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82"/>
  </p:notesMasterIdLst>
  <p:handoutMasterIdLst>
    <p:handoutMasterId r:id="rId83"/>
  </p:handoutMasterIdLst>
  <p:sldIdLst>
    <p:sldId id="409" r:id="rId3"/>
    <p:sldId id="408" r:id="rId4"/>
    <p:sldId id="358" r:id="rId5"/>
    <p:sldId id="359" r:id="rId6"/>
    <p:sldId id="360" r:id="rId7"/>
    <p:sldId id="414" r:id="rId8"/>
    <p:sldId id="362" r:id="rId9"/>
    <p:sldId id="433" r:id="rId10"/>
    <p:sldId id="412" r:id="rId11"/>
    <p:sldId id="363" r:id="rId12"/>
    <p:sldId id="413" r:id="rId13"/>
    <p:sldId id="415" r:id="rId14"/>
    <p:sldId id="416" r:id="rId15"/>
    <p:sldId id="417" r:id="rId16"/>
    <p:sldId id="364" r:id="rId17"/>
    <p:sldId id="366" r:id="rId18"/>
    <p:sldId id="367" r:id="rId19"/>
    <p:sldId id="434" r:id="rId20"/>
    <p:sldId id="368" r:id="rId21"/>
    <p:sldId id="451" r:id="rId22"/>
    <p:sldId id="369" r:id="rId23"/>
    <p:sldId id="370" r:id="rId24"/>
    <p:sldId id="371" r:id="rId25"/>
    <p:sldId id="372" r:id="rId26"/>
    <p:sldId id="435" r:id="rId27"/>
    <p:sldId id="436" r:id="rId28"/>
    <p:sldId id="419" r:id="rId29"/>
    <p:sldId id="373" r:id="rId30"/>
    <p:sldId id="437" r:id="rId31"/>
    <p:sldId id="374" r:id="rId32"/>
    <p:sldId id="375" r:id="rId33"/>
    <p:sldId id="376" r:id="rId34"/>
    <p:sldId id="438" r:id="rId35"/>
    <p:sldId id="378" r:id="rId36"/>
    <p:sldId id="377" r:id="rId37"/>
    <p:sldId id="379" r:id="rId38"/>
    <p:sldId id="380" r:id="rId39"/>
    <p:sldId id="420" r:id="rId40"/>
    <p:sldId id="381" r:id="rId41"/>
    <p:sldId id="382" r:id="rId42"/>
    <p:sldId id="383" r:id="rId43"/>
    <p:sldId id="384" r:id="rId44"/>
    <p:sldId id="421" r:id="rId45"/>
    <p:sldId id="385" r:id="rId46"/>
    <p:sldId id="386" r:id="rId47"/>
    <p:sldId id="387" r:id="rId48"/>
    <p:sldId id="388" r:id="rId49"/>
    <p:sldId id="452" r:id="rId50"/>
    <p:sldId id="390" r:id="rId51"/>
    <p:sldId id="391" r:id="rId52"/>
    <p:sldId id="393" r:id="rId53"/>
    <p:sldId id="422" r:id="rId54"/>
    <p:sldId id="439" r:id="rId55"/>
    <p:sldId id="424" r:id="rId56"/>
    <p:sldId id="425" r:id="rId57"/>
    <p:sldId id="426" r:id="rId58"/>
    <p:sldId id="440" r:id="rId59"/>
    <p:sldId id="428" r:id="rId60"/>
    <p:sldId id="429" r:id="rId61"/>
    <p:sldId id="430" r:id="rId62"/>
    <p:sldId id="441" r:id="rId63"/>
    <p:sldId id="394" r:id="rId64"/>
    <p:sldId id="442" r:id="rId65"/>
    <p:sldId id="432" r:id="rId66"/>
    <p:sldId id="395" r:id="rId67"/>
    <p:sldId id="396" r:id="rId68"/>
    <p:sldId id="453" r:id="rId69"/>
    <p:sldId id="454" r:id="rId70"/>
    <p:sldId id="397" r:id="rId71"/>
    <p:sldId id="392" r:id="rId72"/>
    <p:sldId id="399" r:id="rId73"/>
    <p:sldId id="443" r:id="rId74"/>
    <p:sldId id="444" r:id="rId75"/>
    <p:sldId id="445" r:id="rId76"/>
    <p:sldId id="446" r:id="rId77"/>
    <p:sldId id="447" r:id="rId78"/>
    <p:sldId id="448" r:id="rId79"/>
    <p:sldId id="450" r:id="rId80"/>
    <p:sldId id="357" r:id="rId8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B"/>
    <a:srgbClr val="FFCC67"/>
    <a:srgbClr val="CCFFCC"/>
    <a:srgbClr val="FF6767"/>
    <a:srgbClr val="BBEDFD"/>
    <a:srgbClr val="E5FFFE"/>
    <a:srgbClr val="E8E8E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2588" autoAdjust="0"/>
  </p:normalViewPr>
  <p:slideViewPr>
    <p:cSldViewPr snapToGrid="0">
      <p:cViewPr varScale="1">
        <p:scale>
          <a:sx n="109" d="100"/>
          <a:sy n="109" d="100"/>
        </p:scale>
        <p:origin x="-17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3F72A6CA-61C5-4E9E-8659-653FE6E48C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4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E9534FC-B290-4FFC-AF88-ABDECBBA1D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7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모든 애니메이션은 한번의 클릭으로 상자에 들어간 후 이동 모션까지 완료됨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애니메이션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애니메이션</a:t>
            </a:r>
            <a:endParaRPr lang="en-US" altLang="ko-KR" dirty="0" smtClean="0"/>
          </a:p>
          <a:p>
            <a:pPr marL="628650" lvl="1" indent="-171450" eaLnBrk="1" hangingPunct="1">
              <a:buFont typeface="Arial" pitchFamily="34" charset="0"/>
              <a:buChar char="•"/>
              <a:defRPr/>
            </a:pPr>
            <a:r>
              <a:rPr lang="ko-KR" altLang="en-US" dirty="0" smtClean="0"/>
              <a:t>클릭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Q&amp;A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애니메이션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슬라이드가 끝날 때까지</a:t>
            </a: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45EF4E-AA67-432F-9083-2FE5B2FE6814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534FC-B290-4FFC-AF88-ABDECBBA1DAC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43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1 : </a:t>
            </a:r>
            <a:r>
              <a:rPr lang="ko-KR" altLang="en-US" smtClean="0"/>
              <a:t>변수 부분 색칠</a:t>
            </a:r>
            <a:r>
              <a:rPr lang="en-US" altLang="ko-KR" smtClean="0"/>
              <a:t>, </a:t>
            </a:r>
            <a:r>
              <a:rPr lang="ko-KR" altLang="en-US" smtClean="0"/>
              <a:t>말풍선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2 : </a:t>
            </a:r>
            <a:r>
              <a:rPr lang="ko-KR" altLang="en-US" smtClean="0"/>
              <a:t>일반문장 부분 색칠</a:t>
            </a:r>
            <a:r>
              <a:rPr lang="en-US" altLang="ko-KR" smtClean="0"/>
              <a:t>, </a:t>
            </a:r>
            <a:r>
              <a:rPr lang="ko-KR" altLang="en-US" smtClean="0"/>
              <a:t>말풍선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3 : </a:t>
            </a:r>
            <a:r>
              <a:rPr lang="ko-KR" altLang="en-US" smtClean="0"/>
              <a:t>잘못된 변수 선언 말풍선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7AEF37-0357-45AA-BDD7-58B0ED4A9CE7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1 : </a:t>
            </a:r>
            <a:r>
              <a:rPr lang="ko-KR" altLang="en-US" smtClean="0"/>
              <a:t>빨간 줄 밝기 변화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2 : </a:t>
            </a:r>
            <a:r>
              <a:rPr lang="ko-KR" altLang="en-US" smtClean="0"/>
              <a:t>오버플로우 문구 밝기 변화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3 : </a:t>
            </a:r>
            <a:r>
              <a:rPr lang="ko-KR" altLang="en-US" smtClean="0"/>
              <a:t>실행화면 나타내기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B623E84-6477-47A2-B7BA-5E62987422AB}" type="slidenum">
              <a:rPr lang="ko-KR" altLang="en-US" smtClean="0"/>
              <a:pPr/>
              <a:t>35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556469-DCC7-4787-BB38-9854DFAB221E}" type="slidenum">
              <a:rPr lang="ko-KR" altLang="en-US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1 : 0 </a:t>
            </a:r>
            <a:r>
              <a:rPr lang="ko-KR" altLang="en-US" smtClean="0"/>
              <a:t>나타내기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2 : </a:t>
            </a:r>
            <a:r>
              <a:rPr lang="ko-KR" altLang="en-US" smtClean="0"/>
              <a:t>회로 나타내기</a:t>
            </a:r>
            <a:endParaRPr lang="en-US" altLang="ko-KR" smtClean="0"/>
          </a:p>
          <a:p>
            <a:r>
              <a:rPr lang="ko-KR" altLang="en-US" smtClean="0"/>
              <a:t>클릭 </a:t>
            </a:r>
            <a:r>
              <a:rPr lang="en-US" altLang="ko-KR" smtClean="0"/>
              <a:t>3 : 1 </a:t>
            </a:r>
            <a:r>
              <a:rPr lang="ko-KR" altLang="en-US" smtClean="0"/>
              <a:t>밝기 변화 </a:t>
            </a:r>
            <a:r>
              <a:rPr lang="en-US" altLang="ko-KR" smtClean="0"/>
              <a:t>, </a:t>
            </a:r>
            <a:r>
              <a:rPr lang="ko-KR" altLang="en-US" smtClean="0"/>
              <a:t>회로 밝기 변화 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E18D1F2-EF7C-4FB1-90C3-39FC28EF6356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클릭 </a:t>
            </a:r>
            <a:r>
              <a:rPr lang="en-US" altLang="ko-KR" smtClean="0"/>
              <a:t>: </a:t>
            </a:r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83AD99C-6491-4931-8D99-ADB8D10935FC}" type="slidenum">
              <a:rPr lang="ko-KR" altLang="en-US" smtClean="0"/>
              <a:pPr/>
              <a:t>65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4861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7092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21570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3301552 w 794"/>
                <a:gd name="T1" fmla="*/ 523657 h 414"/>
                <a:gd name="T2" fmla="*/ 2952570 w 794"/>
                <a:gd name="T3" fmla="*/ 421696 h 414"/>
                <a:gd name="T4" fmla="*/ 2312637 w 794"/>
                <a:gd name="T5" fmla="*/ 278643 h 414"/>
                <a:gd name="T6" fmla="*/ 295141 w 794"/>
                <a:gd name="T7" fmla="*/ 0 h 414"/>
                <a:gd name="T8" fmla="*/ 95189 w 794"/>
                <a:gd name="T9" fmla="*/ 26400 h 414"/>
                <a:gd name="T10" fmla="*/ 0 w 794"/>
                <a:gd name="T11" fmla="*/ 110131 h 414"/>
                <a:gd name="T12" fmla="*/ 116003 w 794"/>
                <a:gd name="T13" fmla="*/ 205667 h 414"/>
                <a:gd name="T14" fmla="*/ 2370029 w 794"/>
                <a:gd name="T15" fmla="*/ 542555 h 414"/>
                <a:gd name="T16" fmla="*/ 2863890 w 794"/>
                <a:gd name="T17" fmla="*/ 520982 h 414"/>
                <a:gd name="T18" fmla="*/ 3263183 w 794"/>
                <a:gd name="T19" fmla="*/ 548885 h 414"/>
                <a:gd name="T20" fmla="*/ 3301552 w 794"/>
                <a:gd name="T21" fmla="*/ 523657 h 414"/>
                <a:gd name="T22" fmla="*/ 3301552 w 794"/>
                <a:gd name="T23" fmla="*/ 523657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200 w 1586"/>
                <a:gd name="T1" fmla="*/ 0 h 821"/>
                <a:gd name="T2" fmla="*/ 21375 w 1586"/>
                <a:gd name="T3" fmla="*/ 2658 h 821"/>
                <a:gd name="T4" fmla="*/ 22931 w 1586"/>
                <a:gd name="T5" fmla="*/ 3268 h 821"/>
                <a:gd name="T6" fmla="*/ 25472 w 1586"/>
                <a:gd name="T7" fmla="*/ 4056 h 821"/>
                <a:gd name="T8" fmla="*/ 25135 w 1586"/>
                <a:gd name="T9" fmla="*/ 4205 h 821"/>
                <a:gd name="T10" fmla="*/ 21676 w 1586"/>
                <a:gd name="T11" fmla="*/ 4030 h 821"/>
                <a:gd name="T12" fmla="*/ 18385 w 1586"/>
                <a:gd name="T13" fmla="*/ 4154 h 821"/>
                <a:gd name="T14" fmla="*/ 665 w 1586"/>
                <a:gd name="T15" fmla="*/ 1530 h 821"/>
                <a:gd name="T16" fmla="*/ 0 w 1586"/>
                <a:gd name="T17" fmla="*/ 769 h 821"/>
                <a:gd name="T18" fmla="*/ 737 w 1586"/>
                <a:gd name="T19" fmla="*/ 162 h 821"/>
                <a:gd name="T20" fmla="*/ 2200 w 1586"/>
                <a:gd name="T21" fmla="*/ 0 h 821"/>
                <a:gd name="T22" fmla="*/ 220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704 h 747"/>
                <a:gd name="T2" fmla="*/ 15111 w 1049"/>
                <a:gd name="T3" fmla="*/ 3920 h 747"/>
                <a:gd name="T4" fmla="*/ 15392 w 1049"/>
                <a:gd name="T5" fmla="*/ 2803 h 747"/>
                <a:gd name="T6" fmla="*/ 17194 w 1049"/>
                <a:gd name="T7" fmla="*/ 2216 h 747"/>
                <a:gd name="T8" fmla="*/ 1278 w 1049"/>
                <a:gd name="T9" fmla="*/ 0 h 747"/>
                <a:gd name="T10" fmla="*/ 0 w 1049"/>
                <a:gd name="T11" fmla="*/ 664 h 747"/>
                <a:gd name="T12" fmla="*/ 0 w 1049"/>
                <a:gd name="T13" fmla="*/ 1704 h 747"/>
                <a:gd name="T14" fmla="*/ 0 w 1049"/>
                <a:gd name="T15" fmla="*/ 170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748 w 150"/>
                  <a:gd name="T1" fmla="*/ 0 h 173"/>
                  <a:gd name="T2" fmla="*/ 643 w 150"/>
                  <a:gd name="T3" fmla="*/ 364 h 173"/>
                  <a:gd name="T4" fmla="*/ 0 w 150"/>
                  <a:gd name="T5" fmla="*/ 950 h 173"/>
                  <a:gd name="T6" fmla="*/ 1272 w 150"/>
                  <a:gd name="T7" fmla="*/ 878 h 173"/>
                  <a:gd name="T8" fmla="*/ 1639 w 150"/>
                  <a:gd name="T9" fmla="*/ 464 h 173"/>
                  <a:gd name="T10" fmla="*/ 2391 w 150"/>
                  <a:gd name="T11" fmla="*/ 147 h 173"/>
                  <a:gd name="T12" fmla="*/ 1748 w 150"/>
                  <a:gd name="T13" fmla="*/ 0 h 173"/>
                  <a:gd name="T14" fmla="*/ 174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532 w 1684"/>
                  <a:gd name="T1" fmla="*/ 0 h 880"/>
                  <a:gd name="T2" fmla="*/ 1024 w 1684"/>
                  <a:gd name="T3" fmla="*/ 270 h 880"/>
                  <a:gd name="T4" fmla="*/ 0 w 1684"/>
                  <a:gd name="T5" fmla="*/ 1079 h 880"/>
                  <a:gd name="T6" fmla="*/ 1092 w 1684"/>
                  <a:gd name="T7" fmla="*/ 1861 h 880"/>
                  <a:gd name="T8" fmla="*/ 19196 w 1684"/>
                  <a:gd name="T9" fmla="*/ 4495 h 880"/>
                  <a:gd name="T10" fmla="*/ 23096 w 1684"/>
                  <a:gd name="T11" fmla="*/ 4331 h 880"/>
                  <a:gd name="T12" fmla="*/ 26256 w 1684"/>
                  <a:gd name="T13" fmla="*/ 4564 h 880"/>
                  <a:gd name="T14" fmla="*/ 27353 w 1684"/>
                  <a:gd name="T15" fmla="*/ 4194 h 880"/>
                  <a:gd name="T16" fmla="*/ 24393 w 1684"/>
                  <a:gd name="T17" fmla="*/ 3442 h 880"/>
                  <a:gd name="T18" fmla="*/ 23191 w 1684"/>
                  <a:gd name="T19" fmla="*/ 2658 h 880"/>
                  <a:gd name="T20" fmla="*/ 22243 w 1684"/>
                  <a:gd name="T21" fmla="*/ 2733 h 880"/>
                  <a:gd name="T22" fmla="*/ 23370 w 1684"/>
                  <a:gd name="T23" fmla="*/ 3442 h 880"/>
                  <a:gd name="T24" fmla="*/ 25630 w 1684"/>
                  <a:gd name="T25" fmla="*/ 4197 h 880"/>
                  <a:gd name="T26" fmla="*/ 22953 w 1684"/>
                  <a:gd name="T27" fmla="*/ 4081 h 880"/>
                  <a:gd name="T28" fmla="*/ 19796 w 1684"/>
                  <a:gd name="T29" fmla="*/ 4217 h 880"/>
                  <a:gd name="T30" fmla="*/ 20380 w 1684"/>
                  <a:gd name="T31" fmla="*/ 3368 h 880"/>
                  <a:gd name="T32" fmla="*/ 21733 w 1684"/>
                  <a:gd name="T33" fmla="*/ 2790 h 880"/>
                  <a:gd name="T34" fmla="*/ 20149 w 1684"/>
                  <a:gd name="T35" fmla="*/ 2862 h 880"/>
                  <a:gd name="T36" fmla="*/ 18921 w 1684"/>
                  <a:gd name="T37" fmla="*/ 3414 h 880"/>
                  <a:gd name="T38" fmla="*/ 18503 w 1684"/>
                  <a:gd name="T39" fmla="*/ 4104 h 880"/>
                  <a:gd name="T40" fmla="*/ 1740 w 1684"/>
                  <a:gd name="T41" fmla="*/ 1607 h 880"/>
                  <a:gd name="T42" fmla="*/ 1296 w 1684"/>
                  <a:gd name="T43" fmla="*/ 1114 h 880"/>
                  <a:gd name="T44" fmla="*/ 1672 w 1684"/>
                  <a:gd name="T45" fmla="*/ 495 h 880"/>
                  <a:gd name="T46" fmla="*/ 3519 w 1684"/>
                  <a:gd name="T47" fmla="*/ 0 h 880"/>
                  <a:gd name="T48" fmla="*/ 2532 w 1684"/>
                  <a:gd name="T49" fmla="*/ 0 h 880"/>
                  <a:gd name="T50" fmla="*/ 25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626 w 1190"/>
                  <a:gd name="T1" fmla="*/ 0 h 500"/>
                  <a:gd name="T2" fmla="*/ 19325 w 1190"/>
                  <a:gd name="T3" fmla="*/ 2533 h 500"/>
                  <a:gd name="T4" fmla="*/ 17462 w 1190"/>
                  <a:gd name="T5" fmla="*/ 2585 h 500"/>
                  <a:gd name="T6" fmla="*/ 0 w 1190"/>
                  <a:gd name="T7" fmla="*/ 139 h 500"/>
                  <a:gd name="T8" fmla="*/ 1626 w 1190"/>
                  <a:gd name="T9" fmla="*/ 0 h 500"/>
                  <a:gd name="T10" fmla="*/ 162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908 w 160"/>
                  <a:gd name="T1" fmla="*/ 0 h 335"/>
                  <a:gd name="T2" fmla="*/ 312 w 160"/>
                  <a:gd name="T3" fmla="*/ 537 h 335"/>
                  <a:gd name="T4" fmla="*/ 0 w 160"/>
                  <a:gd name="T5" fmla="*/ 1155 h 335"/>
                  <a:gd name="T6" fmla="*/ 548 w 160"/>
                  <a:gd name="T7" fmla="*/ 1580 h 335"/>
                  <a:gd name="T8" fmla="*/ 1539 w 160"/>
                  <a:gd name="T9" fmla="*/ 1685 h 335"/>
                  <a:gd name="T10" fmla="*/ 1249 w 160"/>
                  <a:gd name="T11" fmla="*/ 771 h 335"/>
                  <a:gd name="T12" fmla="*/ 2625 w 160"/>
                  <a:gd name="T13" fmla="*/ 88 h 335"/>
                  <a:gd name="T14" fmla="*/ 1908 w 160"/>
                  <a:gd name="T15" fmla="*/ 0 h 335"/>
                  <a:gd name="T16" fmla="*/ 190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28 w 489"/>
                  <a:gd name="T1" fmla="*/ 180 h 296"/>
                  <a:gd name="T2" fmla="*/ 2539 w 489"/>
                  <a:gd name="T3" fmla="*/ 347 h 296"/>
                  <a:gd name="T4" fmla="*/ 5152 w 489"/>
                  <a:gd name="T5" fmla="*/ 718 h 296"/>
                  <a:gd name="T6" fmla="*/ 6996 w 489"/>
                  <a:gd name="T7" fmla="*/ 1273 h 296"/>
                  <a:gd name="T8" fmla="*/ 5183 w 489"/>
                  <a:gd name="T9" fmla="*/ 1204 h 296"/>
                  <a:gd name="T10" fmla="*/ 2204 w 489"/>
                  <a:gd name="T11" fmla="*/ 764 h 296"/>
                  <a:gd name="T12" fmla="*/ 793 w 489"/>
                  <a:gd name="T13" fmla="*/ 419 h 296"/>
                  <a:gd name="T14" fmla="*/ 1696 w 489"/>
                  <a:gd name="T15" fmla="*/ 853 h 296"/>
                  <a:gd name="T16" fmla="*/ 4323 w 489"/>
                  <a:gd name="T17" fmla="*/ 1411 h 296"/>
                  <a:gd name="T18" fmla="*/ 7405 w 489"/>
                  <a:gd name="T19" fmla="*/ 1552 h 296"/>
                  <a:gd name="T20" fmla="*/ 7772 w 489"/>
                  <a:gd name="T21" fmla="*/ 1172 h 296"/>
                  <a:gd name="T22" fmla="*/ 6264 w 489"/>
                  <a:gd name="T23" fmla="*/ 630 h 296"/>
                  <a:gd name="T24" fmla="*/ 2699 w 489"/>
                  <a:gd name="T25" fmla="*/ 90 h 296"/>
                  <a:gd name="T26" fmla="*/ 0 w 489"/>
                  <a:gd name="T27" fmla="*/ 0 h 296"/>
                  <a:gd name="T28" fmla="*/ 228 w 489"/>
                  <a:gd name="T29" fmla="*/ 180 h 296"/>
                  <a:gd name="T30" fmla="*/ 228 w 489"/>
                  <a:gd name="T31" fmla="*/ 18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23 w 794"/>
                <a:gd name="T1" fmla="*/ 25 h 414"/>
                <a:gd name="T2" fmla="*/ 110 w 794"/>
                <a:gd name="T3" fmla="*/ 20 h 414"/>
                <a:gd name="T4" fmla="*/ 86 w 794"/>
                <a:gd name="T5" fmla="*/ 13 h 414"/>
                <a:gd name="T6" fmla="*/ 10 w 794"/>
                <a:gd name="T7" fmla="*/ 0 h 414"/>
                <a:gd name="T8" fmla="*/ 4 w 794"/>
                <a:gd name="T9" fmla="*/ 1 h 414"/>
                <a:gd name="T10" fmla="*/ 0 w 794"/>
                <a:gd name="T11" fmla="*/ 6 h 414"/>
                <a:gd name="T12" fmla="*/ 4 w 794"/>
                <a:gd name="T13" fmla="*/ 10 h 414"/>
                <a:gd name="T14" fmla="*/ 89 w 794"/>
                <a:gd name="T15" fmla="*/ 26 h 414"/>
                <a:gd name="T16" fmla="*/ 107 w 794"/>
                <a:gd name="T17" fmla="*/ 25 h 414"/>
                <a:gd name="T18" fmla="*/ 122 w 794"/>
                <a:gd name="T19" fmla="*/ 26 h 414"/>
                <a:gd name="T20" fmla="*/ 123 w 794"/>
                <a:gd name="T21" fmla="*/ 25 h 414"/>
                <a:gd name="T22" fmla="*/ 123 w 794"/>
                <a:gd name="T23" fmla="*/ 2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1 w 1049"/>
                <a:gd name="T3" fmla="*/ 0 h 747"/>
                <a:gd name="T4" fmla="*/ 1 w 1049"/>
                <a:gd name="T5" fmla="*/ 0 h 747"/>
                <a:gd name="T6" fmla="*/ 1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1 w 1684"/>
                  <a:gd name="T9" fmla="*/ 0 h 880"/>
                  <a:gd name="T10" fmla="*/ 1 w 1684"/>
                  <a:gd name="T11" fmla="*/ 0 h 880"/>
                  <a:gd name="T12" fmla="*/ 1 w 1684"/>
                  <a:gd name="T13" fmla="*/ 0 h 880"/>
                  <a:gd name="T14" fmla="*/ 1 w 1684"/>
                  <a:gd name="T15" fmla="*/ 0 h 880"/>
                  <a:gd name="T16" fmla="*/ 1 w 1684"/>
                  <a:gd name="T17" fmla="*/ 0 h 880"/>
                  <a:gd name="T18" fmla="*/ 1 w 1684"/>
                  <a:gd name="T19" fmla="*/ 0 h 880"/>
                  <a:gd name="T20" fmla="*/ 1 w 1684"/>
                  <a:gd name="T21" fmla="*/ 0 h 880"/>
                  <a:gd name="T22" fmla="*/ 1 w 1684"/>
                  <a:gd name="T23" fmla="*/ 0 h 880"/>
                  <a:gd name="T24" fmla="*/ 1 w 1684"/>
                  <a:gd name="T25" fmla="*/ 0 h 880"/>
                  <a:gd name="T26" fmla="*/ 1 w 1684"/>
                  <a:gd name="T27" fmla="*/ 0 h 880"/>
                  <a:gd name="T28" fmla="*/ 1 w 1684"/>
                  <a:gd name="T29" fmla="*/ 0 h 880"/>
                  <a:gd name="T30" fmla="*/ 1 w 1684"/>
                  <a:gd name="T31" fmla="*/ 0 h 880"/>
                  <a:gd name="T32" fmla="*/ 1 w 1684"/>
                  <a:gd name="T33" fmla="*/ 0 h 880"/>
                  <a:gd name="T34" fmla="*/ 1 w 1684"/>
                  <a:gd name="T35" fmla="*/ 0 h 880"/>
                  <a:gd name="T36" fmla="*/ 1 w 1684"/>
                  <a:gd name="T37" fmla="*/ 0 h 880"/>
                  <a:gd name="T38" fmla="*/ 1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1 w 1190"/>
                  <a:gd name="T3" fmla="*/ 0 h 500"/>
                  <a:gd name="T4" fmla="*/ 1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noFill/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7FA82-FAC7-4EB6-A78C-56EF6FDA9B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40556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50174-3A43-4648-A262-8FE7AEB7DF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574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AE3AA-3F28-4BE2-A8AD-AB1492AE411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22215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B52B-C08D-49B0-B1D2-031746959A5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62951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CC41C-DDED-4FF0-B914-FEA6D4DCF0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91995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64837-E8C5-445F-AAE7-8EA05F531D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3330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16A2-0979-4815-8CD6-E3C93FFB8D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0241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851A-9A9D-4BE3-94E3-80FC46C5AB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17946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1616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6086F-CFB4-4376-815F-EB6AE155C9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52199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78D-8572-4316-AE8C-8EB43757B8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76004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670E-CC49-480B-81BD-208FCC353E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43762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1076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3170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5823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4380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840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4938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0464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3281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381000"/>
            <a:ext cx="7654925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7375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mic Sans MS" pitchFamily="66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9075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mic Sans MS" pitchFamily="66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itchFamily="66" charset="0"/>
                <a:ea typeface="굴림" pitchFamily="50" charset="-127"/>
              </a:defRPr>
            </a:lvl1pPr>
          </a:lstStyle>
          <a:p>
            <a:pPr>
              <a:defRPr/>
            </a:pPr>
            <a:fld id="{ABA60D56-18FB-408A-BF14-6CDA9C2E95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5" name="Picture 7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537450" y="7938"/>
            <a:ext cx="157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제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4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장 변수와 자료형</a:t>
            </a:r>
          </a:p>
        </p:txBody>
      </p:sp>
      <p:sp>
        <p:nvSpPr>
          <p:cNvPr id="2057" name="Text Box 12"/>
          <p:cNvSpPr txBox="1">
            <a:spLocks noChangeArrowheads="1"/>
          </p:cNvSpPr>
          <p:nvPr userDrawn="1"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굴림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rebuchet MS" pitchFamily="34" charset="0"/>
          <a:ea typeface="HY엽서L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sz="2000">
          <a:solidFill>
            <a:schemeClr val="tx1"/>
          </a:solidFill>
          <a:latin typeface="Trebuchet MS" pitchFamily="34" charset="0"/>
          <a:ea typeface="굴림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000">
          <a:solidFill>
            <a:schemeClr val="tx1"/>
          </a:solidFill>
          <a:latin typeface="Trebuchet MS" pitchFamily="34" charset="0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>
          <a:solidFill>
            <a:schemeClr val="tx1"/>
          </a:solidFill>
          <a:latin typeface="Trebuchet MS" pitchFamily="34" charset="0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600">
          <a:solidFill>
            <a:schemeClr val="tx1"/>
          </a:solidFill>
          <a:latin typeface="Trebuchet MS" pitchFamily="34" charset="0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400">
          <a:solidFill>
            <a:schemeClr val="tx1"/>
          </a:solidFill>
          <a:latin typeface="Trebuchet MS" pitchFamily="34" charset="0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4106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119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0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0 w 1282"/>
                <a:gd name="T1" fmla="*/ 0 h 578"/>
                <a:gd name="T2" fmla="*/ 0 w 1282"/>
                <a:gd name="T3" fmla="*/ 0 h 578"/>
                <a:gd name="T4" fmla="*/ 0 w 1282"/>
                <a:gd name="T5" fmla="*/ 0 h 578"/>
                <a:gd name="T6" fmla="*/ 0 w 1282"/>
                <a:gd name="T7" fmla="*/ 0 h 578"/>
                <a:gd name="T8" fmla="*/ 0 w 1282"/>
                <a:gd name="T9" fmla="*/ 0 h 578"/>
                <a:gd name="T10" fmla="*/ 0 w 1282"/>
                <a:gd name="T11" fmla="*/ 0 h 578"/>
                <a:gd name="T12" fmla="*/ 0 w 1282"/>
                <a:gd name="T13" fmla="*/ 0 h 578"/>
                <a:gd name="T14" fmla="*/ 0 w 1282"/>
                <a:gd name="T15" fmla="*/ 0 h 578"/>
                <a:gd name="T16" fmla="*/ 0 w 1282"/>
                <a:gd name="T17" fmla="*/ 0 h 578"/>
                <a:gd name="T18" fmla="*/ 0 w 1282"/>
                <a:gd name="T19" fmla="*/ 0 h 578"/>
                <a:gd name="T20" fmla="*/ 0 w 1282"/>
                <a:gd name="T21" fmla="*/ 0 h 578"/>
                <a:gd name="T22" fmla="*/ 0 w 1282"/>
                <a:gd name="T23" fmla="*/ 0 h 578"/>
                <a:gd name="T24" fmla="*/ 0 w 1282"/>
                <a:gd name="T25" fmla="*/ 0 h 578"/>
                <a:gd name="T26" fmla="*/ 0 w 1282"/>
                <a:gd name="T27" fmla="*/ 0 h 578"/>
                <a:gd name="T28" fmla="*/ 0 w 1282"/>
                <a:gd name="T29" fmla="*/ 0 h 578"/>
                <a:gd name="T30" fmla="*/ 0 w 1282"/>
                <a:gd name="T31" fmla="*/ 0 h 578"/>
                <a:gd name="T32" fmla="*/ 0 w 1282"/>
                <a:gd name="T33" fmla="*/ 0 h 578"/>
                <a:gd name="T34" fmla="*/ 0 w 1282"/>
                <a:gd name="T35" fmla="*/ 0 h 578"/>
                <a:gd name="T36" fmla="*/ 0 w 1282"/>
                <a:gd name="T37" fmla="*/ 0 h 578"/>
                <a:gd name="T38" fmla="*/ 0 w 1282"/>
                <a:gd name="T39" fmla="*/ 0 h 578"/>
                <a:gd name="T40" fmla="*/ 0 w 1282"/>
                <a:gd name="T41" fmla="*/ 0 h 578"/>
                <a:gd name="T42" fmla="*/ 0 w 1282"/>
                <a:gd name="T43" fmla="*/ 0 h 578"/>
                <a:gd name="T44" fmla="*/ 0 w 1282"/>
                <a:gd name="T45" fmla="*/ 0 h 578"/>
                <a:gd name="T46" fmla="*/ 0 w 1282"/>
                <a:gd name="T47" fmla="*/ 0 h 578"/>
                <a:gd name="T48" fmla="*/ 0 w 1282"/>
                <a:gd name="T49" fmla="*/ 0 h 578"/>
                <a:gd name="T50" fmla="*/ 0 w 1282"/>
                <a:gd name="T51" fmla="*/ 0 h 578"/>
                <a:gd name="T52" fmla="*/ 0 w 1282"/>
                <a:gd name="T53" fmla="*/ 0 h 578"/>
                <a:gd name="T54" fmla="*/ 0 w 1282"/>
                <a:gd name="T55" fmla="*/ 0 h 578"/>
                <a:gd name="T56" fmla="*/ 0 w 1282"/>
                <a:gd name="T57" fmla="*/ 0 h 578"/>
                <a:gd name="T58" fmla="*/ 0 w 1282"/>
                <a:gd name="T59" fmla="*/ 0 h 578"/>
                <a:gd name="T60" fmla="*/ 0 w 1282"/>
                <a:gd name="T61" fmla="*/ 0 h 578"/>
                <a:gd name="T62" fmla="*/ 0 w 1282"/>
                <a:gd name="T63" fmla="*/ 0 h 578"/>
                <a:gd name="T64" fmla="*/ 0 w 1282"/>
                <a:gd name="T65" fmla="*/ 0 h 578"/>
                <a:gd name="T66" fmla="*/ 0 w 1282"/>
                <a:gd name="T67" fmla="*/ 0 h 578"/>
                <a:gd name="T68" fmla="*/ 0 w 1282"/>
                <a:gd name="T69" fmla="*/ 0 h 578"/>
                <a:gd name="T70" fmla="*/ 0 w 1282"/>
                <a:gd name="T71" fmla="*/ 0 h 578"/>
                <a:gd name="T72" fmla="*/ 0 w 1282"/>
                <a:gd name="T73" fmla="*/ 0 h 578"/>
                <a:gd name="T74" fmla="*/ 0 w 1282"/>
                <a:gd name="T75" fmla="*/ 0 h 578"/>
                <a:gd name="T76" fmla="*/ 0 w 1282"/>
                <a:gd name="T77" fmla="*/ 0 h 578"/>
                <a:gd name="T78" fmla="*/ 0 w 1282"/>
                <a:gd name="T79" fmla="*/ 0 h 578"/>
                <a:gd name="T80" fmla="*/ 0 w 1282"/>
                <a:gd name="T81" fmla="*/ 0 h 578"/>
                <a:gd name="T82" fmla="*/ 0 w 1282"/>
                <a:gd name="T83" fmla="*/ 0 h 578"/>
                <a:gd name="T84" fmla="*/ 0 w 1282"/>
                <a:gd name="T85" fmla="*/ 0 h 578"/>
                <a:gd name="T86" fmla="*/ 0 w 1282"/>
                <a:gd name="T87" fmla="*/ 0 h 578"/>
                <a:gd name="T88" fmla="*/ 0 w 1282"/>
                <a:gd name="T89" fmla="*/ 0 h 578"/>
                <a:gd name="T90" fmla="*/ 0 w 1282"/>
                <a:gd name="T91" fmla="*/ 0 h 578"/>
                <a:gd name="T92" fmla="*/ 0 w 1282"/>
                <a:gd name="T93" fmla="*/ 0 h 578"/>
                <a:gd name="T94" fmla="*/ 0 w 1282"/>
                <a:gd name="T95" fmla="*/ 0 h 578"/>
                <a:gd name="T96" fmla="*/ 0 w 1282"/>
                <a:gd name="T97" fmla="*/ 0 h 578"/>
                <a:gd name="T98" fmla="*/ 0 w 1282"/>
                <a:gd name="T99" fmla="*/ 0 h 578"/>
                <a:gd name="T100" fmla="*/ 0 w 1282"/>
                <a:gd name="T101" fmla="*/ 0 h 578"/>
                <a:gd name="T102" fmla="*/ 0 w 1282"/>
                <a:gd name="T103" fmla="*/ 0 h 578"/>
                <a:gd name="T104" fmla="*/ 0 w 1282"/>
                <a:gd name="T105" fmla="*/ 0 h 578"/>
                <a:gd name="T106" fmla="*/ 0 w 1282"/>
                <a:gd name="T107" fmla="*/ 0 h 578"/>
                <a:gd name="T108" fmla="*/ 0 w 1282"/>
                <a:gd name="T109" fmla="*/ 0 h 578"/>
                <a:gd name="T110" fmla="*/ 0 w 1282"/>
                <a:gd name="T111" fmla="*/ 0 h 578"/>
                <a:gd name="T112" fmla="*/ 0 w 1282"/>
                <a:gd name="T113" fmla="*/ 0 h 578"/>
                <a:gd name="T114" fmla="*/ 0 w 1282"/>
                <a:gd name="T115" fmla="*/ 0 h 578"/>
                <a:gd name="T116" fmla="*/ 0 w 1282"/>
                <a:gd name="T117" fmla="*/ 0 h 578"/>
                <a:gd name="T118" fmla="*/ 0 w 1282"/>
                <a:gd name="T119" fmla="*/ 0 h 578"/>
                <a:gd name="T120" fmla="*/ 0 w 1282"/>
                <a:gd name="T121" fmla="*/ 0 h 578"/>
                <a:gd name="T122" fmla="*/ 0 w 1282"/>
                <a:gd name="T123" fmla="*/ 0 h 578"/>
                <a:gd name="T124" fmla="*/ 0 w 1282"/>
                <a:gd name="T125" fmla="*/ 0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0 w 693"/>
                <a:gd name="T1" fmla="*/ 0 h 544"/>
                <a:gd name="T2" fmla="*/ 0 w 693"/>
                <a:gd name="T3" fmla="*/ 0 h 544"/>
                <a:gd name="T4" fmla="*/ 0 w 693"/>
                <a:gd name="T5" fmla="*/ 0 h 544"/>
                <a:gd name="T6" fmla="*/ 0 w 693"/>
                <a:gd name="T7" fmla="*/ 0 h 544"/>
                <a:gd name="T8" fmla="*/ 0 w 693"/>
                <a:gd name="T9" fmla="*/ 0 h 544"/>
                <a:gd name="T10" fmla="*/ 0 w 693"/>
                <a:gd name="T11" fmla="*/ 0 h 544"/>
                <a:gd name="T12" fmla="*/ 0 w 693"/>
                <a:gd name="T13" fmla="*/ 0 h 544"/>
                <a:gd name="T14" fmla="*/ 0 w 693"/>
                <a:gd name="T15" fmla="*/ 0 h 544"/>
                <a:gd name="T16" fmla="*/ 0 w 693"/>
                <a:gd name="T17" fmla="*/ 0 h 544"/>
                <a:gd name="T18" fmla="*/ 0 w 693"/>
                <a:gd name="T19" fmla="*/ 0 h 544"/>
                <a:gd name="T20" fmla="*/ 0 w 693"/>
                <a:gd name="T21" fmla="*/ 0 h 544"/>
                <a:gd name="T22" fmla="*/ 0 w 693"/>
                <a:gd name="T23" fmla="*/ 0 h 544"/>
                <a:gd name="T24" fmla="*/ 0 w 693"/>
                <a:gd name="T25" fmla="*/ 0 h 544"/>
                <a:gd name="T26" fmla="*/ 0 w 693"/>
                <a:gd name="T27" fmla="*/ 0 h 544"/>
                <a:gd name="T28" fmla="*/ 0 w 693"/>
                <a:gd name="T29" fmla="*/ 0 h 544"/>
                <a:gd name="T30" fmla="*/ 0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0 h 152"/>
                <a:gd name="T2" fmla="*/ 0 w 112"/>
                <a:gd name="T3" fmla="*/ 0 h 152"/>
                <a:gd name="T4" fmla="*/ 0 w 112"/>
                <a:gd name="T5" fmla="*/ 0 h 152"/>
                <a:gd name="T6" fmla="*/ 0 w 112"/>
                <a:gd name="T7" fmla="*/ 0 h 152"/>
                <a:gd name="T8" fmla="*/ 0 w 112"/>
                <a:gd name="T9" fmla="*/ 0 h 152"/>
                <a:gd name="T10" fmla="*/ 0 w 112"/>
                <a:gd name="T11" fmla="*/ 0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0 h 137"/>
                <a:gd name="T2" fmla="*/ 0 w 180"/>
                <a:gd name="T3" fmla="*/ 0 h 137"/>
                <a:gd name="T4" fmla="*/ 0 w 180"/>
                <a:gd name="T5" fmla="*/ 0 h 137"/>
                <a:gd name="T6" fmla="*/ 0 w 180"/>
                <a:gd name="T7" fmla="*/ 0 h 137"/>
                <a:gd name="T8" fmla="*/ 0 w 180"/>
                <a:gd name="T9" fmla="*/ 0 h 137"/>
                <a:gd name="T10" fmla="*/ 0 w 180"/>
                <a:gd name="T11" fmla="*/ 0 h 137"/>
                <a:gd name="T12" fmla="*/ 0 w 180"/>
                <a:gd name="T13" fmla="*/ 0 h 137"/>
                <a:gd name="T14" fmla="*/ 0 w 180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0 h 72"/>
                <a:gd name="T4" fmla="*/ 0 w 36"/>
                <a:gd name="T5" fmla="*/ 0 h 72"/>
                <a:gd name="T6" fmla="*/ 0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0 w 1160"/>
                <a:gd name="T1" fmla="*/ 0 h 728"/>
                <a:gd name="T2" fmla="*/ 0 w 1160"/>
                <a:gd name="T3" fmla="*/ 0 h 728"/>
                <a:gd name="T4" fmla="*/ 0 w 1160"/>
                <a:gd name="T5" fmla="*/ 0 h 728"/>
                <a:gd name="T6" fmla="*/ 0 w 1160"/>
                <a:gd name="T7" fmla="*/ 0 h 728"/>
                <a:gd name="T8" fmla="*/ 0 w 1160"/>
                <a:gd name="T9" fmla="*/ 0 h 728"/>
                <a:gd name="T10" fmla="*/ 0 w 1160"/>
                <a:gd name="T11" fmla="*/ 0 h 728"/>
                <a:gd name="T12" fmla="*/ 0 w 1160"/>
                <a:gd name="T13" fmla="*/ 0 h 728"/>
                <a:gd name="T14" fmla="*/ 0 w 1160"/>
                <a:gd name="T15" fmla="*/ 0 h 728"/>
                <a:gd name="T16" fmla="*/ 0 w 1160"/>
                <a:gd name="T17" fmla="*/ 0 h 728"/>
                <a:gd name="T18" fmla="*/ 0 w 1160"/>
                <a:gd name="T19" fmla="*/ 0 h 728"/>
                <a:gd name="T20" fmla="*/ 0 w 1160"/>
                <a:gd name="T21" fmla="*/ 0 h 728"/>
                <a:gd name="T22" fmla="*/ 0 w 1160"/>
                <a:gd name="T23" fmla="*/ 0 h 728"/>
                <a:gd name="T24" fmla="*/ 0 w 1160"/>
                <a:gd name="T25" fmla="*/ 0 h 728"/>
                <a:gd name="T26" fmla="*/ 0 w 1160"/>
                <a:gd name="T27" fmla="*/ 0 h 728"/>
                <a:gd name="T28" fmla="*/ 0 w 1160"/>
                <a:gd name="T29" fmla="*/ 0 h 728"/>
                <a:gd name="T30" fmla="*/ 0 w 1160"/>
                <a:gd name="T31" fmla="*/ 0 h 728"/>
                <a:gd name="T32" fmla="*/ 0 w 1160"/>
                <a:gd name="T33" fmla="*/ 0 h 728"/>
                <a:gd name="T34" fmla="*/ 0 w 1160"/>
                <a:gd name="T35" fmla="*/ 0 h 728"/>
                <a:gd name="T36" fmla="*/ 0 w 1160"/>
                <a:gd name="T37" fmla="*/ 0 h 728"/>
                <a:gd name="T38" fmla="*/ 0 w 1160"/>
                <a:gd name="T39" fmla="*/ 0 h 728"/>
                <a:gd name="T40" fmla="*/ 0 w 1160"/>
                <a:gd name="T41" fmla="*/ 0 h 728"/>
                <a:gd name="T42" fmla="*/ 0 w 1160"/>
                <a:gd name="T43" fmla="*/ 0 h 728"/>
                <a:gd name="T44" fmla="*/ 0 w 1160"/>
                <a:gd name="T45" fmla="*/ 0 h 728"/>
                <a:gd name="T46" fmla="*/ 0 w 1160"/>
                <a:gd name="T47" fmla="*/ 0 h 728"/>
                <a:gd name="T48" fmla="*/ 0 w 1160"/>
                <a:gd name="T49" fmla="*/ 0 h 728"/>
                <a:gd name="T50" fmla="*/ 0 w 1160"/>
                <a:gd name="T51" fmla="*/ 0 h 728"/>
                <a:gd name="T52" fmla="*/ 0 w 1160"/>
                <a:gd name="T53" fmla="*/ 0 h 728"/>
                <a:gd name="T54" fmla="*/ 0 w 1160"/>
                <a:gd name="T55" fmla="*/ 0 h 728"/>
                <a:gd name="T56" fmla="*/ 0 w 1160"/>
                <a:gd name="T57" fmla="*/ 0 h 728"/>
                <a:gd name="T58" fmla="*/ 0 w 1160"/>
                <a:gd name="T59" fmla="*/ 0 h 728"/>
                <a:gd name="T60" fmla="*/ 0 w 1160"/>
                <a:gd name="T61" fmla="*/ 0 h 728"/>
                <a:gd name="T62" fmla="*/ 0 w 1160"/>
                <a:gd name="T63" fmla="*/ 0 h 728"/>
                <a:gd name="T64" fmla="*/ 0 w 1160"/>
                <a:gd name="T65" fmla="*/ 0 h 728"/>
                <a:gd name="T66" fmla="*/ 0 w 1160"/>
                <a:gd name="T67" fmla="*/ 0 h 728"/>
                <a:gd name="T68" fmla="*/ 0 w 1160"/>
                <a:gd name="T69" fmla="*/ 0 h 728"/>
                <a:gd name="T70" fmla="*/ 0 w 1160"/>
                <a:gd name="T71" fmla="*/ 0 h 728"/>
                <a:gd name="T72" fmla="*/ 0 w 1160"/>
                <a:gd name="T73" fmla="*/ 0 h 728"/>
                <a:gd name="T74" fmla="*/ 0 w 1160"/>
                <a:gd name="T75" fmla="*/ 0 h 728"/>
                <a:gd name="T76" fmla="*/ 0 w 1160"/>
                <a:gd name="T77" fmla="*/ 0 h 728"/>
                <a:gd name="T78" fmla="*/ 0 w 1160"/>
                <a:gd name="T79" fmla="*/ 0 h 728"/>
                <a:gd name="T80" fmla="*/ 0 w 1160"/>
                <a:gd name="T81" fmla="*/ 0 h 728"/>
                <a:gd name="T82" fmla="*/ 0 w 1160"/>
                <a:gd name="T83" fmla="*/ 0 h 728"/>
                <a:gd name="T84" fmla="*/ 0 w 1160"/>
                <a:gd name="T85" fmla="*/ 0 h 728"/>
                <a:gd name="T86" fmla="*/ 0 w 1160"/>
                <a:gd name="T87" fmla="*/ 0 h 728"/>
                <a:gd name="T88" fmla="*/ 0 w 1160"/>
                <a:gd name="T89" fmla="*/ 0 h 728"/>
                <a:gd name="T90" fmla="*/ 0 w 1160"/>
                <a:gd name="T91" fmla="*/ 0 h 728"/>
                <a:gd name="T92" fmla="*/ 0 w 1160"/>
                <a:gd name="T93" fmla="*/ 0 h 728"/>
                <a:gd name="T94" fmla="*/ 0 w 1160"/>
                <a:gd name="T95" fmla="*/ 0 h 728"/>
                <a:gd name="T96" fmla="*/ 0 w 1160"/>
                <a:gd name="T97" fmla="*/ 0 h 728"/>
                <a:gd name="T98" fmla="*/ 0 w 1160"/>
                <a:gd name="T99" fmla="*/ 0 h 728"/>
                <a:gd name="T100" fmla="*/ 0 w 1160"/>
                <a:gd name="T101" fmla="*/ 0 h 728"/>
                <a:gd name="T102" fmla="*/ 0 w 1160"/>
                <a:gd name="T103" fmla="*/ 0 h 728"/>
                <a:gd name="T104" fmla="*/ 0 w 1160"/>
                <a:gd name="T105" fmla="*/ 0 h 728"/>
                <a:gd name="T106" fmla="*/ 0 w 1160"/>
                <a:gd name="T107" fmla="*/ 0 h 728"/>
                <a:gd name="T108" fmla="*/ 0 w 1160"/>
                <a:gd name="T109" fmla="*/ 0 h 728"/>
                <a:gd name="T110" fmla="*/ 0 w 1160"/>
                <a:gd name="T111" fmla="*/ 0 h 728"/>
                <a:gd name="T112" fmla="*/ 0 w 1160"/>
                <a:gd name="T113" fmla="*/ 0 h 728"/>
                <a:gd name="T114" fmla="*/ 0 w 1160"/>
                <a:gd name="T115" fmla="*/ 0 h 728"/>
                <a:gd name="T116" fmla="*/ 0 w 1160"/>
                <a:gd name="T117" fmla="*/ 0 h 728"/>
                <a:gd name="T118" fmla="*/ 0 w 1160"/>
                <a:gd name="T119" fmla="*/ 0 h 728"/>
                <a:gd name="T120" fmla="*/ 0 w 1160"/>
                <a:gd name="T121" fmla="*/ 0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0 w 135"/>
                <a:gd name="T1" fmla="*/ 0 h 115"/>
                <a:gd name="T2" fmla="*/ 0 w 135"/>
                <a:gd name="T3" fmla="*/ 0 h 115"/>
                <a:gd name="T4" fmla="*/ 0 w 135"/>
                <a:gd name="T5" fmla="*/ 0 h 115"/>
                <a:gd name="T6" fmla="*/ 0 w 135"/>
                <a:gd name="T7" fmla="*/ 0 h 115"/>
                <a:gd name="T8" fmla="*/ 0 w 135"/>
                <a:gd name="T9" fmla="*/ 0 h 115"/>
                <a:gd name="T10" fmla="*/ 0 w 135"/>
                <a:gd name="T11" fmla="*/ 0 h 115"/>
                <a:gd name="T12" fmla="*/ 0 w 135"/>
                <a:gd name="T13" fmla="*/ 0 h 115"/>
                <a:gd name="T14" fmla="*/ 0 w 135"/>
                <a:gd name="T15" fmla="*/ 0 h 115"/>
                <a:gd name="T16" fmla="*/ 0 w 135"/>
                <a:gd name="T17" fmla="*/ 0 h 115"/>
                <a:gd name="T18" fmla="*/ 0 w 135"/>
                <a:gd name="T19" fmla="*/ 0 h 115"/>
                <a:gd name="T20" fmla="*/ 0 w 135"/>
                <a:gd name="T21" fmla="*/ 0 h 115"/>
                <a:gd name="T22" fmla="*/ 0 w 135"/>
                <a:gd name="T23" fmla="*/ 0 h 115"/>
                <a:gd name="T24" fmla="*/ 0 w 135"/>
                <a:gd name="T25" fmla="*/ 0 h 115"/>
                <a:gd name="T26" fmla="*/ 0 w 135"/>
                <a:gd name="T27" fmla="*/ 0 h 115"/>
                <a:gd name="T28" fmla="*/ 0 w 135"/>
                <a:gd name="T29" fmla="*/ 0 h 115"/>
                <a:gd name="T30" fmla="*/ 0 w 135"/>
                <a:gd name="T31" fmla="*/ 0 h 115"/>
                <a:gd name="T32" fmla="*/ 0 w 135"/>
                <a:gd name="T33" fmla="*/ 0 h 115"/>
                <a:gd name="T34" fmla="*/ 0 w 135"/>
                <a:gd name="T35" fmla="*/ 0 h 115"/>
                <a:gd name="T36" fmla="*/ 0 w 135"/>
                <a:gd name="T37" fmla="*/ 0 h 115"/>
                <a:gd name="T38" fmla="*/ 0 w 135"/>
                <a:gd name="T39" fmla="*/ 0 h 115"/>
                <a:gd name="T40" fmla="*/ 0 w 135"/>
                <a:gd name="T41" fmla="*/ 0 h 115"/>
                <a:gd name="T42" fmla="*/ 0 w 135"/>
                <a:gd name="T43" fmla="*/ 0 h 115"/>
                <a:gd name="T44" fmla="*/ 0 w 135"/>
                <a:gd name="T45" fmla="*/ 0 h 115"/>
                <a:gd name="T46" fmla="*/ 0 w 135"/>
                <a:gd name="T47" fmla="*/ 0 h 115"/>
                <a:gd name="T48" fmla="*/ 0 w 135"/>
                <a:gd name="T49" fmla="*/ 0 h 115"/>
                <a:gd name="T50" fmla="*/ 0 w 135"/>
                <a:gd name="T51" fmla="*/ 0 h 115"/>
                <a:gd name="T52" fmla="*/ 0 w 135"/>
                <a:gd name="T53" fmla="*/ 0 h 115"/>
                <a:gd name="T54" fmla="*/ 0 w 135"/>
                <a:gd name="T55" fmla="*/ 0 h 115"/>
                <a:gd name="T56" fmla="*/ 0 w 135"/>
                <a:gd name="T57" fmla="*/ 0 h 115"/>
                <a:gd name="T58" fmla="*/ 0 w 135"/>
                <a:gd name="T59" fmla="*/ 0 h 115"/>
                <a:gd name="T60" fmla="*/ 0 w 135"/>
                <a:gd name="T61" fmla="*/ 0 h 115"/>
                <a:gd name="T62" fmla="*/ 0 w 135"/>
                <a:gd name="T63" fmla="*/ 0 h 115"/>
                <a:gd name="T64" fmla="*/ 0 w 135"/>
                <a:gd name="T65" fmla="*/ 0 h 115"/>
                <a:gd name="T66" fmla="*/ 0 w 135"/>
                <a:gd name="T67" fmla="*/ 0 h 115"/>
                <a:gd name="T68" fmla="*/ 0 w 135"/>
                <a:gd name="T69" fmla="*/ 0 h 115"/>
                <a:gd name="T70" fmla="*/ 0 w 135"/>
                <a:gd name="T71" fmla="*/ 0 h 115"/>
                <a:gd name="T72" fmla="*/ 0 w 135"/>
                <a:gd name="T73" fmla="*/ 0 h 115"/>
                <a:gd name="T74" fmla="*/ 0 w 135"/>
                <a:gd name="T75" fmla="*/ 0 h 115"/>
                <a:gd name="T76" fmla="*/ 0 w 135"/>
                <a:gd name="T77" fmla="*/ 0 h 115"/>
                <a:gd name="T78" fmla="*/ 0 w 135"/>
                <a:gd name="T79" fmla="*/ 0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0 w 29"/>
                <a:gd name="T3" fmla="*/ 0 h 63"/>
                <a:gd name="T4" fmla="*/ 0 w 29"/>
                <a:gd name="T5" fmla="*/ 0 h 63"/>
                <a:gd name="T6" fmla="*/ 0 w 29"/>
                <a:gd name="T7" fmla="*/ 0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0 w 392"/>
                <a:gd name="T1" fmla="*/ 0 h 615"/>
                <a:gd name="T2" fmla="*/ 0 w 392"/>
                <a:gd name="T3" fmla="*/ 0 h 615"/>
                <a:gd name="T4" fmla="*/ 0 w 392"/>
                <a:gd name="T5" fmla="*/ 0 h 615"/>
                <a:gd name="T6" fmla="*/ 0 w 392"/>
                <a:gd name="T7" fmla="*/ 0 h 615"/>
                <a:gd name="T8" fmla="*/ 0 w 392"/>
                <a:gd name="T9" fmla="*/ 0 h 615"/>
                <a:gd name="T10" fmla="*/ 0 w 392"/>
                <a:gd name="T11" fmla="*/ 0 h 615"/>
                <a:gd name="T12" fmla="*/ 0 w 392"/>
                <a:gd name="T13" fmla="*/ 0 h 615"/>
                <a:gd name="T14" fmla="*/ 0 w 392"/>
                <a:gd name="T15" fmla="*/ 0 h 615"/>
                <a:gd name="T16" fmla="*/ 0 w 392"/>
                <a:gd name="T17" fmla="*/ 0 h 615"/>
                <a:gd name="T18" fmla="*/ 0 w 392"/>
                <a:gd name="T19" fmla="*/ 0 h 615"/>
                <a:gd name="T20" fmla="*/ 0 w 392"/>
                <a:gd name="T21" fmla="*/ 0 h 615"/>
                <a:gd name="T22" fmla="*/ 0 w 392"/>
                <a:gd name="T23" fmla="*/ 0 h 615"/>
                <a:gd name="T24" fmla="*/ 0 w 392"/>
                <a:gd name="T25" fmla="*/ 0 h 615"/>
                <a:gd name="T26" fmla="*/ 0 w 392"/>
                <a:gd name="T27" fmla="*/ 0 h 615"/>
                <a:gd name="T28" fmla="*/ 0 w 392"/>
                <a:gd name="T29" fmla="*/ 0 h 615"/>
                <a:gd name="T30" fmla="*/ 0 w 392"/>
                <a:gd name="T31" fmla="*/ 0 h 615"/>
                <a:gd name="T32" fmla="*/ 0 w 392"/>
                <a:gd name="T33" fmla="*/ 0 h 615"/>
                <a:gd name="T34" fmla="*/ 0 w 392"/>
                <a:gd name="T35" fmla="*/ 0 h 615"/>
                <a:gd name="T36" fmla="*/ 0 w 392"/>
                <a:gd name="T37" fmla="*/ 0 h 615"/>
                <a:gd name="T38" fmla="*/ 0 w 392"/>
                <a:gd name="T39" fmla="*/ 0 h 615"/>
                <a:gd name="T40" fmla="*/ 0 w 392"/>
                <a:gd name="T41" fmla="*/ 0 h 615"/>
                <a:gd name="T42" fmla="*/ 0 w 392"/>
                <a:gd name="T43" fmla="*/ 0 h 615"/>
                <a:gd name="T44" fmla="*/ 0 w 392"/>
                <a:gd name="T45" fmla="*/ 0 h 615"/>
                <a:gd name="T46" fmla="*/ 0 w 392"/>
                <a:gd name="T47" fmla="*/ 0 h 615"/>
                <a:gd name="T48" fmla="*/ 0 w 392"/>
                <a:gd name="T49" fmla="*/ 0 h 615"/>
                <a:gd name="T50" fmla="*/ 0 w 392"/>
                <a:gd name="T51" fmla="*/ 0 h 615"/>
                <a:gd name="T52" fmla="*/ 0 w 392"/>
                <a:gd name="T53" fmla="*/ 0 h 615"/>
                <a:gd name="T54" fmla="*/ 0 w 392"/>
                <a:gd name="T55" fmla="*/ 0 h 615"/>
                <a:gd name="T56" fmla="*/ 0 w 392"/>
                <a:gd name="T57" fmla="*/ 0 h 615"/>
                <a:gd name="T58" fmla="*/ 0 w 392"/>
                <a:gd name="T59" fmla="*/ 0 h 615"/>
                <a:gd name="T60" fmla="*/ 0 w 392"/>
                <a:gd name="T61" fmla="*/ 0 h 615"/>
                <a:gd name="T62" fmla="*/ 0 w 392"/>
                <a:gd name="T63" fmla="*/ 0 h 615"/>
                <a:gd name="T64" fmla="*/ 0 w 392"/>
                <a:gd name="T65" fmla="*/ 0 h 615"/>
                <a:gd name="T66" fmla="*/ 0 w 392"/>
                <a:gd name="T67" fmla="*/ 0 h 615"/>
                <a:gd name="T68" fmla="*/ 0 w 392"/>
                <a:gd name="T69" fmla="*/ 0 h 615"/>
                <a:gd name="T70" fmla="*/ 0 w 392"/>
                <a:gd name="T71" fmla="*/ 0 h 615"/>
                <a:gd name="T72" fmla="*/ 0 w 392"/>
                <a:gd name="T73" fmla="*/ 0 h 615"/>
                <a:gd name="T74" fmla="*/ 0 w 392"/>
                <a:gd name="T75" fmla="*/ 0 h 615"/>
                <a:gd name="T76" fmla="*/ 0 w 392"/>
                <a:gd name="T77" fmla="*/ 0 h 615"/>
                <a:gd name="T78" fmla="*/ 0 w 392"/>
                <a:gd name="T79" fmla="*/ 0 h 615"/>
                <a:gd name="T80" fmla="*/ 0 w 392"/>
                <a:gd name="T81" fmla="*/ 0 h 615"/>
                <a:gd name="T82" fmla="*/ 0 w 392"/>
                <a:gd name="T83" fmla="*/ 0 h 615"/>
                <a:gd name="T84" fmla="*/ 0 w 392"/>
                <a:gd name="T85" fmla="*/ 0 h 615"/>
                <a:gd name="T86" fmla="*/ 0 w 392"/>
                <a:gd name="T87" fmla="*/ 0 h 615"/>
                <a:gd name="T88" fmla="*/ 0 w 392"/>
                <a:gd name="T89" fmla="*/ 0 h 615"/>
                <a:gd name="T90" fmla="*/ 0 w 392"/>
                <a:gd name="T91" fmla="*/ 0 h 615"/>
                <a:gd name="T92" fmla="*/ 0 w 392"/>
                <a:gd name="T93" fmla="*/ 0 h 615"/>
                <a:gd name="T94" fmla="*/ 0 w 392"/>
                <a:gd name="T95" fmla="*/ 0 h 615"/>
                <a:gd name="T96" fmla="*/ 0 w 392"/>
                <a:gd name="T97" fmla="*/ 0 h 615"/>
                <a:gd name="T98" fmla="*/ 0 w 392"/>
                <a:gd name="T99" fmla="*/ 0 h 615"/>
                <a:gd name="T100" fmla="*/ 0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0 w 1033"/>
                <a:gd name="T1" fmla="*/ 0 h 607"/>
                <a:gd name="T2" fmla="*/ 0 w 1033"/>
                <a:gd name="T3" fmla="*/ 0 h 607"/>
                <a:gd name="T4" fmla="*/ 0 w 1033"/>
                <a:gd name="T5" fmla="*/ 0 h 607"/>
                <a:gd name="T6" fmla="*/ 0 w 1033"/>
                <a:gd name="T7" fmla="*/ 0 h 607"/>
                <a:gd name="T8" fmla="*/ 0 w 1033"/>
                <a:gd name="T9" fmla="*/ 0 h 607"/>
                <a:gd name="T10" fmla="*/ 0 w 1033"/>
                <a:gd name="T11" fmla="*/ 0 h 607"/>
                <a:gd name="T12" fmla="*/ 0 w 1033"/>
                <a:gd name="T13" fmla="*/ 0 h 607"/>
                <a:gd name="T14" fmla="*/ 0 w 1033"/>
                <a:gd name="T15" fmla="*/ 0 h 607"/>
                <a:gd name="T16" fmla="*/ 0 w 1033"/>
                <a:gd name="T17" fmla="*/ 0 h 607"/>
                <a:gd name="T18" fmla="*/ 0 w 1033"/>
                <a:gd name="T19" fmla="*/ 0 h 607"/>
                <a:gd name="T20" fmla="*/ 0 w 1033"/>
                <a:gd name="T21" fmla="*/ 0 h 607"/>
                <a:gd name="T22" fmla="*/ 0 w 1033"/>
                <a:gd name="T23" fmla="*/ 0 h 607"/>
                <a:gd name="T24" fmla="*/ 0 w 1033"/>
                <a:gd name="T25" fmla="*/ 0 h 607"/>
                <a:gd name="T26" fmla="*/ 0 w 1033"/>
                <a:gd name="T27" fmla="*/ 0 h 607"/>
                <a:gd name="T28" fmla="*/ 0 w 1033"/>
                <a:gd name="T29" fmla="*/ 0 h 607"/>
                <a:gd name="T30" fmla="*/ 0 w 1033"/>
                <a:gd name="T31" fmla="*/ 0 h 607"/>
                <a:gd name="T32" fmla="*/ 0 w 1033"/>
                <a:gd name="T33" fmla="*/ 0 h 607"/>
                <a:gd name="T34" fmla="*/ 0 w 1033"/>
                <a:gd name="T35" fmla="*/ 0 h 607"/>
                <a:gd name="T36" fmla="*/ 0 w 1033"/>
                <a:gd name="T37" fmla="*/ 0 h 607"/>
                <a:gd name="T38" fmla="*/ 0 w 1033"/>
                <a:gd name="T39" fmla="*/ 0 h 607"/>
                <a:gd name="T40" fmla="*/ 0 w 1033"/>
                <a:gd name="T41" fmla="*/ 0 h 607"/>
                <a:gd name="T42" fmla="*/ 0 w 1033"/>
                <a:gd name="T43" fmla="*/ 0 h 607"/>
                <a:gd name="T44" fmla="*/ 0 w 1033"/>
                <a:gd name="T45" fmla="*/ 0 h 607"/>
                <a:gd name="T46" fmla="*/ 0 w 1033"/>
                <a:gd name="T47" fmla="*/ 0 h 607"/>
                <a:gd name="T48" fmla="*/ 0 w 1033"/>
                <a:gd name="T49" fmla="*/ 0 h 607"/>
                <a:gd name="T50" fmla="*/ 0 w 1033"/>
                <a:gd name="T51" fmla="*/ 0 h 607"/>
                <a:gd name="T52" fmla="*/ 0 w 1033"/>
                <a:gd name="T53" fmla="*/ 0 h 607"/>
                <a:gd name="T54" fmla="*/ 0 w 1033"/>
                <a:gd name="T55" fmla="*/ 0 h 607"/>
                <a:gd name="T56" fmla="*/ 0 w 1033"/>
                <a:gd name="T57" fmla="*/ 0 h 607"/>
                <a:gd name="T58" fmla="*/ 0 w 1033"/>
                <a:gd name="T59" fmla="*/ 0 h 607"/>
                <a:gd name="T60" fmla="*/ 0 w 1033"/>
                <a:gd name="T61" fmla="*/ 0 h 607"/>
                <a:gd name="T62" fmla="*/ 0 w 1033"/>
                <a:gd name="T63" fmla="*/ 0 h 607"/>
                <a:gd name="T64" fmla="*/ 0 w 1033"/>
                <a:gd name="T65" fmla="*/ 0 h 607"/>
                <a:gd name="T66" fmla="*/ 0 w 1033"/>
                <a:gd name="T67" fmla="*/ 0 h 607"/>
                <a:gd name="T68" fmla="*/ 0 w 1033"/>
                <a:gd name="T69" fmla="*/ 0 h 607"/>
                <a:gd name="T70" fmla="*/ 0 w 1033"/>
                <a:gd name="T71" fmla="*/ 0 h 607"/>
                <a:gd name="T72" fmla="*/ 0 w 1033"/>
                <a:gd name="T73" fmla="*/ 0 h 607"/>
                <a:gd name="T74" fmla="*/ 0 w 1033"/>
                <a:gd name="T75" fmla="*/ 0 h 607"/>
                <a:gd name="T76" fmla="*/ 0 w 1033"/>
                <a:gd name="T77" fmla="*/ 0 h 607"/>
                <a:gd name="T78" fmla="*/ 0 w 1033"/>
                <a:gd name="T79" fmla="*/ 0 h 607"/>
                <a:gd name="T80" fmla="*/ 0 w 1033"/>
                <a:gd name="T81" fmla="*/ 0 h 607"/>
                <a:gd name="T82" fmla="*/ 0 w 1033"/>
                <a:gd name="T83" fmla="*/ 0 h 607"/>
                <a:gd name="T84" fmla="*/ 0 w 1033"/>
                <a:gd name="T85" fmla="*/ 0 h 607"/>
                <a:gd name="T86" fmla="*/ 0 w 1033"/>
                <a:gd name="T87" fmla="*/ 0 h 607"/>
                <a:gd name="T88" fmla="*/ 0 w 1033"/>
                <a:gd name="T89" fmla="*/ 0 h 607"/>
                <a:gd name="T90" fmla="*/ 0 w 1033"/>
                <a:gd name="T91" fmla="*/ 0 h 607"/>
                <a:gd name="T92" fmla="*/ 0 w 1033"/>
                <a:gd name="T93" fmla="*/ 0 h 607"/>
                <a:gd name="T94" fmla="*/ 0 w 1033"/>
                <a:gd name="T95" fmla="*/ 0 h 607"/>
                <a:gd name="T96" fmla="*/ 0 w 1033"/>
                <a:gd name="T97" fmla="*/ 0 h 607"/>
                <a:gd name="T98" fmla="*/ 0 w 1033"/>
                <a:gd name="T99" fmla="*/ 0 h 607"/>
                <a:gd name="T100" fmla="*/ 0 w 1033"/>
                <a:gd name="T101" fmla="*/ 0 h 607"/>
                <a:gd name="T102" fmla="*/ 0 w 1033"/>
                <a:gd name="T103" fmla="*/ 0 h 607"/>
                <a:gd name="T104" fmla="*/ 0 w 1033"/>
                <a:gd name="T105" fmla="*/ 0 h 607"/>
                <a:gd name="T106" fmla="*/ 0 w 1033"/>
                <a:gd name="T107" fmla="*/ 0 h 607"/>
                <a:gd name="T108" fmla="*/ 0 w 1033"/>
                <a:gd name="T109" fmla="*/ 0 h 607"/>
                <a:gd name="T110" fmla="*/ 0 w 1033"/>
                <a:gd name="T111" fmla="*/ 0 h 607"/>
                <a:gd name="T112" fmla="*/ 0 w 1033"/>
                <a:gd name="T113" fmla="*/ 0 h 607"/>
                <a:gd name="T114" fmla="*/ 0 w 1033"/>
                <a:gd name="T115" fmla="*/ 0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0 w 302"/>
                <a:gd name="T1" fmla="*/ 0 h 129"/>
                <a:gd name="T2" fmla="*/ 0 w 302"/>
                <a:gd name="T3" fmla="*/ 0 h 129"/>
                <a:gd name="T4" fmla="*/ 0 w 302"/>
                <a:gd name="T5" fmla="*/ 0 h 129"/>
                <a:gd name="T6" fmla="*/ 0 w 302"/>
                <a:gd name="T7" fmla="*/ 0 h 129"/>
                <a:gd name="T8" fmla="*/ 0 w 302"/>
                <a:gd name="T9" fmla="*/ 0 h 129"/>
                <a:gd name="T10" fmla="*/ 0 w 302"/>
                <a:gd name="T11" fmla="*/ 0 h 129"/>
                <a:gd name="T12" fmla="*/ 0 w 302"/>
                <a:gd name="T13" fmla="*/ 0 h 129"/>
                <a:gd name="T14" fmla="*/ 0 w 302"/>
                <a:gd name="T15" fmla="*/ 0 h 129"/>
                <a:gd name="T16" fmla="*/ 0 w 302"/>
                <a:gd name="T17" fmla="*/ 0 h 129"/>
                <a:gd name="T18" fmla="*/ 0 w 302"/>
                <a:gd name="T19" fmla="*/ 0 h 129"/>
                <a:gd name="T20" fmla="*/ 0 w 302"/>
                <a:gd name="T21" fmla="*/ 0 h 129"/>
                <a:gd name="T22" fmla="*/ 0 w 302"/>
                <a:gd name="T23" fmla="*/ 0 h 129"/>
                <a:gd name="T24" fmla="*/ 0 w 302"/>
                <a:gd name="T25" fmla="*/ 0 h 129"/>
                <a:gd name="T26" fmla="*/ 0 w 302"/>
                <a:gd name="T27" fmla="*/ 0 h 129"/>
                <a:gd name="T28" fmla="*/ 0 w 302"/>
                <a:gd name="T29" fmla="*/ 0 h 129"/>
                <a:gd name="T30" fmla="*/ 0 w 302"/>
                <a:gd name="T31" fmla="*/ 0 h 129"/>
                <a:gd name="T32" fmla="*/ 0 w 302"/>
                <a:gd name="T33" fmla="*/ 0 h 129"/>
                <a:gd name="T34" fmla="*/ 0 w 302"/>
                <a:gd name="T35" fmla="*/ 0 h 129"/>
                <a:gd name="T36" fmla="*/ 0 w 302"/>
                <a:gd name="T37" fmla="*/ 0 h 129"/>
                <a:gd name="T38" fmla="*/ 0 w 302"/>
                <a:gd name="T39" fmla="*/ 0 h 129"/>
                <a:gd name="T40" fmla="*/ 0 w 302"/>
                <a:gd name="T41" fmla="*/ 0 h 129"/>
                <a:gd name="T42" fmla="*/ 0 w 302"/>
                <a:gd name="T43" fmla="*/ 0 h 129"/>
                <a:gd name="T44" fmla="*/ 0 w 302"/>
                <a:gd name="T45" fmla="*/ 0 h 129"/>
                <a:gd name="T46" fmla="*/ 0 w 302"/>
                <a:gd name="T47" fmla="*/ 0 h 129"/>
                <a:gd name="T48" fmla="*/ 0 w 302"/>
                <a:gd name="T49" fmla="*/ 0 h 129"/>
                <a:gd name="T50" fmla="*/ 0 w 302"/>
                <a:gd name="T51" fmla="*/ 0 h 129"/>
                <a:gd name="T52" fmla="*/ 0 w 302"/>
                <a:gd name="T53" fmla="*/ 0 h 129"/>
                <a:gd name="T54" fmla="*/ 0 w 302"/>
                <a:gd name="T55" fmla="*/ 0 h 129"/>
                <a:gd name="T56" fmla="*/ 0 w 302"/>
                <a:gd name="T57" fmla="*/ 0 h 129"/>
                <a:gd name="T58" fmla="*/ 0 w 302"/>
                <a:gd name="T59" fmla="*/ 0 h 129"/>
                <a:gd name="T60" fmla="*/ 0 w 302"/>
                <a:gd name="T61" fmla="*/ 0 h 129"/>
                <a:gd name="T62" fmla="*/ 0 w 302"/>
                <a:gd name="T63" fmla="*/ 0 h 129"/>
                <a:gd name="T64" fmla="*/ 0 w 302"/>
                <a:gd name="T65" fmla="*/ 0 h 129"/>
                <a:gd name="T66" fmla="*/ 0 w 302"/>
                <a:gd name="T67" fmla="*/ 0 h 129"/>
                <a:gd name="T68" fmla="*/ 0 w 302"/>
                <a:gd name="T69" fmla="*/ 0 h 129"/>
                <a:gd name="T70" fmla="*/ 0 w 302"/>
                <a:gd name="T71" fmla="*/ 0 h 129"/>
                <a:gd name="T72" fmla="*/ 0 w 302"/>
                <a:gd name="T73" fmla="*/ 0 h 129"/>
                <a:gd name="T74" fmla="*/ 0 w 302"/>
                <a:gd name="T75" fmla="*/ 0 h 129"/>
                <a:gd name="T76" fmla="*/ 0 w 302"/>
                <a:gd name="T77" fmla="*/ 0 h 129"/>
                <a:gd name="T78" fmla="*/ 0 w 302"/>
                <a:gd name="T79" fmla="*/ 0 h 129"/>
                <a:gd name="T80" fmla="*/ 0 w 302"/>
                <a:gd name="T81" fmla="*/ 0 h 129"/>
                <a:gd name="T82" fmla="*/ 0 w 302"/>
                <a:gd name="T83" fmla="*/ 0 h 129"/>
                <a:gd name="T84" fmla="*/ 0 w 302"/>
                <a:gd name="T85" fmla="*/ 0 h 129"/>
                <a:gd name="T86" fmla="*/ 0 w 302"/>
                <a:gd name="T87" fmla="*/ 0 h 129"/>
                <a:gd name="T88" fmla="*/ 0 w 302"/>
                <a:gd name="T89" fmla="*/ 0 h 129"/>
                <a:gd name="T90" fmla="*/ 0 w 302"/>
                <a:gd name="T91" fmla="*/ 0 h 129"/>
                <a:gd name="T92" fmla="*/ 0 w 302"/>
                <a:gd name="T93" fmla="*/ 0 h 129"/>
                <a:gd name="T94" fmla="*/ 0 w 302"/>
                <a:gd name="T95" fmla="*/ 0 h 129"/>
                <a:gd name="T96" fmla="*/ 0 w 302"/>
                <a:gd name="T97" fmla="*/ 0 h 129"/>
                <a:gd name="T98" fmla="*/ 0 w 302"/>
                <a:gd name="T99" fmla="*/ 0 h 129"/>
                <a:gd name="T100" fmla="*/ 0 w 302"/>
                <a:gd name="T101" fmla="*/ 0 h 129"/>
                <a:gd name="T102" fmla="*/ 0 w 302"/>
                <a:gd name="T103" fmla="*/ 0 h 129"/>
                <a:gd name="T104" fmla="*/ 0 w 302"/>
                <a:gd name="T105" fmla="*/ 0 h 129"/>
                <a:gd name="T106" fmla="*/ 0 w 302"/>
                <a:gd name="T107" fmla="*/ 0 h 129"/>
                <a:gd name="T108" fmla="*/ 0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0 w 751"/>
                <a:gd name="T1" fmla="*/ 0 h 571"/>
                <a:gd name="T2" fmla="*/ 0 w 751"/>
                <a:gd name="T3" fmla="*/ 0 h 571"/>
                <a:gd name="T4" fmla="*/ 0 w 751"/>
                <a:gd name="T5" fmla="*/ 0 h 571"/>
                <a:gd name="T6" fmla="*/ 0 w 751"/>
                <a:gd name="T7" fmla="*/ 0 h 571"/>
                <a:gd name="T8" fmla="*/ 0 w 751"/>
                <a:gd name="T9" fmla="*/ 0 h 571"/>
                <a:gd name="T10" fmla="*/ 0 w 751"/>
                <a:gd name="T11" fmla="*/ 0 h 571"/>
                <a:gd name="T12" fmla="*/ 0 w 751"/>
                <a:gd name="T13" fmla="*/ 0 h 571"/>
                <a:gd name="T14" fmla="*/ 0 w 751"/>
                <a:gd name="T15" fmla="*/ 0 h 571"/>
                <a:gd name="T16" fmla="*/ 0 w 751"/>
                <a:gd name="T17" fmla="*/ 0 h 571"/>
                <a:gd name="T18" fmla="*/ 0 w 751"/>
                <a:gd name="T19" fmla="*/ 0 h 571"/>
                <a:gd name="T20" fmla="*/ 0 w 751"/>
                <a:gd name="T21" fmla="*/ 0 h 571"/>
                <a:gd name="T22" fmla="*/ 0 w 751"/>
                <a:gd name="T23" fmla="*/ 0 h 571"/>
                <a:gd name="T24" fmla="*/ 0 w 751"/>
                <a:gd name="T25" fmla="*/ 0 h 571"/>
                <a:gd name="T26" fmla="*/ 0 w 751"/>
                <a:gd name="T27" fmla="*/ 0 h 571"/>
                <a:gd name="T28" fmla="*/ 0 w 751"/>
                <a:gd name="T29" fmla="*/ 0 h 571"/>
                <a:gd name="T30" fmla="*/ 0 w 751"/>
                <a:gd name="T31" fmla="*/ 0 h 571"/>
                <a:gd name="T32" fmla="*/ 0 w 751"/>
                <a:gd name="T33" fmla="*/ 0 h 571"/>
                <a:gd name="T34" fmla="*/ 0 w 751"/>
                <a:gd name="T35" fmla="*/ 0 h 571"/>
                <a:gd name="T36" fmla="*/ 0 w 751"/>
                <a:gd name="T37" fmla="*/ 0 h 571"/>
                <a:gd name="T38" fmla="*/ 0 w 751"/>
                <a:gd name="T39" fmla="*/ 0 h 571"/>
                <a:gd name="T40" fmla="*/ 0 w 751"/>
                <a:gd name="T41" fmla="*/ 0 h 571"/>
                <a:gd name="T42" fmla="*/ 0 w 751"/>
                <a:gd name="T43" fmla="*/ 0 h 571"/>
                <a:gd name="T44" fmla="*/ 0 w 751"/>
                <a:gd name="T45" fmla="*/ 0 h 571"/>
                <a:gd name="T46" fmla="*/ 0 w 751"/>
                <a:gd name="T47" fmla="*/ 0 h 571"/>
                <a:gd name="T48" fmla="*/ 0 w 751"/>
                <a:gd name="T49" fmla="*/ 0 h 571"/>
                <a:gd name="T50" fmla="*/ 0 w 751"/>
                <a:gd name="T51" fmla="*/ 0 h 571"/>
                <a:gd name="T52" fmla="*/ 0 w 751"/>
                <a:gd name="T53" fmla="*/ 0 h 571"/>
                <a:gd name="T54" fmla="*/ 0 w 751"/>
                <a:gd name="T55" fmla="*/ 0 h 571"/>
                <a:gd name="T56" fmla="*/ 0 w 751"/>
                <a:gd name="T57" fmla="*/ 0 h 571"/>
                <a:gd name="T58" fmla="*/ 0 w 751"/>
                <a:gd name="T59" fmla="*/ 0 h 571"/>
                <a:gd name="T60" fmla="*/ 0 w 751"/>
                <a:gd name="T61" fmla="*/ 0 h 571"/>
                <a:gd name="T62" fmla="*/ 0 w 751"/>
                <a:gd name="T63" fmla="*/ 0 h 571"/>
                <a:gd name="T64" fmla="*/ 0 w 751"/>
                <a:gd name="T65" fmla="*/ 0 h 571"/>
                <a:gd name="T66" fmla="*/ 0 w 751"/>
                <a:gd name="T67" fmla="*/ 0 h 571"/>
                <a:gd name="T68" fmla="*/ 0 w 751"/>
                <a:gd name="T69" fmla="*/ 0 h 571"/>
                <a:gd name="T70" fmla="*/ 0 w 751"/>
                <a:gd name="T71" fmla="*/ 0 h 571"/>
                <a:gd name="T72" fmla="*/ 0 w 751"/>
                <a:gd name="T73" fmla="*/ 0 h 571"/>
                <a:gd name="T74" fmla="*/ 0 w 751"/>
                <a:gd name="T75" fmla="*/ 0 h 571"/>
                <a:gd name="T76" fmla="*/ 0 w 751"/>
                <a:gd name="T77" fmla="*/ 0 h 571"/>
                <a:gd name="T78" fmla="*/ 0 w 751"/>
                <a:gd name="T79" fmla="*/ 0 h 571"/>
                <a:gd name="T80" fmla="*/ 0 w 751"/>
                <a:gd name="T81" fmla="*/ 0 h 571"/>
                <a:gd name="T82" fmla="*/ 0 w 751"/>
                <a:gd name="T83" fmla="*/ 0 h 571"/>
                <a:gd name="T84" fmla="*/ 0 w 751"/>
                <a:gd name="T85" fmla="*/ 0 h 571"/>
                <a:gd name="T86" fmla="*/ 0 w 751"/>
                <a:gd name="T87" fmla="*/ 0 h 571"/>
                <a:gd name="T88" fmla="*/ 0 w 751"/>
                <a:gd name="T89" fmla="*/ 0 h 571"/>
                <a:gd name="T90" fmla="*/ 0 w 751"/>
                <a:gd name="T91" fmla="*/ 0 h 571"/>
                <a:gd name="T92" fmla="*/ 0 w 751"/>
                <a:gd name="T93" fmla="*/ 0 h 571"/>
                <a:gd name="T94" fmla="*/ 0 w 751"/>
                <a:gd name="T95" fmla="*/ 0 h 571"/>
                <a:gd name="T96" fmla="*/ 0 w 751"/>
                <a:gd name="T97" fmla="*/ 0 h 571"/>
                <a:gd name="T98" fmla="*/ 0 w 751"/>
                <a:gd name="T99" fmla="*/ 0 h 571"/>
                <a:gd name="T100" fmla="*/ 0 w 751"/>
                <a:gd name="T101" fmla="*/ 0 h 571"/>
                <a:gd name="T102" fmla="*/ 0 w 751"/>
                <a:gd name="T103" fmla="*/ 0 h 571"/>
                <a:gd name="T104" fmla="*/ 0 w 751"/>
                <a:gd name="T105" fmla="*/ 0 h 571"/>
                <a:gd name="T106" fmla="*/ 0 w 751"/>
                <a:gd name="T107" fmla="*/ 0 h 571"/>
                <a:gd name="T108" fmla="*/ 0 w 751"/>
                <a:gd name="T109" fmla="*/ 0 h 571"/>
                <a:gd name="T110" fmla="*/ 0 w 751"/>
                <a:gd name="T111" fmla="*/ 0 h 571"/>
                <a:gd name="T112" fmla="*/ 0 w 751"/>
                <a:gd name="T113" fmla="*/ 0 h 571"/>
                <a:gd name="T114" fmla="*/ 0 w 751"/>
                <a:gd name="T115" fmla="*/ 0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0 w 175"/>
                <a:gd name="T1" fmla="*/ 0 h 116"/>
                <a:gd name="T2" fmla="*/ 0 w 175"/>
                <a:gd name="T3" fmla="*/ 0 h 116"/>
                <a:gd name="T4" fmla="*/ 0 w 175"/>
                <a:gd name="T5" fmla="*/ 0 h 116"/>
                <a:gd name="T6" fmla="*/ 0 w 175"/>
                <a:gd name="T7" fmla="*/ 0 h 116"/>
                <a:gd name="T8" fmla="*/ 0 w 175"/>
                <a:gd name="T9" fmla="*/ 0 h 116"/>
                <a:gd name="T10" fmla="*/ 0 w 175"/>
                <a:gd name="T11" fmla="*/ 0 h 116"/>
                <a:gd name="T12" fmla="*/ 0 w 175"/>
                <a:gd name="T13" fmla="*/ 0 h 116"/>
                <a:gd name="T14" fmla="*/ 0 w 175"/>
                <a:gd name="T15" fmla="*/ 0 h 116"/>
                <a:gd name="T16" fmla="*/ 0 w 175"/>
                <a:gd name="T17" fmla="*/ 0 h 116"/>
                <a:gd name="T18" fmla="*/ 0 w 175"/>
                <a:gd name="T19" fmla="*/ 0 h 116"/>
                <a:gd name="T20" fmla="*/ 0 w 175"/>
                <a:gd name="T21" fmla="*/ 0 h 116"/>
                <a:gd name="T22" fmla="*/ 0 w 175"/>
                <a:gd name="T23" fmla="*/ 0 h 116"/>
                <a:gd name="T24" fmla="*/ 0 w 175"/>
                <a:gd name="T25" fmla="*/ 0 h 116"/>
                <a:gd name="T26" fmla="*/ 0 w 175"/>
                <a:gd name="T27" fmla="*/ 0 h 116"/>
                <a:gd name="T28" fmla="*/ 0 w 175"/>
                <a:gd name="T29" fmla="*/ 0 h 116"/>
                <a:gd name="T30" fmla="*/ 0 w 175"/>
                <a:gd name="T31" fmla="*/ 0 h 116"/>
                <a:gd name="T32" fmla="*/ 0 w 175"/>
                <a:gd name="T33" fmla="*/ 0 h 116"/>
                <a:gd name="T34" fmla="*/ 0 w 175"/>
                <a:gd name="T35" fmla="*/ 0 h 116"/>
                <a:gd name="T36" fmla="*/ 0 w 175"/>
                <a:gd name="T37" fmla="*/ 0 h 116"/>
                <a:gd name="T38" fmla="*/ 0 w 175"/>
                <a:gd name="T39" fmla="*/ 0 h 116"/>
                <a:gd name="T40" fmla="*/ 0 w 175"/>
                <a:gd name="T41" fmla="*/ 0 h 116"/>
                <a:gd name="T42" fmla="*/ 0 w 175"/>
                <a:gd name="T43" fmla="*/ 0 h 116"/>
                <a:gd name="T44" fmla="*/ 0 w 175"/>
                <a:gd name="T45" fmla="*/ 0 h 116"/>
                <a:gd name="T46" fmla="*/ 0 w 175"/>
                <a:gd name="T47" fmla="*/ 0 h 116"/>
                <a:gd name="T48" fmla="*/ 0 w 175"/>
                <a:gd name="T49" fmla="*/ 0 h 116"/>
                <a:gd name="T50" fmla="*/ 0 w 175"/>
                <a:gd name="T51" fmla="*/ 0 h 116"/>
                <a:gd name="T52" fmla="*/ 0 w 175"/>
                <a:gd name="T53" fmla="*/ 0 h 116"/>
                <a:gd name="T54" fmla="*/ 0 w 175"/>
                <a:gd name="T55" fmla="*/ 0 h 116"/>
                <a:gd name="T56" fmla="*/ 0 w 175"/>
                <a:gd name="T57" fmla="*/ 0 h 116"/>
                <a:gd name="T58" fmla="*/ 0 w 175"/>
                <a:gd name="T59" fmla="*/ 0 h 116"/>
                <a:gd name="T60" fmla="*/ 0 w 175"/>
                <a:gd name="T61" fmla="*/ 0 h 116"/>
                <a:gd name="T62" fmla="*/ 0 w 175"/>
                <a:gd name="T63" fmla="*/ 0 h 116"/>
                <a:gd name="T64" fmla="*/ 0 w 175"/>
                <a:gd name="T65" fmla="*/ 0 h 116"/>
                <a:gd name="T66" fmla="*/ 0 w 175"/>
                <a:gd name="T67" fmla="*/ 0 h 116"/>
                <a:gd name="T68" fmla="*/ 0 w 175"/>
                <a:gd name="T69" fmla="*/ 0 h 116"/>
                <a:gd name="T70" fmla="*/ 0 w 175"/>
                <a:gd name="T71" fmla="*/ 0 h 116"/>
                <a:gd name="T72" fmla="*/ 0 w 175"/>
                <a:gd name="T73" fmla="*/ 0 h 116"/>
                <a:gd name="T74" fmla="*/ 0 w 175"/>
                <a:gd name="T75" fmla="*/ 0 h 116"/>
                <a:gd name="T76" fmla="*/ 0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0 w 419"/>
                <a:gd name="T1" fmla="*/ 0 h 536"/>
                <a:gd name="T2" fmla="*/ 0 w 419"/>
                <a:gd name="T3" fmla="*/ 0 h 536"/>
                <a:gd name="T4" fmla="*/ 0 w 419"/>
                <a:gd name="T5" fmla="*/ 0 h 536"/>
                <a:gd name="T6" fmla="*/ 0 w 419"/>
                <a:gd name="T7" fmla="*/ 0 h 536"/>
                <a:gd name="T8" fmla="*/ 0 w 419"/>
                <a:gd name="T9" fmla="*/ 0 h 536"/>
                <a:gd name="T10" fmla="*/ 0 w 419"/>
                <a:gd name="T11" fmla="*/ 0 h 536"/>
                <a:gd name="T12" fmla="*/ 0 w 419"/>
                <a:gd name="T13" fmla="*/ 0 h 536"/>
                <a:gd name="T14" fmla="*/ 0 w 419"/>
                <a:gd name="T15" fmla="*/ 0 h 536"/>
                <a:gd name="T16" fmla="*/ 0 w 419"/>
                <a:gd name="T17" fmla="*/ 0 h 536"/>
                <a:gd name="T18" fmla="*/ 0 w 419"/>
                <a:gd name="T19" fmla="*/ 0 h 536"/>
                <a:gd name="T20" fmla="*/ 0 w 419"/>
                <a:gd name="T21" fmla="*/ 0 h 536"/>
                <a:gd name="T22" fmla="*/ 0 w 419"/>
                <a:gd name="T23" fmla="*/ 0 h 536"/>
                <a:gd name="T24" fmla="*/ 0 w 419"/>
                <a:gd name="T25" fmla="*/ 0 h 536"/>
                <a:gd name="T26" fmla="*/ 0 w 419"/>
                <a:gd name="T27" fmla="*/ 0 h 536"/>
                <a:gd name="T28" fmla="*/ 0 w 419"/>
                <a:gd name="T29" fmla="*/ 0 h 536"/>
                <a:gd name="T30" fmla="*/ 0 w 419"/>
                <a:gd name="T31" fmla="*/ 0 h 536"/>
                <a:gd name="T32" fmla="*/ 0 w 419"/>
                <a:gd name="T33" fmla="*/ 0 h 536"/>
                <a:gd name="T34" fmla="*/ 0 w 419"/>
                <a:gd name="T35" fmla="*/ 0 h 536"/>
                <a:gd name="T36" fmla="*/ 0 w 419"/>
                <a:gd name="T37" fmla="*/ 0 h 536"/>
                <a:gd name="T38" fmla="*/ 0 w 419"/>
                <a:gd name="T39" fmla="*/ 0 h 536"/>
                <a:gd name="T40" fmla="*/ 0 w 419"/>
                <a:gd name="T41" fmla="*/ 0 h 536"/>
                <a:gd name="T42" fmla="*/ 0 w 419"/>
                <a:gd name="T43" fmla="*/ 0 h 536"/>
                <a:gd name="T44" fmla="*/ 0 w 419"/>
                <a:gd name="T45" fmla="*/ 0 h 536"/>
                <a:gd name="T46" fmla="*/ 0 w 419"/>
                <a:gd name="T47" fmla="*/ 0 h 536"/>
                <a:gd name="T48" fmla="*/ 0 w 419"/>
                <a:gd name="T49" fmla="*/ 0 h 536"/>
                <a:gd name="T50" fmla="*/ 0 w 419"/>
                <a:gd name="T51" fmla="*/ 0 h 536"/>
                <a:gd name="T52" fmla="*/ 0 w 419"/>
                <a:gd name="T53" fmla="*/ 0 h 536"/>
                <a:gd name="T54" fmla="*/ 0 w 419"/>
                <a:gd name="T55" fmla="*/ 0 h 536"/>
                <a:gd name="T56" fmla="*/ 0 w 419"/>
                <a:gd name="T57" fmla="*/ 0 h 536"/>
                <a:gd name="T58" fmla="*/ 0 w 419"/>
                <a:gd name="T59" fmla="*/ 0 h 536"/>
                <a:gd name="T60" fmla="*/ 0 w 419"/>
                <a:gd name="T61" fmla="*/ 0 h 536"/>
                <a:gd name="T62" fmla="*/ 0 w 419"/>
                <a:gd name="T63" fmla="*/ 0 h 536"/>
                <a:gd name="T64" fmla="*/ 0 w 419"/>
                <a:gd name="T65" fmla="*/ 0 h 536"/>
                <a:gd name="T66" fmla="*/ 0 w 419"/>
                <a:gd name="T67" fmla="*/ 0 h 536"/>
                <a:gd name="T68" fmla="*/ 0 w 419"/>
                <a:gd name="T69" fmla="*/ 0 h 536"/>
                <a:gd name="T70" fmla="*/ 0 w 419"/>
                <a:gd name="T71" fmla="*/ 0 h 536"/>
                <a:gd name="T72" fmla="*/ 0 w 419"/>
                <a:gd name="T73" fmla="*/ 0 h 536"/>
                <a:gd name="T74" fmla="*/ 0 w 419"/>
                <a:gd name="T75" fmla="*/ 0 h 536"/>
                <a:gd name="T76" fmla="*/ 0 w 419"/>
                <a:gd name="T77" fmla="*/ 0 h 536"/>
                <a:gd name="T78" fmla="*/ 0 w 419"/>
                <a:gd name="T79" fmla="*/ 0 h 536"/>
                <a:gd name="T80" fmla="*/ 0 w 419"/>
                <a:gd name="T81" fmla="*/ 0 h 536"/>
                <a:gd name="T82" fmla="*/ 0 w 419"/>
                <a:gd name="T83" fmla="*/ 0 h 536"/>
                <a:gd name="T84" fmla="*/ 0 w 419"/>
                <a:gd name="T85" fmla="*/ 0 h 536"/>
                <a:gd name="T86" fmla="*/ 0 w 419"/>
                <a:gd name="T87" fmla="*/ 0 h 536"/>
                <a:gd name="T88" fmla="*/ 0 w 419"/>
                <a:gd name="T89" fmla="*/ 0 h 536"/>
                <a:gd name="T90" fmla="*/ 0 w 419"/>
                <a:gd name="T91" fmla="*/ 0 h 536"/>
                <a:gd name="T92" fmla="*/ 0 w 419"/>
                <a:gd name="T93" fmla="*/ 0 h 536"/>
                <a:gd name="T94" fmla="*/ 0 w 419"/>
                <a:gd name="T95" fmla="*/ 0 h 536"/>
                <a:gd name="T96" fmla="*/ 0 w 419"/>
                <a:gd name="T97" fmla="*/ 0 h 536"/>
                <a:gd name="T98" fmla="*/ 0 w 419"/>
                <a:gd name="T99" fmla="*/ 0 h 536"/>
                <a:gd name="T100" fmla="*/ 0 w 419"/>
                <a:gd name="T101" fmla="*/ 0 h 536"/>
                <a:gd name="T102" fmla="*/ 0 w 419"/>
                <a:gd name="T103" fmla="*/ 0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0 w 104"/>
                <a:gd name="T1" fmla="*/ 0 h 441"/>
                <a:gd name="T2" fmla="*/ 0 w 104"/>
                <a:gd name="T3" fmla="*/ 0 h 441"/>
                <a:gd name="T4" fmla="*/ 0 w 104"/>
                <a:gd name="T5" fmla="*/ 0 h 441"/>
                <a:gd name="T6" fmla="*/ 0 w 104"/>
                <a:gd name="T7" fmla="*/ 0 h 441"/>
                <a:gd name="T8" fmla="*/ 0 w 104"/>
                <a:gd name="T9" fmla="*/ 0 h 441"/>
                <a:gd name="T10" fmla="*/ 0 w 104"/>
                <a:gd name="T11" fmla="*/ 0 h 441"/>
                <a:gd name="T12" fmla="*/ 0 w 104"/>
                <a:gd name="T13" fmla="*/ 0 h 441"/>
                <a:gd name="T14" fmla="*/ 0 w 104"/>
                <a:gd name="T15" fmla="*/ 0 h 441"/>
                <a:gd name="T16" fmla="*/ 0 w 104"/>
                <a:gd name="T17" fmla="*/ 0 h 441"/>
                <a:gd name="T18" fmla="*/ 0 w 104"/>
                <a:gd name="T19" fmla="*/ 0 h 441"/>
                <a:gd name="T20" fmla="*/ 0 w 104"/>
                <a:gd name="T21" fmla="*/ 0 h 441"/>
                <a:gd name="T22" fmla="*/ 0 w 104"/>
                <a:gd name="T23" fmla="*/ 0 h 441"/>
                <a:gd name="T24" fmla="*/ 0 w 104"/>
                <a:gd name="T25" fmla="*/ 0 h 441"/>
                <a:gd name="T26" fmla="*/ 0 w 104"/>
                <a:gd name="T27" fmla="*/ 0 h 441"/>
                <a:gd name="T28" fmla="*/ 0 w 104"/>
                <a:gd name="T29" fmla="*/ 0 h 441"/>
                <a:gd name="T30" fmla="*/ 0 w 104"/>
                <a:gd name="T31" fmla="*/ 0 h 441"/>
                <a:gd name="T32" fmla="*/ 0 w 104"/>
                <a:gd name="T33" fmla="*/ 0 h 441"/>
                <a:gd name="T34" fmla="*/ 0 w 104"/>
                <a:gd name="T35" fmla="*/ 0 h 441"/>
                <a:gd name="T36" fmla="*/ 0 w 104"/>
                <a:gd name="T37" fmla="*/ 0 h 441"/>
                <a:gd name="T38" fmla="*/ 0 w 104"/>
                <a:gd name="T39" fmla="*/ 0 h 441"/>
                <a:gd name="T40" fmla="*/ 0 w 104"/>
                <a:gd name="T41" fmla="*/ 0 h 441"/>
                <a:gd name="T42" fmla="*/ 0 w 104"/>
                <a:gd name="T43" fmla="*/ 0 h 441"/>
                <a:gd name="T44" fmla="*/ 0 w 104"/>
                <a:gd name="T45" fmla="*/ 0 h 441"/>
                <a:gd name="T46" fmla="*/ 0 w 104"/>
                <a:gd name="T47" fmla="*/ 0 h 441"/>
                <a:gd name="T48" fmla="*/ 0 w 104"/>
                <a:gd name="T49" fmla="*/ 0 h 441"/>
                <a:gd name="T50" fmla="*/ 0 w 104"/>
                <a:gd name="T51" fmla="*/ 0 h 441"/>
                <a:gd name="T52" fmla="*/ 0 w 104"/>
                <a:gd name="T53" fmla="*/ 0 h 441"/>
                <a:gd name="T54" fmla="*/ 0 w 104"/>
                <a:gd name="T55" fmla="*/ 0 h 441"/>
                <a:gd name="T56" fmla="*/ 0 w 104"/>
                <a:gd name="T57" fmla="*/ 0 h 441"/>
                <a:gd name="T58" fmla="*/ 0 w 104"/>
                <a:gd name="T59" fmla="*/ 0 h 441"/>
                <a:gd name="T60" fmla="*/ 0 w 104"/>
                <a:gd name="T61" fmla="*/ 0 h 441"/>
                <a:gd name="T62" fmla="*/ 0 w 104"/>
                <a:gd name="T63" fmla="*/ 0 h 441"/>
                <a:gd name="T64" fmla="*/ 0 w 104"/>
                <a:gd name="T65" fmla="*/ 0 h 441"/>
                <a:gd name="T66" fmla="*/ 0 w 104"/>
                <a:gd name="T67" fmla="*/ 0 h 441"/>
                <a:gd name="T68" fmla="*/ 0 w 104"/>
                <a:gd name="T69" fmla="*/ 0 h 441"/>
                <a:gd name="T70" fmla="*/ 0 w 104"/>
                <a:gd name="T71" fmla="*/ 0 h 441"/>
                <a:gd name="T72" fmla="*/ 0 w 104"/>
                <a:gd name="T73" fmla="*/ 0 h 441"/>
                <a:gd name="T74" fmla="*/ 0 w 104"/>
                <a:gd name="T75" fmla="*/ 0 h 441"/>
                <a:gd name="T76" fmla="*/ 0 w 104"/>
                <a:gd name="T77" fmla="*/ 0 h 441"/>
                <a:gd name="T78" fmla="*/ 0 w 104"/>
                <a:gd name="T79" fmla="*/ 0 h 441"/>
                <a:gd name="T80" fmla="*/ 0 w 104"/>
                <a:gd name="T81" fmla="*/ 0 h 441"/>
                <a:gd name="T82" fmla="*/ 0 w 104"/>
                <a:gd name="T83" fmla="*/ 0 h 441"/>
                <a:gd name="T84" fmla="*/ 0 w 104"/>
                <a:gd name="T85" fmla="*/ 0 h 441"/>
                <a:gd name="T86" fmla="*/ 0 w 104"/>
                <a:gd name="T87" fmla="*/ 0 h 441"/>
                <a:gd name="T88" fmla="*/ 0 w 104"/>
                <a:gd name="T89" fmla="*/ 0 h 441"/>
                <a:gd name="T90" fmla="*/ 0 w 104"/>
                <a:gd name="T91" fmla="*/ 0 h 441"/>
                <a:gd name="T92" fmla="*/ 0 w 104"/>
                <a:gd name="T93" fmla="*/ 0 h 441"/>
                <a:gd name="T94" fmla="*/ 0 w 104"/>
                <a:gd name="T95" fmla="*/ 0 h 441"/>
                <a:gd name="T96" fmla="*/ 0 w 104"/>
                <a:gd name="T97" fmla="*/ 0 h 441"/>
                <a:gd name="T98" fmla="*/ 0 w 104"/>
                <a:gd name="T99" fmla="*/ 0 h 441"/>
                <a:gd name="T100" fmla="*/ 0 w 104"/>
                <a:gd name="T101" fmla="*/ 0 h 441"/>
                <a:gd name="T102" fmla="*/ 0 w 104"/>
                <a:gd name="T103" fmla="*/ 0 h 441"/>
                <a:gd name="T104" fmla="*/ 0 w 104"/>
                <a:gd name="T105" fmla="*/ 0 h 441"/>
                <a:gd name="T106" fmla="*/ 0 w 104"/>
                <a:gd name="T107" fmla="*/ 0 h 441"/>
                <a:gd name="T108" fmla="*/ 0 w 104"/>
                <a:gd name="T109" fmla="*/ 0 h 441"/>
                <a:gd name="T110" fmla="*/ 0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0 w 191"/>
                <a:gd name="T1" fmla="*/ 0 h 134"/>
                <a:gd name="T2" fmla="*/ 0 w 191"/>
                <a:gd name="T3" fmla="*/ 0 h 134"/>
                <a:gd name="T4" fmla="*/ 0 w 191"/>
                <a:gd name="T5" fmla="*/ 0 h 134"/>
                <a:gd name="T6" fmla="*/ 0 w 191"/>
                <a:gd name="T7" fmla="*/ 0 h 134"/>
                <a:gd name="T8" fmla="*/ 0 w 191"/>
                <a:gd name="T9" fmla="*/ 0 h 134"/>
                <a:gd name="T10" fmla="*/ 0 w 191"/>
                <a:gd name="T11" fmla="*/ 0 h 134"/>
                <a:gd name="T12" fmla="*/ 0 w 191"/>
                <a:gd name="T13" fmla="*/ 0 h 134"/>
                <a:gd name="T14" fmla="*/ 0 w 191"/>
                <a:gd name="T15" fmla="*/ 0 h 134"/>
                <a:gd name="T16" fmla="*/ 0 w 191"/>
                <a:gd name="T17" fmla="*/ 0 h 134"/>
                <a:gd name="T18" fmla="*/ 0 w 191"/>
                <a:gd name="T19" fmla="*/ 0 h 134"/>
                <a:gd name="T20" fmla="*/ 0 w 191"/>
                <a:gd name="T21" fmla="*/ 0 h 134"/>
                <a:gd name="T22" fmla="*/ 0 w 191"/>
                <a:gd name="T23" fmla="*/ 0 h 134"/>
                <a:gd name="T24" fmla="*/ 0 w 191"/>
                <a:gd name="T25" fmla="*/ 0 h 134"/>
                <a:gd name="T26" fmla="*/ 0 w 191"/>
                <a:gd name="T27" fmla="*/ 0 h 134"/>
                <a:gd name="T28" fmla="*/ 0 w 191"/>
                <a:gd name="T29" fmla="*/ 0 h 134"/>
                <a:gd name="T30" fmla="*/ 0 w 191"/>
                <a:gd name="T31" fmla="*/ 0 h 134"/>
                <a:gd name="T32" fmla="*/ 0 w 191"/>
                <a:gd name="T33" fmla="*/ 0 h 134"/>
                <a:gd name="T34" fmla="*/ 0 w 191"/>
                <a:gd name="T35" fmla="*/ 0 h 134"/>
                <a:gd name="T36" fmla="*/ 0 w 191"/>
                <a:gd name="T37" fmla="*/ 0 h 134"/>
                <a:gd name="T38" fmla="*/ 0 w 191"/>
                <a:gd name="T39" fmla="*/ 0 h 134"/>
                <a:gd name="T40" fmla="*/ 0 w 191"/>
                <a:gd name="T41" fmla="*/ 0 h 134"/>
                <a:gd name="T42" fmla="*/ 0 w 191"/>
                <a:gd name="T43" fmla="*/ 0 h 134"/>
                <a:gd name="T44" fmla="*/ 0 w 191"/>
                <a:gd name="T45" fmla="*/ 0 h 134"/>
                <a:gd name="T46" fmla="*/ 0 w 191"/>
                <a:gd name="T47" fmla="*/ 0 h 134"/>
                <a:gd name="T48" fmla="*/ 0 w 191"/>
                <a:gd name="T49" fmla="*/ 0 h 134"/>
                <a:gd name="T50" fmla="*/ 0 w 191"/>
                <a:gd name="T51" fmla="*/ 0 h 134"/>
                <a:gd name="T52" fmla="*/ 0 w 191"/>
                <a:gd name="T53" fmla="*/ 0 h 134"/>
                <a:gd name="T54" fmla="*/ 0 w 191"/>
                <a:gd name="T55" fmla="*/ 0 h 134"/>
                <a:gd name="T56" fmla="*/ 0 w 191"/>
                <a:gd name="T57" fmla="*/ 0 h 134"/>
                <a:gd name="T58" fmla="*/ 0 w 191"/>
                <a:gd name="T59" fmla="*/ 0 h 134"/>
                <a:gd name="T60" fmla="*/ 0 w 191"/>
                <a:gd name="T61" fmla="*/ 0 h 134"/>
                <a:gd name="T62" fmla="*/ 0 w 191"/>
                <a:gd name="T63" fmla="*/ 0 h 134"/>
                <a:gd name="T64" fmla="*/ 0 w 191"/>
                <a:gd name="T65" fmla="*/ 0 h 134"/>
                <a:gd name="T66" fmla="*/ 0 w 191"/>
                <a:gd name="T67" fmla="*/ 0 h 134"/>
                <a:gd name="T68" fmla="*/ 0 w 191"/>
                <a:gd name="T69" fmla="*/ 0 h 134"/>
                <a:gd name="T70" fmla="*/ 0 w 191"/>
                <a:gd name="T71" fmla="*/ 0 h 134"/>
                <a:gd name="T72" fmla="*/ 0 w 191"/>
                <a:gd name="T73" fmla="*/ 0 h 134"/>
                <a:gd name="T74" fmla="*/ 0 w 191"/>
                <a:gd name="T75" fmla="*/ 0 h 134"/>
                <a:gd name="T76" fmla="*/ 0 w 191"/>
                <a:gd name="T77" fmla="*/ 0 h 134"/>
                <a:gd name="T78" fmla="*/ 0 w 191"/>
                <a:gd name="T79" fmla="*/ 0 h 134"/>
                <a:gd name="T80" fmla="*/ 0 w 191"/>
                <a:gd name="T81" fmla="*/ 0 h 134"/>
                <a:gd name="T82" fmla="*/ 0 w 191"/>
                <a:gd name="T83" fmla="*/ 0 h 134"/>
                <a:gd name="T84" fmla="*/ 0 w 191"/>
                <a:gd name="T85" fmla="*/ 0 h 134"/>
                <a:gd name="T86" fmla="*/ 0 w 191"/>
                <a:gd name="T87" fmla="*/ 0 h 134"/>
                <a:gd name="T88" fmla="*/ 0 w 191"/>
                <a:gd name="T89" fmla="*/ 0 h 134"/>
                <a:gd name="T90" fmla="*/ 0 w 191"/>
                <a:gd name="T91" fmla="*/ 0 h 134"/>
                <a:gd name="T92" fmla="*/ 0 w 191"/>
                <a:gd name="T93" fmla="*/ 0 h 134"/>
                <a:gd name="T94" fmla="*/ 0 w 191"/>
                <a:gd name="T95" fmla="*/ 0 h 134"/>
                <a:gd name="T96" fmla="*/ 0 w 191"/>
                <a:gd name="T97" fmla="*/ 0 h 134"/>
                <a:gd name="T98" fmla="*/ 0 w 191"/>
                <a:gd name="T99" fmla="*/ 0 h 134"/>
                <a:gd name="T100" fmla="*/ 0 w 191"/>
                <a:gd name="T101" fmla="*/ 0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0 w 146"/>
                <a:gd name="T1" fmla="*/ 0 h 130"/>
                <a:gd name="T2" fmla="*/ 0 w 146"/>
                <a:gd name="T3" fmla="*/ 0 h 130"/>
                <a:gd name="T4" fmla="*/ 0 w 146"/>
                <a:gd name="T5" fmla="*/ 0 h 130"/>
                <a:gd name="T6" fmla="*/ 0 w 146"/>
                <a:gd name="T7" fmla="*/ 0 h 130"/>
                <a:gd name="T8" fmla="*/ 0 w 146"/>
                <a:gd name="T9" fmla="*/ 0 h 130"/>
                <a:gd name="T10" fmla="*/ 0 w 146"/>
                <a:gd name="T11" fmla="*/ 0 h 130"/>
                <a:gd name="T12" fmla="*/ 0 w 146"/>
                <a:gd name="T13" fmla="*/ 0 h 130"/>
                <a:gd name="T14" fmla="*/ 0 w 146"/>
                <a:gd name="T15" fmla="*/ 0 h 130"/>
                <a:gd name="T16" fmla="*/ 0 w 146"/>
                <a:gd name="T17" fmla="*/ 0 h 130"/>
                <a:gd name="T18" fmla="*/ 0 w 146"/>
                <a:gd name="T19" fmla="*/ 0 h 130"/>
                <a:gd name="T20" fmla="*/ 0 w 146"/>
                <a:gd name="T21" fmla="*/ 0 h 130"/>
                <a:gd name="T22" fmla="*/ 0 w 146"/>
                <a:gd name="T23" fmla="*/ 0 h 130"/>
                <a:gd name="T24" fmla="*/ 0 w 146"/>
                <a:gd name="T25" fmla="*/ 0 h 130"/>
                <a:gd name="T26" fmla="*/ 0 w 146"/>
                <a:gd name="T27" fmla="*/ 0 h 130"/>
                <a:gd name="T28" fmla="*/ 0 w 146"/>
                <a:gd name="T29" fmla="*/ 0 h 130"/>
                <a:gd name="T30" fmla="*/ 0 w 146"/>
                <a:gd name="T31" fmla="*/ 0 h 130"/>
                <a:gd name="T32" fmla="*/ 0 w 146"/>
                <a:gd name="T33" fmla="*/ 0 h 130"/>
                <a:gd name="T34" fmla="*/ 0 w 146"/>
                <a:gd name="T35" fmla="*/ 0 h 130"/>
                <a:gd name="T36" fmla="*/ 0 w 146"/>
                <a:gd name="T37" fmla="*/ 0 h 130"/>
                <a:gd name="T38" fmla="*/ 0 w 146"/>
                <a:gd name="T39" fmla="*/ 0 h 130"/>
                <a:gd name="T40" fmla="*/ 0 w 146"/>
                <a:gd name="T41" fmla="*/ 0 h 130"/>
                <a:gd name="T42" fmla="*/ 0 w 146"/>
                <a:gd name="T43" fmla="*/ 0 h 130"/>
                <a:gd name="T44" fmla="*/ 0 w 146"/>
                <a:gd name="T45" fmla="*/ 0 h 130"/>
                <a:gd name="T46" fmla="*/ 0 w 146"/>
                <a:gd name="T47" fmla="*/ 0 h 130"/>
                <a:gd name="T48" fmla="*/ 0 w 146"/>
                <a:gd name="T49" fmla="*/ 0 h 130"/>
                <a:gd name="T50" fmla="*/ 0 w 146"/>
                <a:gd name="T51" fmla="*/ 0 h 130"/>
                <a:gd name="T52" fmla="*/ 0 w 146"/>
                <a:gd name="T53" fmla="*/ 0 h 130"/>
                <a:gd name="T54" fmla="*/ 0 w 146"/>
                <a:gd name="T55" fmla="*/ 0 h 130"/>
                <a:gd name="T56" fmla="*/ 0 w 146"/>
                <a:gd name="T57" fmla="*/ 0 h 130"/>
                <a:gd name="T58" fmla="*/ 0 w 146"/>
                <a:gd name="T59" fmla="*/ 0 h 130"/>
                <a:gd name="T60" fmla="*/ 0 w 146"/>
                <a:gd name="T61" fmla="*/ 0 h 130"/>
                <a:gd name="T62" fmla="*/ 0 w 146"/>
                <a:gd name="T63" fmla="*/ 0 h 130"/>
                <a:gd name="T64" fmla="*/ 0 w 146"/>
                <a:gd name="T65" fmla="*/ 0 h 130"/>
                <a:gd name="T66" fmla="*/ 0 w 146"/>
                <a:gd name="T67" fmla="*/ 0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0 h 103"/>
                <a:gd name="T2" fmla="*/ 0 w 121"/>
                <a:gd name="T3" fmla="*/ 0 h 103"/>
                <a:gd name="T4" fmla="*/ 0 w 121"/>
                <a:gd name="T5" fmla="*/ 0 h 103"/>
                <a:gd name="T6" fmla="*/ 0 w 121"/>
                <a:gd name="T7" fmla="*/ 0 h 103"/>
                <a:gd name="T8" fmla="*/ 0 w 121"/>
                <a:gd name="T9" fmla="*/ 0 h 103"/>
                <a:gd name="T10" fmla="*/ 0 w 121"/>
                <a:gd name="T11" fmla="*/ 0 h 103"/>
                <a:gd name="T12" fmla="*/ 0 w 121"/>
                <a:gd name="T13" fmla="*/ 0 h 103"/>
                <a:gd name="T14" fmla="*/ 0 w 121"/>
                <a:gd name="T15" fmla="*/ 0 h 103"/>
                <a:gd name="T16" fmla="*/ 0 w 121"/>
                <a:gd name="T17" fmla="*/ 0 h 103"/>
                <a:gd name="T18" fmla="*/ 0 w 121"/>
                <a:gd name="T19" fmla="*/ 0 h 103"/>
                <a:gd name="T20" fmla="*/ 0 w 121"/>
                <a:gd name="T21" fmla="*/ 0 h 103"/>
                <a:gd name="T22" fmla="*/ 0 w 121"/>
                <a:gd name="T23" fmla="*/ 0 h 103"/>
                <a:gd name="T24" fmla="*/ 0 w 121"/>
                <a:gd name="T25" fmla="*/ 0 h 103"/>
                <a:gd name="T26" fmla="*/ 0 w 121"/>
                <a:gd name="T27" fmla="*/ 0 h 103"/>
                <a:gd name="T28" fmla="*/ 0 w 121"/>
                <a:gd name="T29" fmla="*/ 0 h 103"/>
                <a:gd name="T30" fmla="*/ 0 w 121"/>
                <a:gd name="T31" fmla="*/ 0 h 103"/>
                <a:gd name="T32" fmla="*/ 0 w 121"/>
                <a:gd name="T33" fmla="*/ 0 h 103"/>
                <a:gd name="T34" fmla="*/ 0 w 121"/>
                <a:gd name="T35" fmla="*/ 0 h 103"/>
                <a:gd name="T36" fmla="*/ 0 w 121"/>
                <a:gd name="T37" fmla="*/ 0 h 103"/>
                <a:gd name="T38" fmla="*/ 0 w 121"/>
                <a:gd name="T39" fmla="*/ 0 h 103"/>
                <a:gd name="T40" fmla="*/ 0 w 121"/>
                <a:gd name="T41" fmla="*/ 0 h 103"/>
                <a:gd name="T42" fmla="*/ 0 w 121"/>
                <a:gd name="T43" fmla="*/ 0 h 103"/>
                <a:gd name="T44" fmla="*/ 0 w 121"/>
                <a:gd name="T45" fmla="*/ 0 h 103"/>
                <a:gd name="T46" fmla="*/ 0 w 121"/>
                <a:gd name="T47" fmla="*/ 0 h 103"/>
                <a:gd name="T48" fmla="*/ 0 w 121"/>
                <a:gd name="T49" fmla="*/ 0 h 103"/>
                <a:gd name="T50" fmla="*/ 0 w 121"/>
                <a:gd name="T51" fmla="*/ 0 h 103"/>
                <a:gd name="T52" fmla="*/ 0 w 121"/>
                <a:gd name="T53" fmla="*/ 0 h 103"/>
                <a:gd name="T54" fmla="*/ 0 w 121"/>
                <a:gd name="T55" fmla="*/ 0 h 103"/>
                <a:gd name="T56" fmla="*/ 0 w 121"/>
                <a:gd name="T57" fmla="*/ 0 h 103"/>
                <a:gd name="T58" fmla="*/ 0 w 121"/>
                <a:gd name="T59" fmla="*/ 0 h 103"/>
                <a:gd name="T60" fmla="*/ 0 w 121"/>
                <a:gd name="T61" fmla="*/ 0 h 103"/>
                <a:gd name="T62" fmla="*/ 0 w 121"/>
                <a:gd name="T63" fmla="*/ 0 h 103"/>
                <a:gd name="T64" fmla="*/ 0 w 121"/>
                <a:gd name="T65" fmla="*/ 0 h 103"/>
                <a:gd name="T66" fmla="*/ 0 w 121"/>
                <a:gd name="T67" fmla="*/ 0 h 103"/>
                <a:gd name="T68" fmla="*/ 0 w 121"/>
                <a:gd name="T69" fmla="*/ 0 h 103"/>
                <a:gd name="T70" fmla="*/ 0 w 121"/>
                <a:gd name="T71" fmla="*/ 0 h 103"/>
                <a:gd name="T72" fmla="*/ 0 w 121"/>
                <a:gd name="T73" fmla="*/ 0 h 103"/>
                <a:gd name="T74" fmla="*/ 0 w 121"/>
                <a:gd name="T75" fmla="*/ 0 h 103"/>
                <a:gd name="T76" fmla="*/ 0 w 121"/>
                <a:gd name="T77" fmla="*/ 0 h 103"/>
                <a:gd name="T78" fmla="*/ 0 w 121"/>
                <a:gd name="T79" fmla="*/ 0 h 103"/>
                <a:gd name="T80" fmla="*/ 0 w 121"/>
                <a:gd name="T81" fmla="*/ 0 h 103"/>
                <a:gd name="T82" fmla="*/ 0 w 121"/>
                <a:gd name="T83" fmla="*/ 0 h 103"/>
                <a:gd name="T84" fmla="*/ 0 w 121"/>
                <a:gd name="T85" fmla="*/ 0 h 103"/>
                <a:gd name="T86" fmla="*/ 0 w 121"/>
                <a:gd name="T87" fmla="*/ 0 h 103"/>
                <a:gd name="T88" fmla="*/ 0 w 121"/>
                <a:gd name="T89" fmla="*/ 0 h 103"/>
                <a:gd name="T90" fmla="*/ 0 w 121"/>
                <a:gd name="T91" fmla="*/ 0 h 103"/>
                <a:gd name="T92" fmla="*/ 0 w 121"/>
                <a:gd name="T93" fmla="*/ 0 h 103"/>
                <a:gd name="T94" fmla="*/ 0 w 121"/>
                <a:gd name="T95" fmla="*/ 0 h 103"/>
                <a:gd name="T96" fmla="*/ 0 w 121"/>
                <a:gd name="T97" fmla="*/ 0 h 103"/>
                <a:gd name="T98" fmla="*/ 0 w 121"/>
                <a:gd name="T99" fmla="*/ 0 h 103"/>
                <a:gd name="T100" fmla="*/ 0 w 121"/>
                <a:gd name="T101" fmla="*/ 0 h 103"/>
                <a:gd name="T102" fmla="*/ 0 w 121"/>
                <a:gd name="T103" fmla="*/ 0 h 103"/>
                <a:gd name="T104" fmla="*/ 0 w 121"/>
                <a:gd name="T105" fmla="*/ 0 h 103"/>
                <a:gd name="T106" fmla="*/ 0 w 121"/>
                <a:gd name="T107" fmla="*/ 0 h 103"/>
                <a:gd name="T108" fmla="*/ 0 w 121"/>
                <a:gd name="T109" fmla="*/ 0 h 103"/>
                <a:gd name="T110" fmla="*/ 0 w 121"/>
                <a:gd name="T111" fmla="*/ 0 h 103"/>
                <a:gd name="T112" fmla="*/ 0 w 121"/>
                <a:gd name="T113" fmla="*/ 0 h 103"/>
                <a:gd name="T114" fmla="*/ 0 w 121"/>
                <a:gd name="T115" fmla="*/ 0 h 103"/>
                <a:gd name="T116" fmla="*/ 0 w 121"/>
                <a:gd name="T117" fmla="*/ 0 h 103"/>
                <a:gd name="T118" fmla="*/ 0 w 121"/>
                <a:gd name="T119" fmla="*/ 0 h 103"/>
                <a:gd name="T120" fmla="*/ 0 w 121"/>
                <a:gd name="T121" fmla="*/ 0 h 103"/>
                <a:gd name="T122" fmla="*/ 0 w 121"/>
                <a:gd name="T123" fmla="*/ 0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0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0 h 101"/>
                <a:gd name="T12" fmla="*/ 0 w 87"/>
                <a:gd name="T13" fmla="*/ 0 h 101"/>
                <a:gd name="T14" fmla="*/ 0 w 87"/>
                <a:gd name="T15" fmla="*/ 0 h 101"/>
                <a:gd name="T16" fmla="*/ 0 w 87"/>
                <a:gd name="T17" fmla="*/ 0 h 101"/>
                <a:gd name="T18" fmla="*/ 0 w 87"/>
                <a:gd name="T19" fmla="*/ 0 h 101"/>
                <a:gd name="T20" fmla="*/ 0 w 87"/>
                <a:gd name="T21" fmla="*/ 0 h 101"/>
                <a:gd name="T22" fmla="*/ 0 w 87"/>
                <a:gd name="T23" fmla="*/ 0 h 101"/>
                <a:gd name="T24" fmla="*/ 0 w 87"/>
                <a:gd name="T25" fmla="*/ 0 h 101"/>
                <a:gd name="T26" fmla="*/ 0 w 87"/>
                <a:gd name="T27" fmla="*/ 0 h 101"/>
                <a:gd name="T28" fmla="*/ 0 w 87"/>
                <a:gd name="T29" fmla="*/ 0 h 101"/>
                <a:gd name="T30" fmla="*/ 0 w 87"/>
                <a:gd name="T31" fmla="*/ 0 h 101"/>
                <a:gd name="T32" fmla="*/ 0 w 87"/>
                <a:gd name="T33" fmla="*/ 0 h 101"/>
                <a:gd name="T34" fmla="*/ 0 w 87"/>
                <a:gd name="T35" fmla="*/ 0 h 101"/>
                <a:gd name="T36" fmla="*/ 0 w 87"/>
                <a:gd name="T37" fmla="*/ 0 h 101"/>
                <a:gd name="T38" fmla="*/ 0 w 87"/>
                <a:gd name="T39" fmla="*/ 0 h 101"/>
                <a:gd name="T40" fmla="*/ 0 w 87"/>
                <a:gd name="T41" fmla="*/ 0 h 101"/>
                <a:gd name="T42" fmla="*/ 0 w 87"/>
                <a:gd name="T43" fmla="*/ 0 h 101"/>
                <a:gd name="T44" fmla="*/ 0 w 87"/>
                <a:gd name="T45" fmla="*/ 0 h 101"/>
                <a:gd name="T46" fmla="*/ 0 w 87"/>
                <a:gd name="T47" fmla="*/ 0 h 101"/>
                <a:gd name="T48" fmla="*/ 0 w 87"/>
                <a:gd name="T49" fmla="*/ 0 h 101"/>
                <a:gd name="T50" fmla="*/ 0 w 87"/>
                <a:gd name="T51" fmla="*/ 0 h 101"/>
                <a:gd name="T52" fmla="*/ 0 w 87"/>
                <a:gd name="T53" fmla="*/ 0 h 101"/>
                <a:gd name="T54" fmla="*/ 0 w 87"/>
                <a:gd name="T55" fmla="*/ 0 h 101"/>
                <a:gd name="T56" fmla="*/ 0 w 87"/>
                <a:gd name="T57" fmla="*/ 0 h 101"/>
                <a:gd name="T58" fmla="*/ 0 w 87"/>
                <a:gd name="T59" fmla="*/ 0 h 101"/>
                <a:gd name="T60" fmla="*/ 0 w 87"/>
                <a:gd name="T61" fmla="*/ 0 h 101"/>
                <a:gd name="T62" fmla="*/ 0 w 87"/>
                <a:gd name="T63" fmla="*/ 0 h 101"/>
                <a:gd name="T64" fmla="*/ 0 w 87"/>
                <a:gd name="T65" fmla="*/ 0 h 101"/>
                <a:gd name="T66" fmla="*/ 0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0 w 57"/>
                <a:gd name="T3" fmla="*/ 0 h 60"/>
                <a:gd name="T4" fmla="*/ 0 w 57"/>
                <a:gd name="T5" fmla="*/ 0 h 60"/>
                <a:gd name="T6" fmla="*/ 0 w 57"/>
                <a:gd name="T7" fmla="*/ 0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0 w 14"/>
                <a:gd name="T3" fmla="*/ 0 h 51"/>
                <a:gd name="T4" fmla="*/ 0 w 14"/>
                <a:gd name="T5" fmla="*/ 0 h 51"/>
                <a:gd name="T6" fmla="*/ 0 w 14"/>
                <a:gd name="T7" fmla="*/ 0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0 w 103"/>
                <a:gd name="T1" fmla="*/ 0 h 95"/>
                <a:gd name="T2" fmla="*/ 0 w 103"/>
                <a:gd name="T3" fmla="*/ 0 h 95"/>
                <a:gd name="T4" fmla="*/ 0 w 103"/>
                <a:gd name="T5" fmla="*/ 0 h 95"/>
                <a:gd name="T6" fmla="*/ 0 w 103"/>
                <a:gd name="T7" fmla="*/ 0 h 95"/>
                <a:gd name="T8" fmla="*/ 0 w 103"/>
                <a:gd name="T9" fmla="*/ 0 h 95"/>
                <a:gd name="T10" fmla="*/ 0 w 103"/>
                <a:gd name="T11" fmla="*/ 0 h 95"/>
                <a:gd name="T12" fmla="*/ 0 w 103"/>
                <a:gd name="T13" fmla="*/ 0 h 95"/>
                <a:gd name="T14" fmla="*/ 0 w 103"/>
                <a:gd name="T15" fmla="*/ 0 h 95"/>
                <a:gd name="T16" fmla="*/ 0 w 103"/>
                <a:gd name="T17" fmla="*/ 0 h 95"/>
                <a:gd name="T18" fmla="*/ 0 w 103"/>
                <a:gd name="T19" fmla="*/ 0 h 95"/>
                <a:gd name="T20" fmla="*/ 0 w 103"/>
                <a:gd name="T21" fmla="*/ 0 h 95"/>
                <a:gd name="T22" fmla="*/ 0 w 103"/>
                <a:gd name="T23" fmla="*/ 0 h 95"/>
                <a:gd name="T24" fmla="*/ 0 w 103"/>
                <a:gd name="T25" fmla="*/ 0 h 95"/>
                <a:gd name="T26" fmla="*/ 0 w 103"/>
                <a:gd name="T27" fmla="*/ 0 h 95"/>
                <a:gd name="T28" fmla="*/ 0 w 103"/>
                <a:gd name="T29" fmla="*/ 0 h 95"/>
                <a:gd name="T30" fmla="*/ 0 w 103"/>
                <a:gd name="T31" fmla="*/ 0 h 95"/>
                <a:gd name="T32" fmla="*/ 0 w 103"/>
                <a:gd name="T33" fmla="*/ 0 h 95"/>
                <a:gd name="T34" fmla="*/ 0 w 103"/>
                <a:gd name="T35" fmla="*/ 0 h 95"/>
                <a:gd name="T36" fmla="*/ 0 w 103"/>
                <a:gd name="T37" fmla="*/ 0 h 95"/>
                <a:gd name="T38" fmla="*/ 0 w 103"/>
                <a:gd name="T39" fmla="*/ 0 h 95"/>
                <a:gd name="T40" fmla="*/ 0 w 103"/>
                <a:gd name="T41" fmla="*/ 0 h 95"/>
                <a:gd name="T42" fmla="*/ 0 w 103"/>
                <a:gd name="T43" fmla="*/ 0 h 95"/>
                <a:gd name="T44" fmla="*/ 0 w 103"/>
                <a:gd name="T45" fmla="*/ 0 h 95"/>
                <a:gd name="T46" fmla="*/ 0 w 103"/>
                <a:gd name="T47" fmla="*/ 0 h 95"/>
                <a:gd name="T48" fmla="*/ 0 w 103"/>
                <a:gd name="T49" fmla="*/ 0 h 95"/>
                <a:gd name="T50" fmla="*/ 0 w 103"/>
                <a:gd name="T51" fmla="*/ 0 h 95"/>
                <a:gd name="T52" fmla="*/ 0 w 103"/>
                <a:gd name="T53" fmla="*/ 0 h 95"/>
                <a:gd name="T54" fmla="*/ 0 w 103"/>
                <a:gd name="T55" fmla="*/ 0 h 95"/>
                <a:gd name="T56" fmla="*/ 0 w 103"/>
                <a:gd name="T57" fmla="*/ 0 h 95"/>
                <a:gd name="T58" fmla="*/ 0 w 103"/>
                <a:gd name="T59" fmla="*/ 0 h 95"/>
                <a:gd name="T60" fmla="*/ 0 w 103"/>
                <a:gd name="T61" fmla="*/ 0 h 95"/>
                <a:gd name="T62" fmla="*/ 0 w 103"/>
                <a:gd name="T63" fmla="*/ 0 h 95"/>
                <a:gd name="T64" fmla="*/ 0 w 103"/>
                <a:gd name="T65" fmla="*/ 0 h 95"/>
                <a:gd name="T66" fmla="*/ 0 w 103"/>
                <a:gd name="T67" fmla="*/ 0 h 95"/>
                <a:gd name="T68" fmla="*/ 0 w 103"/>
                <a:gd name="T69" fmla="*/ 0 h 95"/>
                <a:gd name="T70" fmla="*/ 0 w 103"/>
                <a:gd name="T71" fmla="*/ 0 h 95"/>
                <a:gd name="T72" fmla="*/ 0 w 103"/>
                <a:gd name="T73" fmla="*/ 0 h 95"/>
                <a:gd name="T74" fmla="*/ 0 w 103"/>
                <a:gd name="T75" fmla="*/ 0 h 95"/>
                <a:gd name="T76" fmla="*/ 0 w 103"/>
                <a:gd name="T77" fmla="*/ 0 h 95"/>
                <a:gd name="T78" fmla="*/ 0 w 103"/>
                <a:gd name="T79" fmla="*/ 0 h 95"/>
                <a:gd name="T80" fmla="*/ 0 w 103"/>
                <a:gd name="T81" fmla="*/ 0 h 95"/>
                <a:gd name="T82" fmla="*/ 0 w 103"/>
                <a:gd name="T83" fmla="*/ 0 h 95"/>
                <a:gd name="T84" fmla="*/ 0 w 103"/>
                <a:gd name="T85" fmla="*/ 0 h 95"/>
                <a:gd name="T86" fmla="*/ 0 w 103"/>
                <a:gd name="T87" fmla="*/ 0 h 95"/>
                <a:gd name="T88" fmla="*/ 0 w 103"/>
                <a:gd name="T89" fmla="*/ 0 h 95"/>
                <a:gd name="T90" fmla="*/ 0 w 103"/>
                <a:gd name="T91" fmla="*/ 0 h 95"/>
                <a:gd name="T92" fmla="*/ 0 w 103"/>
                <a:gd name="T93" fmla="*/ 0 h 95"/>
                <a:gd name="T94" fmla="*/ 0 w 103"/>
                <a:gd name="T95" fmla="*/ 0 h 95"/>
                <a:gd name="T96" fmla="*/ 0 w 103"/>
                <a:gd name="T97" fmla="*/ 0 h 95"/>
                <a:gd name="T98" fmla="*/ 0 w 103"/>
                <a:gd name="T99" fmla="*/ 0 h 95"/>
                <a:gd name="T100" fmla="*/ 0 w 103"/>
                <a:gd name="T101" fmla="*/ 0 h 95"/>
                <a:gd name="T102" fmla="*/ 0 w 103"/>
                <a:gd name="T103" fmla="*/ 0 h 95"/>
                <a:gd name="T104" fmla="*/ 0 w 103"/>
                <a:gd name="T105" fmla="*/ 0 h 95"/>
                <a:gd name="T106" fmla="*/ 0 w 103"/>
                <a:gd name="T107" fmla="*/ 0 h 95"/>
                <a:gd name="T108" fmla="*/ 0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0 w 103"/>
                <a:gd name="T121" fmla="*/ 0 h 95"/>
                <a:gd name="T122" fmla="*/ 0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0 w 82"/>
                <a:gd name="T5" fmla="*/ 0 h 259"/>
                <a:gd name="T6" fmla="*/ 0 w 82"/>
                <a:gd name="T7" fmla="*/ 0 h 259"/>
                <a:gd name="T8" fmla="*/ 0 w 82"/>
                <a:gd name="T9" fmla="*/ 0 h 259"/>
                <a:gd name="T10" fmla="*/ 0 w 82"/>
                <a:gd name="T11" fmla="*/ 0 h 259"/>
                <a:gd name="T12" fmla="*/ 0 w 82"/>
                <a:gd name="T13" fmla="*/ 0 h 259"/>
                <a:gd name="T14" fmla="*/ 0 w 82"/>
                <a:gd name="T15" fmla="*/ 0 h 259"/>
                <a:gd name="T16" fmla="*/ 0 w 82"/>
                <a:gd name="T17" fmla="*/ 0 h 259"/>
                <a:gd name="T18" fmla="*/ 0 w 82"/>
                <a:gd name="T19" fmla="*/ 0 h 259"/>
                <a:gd name="T20" fmla="*/ 0 w 82"/>
                <a:gd name="T21" fmla="*/ 0 h 259"/>
                <a:gd name="T22" fmla="*/ 0 w 82"/>
                <a:gd name="T23" fmla="*/ 0 h 259"/>
                <a:gd name="T24" fmla="*/ 0 w 82"/>
                <a:gd name="T25" fmla="*/ 0 h 259"/>
                <a:gd name="T26" fmla="*/ 0 w 82"/>
                <a:gd name="T27" fmla="*/ 0 h 259"/>
                <a:gd name="T28" fmla="*/ 0 w 82"/>
                <a:gd name="T29" fmla="*/ 0 h 259"/>
                <a:gd name="T30" fmla="*/ 0 w 82"/>
                <a:gd name="T31" fmla="*/ 0 h 259"/>
                <a:gd name="T32" fmla="*/ 0 w 82"/>
                <a:gd name="T33" fmla="*/ 0 h 259"/>
                <a:gd name="T34" fmla="*/ 0 w 82"/>
                <a:gd name="T35" fmla="*/ 0 h 259"/>
                <a:gd name="T36" fmla="*/ 0 w 82"/>
                <a:gd name="T37" fmla="*/ 0 h 259"/>
                <a:gd name="T38" fmla="*/ 0 w 82"/>
                <a:gd name="T39" fmla="*/ 0 h 259"/>
                <a:gd name="T40" fmla="*/ 0 w 82"/>
                <a:gd name="T41" fmla="*/ 0 h 259"/>
                <a:gd name="T42" fmla="*/ 0 w 82"/>
                <a:gd name="T43" fmla="*/ 0 h 259"/>
                <a:gd name="T44" fmla="*/ 0 w 82"/>
                <a:gd name="T45" fmla="*/ 0 h 259"/>
                <a:gd name="T46" fmla="*/ 0 w 82"/>
                <a:gd name="T47" fmla="*/ 0 h 259"/>
                <a:gd name="T48" fmla="*/ 0 w 82"/>
                <a:gd name="T49" fmla="*/ 0 h 259"/>
                <a:gd name="T50" fmla="*/ 0 w 82"/>
                <a:gd name="T51" fmla="*/ 0 h 259"/>
                <a:gd name="T52" fmla="*/ 0 w 82"/>
                <a:gd name="T53" fmla="*/ 0 h 259"/>
                <a:gd name="T54" fmla="*/ 0 w 82"/>
                <a:gd name="T55" fmla="*/ 0 h 259"/>
                <a:gd name="T56" fmla="*/ 0 w 82"/>
                <a:gd name="T57" fmla="*/ 0 h 259"/>
                <a:gd name="T58" fmla="*/ 0 w 82"/>
                <a:gd name="T59" fmla="*/ 0 h 259"/>
                <a:gd name="T60" fmla="*/ 0 w 82"/>
                <a:gd name="T61" fmla="*/ 0 h 259"/>
                <a:gd name="T62" fmla="*/ 0 w 82"/>
                <a:gd name="T63" fmla="*/ 0 h 259"/>
                <a:gd name="T64" fmla="*/ 0 w 82"/>
                <a:gd name="T65" fmla="*/ 0 h 259"/>
                <a:gd name="T66" fmla="*/ 0 w 82"/>
                <a:gd name="T67" fmla="*/ 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0 w 142"/>
                <a:gd name="T1" fmla="*/ 0 h 240"/>
                <a:gd name="T2" fmla="*/ 0 w 142"/>
                <a:gd name="T3" fmla="*/ 0 h 240"/>
                <a:gd name="T4" fmla="*/ 0 w 142"/>
                <a:gd name="T5" fmla="*/ 0 h 240"/>
                <a:gd name="T6" fmla="*/ 0 w 142"/>
                <a:gd name="T7" fmla="*/ 0 h 240"/>
                <a:gd name="T8" fmla="*/ 0 w 142"/>
                <a:gd name="T9" fmla="*/ 0 h 240"/>
                <a:gd name="T10" fmla="*/ 0 w 142"/>
                <a:gd name="T11" fmla="*/ 0 h 240"/>
                <a:gd name="T12" fmla="*/ 0 w 142"/>
                <a:gd name="T13" fmla="*/ 0 h 240"/>
                <a:gd name="T14" fmla="*/ 0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0 h 390"/>
                <a:gd name="T2" fmla="*/ 0 w 171"/>
                <a:gd name="T3" fmla="*/ 0 h 390"/>
                <a:gd name="T4" fmla="*/ 0 w 171"/>
                <a:gd name="T5" fmla="*/ 0 h 390"/>
                <a:gd name="T6" fmla="*/ 0 w 171"/>
                <a:gd name="T7" fmla="*/ 0 h 390"/>
                <a:gd name="T8" fmla="*/ 0 w 171"/>
                <a:gd name="T9" fmla="*/ 0 h 390"/>
                <a:gd name="T10" fmla="*/ 0 w 171"/>
                <a:gd name="T11" fmla="*/ 0 h 390"/>
                <a:gd name="T12" fmla="*/ 0 w 171"/>
                <a:gd name="T13" fmla="*/ 0 h 390"/>
                <a:gd name="T14" fmla="*/ 0 w 171"/>
                <a:gd name="T15" fmla="*/ 0 h 390"/>
                <a:gd name="T16" fmla="*/ 0 w 171"/>
                <a:gd name="T17" fmla="*/ 0 h 390"/>
                <a:gd name="T18" fmla="*/ 0 w 171"/>
                <a:gd name="T19" fmla="*/ 0 h 390"/>
                <a:gd name="T20" fmla="*/ 0 w 171"/>
                <a:gd name="T21" fmla="*/ 0 h 390"/>
                <a:gd name="T22" fmla="*/ 0 w 171"/>
                <a:gd name="T23" fmla="*/ 0 h 390"/>
                <a:gd name="T24" fmla="*/ 0 w 171"/>
                <a:gd name="T25" fmla="*/ 0 h 390"/>
                <a:gd name="T26" fmla="*/ 0 w 171"/>
                <a:gd name="T27" fmla="*/ 0 h 390"/>
                <a:gd name="T28" fmla="*/ 0 w 171"/>
                <a:gd name="T29" fmla="*/ 0 h 390"/>
                <a:gd name="T30" fmla="*/ 0 w 171"/>
                <a:gd name="T31" fmla="*/ 0 h 390"/>
                <a:gd name="T32" fmla="*/ 0 w 171"/>
                <a:gd name="T33" fmla="*/ 0 h 390"/>
                <a:gd name="T34" fmla="*/ 0 w 171"/>
                <a:gd name="T35" fmla="*/ 0 h 390"/>
                <a:gd name="T36" fmla="*/ 0 w 171"/>
                <a:gd name="T37" fmla="*/ 0 h 390"/>
                <a:gd name="T38" fmla="*/ 0 w 171"/>
                <a:gd name="T39" fmla="*/ 0 h 390"/>
                <a:gd name="T40" fmla="*/ 0 w 171"/>
                <a:gd name="T41" fmla="*/ 0 h 390"/>
                <a:gd name="T42" fmla="*/ 0 w 171"/>
                <a:gd name="T43" fmla="*/ 0 h 390"/>
                <a:gd name="T44" fmla="*/ 0 w 171"/>
                <a:gd name="T45" fmla="*/ 0 h 390"/>
                <a:gd name="T46" fmla="*/ 0 w 171"/>
                <a:gd name="T47" fmla="*/ 0 h 390"/>
                <a:gd name="T48" fmla="*/ 0 w 171"/>
                <a:gd name="T49" fmla="*/ 0 h 390"/>
                <a:gd name="T50" fmla="*/ 0 w 171"/>
                <a:gd name="T51" fmla="*/ 0 h 390"/>
                <a:gd name="T52" fmla="*/ 0 w 171"/>
                <a:gd name="T53" fmla="*/ 0 h 390"/>
                <a:gd name="T54" fmla="*/ 0 w 171"/>
                <a:gd name="T55" fmla="*/ 0 h 390"/>
                <a:gd name="T56" fmla="*/ 0 w 171"/>
                <a:gd name="T57" fmla="*/ 0 h 390"/>
                <a:gd name="T58" fmla="*/ 0 w 171"/>
                <a:gd name="T59" fmla="*/ 0 h 390"/>
                <a:gd name="T60" fmla="*/ 0 w 171"/>
                <a:gd name="T61" fmla="*/ 0 h 390"/>
                <a:gd name="T62" fmla="*/ 0 w 171"/>
                <a:gd name="T63" fmla="*/ 0 h 390"/>
                <a:gd name="T64" fmla="*/ 0 w 171"/>
                <a:gd name="T65" fmla="*/ 0 h 390"/>
                <a:gd name="T66" fmla="*/ 0 w 171"/>
                <a:gd name="T67" fmla="*/ 0 h 390"/>
                <a:gd name="T68" fmla="*/ 0 w 171"/>
                <a:gd name="T69" fmla="*/ 0 h 390"/>
                <a:gd name="T70" fmla="*/ 0 w 171"/>
                <a:gd name="T71" fmla="*/ 0 h 390"/>
                <a:gd name="T72" fmla="*/ 0 w 171"/>
                <a:gd name="T73" fmla="*/ 0 h 390"/>
                <a:gd name="T74" fmla="*/ 0 w 171"/>
                <a:gd name="T75" fmla="*/ 0 h 390"/>
                <a:gd name="T76" fmla="*/ 0 w 171"/>
                <a:gd name="T77" fmla="*/ 0 h 390"/>
                <a:gd name="T78" fmla="*/ 0 w 171"/>
                <a:gd name="T79" fmla="*/ 0 h 390"/>
                <a:gd name="T80" fmla="*/ 0 w 171"/>
                <a:gd name="T81" fmla="*/ 0 h 390"/>
                <a:gd name="T82" fmla="*/ 0 w 171"/>
                <a:gd name="T83" fmla="*/ 0 h 390"/>
                <a:gd name="T84" fmla="*/ 0 w 171"/>
                <a:gd name="T85" fmla="*/ 0 h 390"/>
                <a:gd name="T86" fmla="*/ 0 w 171"/>
                <a:gd name="T87" fmla="*/ 0 h 390"/>
                <a:gd name="T88" fmla="*/ 0 w 171"/>
                <a:gd name="T89" fmla="*/ 0 h 390"/>
                <a:gd name="T90" fmla="*/ 0 w 171"/>
                <a:gd name="T91" fmla="*/ 0 h 390"/>
                <a:gd name="T92" fmla="*/ 0 w 171"/>
                <a:gd name="T93" fmla="*/ 0 h 390"/>
                <a:gd name="T94" fmla="*/ 0 w 171"/>
                <a:gd name="T95" fmla="*/ 0 h 390"/>
                <a:gd name="T96" fmla="*/ 0 w 171"/>
                <a:gd name="T97" fmla="*/ 0 h 390"/>
                <a:gd name="T98" fmla="*/ 0 w 171"/>
                <a:gd name="T99" fmla="*/ 0 h 390"/>
                <a:gd name="T100" fmla="*/ 0 w 171"/>
                <a:gd name="T101" fmla="*/ 0 h 390"/>
                <a:gd name="T102" fmla="*/ 0 w 171"/>
                <a:gd name="T103" fmla="*/ 0 h 390"/>
                <a:gd name="T104" fmla="*/ 0 w 171"/>
                <a:gd name="T105" fmla="*/ 0 h 390"/>
                <a:gd name="T106" fmla="*/ 0 w 171"/>
                <a:gd name="T107" fmla="*/ 0 h 390"/>
                <a:gd name="T108" fmla="*/ 0 w 171"/>
                <a:gd name="T109" fmla="*/ 0 h 390"/>
                <a:gd name="T110" fmla="*/ 0 w 171"/>
                <a:gd name="T111" fmla="*/ 0 h 390"/>
                <a:gd name="T112" fmla="*/ 0 w 171"/>
                <a:gd name="T113" fmla="*/ 0 h 390"/>
                <a:gd name="T114" fmla="*/ 0 w 171"/>
                <a:gd name="T115" fmla="*/ 0 h 390"/>
                <a:gd name="T116" fmla="*/ 0 w 171"/>
                <a:gd name="T117" fmla="*/ 0 h 390"/>
                <a:gd name="T118" fmla="*/ 0 w 171"/>
                <a:gd name="T119" fmla="*/ 0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0 h 57"/>
                <a:gd name="T4" fmla="*/ 0 w 31"/>
                <a:gd name="T5" fmla="*/ 0 h 57"/>
                <a:gd name="T6" fmla="*/ 0 w 31"/>
                <a:gd name="T7" fmla="*/ 0 h 57"/>
                <a:gd name="T8" fmla="*/ 0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0 w 68"/>
                <a:gd name="T1" fmla="*/ 0 h 285"/>
                <a:gd name="T2" fmla="*/ 0 w 68"/>
                <a:gd name="T3" fmla="*/ 0 h 285"/>
                <a:gd name="T4" fmla="*/ 0 w 68"/>
                <a:gd name="T5" fmla="*/ 0 h 285"/>
                <a:gd name="T6" fmla="*/ 0 w 68"/>
                <a:gd name="T7" fmla="*/ 0 h 285"/>
                <a:gd name="T8" fmla="*/ 0 w 68"/>
                <a:gd name="T9" fmla="*/ 0 h 285"/>
                <a:gd name="T10" fmla="*/ 0 w 68"/>
                <a:gd name="T11" fmla="*/ 0 h 285"/>
                <a:gd name="T12" fmla="*/ 0 w 68"/>
                <a:gd name="T13" fmla="*/ 0 h 285"/>
                <a:gd name="T14" fmla="*/ 0 w 68"/>
                <a:gd name="T15" fmla="*/ 0 h 285"/>
                <a:gd name="T16" fmla="*/ 0 w 68"/>
                <a:gd name="T17" fmla="*/ 0 h 285"/>
                <a:gd name="T18" fmla="*/ 0 w 68"/>
                <a:gd name="T19" fmla="*/ 0 h 285"/>
                <a:gd name="T20" fmla="*/ 0 w 68"/>
                <a:gd name="T21" fmla="*/ 0 h 285"/>
                <a:gd name="T22" fmla="*/ 0 w 68"/>
                <a:gd name="T23" fmla="*/ 0 h 285"/>
                <a:gd name="T24" fmla="*/ 0 w 68"/>
                <a:gd name="T25" fmla="*/ 0 h 285"/>
                <a:gd name="T26" fmla="*/ 0 w 68"/>
                <a:gd name="T27" fmla="*/ 0 h 285"/>
                <a:gd name="T28" fmla="*/ 0 w 68"/>
                <a:gd name="T29" fmla="*/ 0 h 285"/>
                <a:gd name="T30" fmla="*/ 0 w 68"/>
                <a:gd name="T31" fmla="*/ 0 h 285"/>
                <a:gd name="T32" fmla="*/ 0 w 68"/>
                <a:gd name="T33" fmla="*/ 0 h 285"/>
                <a:gd name="T34" fmla="*/ 0 w 68"/>
                <a:gd name="T35" fmla="*/ 0 h 285"/>
                <a:gd name="T36" fmla="*/ 0 w 68"/>
                <a:gd name="T37" fmla="*/ 0 h 285"/>
                <a:gd name="T38" fmla="*/ 0 w 68"/>
                <a:gd name="T39" fmla="*/ 0 h 285"/>
                <a:gd name="T40" fmla="*/ 0 w 68"/>
                <a:gd name="T41" fmla="*/ 0 h 285"/>
                <a:gd name="T42" fmla="*/ 0 w 68"/>
                <a:gd name="T43" fmla="*/ 0 h 285"/>
                <a:gd name="T44" fmla="*/ 0 w 68"/>
                <a:gd name="T45" fmla="*/ 0 h 285"/>
                <a:gd name="T46" fmla="*/ 0 w 68"/>
                <a:gd name="T47" fmla="*/ 0 h 285"/>
                <a:gd name="T48" fmla="*/ 0 w 68"/>
                <a:gd name="T49" fmla="*/ 0 h 285"/>
                <a:gd name="T50" fmla="*/ 0 w 68"/>
                <a:gd name="T51" fmla="*/ 0 h 285"/>
                <a:gd name="T52" fmla="*/ 0 w 68"/>
                <a:gd name="T53" fmla="*/ 0 h 285"/>
                <a:gd name="T54" fmla="*/ 0 w 68"/>
                <a:gd name="T55" fmla="*/ 0 h 285"/>
                <a:gd name="T56" fmla="*/ 0 w 68"/>
                <a:gd name="T57" fmla="*/ 0 h 285"/>
                <a:gd name="T58" fmla="*/ 0 w 68"/>
                <a:gd name="T59" fmla="*/ 0 h 285"/>
                <a:gd name="T60" fmla="*/ 0 w 68"/>
                <a:gd name="T61" fmla="*/ 0 h 285"/>
                <a:gd name="T62" fmla="*/ 0 w 68"/>
                <a:gd name="T63" fmla="*/ 0 h 285"/>
                <a:gd name="T64" fmla="*/ 0 w 68"/>
                <a:gd name="T65" fmla="*/ 0 h 285"/>
                <a:gd name="T66" fmla="*/ 0 w 68"/>
                <a:gd name="T67" fmla="*/ 0 h 285"/>
                <a:gd name="T68" fmla="*/ 0 w 68"/>
                <a:gd name="T69" fmla="*/ 0 h 285"/>
                <a:gd name="T70" fmla="*/ 0 w 68"/>
                <a:gd name="T71" fmla="*/ 0 h 285"/>
                <a:gd name="T72" fmla="*/ 0 w 68"/>
                <a:gd name="T73" fmla="*/ 0 h 285"/>
                <a:gd name="T74" fmla="*/ 0 w 68"/>
                <a:gd name="T75" fmla="*/ 0 h 285"/>
                <a:gd name="T76" fmla="*/ 0 w 68"/>
                <a:gd name="T77" fmla="*/ 0 h 285"/>
                <a:gd name="T78" fmla="*/ 0 w 68"/>
                <a:gd name="T79" fmla="*/ 0 h 285"/>
                <a:gd name="T80" fmla="*/ 0 w 68"/>
                <a:gd name="T81" fmla="*/ 0 h 285"/>
                <a:gd name="T82" fmla="*/ 0 w 68"/>
                <a:gd name="T83" fmla="*/ 0 h 285"/>
                <a:gd name="T84" fmla="*/ 0 w 68"/>
                <a:gd name="T85" fmla="*/ 0 h 285"/>
                <a:gd name="T86" fmla="*/ 0 w 68"/>
                <a:gd name="T87" fmla="*/ 0 h 285"/>
                <a:gd name="T88" fmla="*/ 0 w 68"/>
                <a:gd name="T89" fmla="*/ 0 h 285"/>
                <a:gd name="T90" fmla="*/ 0 w 68"/>
                <a:gd name="T91" fmla="*/ 0 h 285"/>
                <a:gd name="T92" fmla="*/ 0 w 68"/>
                <a:gd name="T93" fmla="*/ 0 h 285"/>
                <a:gd name="T94" fmla="*/ 0 w 68"/>
                <a:gd name="T95" fmla="*/ 0 h 285"/>
                <a:gd name="T96" fmla="*/ 0 w 68"/>
                <a:gd name="T97" fmla="*/ 0 h 285"/>
                <a:gd name="T98" fmla="*/ 0 w 68"/>
                <a:gd name="T99" fmla="*/ 0 h 285"/>
                <a:gd name="T100" fmla="*/ 0 w 68"/>
                <a:gd name="T101" fmla="*/ 0 h 285"/>
                <a:gd name="T102" fmla="*/ 0 w 68"/>
                <a:gd name="T103" fmla="*/ 0 h 285"/>
                <a:gd name="T104" fmla="*/ 0 w 68"/>
                <a:gd name="T105" fmla="*/ 0 h 285"/>
                <a:gd name="T106" fmla="*/ 0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w 103"/>
                <a:gd name="T11" fmla="*/ 0 h 131"/>
                <a:gd name="T12" fmla="*/ 0 w 103"/>
                <a:gd name="T13" fmla="*/ 0 h 131"/>
                <a:gd name="T14" fmla="*/ 0 w 103"/>
                <a:gd name="T15" fmla="*/ 0 h 131"/>
                <a:gd name="T16" fmla="*/ 0 w 103"/>
                <a:gd name="T17" fmla="*/ 0 h 131"/>
                <a:gd name="T18" fmla="*/ 0 w 103"/>
                <a:gd name="T19" fmla="*/ 0 h 131"/>
                <a:gd name="T20" fmla="*/ 0 w 103"/>
                <a:gd name="T21" fmla="*/ 0 h 131"/>
                <a:gd name="T22" fmla="*/ 0 w 103"/>
                <a:gd name="T23" fmla="*/ 0 h 131"/>
                <a:gd name="T24" fmla="*/ 0 w 103"/>
                <a:gd name="T25" fmla="*/ 0 h 131"/>
                <a:gd name="T26" fmla="*/ 0 w 103"/>
                <a:gd name="T27" fmla="*/ 0 h 131"/>
                <a:gd name="T28" fmla="*/ 0 w 103"/>
                <a:gd name="T29" fmla="*/ 0 h 131"/>
                <a:gd name="T30" fmla="*/ 0 w 103"/>
                <a:gd name="T31" fmla="*/ 0 h 131"/>
                <a:gd name="T32" fmla="*/ 0 w 103"/>
                <a:gd name="T33" fmla="*/ 0 h 131"/>
                <a:gd name="T34" fmla="*/ 0 w 103"/>
                <a:gd name="T35" fmla="*/ 0 h 131"/>
                <a:gd name="T36" fmla="*/ 0 w 103"/>
                <a:gd name="T37" fmla="*/ 0 h 131"/>
                <a:gd name="T38" fmla="*/ 0 w 103"/>
                <a:gd name="T39" fmla="*/ 0 h 131"/>
                <a:gd name="T40" fmla="*/ 0 w 103"/>
                <a:gd name="T41" fmla="*/ 0 h 131"/>
                <a:gd name="T42" fmla="*/ 0 w 103"/>
                <a:gd name="T43" fmla="*/ 0 h 131"/>
                <a:gd name="T44" fmla="*/ 0 w 103"/>
                <a:gd name="T45" fmla="*/ 0 h 131"/>
                <a:gd name="T46" fmla="*/ 0 w 103"/>
                <a:gd name="T47" fmla="*/ 0 h 131"/>
                <a:gd name="T48" fmla="*/ 0 w 103"/>
                <a:gd name="T49" fmla="*/ 0 h 131"/>
                <a:gd name="T50" fmla="*/ 0 w 103"/>
                <a:gd name="T51" fmla="*/ 0 h 131"/>
                <a:gd name="T52" fmla="*/ 0 w 103"/>
                <a:gd name="T53" fmla="*/ 0 h 131"/>
                <a:gd name="T54" fmla="*/ 0 w 103"/>
                <a:gd name="T55" fmla="*/ 0 h 131"/>
                <a:gd name="T56" fmla="*/ 0 w 103"/>
                <a:gd name="T57" fmla="*/ 0 h 131"/>
                <a:gd name="T58" fmla="*/ 0 w 103"/>
                <a:gd name="T59" fmla="*/ 0 h 131"/>
                <a:gd name="T60" fmla="*/ 0 w 103"/>
                <a:gd name="T61" fmla="*/ 0 h 131"/>
                <a:gd name="T62" fmla="*/ 0 w 103"/>
                <a:gd name="T63" fmla="*/ 0 h 131"/>
                <a:gd name="T64" fmla="*/ 0 w 103"/>
                <a:gd name="T65" fmla="*/ 0 h 131"/>
                <a:gd name="T66" fmla="*/ 0 w 103"/>
                <a:gd name="T67" fmla="*/ 0 h 131"/>
                <a:gd name="T68" fmla="*/ 0 w 103"/>
                <a:gd name="T69" fmla="*/ 0 h 131"/>
                <a:gd name="T70" fmla="*/ 0 w 103"/>
                <a:gd name="T71" fmla="*/ 0 h 131"/>
                <a:gd name="T72" fmla="*/ 0 w 103"/>
                <a:gd name="T73" fmla="*/ 0 h 131"/>
                <a:gd name="T74" fmla="*/ 0 w 103"/>
                <a:gd name="T75" fmla="*/ 0 h 131"/>
                <a:gd name="T76" fmla="*/ 0 w 103"/>
                <a:gd name="T77" fmla="*/ 0 h 131"/>
                <a:gd name="T78" fmla="*/ 0 w 103"/>
                <a:gd name="T79" fmla="*/ 0 h 131"/>
                <a:gd name="T80" fmla="*/ 0 w 103"/>
                <a:gd name="T81" fmla="*/ 0 h 131"/>
                <a:gd name="T82" fmla="*/ 0 w 103"/>
                <a:gd name="T83" fmla="*/ 0 h 131"/>
                <a:gd name="T84" fmla="*/ 0 w 103"/>
                <a:gd name="T85" fmla="*/ 0 h 131"/>
                <a:gd name="T86" fmla="*/ 0 w 103"/>
                <a:gd name="T87" fmla="*/ 0 h 131"/>
                <a:gd name="T88" fmla="*/ 0 w 103"/>
                <a:gd name="T89" fmla="*/ 0 h 131"/>
                <a:gd name="T90" fmla="*/ 0 w 103"/>
                <a:gd name="T91" fmla="*/ 0 h 131"/>
                <a:gd name="T92" fmla="*/ 0 w 103"/>
                <a:gd name="T93" fmla="*/ 0 h 131"/>
                <a:gd name="T94" fmla="*/ 0 w 103"/>
                <a:gd name="T95" fmla="*/ 0 h 131"/>
                <a:gd name="T96" fmla="*/ 0 w 103"/>
                <a:gd name="T97" fmla="*/ 0 h 131"/>
                <a:gd name="T98" fmla="*/ 0 w 103"/>
                <a:gd name="T99" fmla="*/ 0 h 131"/>
                <a:gd name="T100" fmla="*/ 0 w 103"/>
                <a:gd name="T101" fmla="*/ 0 h 131"/>
                <a:gd name="T102" fmla="*/ 0 w 103"/>
                <a:gd name="T103" fmla="*/ 0 h 131"/>
                <a:gd name="T104" fmla="*/ 0 w 103"/>
                <a:gd name="T105" fmla="*/ 0 h 131"/>
                <a:gd name="T106" fmla="*/ 0 w 103"/>
                <a:gd name="T107" fmla="*/ 0 h 131"/>
                <a:gd name="T108" fmla="*/ 0 w 103"/>
                <a:gd name="T109" fmla="*/ 0 h 131"/>
                <a:gd name="T110" fmla="*/ 0 w 103"/>
                <a:gd name="T111" fmla="*/ 0 h 131"/>
                <a:gd name="T112" fmla="*/ 0 w 103"/>
                <a:gd name="T113" fmla="*/ 0 h 131"/>
                <a:gd name="T114" fmla="*/ 0 w 103"/>
                <a:gd name="T115" fmla="*/ 0 h 131"/>
                <a:gd name="T116" fmla="*/ 0 w 103"/>
                <a:gd name="T117" fmla="*/ 0 h 131"/>
                <a:gd name="T118" fmla="*/ 0 w 103"/>
                <a:gd name="T119" fmla="*/ 0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8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0 h 290"/>
                <a:gd name="T2" fmla="*/ 0 w 179"/>
                <a:gd name="T3" fmla="*/ 0 h 290"/>
                <a:gd name="T4" fmla="*/ 0 w 179"/>
                <a:gd name="T5" fmla="*/ 0 h 290"/>
                <a:gd name="T6" fmla="*/ 0 w 179"/>
                <a:gd name="T7" fmla="*/ 0 h 290"/>
                <a:gd name="T8" fmla="*/ 0 w 179"/>
                <a:gd name="T9" fmla="*/ 0 h 290"/>
                <a:gd name="T10" fmla="*/ 0 w 179"/>
                <a:gd name="T11" fmla="*/ 0 h 290"/>
                <a:gd name="T12" fmla="*/ 0 w 179"/>
                <a:gd name="T13" fmla="*/ 0 h 290"/>
                <a:gd name="T14" fmla="*/ 0 w 179"/>
                <a:gd name="T15" fmla="*/ 0 h 290"/>
                <a:gd name="T16" fmla="*/ 0 w 179"/>
                <a:gd name="T17" fmla="*/ 0 h 290"/>
                <a:gd name="T18" fmla="*/ 0 w 179"/>
                <a:gd name="T19" fmla="*/ 0 h 290"/>
                <a:gd name="T20" fmla="*/ 0 w 179"/>
                <a:gd name="T21" fmla="*/ 0 h 290"/>
                <a:gd name="T22" fmla="*/ 0 w 179"/>
                <a:gd name="T23" fmla="*/ 0 h 290"/>
                <a:gd name="T24" fmla="*/ 0 w 179"/>
                <a:gd name="T25" fmla="*/ 0 h 290"/>
                <a:gd name="T26" fmla="*/ 0 w 179"/>
                <a:gd name="T27" fmla="*/ 0 h 290"/>
                <a:gd name="T28" fmla="*/ 0 w 179"/>
                <a:gd name="T29" fmla="*/ 0 h 290"/>
                <a:gd name="T30" fmla="*/ 0 w 179"/>
                <a:gd name="T31" fmla="*/ 0 h 290"/>
                <a:gd name="T32" fmla="*/ 0 w 179"/>
                <a:gd name="T33" fmla="*/ 0 h 290"/>
                <a:gd name="T34" fmla="*/ 0 w 179"/>
                <a:gd name="T35" fmla="*/ 0 h 290"/>
                <a:gd name="T36" fmla="*/ 0 w 179"/>
                <a:gd name="T37" fmla="*/ 0 h 290"/>
                <a:gd name="T38" fmla="*/ 0 w 179"/>
                <a:gd name="T39" fmla="*/ 0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9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0 w 183"/>
                <a:gd name="T1" fmla="*/ 0 h 264"/>
                <a:gd name="T2" fmla="*/ 0 w 183"/>
                <a:gd name="T3" fmla="*/ 0 h 264"/>
                <a:gd name="T4" fmla="*/ 0 w 183"/>
                <a:gd name="T5" fmla="*/ 0 h 264"/>
                <a:gd name="T6" fmla="*/ 0 w 183"/>
                <a:gd name="T7" fmla="*/ 0 h 264"/>
                <a:gd name="T8" fmla="*/ 0 w 183"/>
                <a:gd name="T9" fmla="*/ 0 h 264"/>
                <a:gd name="T10" fmla="*/ 0 w 183"/>
                <a:gd name="T11" fmla="*/ 0 h 264"/>
                <a:gd name="T12" fmla="*/ 0 w 183"/>
                <a:gd name="T13" fmla="*/ 0 h 264"/>
                <a:gd name="T14" fmla="*/ 0 w 183"/>
                <a:gd name="T15" fmla="*/ 0 h 264"/>
                <a:gd name="T16" fmla="*/ 0 w 183"/>
                <a:gd name="T17" fmla="*/ 0 h 264"/>
                <a:gd name="T18" fmla="*/ 0 w 183"/>
                <a:gd name="T19" fmla="*/ 0 h 264"/>
                <a:gd name="T20" fmla="*/ 0 w 183"/>
                <a:gd name="T21" fmla="*/ 0 h 264"/>
                <a:gd name="T22" fmla="*/ 0 w 183"/>
                <a:gd name="T23" fmla="*/ 0 h 264"/>
                <a:gd name="T24" fmla="*/ 0 w 183"/>
                <a:gd name="T25" fmla="*/ 0 h 264"/>
                <a:gd name="T26" fmla="*/ 0 w 183"/>
                <a:gd name="T27" fmla="*/ 0 h 264"/>
                <a:gd name="T28" fmla="*/ 0 w 183"/>
                <a:gd name="T29" fmla="*/ 0 h 264"/>
                <a:gd name="T30" fmla="*/ 0 w 183"/>
                <a:gd name="T31" fmla="*/ 0 h 264"/>
                <a:gd name="T32" fmla="*/ 0 w 183"/>
                <a:gd name="T33" fmla="*/ 0 h 264"/>
                <a:gd name="T34" fmla="*/ 0 w 183"/>
                <a:gd name="T35" fmla="*/ 0 h 264"/>
                <a:gd name="T36" fmla="*/ 0 w 183"/>
                <a:gd name="T37" fmla="*/ 0 h 264"/>
                <a:gd name="T38" fmla="*/ 0 w 183"/>
                <a:gd name="T39" fmla="*/ 0 h 264"/>
                <a:gd name="T40" fmla="*/ 0 w 183"/>
                <a:gd name="T41" fmla="*/ 0 h 264"/>
                <a:gd name="T42" fmla="*/ 0 w 183"/>
                <a:gd name="T43" fmla="*/ 0 h 264"/>
                <a:gd name="T44" fmla="*/ 0 w 183"/>
                <a:gd name="T45" fmla="*/ 0 h 264"/>
                <a:gd name="T46" fmla="*/ 0 w 183"/>
                <a:gd name="T47" fmla="*/ 0 h 264"/>
                <a:gd name="T48" fmla="*/ 0 w 183"/>
                <a:gd name="T49" fmla="*/ 0 h 264"/>
                <a:gd name="T50" fmla="*/ 0 w 183"/>
                <a:gd name="T51" fmla="*/ 0 h 264"/>
                <a:gd name="T52" fmla="*/ 0 w 183"/>
                <a:gd name="T53" fmla="*/ 0 h 264"/>
                <a:gd name="T54" fmla="*/ 0 w 183"/>
                <a:gd name="T55" fmla="*/ 0 h 264"/>
                <a:gd name="T56" fmla="*/ 0 w 183"/>
                <a:gd name="T57" fmla="*/ 0 h 264"/>
                <a:gd name="T58" fmla="*/ 0 w 183"/>
                <a:gd name="T59" fmla="*/ 0 h 264"/>
                <a:gd name="T60" fmla="*/ 0 w 183"/>
                <a:gd name="T61" fmla="*/ 0 h 264"/>
                <a:gd name="T62" fmla="*/ 0 w 183"/>
                <a:gd name="T63" fmla="*/ 0 h 264"/>
                <a:gd name="T64" fmla="*/ 0 w 183"/>
                <a:gd name="T65" fmla="*/ 0 h 264"/>
                <a:gd name="T66" fmla="*/ 0 w 183"/>
                <a:gd name="T67" fmla="*/ 0 h 264"/>
                <a:gd name="T68" fmla="*/ 0 w 183"/>
                <a:gd name="T69" fmla="*/ 0 h 264"/>
                <a:gd name="T70" fmla="*/ 0 w 183"/>
                <a:gd name="T71" fmla="*/ 0 h 264"/>
                <a:gd name="T72" fmla="*/ 0 w 183"/>
                <a:gd name="T73" fmla="*/ 0 h 264"/>
                <a:gd name="T74" fmla="*/ 0 w 183"/>
                <a:gd name="T75" fmla="*/ 0 h 264"/>
                <a:gd name="T76" fmla="*/ 0 w 183"/>
                <a:gd name="T77" fmla="*/ 0 h 264"/>
                <a:gd name="T78" fmla="*/ 0 w 183"/>
                <a:gd name="T79" fmla="*/ 0 h 264"/>
                <a:gd name="T80" fmla="*/ 0 w 183"/>
                <a:gd name="T81" fmla="*/ 0 h 264"/>
                <a:gd name="T82" fmla="*/ 0 w 183"/>
                <a:gd name="T83" fmla="*/ 0 h 264"/>
                <a:gd name="T84" fmla="*/ 0 w 183"/>
                <a:gd name="T85" fmla="*/ 0 h 264"/>
                <a:gd name="T86" fmla="*/ 0 w 183"/>
                <a:gd name="T87" fmla="*/ 0 h 264"/>
                <a:gd name="T88" fmla="*/ 0 w 183"/>
                <a:gd name="T89" fmla="*/ 0 h 264"/>
                <a:gd name="T90" fmla="*/ 0 w 183"/>
                <a:gd name="T91" fmla="*/ 0 h 264"/>
                <a:gd name="T92" fmla="*/ 0 w 183"/>
                <a:gd name="T93" fmla="*/ 0 h 264"/>
                <a:gd name="T94" fmla="*/ 0 w 183"/>
                <a:gd name="T95" fmla="*/ 0 h 264"/>
                <a:gd name="T96" fmla="*/ 0 w 183"/>
                <a:gd name="T97" fmla="*/ 0 h 264"/>
                <a:gd name="T98" fmla="*/ 0 w 183"/>
                <a:gd name="T99" fmla="*/ 0 h 264"/>
                <a:gd name="T100" fmla="*/ 0 w 183"/>
                <a:gd name="T101" fmla="*/ 0 h 264"/>
                <a:gd name="T102" fmla="*/ 0 w 183"/>
                <a:gd name="T103" fmla="*/ 0 h 264"/>
                <a:gd name="T104" fmla="*/ 0 w 183"/>
                <a:gd name="T105" fmla="*/ 0 h 264"/>
                <a:gd name="T106" fmla="*/ 0 w 183"/>
                <a:gd name="T107" fmla="*/ 0 h 264"/>
                <a:gd name="T108" fmla="*/ 0 w 183"/>
                <a:gd name="T109" fmla="*/ 0 h 264"/>
                <a:gd name="T110" fmla="*/ 0 w 183"/>
                <a:gd name="T111" fmla="*/ 0 h 264"/>
                <a:gd name="T112" fmla="*/ 0 w 183"/>
                <a:gd name="T113" fmla="*/ 0 h 264"/>
                <a:gd name="T114" fmla="*/ 0 w 183"/>
                <a:gd name="T115" fmla="*/ 0 h 264"/>
                <a:gd name="T116" fmla="*/ 0 w 183"/>
                <a:gd name="T117" fmla="*/ 0 h 264"/>
                <a:gd name="T118" fmla="*/ 0 w 183"/>
                <a:gd name="T119" fmla="*/ 0 h 264"/>
                <a:gd name="T120" fmla="*/ 0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0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0 h 25"/>
                <a:gd name="T4" fmla="*/ 0 w 26"/>
                <a:gd name="T5" fmla="*/ 0 h 25"/>
                <a:gd name="T6" fmla="*/ 0 w 26"/>
                <a:gd name="T7" fmla="*/ 0 h 25"/>
                <a:gd name="T8" fmla="*/ 0 w 26"/>
                <a:gd name="T9" fmla="*/ 0 h 25"/>
                <a:gd name="T10" fmla="*/ 0 w 26"/>
                <a:gd name="T11" fmla="*/ 0 h 25"/>
                <a:gd name="T12" fmla="*/ 0 w 26"/>
                <a:gd name="T13" fmla="*/ 0 h 25"/>
                <a:gd name="T14" fmla="*/ 0 w 26"/>
                <a:gd name="T15" fmla="*/ 0 h 25"/>
                <a:gd name="T16" fmla="*/ 0 w 26"/>
                <a:gd name="T17" fmla="*/ 0 h 25"/>
                <a:gd name="T18" fmla="*/ 0 w 26"/>
                <a:gd name="T19" fmla="*/ 0 h 25"/>
                <a:gd name="T20" fmla="*/ 0 w 26"/>
                <a:gd name="T21" fmla="*/ 0 h 25"/>
                <a:gd name="T22" fmla="*/ 0 w 26"/>
                <a:gd name="T23" fmla="*/ 0 h 25"/>
                <a:gd name="T24" fmla="*/ 0 w 26"/>
                <a:gd name="T25" fmla="*/ 0 h 25"/>
                <a:gd name="T26" fmla="*/ 0 w 26"/>
                <a:gd name="T27" fmla="*/ 0 h 25"/>
                <a:gd name="T28" fmla="*/ 0 w 26"/>
                <a:gd name="T29" fmla="*/ 0 h 25"/>
                <a:gd name="T30" fmla="*/ 0 w 26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1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0 w 33"/>
                <a:gd name="T1" fmla="*/ 0 h 57"/>
                <a:gd name="T2" fmla="*/ 0 w 33"/>
                <a:gd name="T3" fmla="*/ 0 h 57"/>
                <a:gd name="T4" fmla="*/ 0 w 33"/>
                <a:gd name="T5" fmla="*/ 0 h 57"/>
                <a:gd name="T6" fmla="*/ 0 w 33"/>
                <a:gd name="T7" fmla="*/ 0 h 57"/>
                <a:gd name="T8" fmla="*/ 0 w 33"/>
                <a:gd name="T9" fmla="*/ 0 h 57"/>
                <a:gd name="T10" fmla="*/ 0 w 33"/>
                <a:gd name="T11" fmla="*/ 0 h 57"/>
                <a:gd name="T12" fmla="*/ 0 w 33"/>
                <a:gd name="T13" fmla="*/ 0 h 57"/>
                <a:gd name="T14" fmla="*/ 0 w 33"/>
                <a:gd name="T15" fmla="*/ 0 h 57"/>
                <a:gd name="T16" fmla="*/ 0 w 33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2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0 w 105"/>
                <a:gd name="T1" fmla="*/ 0 h 182"/>
                <a:gd name="T2" fmla="*/ 0 w 105"/>
                <a:gd name="T3" fmla="*/ 0 h 182"/>
                <a:gd name="T4" fmla="*/ 0 w 105"/>
                <a:gd name="T5" fmla="*/ 0 h 182"/>
                <a:gd name="T6" fmla="*/ 0 w 105"/>
                <a:gd name="T7" fmla="*/ 0 h 182"/>
                <a:gd name="T8" fmla="*/ 0 w 105"/>
                <a:gd name="T9" fmla="*/ 0 h 182"/>
                <a:gd name="T10" fmla="*/ 0 w 105"/>
                <a:gd name="T11" fmla="*/ 0 h 182"/>
                <a:gd name="T12" fmla="*/ 0 w 105"/>
                <a:gd name="T13" fmla="*/ 0 h 182"/>
                <a:gd name="T14" fmla="*/ 0 w 105"/>
                <a:gd name="T15" fmla="*/ 0 h 182"/>
                <a:gd name="T16" fmla="*/ 0 w 105"/>
                <a:gd name="T17" fmla="*/ 0 h 182"/>
                <a:gd name="T18" fmla="*/ 0 w 105"/>
                <a:gd name="T19" fmla="*/ 0 h 182"/>
                <a:gd name="T20" fmla="*/ 0 w 105"/>
                <a:gd name="T21" fmla="*/ 0 h 182"/>
                <a:gd name="T22" fmla="*/ 0 w 105"/>
                <a:gd name="T23" fmla="*/ 0 h 182"/>
                <a:gd name="T24" fmla="*/ 0 w 105"/>
                <a:gd name="T25" fmla="*/ 0 h 182"/>
                <a:gd name="T26" fmla="*/ 0 w 105"/>
                <a:gd name="T27" fmla="*/ 0 h 182"/>
                <a:gd name="T28" fmla="*/ 0 w 105"/>
                <a:gd name="T29" fmla="*/ 0 h 182"/>
                <a:gd name="T30" fmla="*/ 0 w 105"/>
                <a:gd name="T31" fmla="*/ 0 h 182"/>
                <a:gd name="T32" fmla="*/ 0 w 105"/>
                <a:gd name="T33" fmla="*/ 0 h 182"/>
                <a:gd name="T34" fmla="*/ 0 w 105"/>
                <a:gd name="T35" fmla="*/ 0 h 182"/>
                <a:gd name="T36" fmla="*/ 0 w 105"/>
                <a:gd name="T37" fmla="*/ 0 h 182"/>
                <a:gd name="T38" fmla="*/ 0 w 105"/>
                <a:gd name="T39" fmla="*/ 0 h 182"/>
                <a:gd name="T40" fmla="*/ 0 w 105"/>
                <a:gd name="T41" fmla="*/ 0 h 182"/>
                <a:gd name="T42" fmla="*/ 0 w 105"/>
                <a:gd name="T43" fmla="*/ 0 h 182"/>
                <a:gd name="T44" fmla="*/ 0 w 105"/>
                <a:gd name="T45" fmla="*/ 0 h 182"/>
                <a:gd name="T46" fmla="*/ 0 w 105"/>
                <a:gd name="T47" fmla="*/ 0 h 182"/>
                <a:gd name="T48" fmla="*/ 0 w 105"/>
                <a:gd name="T49" fmla="*/ 0 h 182"/>
                <a:gd name="T50" fmla="*/ 0 w 105"/>
                <a:gd name="T51" fmla="*/ 0 h 182"/>
                <a:gd name="T52" fmla="*/ 0 w 105"/>
                <a:gd name="T53" fmla="*/ 0 h 182"/>
                <a:gd name="T54" fmla="*/ 0 w 105"/>
                <a:gd name="T55" fmla="*/ 0 h 182"/>
                <a:gd name="T56" fmla="*/ 0 w 105"/>
                <a:gd name="T57" fmla="*/ 0 h 182"/>
                <a:gd name="T58" fmla="*/ 0 w 105"/>
                <a:gd name="T59" fmla="*/ 0 h 182"/>
                <a:gd name="T60" fmla="*/ 0 w 105"/>
                <a:gd name="T61" fmla="*/ 0 h 182"/>
                <a:gd name="T62" fmla="*/ 0 w 105"/>
                <a:gd name="T63" fmla="*/ 0 h 182"/>
                <a:gd name="T64" fmla="*/ 0 w 105"/>
                <a:gd name="T65" fmla="*/ 0 h 182"/>
                <a:gd name="T66" fmla="*/ 0 w 105"/>
                <a:gd name="T67" fmla="*/ 0 h 182"/>
                <a:gd name="T68" fmla="*/ 0 w 105"/>
                <a:gd name="T69" fmla="*/ 0 h 182"/>
                <a:gd name="T70" fmla="*/ 0 w 105"/>
                <a:gd name="T71" fmla="*/ 0 h 182"/>
                <a:gd name="T72" fmla="*/ 0 w 105"/>
                <a:gd name="T73" fmla="*/ 0 h 182"/>
                <a:gd name="T74" fmla="*/ 0 w 105"/>
                <a:gd name="T75" fmla="*/ 0 h 182"/>
                <a:gd name="T76" fmla="*/ 0 w 105"/>
                <a:gd name="T77" fmla="*/ 0 h 182"/>
                <a:gd name="T78" fmla="*/ 0 w 105"/>
                <a:gd name="T79" fmla="*/ 0 h 182"/>
                <a:gd name="T80" fmla="*/ 0 w 105"/>
                <a:gd name="T81" fmla="*/ 0 h 182"/>
                <a:gd name="T82" fmla="*/ 0 w 105"/>
                <a:gd name="T83" fmla="*/ 0 h 182"/>
                <a:gd name="T84" fmla="*/ 0 w 105"/>
                <a:gd name="T85" fmla="*/ 0 h 182"/>
                <a:gd name="T86" fmla="*/ 0 w 105"/>
                <a:gd name="T87" fmla="*/ 0 h 182"/>
                <a:gd name="T88" fmla="*/ 0 w 105"/>
                <a:gd name="T89" fmla="*/ 0 h 182"/>
                <a:gd name="T90" fmla="*/ 0 w 105"/>
                <a:gd name="T91" fmla="*/ 0 h 182"/>
                <a:gd name="T92" fmla="*/ 0 w 105"/>
                <a:gd name="T93" fmla="*/ 0 h 182"/>
                <a:gd name="T94" fmla="*/ 0 w 105"/>
                <a:gd name="T95" fmla="*/ 0 h 182"/>
                <a:gd name="T96" fmla="*/ 0 w 105"/>
                <a:gd name="T97" fmla="*/ 0 h 182"/>
                <a:gd name="T98" fmla="*/ 0 w 105"/>
                <a:gd name="T99" fmla="*/ 0 h 182"/>
                <a:gd name="T100" fmla="*/ 0 w 105"/>
                <a:gd name="T101" fmla="*/ 0 h 182"/>
                <a:gd name="T102" fmla="*/ 0 w 105"/>
                <a:gd name="T103" fmla="*/ 0 h 182"/>
                <a:gd name="T104" fmla="*/ 0 w 105"/>
                <a:gd name="T105" fmla="*/ 0 h 182"/>
                <a:gd name="T106" fmla="*/ 0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3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0 w 613"/>
                <a:gd name="T1" fmla="*/ 0 h 615"/>
                <a:gd name="T2" fmla="*/ 0 w 613"/>
                <a:gd name="T3" fmla="*/ 0 h 615"/>
                <a:gd name="T4" fmla="*/ 0 w 613"/>
                <a:gd name="T5" fmla="*/ 0 h 615"/>
                <a:gd name="T6" fmla="*/ 0 w 613"/>
                <a:gd name="T7" fmla="*/ 0 h 615"/>
                <a:gd name="T8" fmla="*/ 0 w 613"/>
                <a:gd name="T9" fmla="*/ 0 h 615"/>
                <a:gd name="T10" fmla="*/ 0 w 613"/>
                <a:gd name="T11" fmla="*/ 0 h 615"/>
                <a:gd name="T12" fmla="*/ 0 w 613"/>
                <a:gd name="T13" fmla="*/ 0 h 615"/>
                <a:gd name="T14" fmla="*/ 0 w 613"/>
                <a:gd name="T15" fmla="*/ 0 h 615"/>
                <a:gd name="T16" fmla="*/ 0 w 613"/>
                <a:gd name="T17" fmla="*/ 0 h 615"/>
                <a:gd name="T18" fmla="*/ 0 w 613"/>
                <a:gd name="T19" fmla="*/ 0 h 615"/>
                <a:gd name="T20" fmla="*/ 0 w 613"/>
                <a:gd name="T21" fmla="*/ 0 h 615"/>
                <a:gd name="T22" fmla="*/ 0 w 613"/>
                <a:gd name="T23" fmla="*/ 0 h 615"/>
                <a:gd name="T24" fmla="*/ 0 w 613"/>
                <a:gd name="T25" fmla="*/ 0 h 615"/>
                <a:gd name="T26" fmla="*/ 0 w 613"/>
                <a:gd name="T27" fmla="*/ 0 h 615"/>
                <a:gd name="T28" fmla="*/ 0 w 613"/>
                <a:gd name="T29" fmla="*/ 0 h 615"/>
                <a:gd name="T30" fmla="*/ 0 w 613"/>
                <a:gd name="T31" fmla="*/ 0 h 615"/>
                <a:gd name="T32" fmla="*/ 0 w 613"/>
                <a:gd name="T33" fmla="*/ 0 h 615"/>
                <a:gd name="T34" fmla="*/ 0 w 613"/>
                <a:gd name="T35" fmla="*/ 0 h 615"/>
                <a:gd name="T36" fmla="*/ 0 w 613"/>
                <a:gd name="T37" fmla="*/ 0 h 615"/>
                <a:gd name="T38" fmla="*/ 0 w 613"/>
                <a:gd name="T39" fmla="*/ 0 h 615"/>
                <a:gd name="T40" fmla="*/ 0 w 613"/>
                <a:gd name="T41" fmla="*/ 0 h 615"/>
                <a:gd name="T42" fmla="*/ 0 w 613"/>
                <a:gd name="T43" fmla="*/ 0 h 615"/>
                <a:gd name="T44" fmla="*/ 0 w 613"/>
                <a:gd name="T45" fmla="*/ 0 h 615"/>
                <a:gd name="T46" fmla="*/ 0 w 613"/>
                <a:gd name="T47" fmla="*/ 0 h 615"/>
                <a:gd name="T48" fmla="*/ 0 w 613"/>
                <a:gd name="T49" fmla="*/ 0 h 615"/>
                <a:gd name="T50" fmla="*/ 0 w 613"/>
                <a:gd name="T51" fmla="*/ 0 h 615"/>
                <a:gd name="T52" fmla="*/ 0 w 613"/>
                <a:gd name="T53" fmla="*/ 0 h 615"/>
                <a:gd name="T54" fmla="*/ 0 w 613"/>
                <a:gd name="T55" fmla="*/ 0 h 615"/>
                <a:gd name="T56" fmla="*/ 0 w 613"/>
                <a:gd name="T57" fmla="*/ 0 h 615"/>
                <a:gd name="T58" fmla="*/ 0 w 613"/>
                <a:gd name="T59" fmla="*/ 0 h 615"/>
                <a:gd name="T60" fmla="*/ 0 w 613"/>
                <a:gd name="T61" fmla="*/ 0 h 615"/>
                <a:gd name="T62" fmla="*/ 0 w 613"/>
                <a:gd name="T63" fmla="*/ 0 h 615"/>
                <a:gd name="T64" fmla="*/ 0 w 613"/>
                <a:gd name="T65" fmla="*/ 0 h 615"/>
                <a:gd name="T66" fmla="*/ 0 w 613"/>
                <a:gd name="T67" fmla="*/ 0 h 615"/>
                <a:gd name="T68" fmla="*/ 0 w 613"/>
                <a:gd name="T69" fmla="*/ 0 h 615"/>
                <a:gd name="T70" fmla="*/ 0 w 613"/>
                <a:gd name="T71" fmla="*/ 0 h 615"/>
                <a:gd name="T72" fmla="*/ 0 w 613"/>
                <a:gd name="T73" fmla="*/ 0 h 615"/>
                <a:gd name="T74" fmla="*/ 0 w 613"/>
                <a:gd name="T75" fmla="*/ 0 h 615"/>
                <a:gd name="T76" fmla="*/ 0 w 613"/>
                <a:gd name="T77" fmla="*/ 0 h 615"/>
                <a:gd name="T78" fmla="*/ 0 w 613"/>
                <a:gd name="T79" fmla="*/ 0 h 615"/>
                <a:gd name="T80" fmla="*/ 0 w 613"/>
                <a:gd name="T81" fmla="*/ 0 h 615"/>
                <a:gd name="T82" fmla="*/ 0 w 613"/>
                <a:gd name="T83" fmla="*/ 0 h 615"/>
                <a:gd name="T84" fmla="*/ 0 w 613"/>
                <a:gd name="T85" fmla="*/ 0 h 615"/>
                <a:gd name="T86" fmla="*/ 0 w 613"/>
                <a:gd name="T87" fmla="*/ 0 h 615"/>
                <a:gd name="T88" fmla="*/ 0 w 613"/>
                <a:gd name="T89" fmla="*/ 0 h 615"/>
                <a:gd name="T90" fmla="*/ 0 w 613"/>
                <a:gd name="T91" fmla="*/ 0 h 615"/>
                <a:gd name="T92" fmla="*/ 0 w 613"/>
                <a:gd name="T93" fmla="*/ 0 h 615"/>
                <a:gd name="T94" fmla="*/ 0 w 613"/>
                <a:gd name="T95" fmla="*/ 0 h 615"/>
                <a:gd name="T96" fmla="*/ 0 w 613"/>
                <a:gd name="T97" fmla="*/ 0 h 615"/>
                <a:gd name="T98" fmla="*/ 0 w 613"/>
                <a:gd name="T99" fmla="*/ 0 h 615"/>
                <a:gd name="T100" fmla="*/ 0 w 613"/>
                <a:gd name="T101" fmla="*/ 0 h 615"/>
                <a:gd name="T102" fmla="*/ 0 w 613"/>
                <a:gd name="T103" fmla="*/ 0 h 615"/>
                <a:gd name="T104" fmla="*/ 0 w 613"/>
                <a:gd name="T105" fmla="*/ 0 h 615"/>
                <a:gd name="T106" fmla="*/ 0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4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0 h 651"/>
                <a:gd name="T2" fmla="*/ 0 w 1629"/>
                <a:gd name="T3" fmla="*/ 0 h 651"/>
                <a:gd name="T4" fmla="*/ 0 w 1629"/>
                <a:gd name="T5" fmla="*/ 0 h 651"/>
                <a:gd name="T6" fmla="*/ 0 w 1629"/>
                <a:gd name="T7" fmla="*/ 0 h 651"/>
                <a:gd name="T8" fmla="*/ 0 w 1629"/>
                <a:gd name="T9" fmla="*/ 0 h 651"/>
                <a:gd name="T10" fmla="*/ 0 w 1629"/>
                <a:gd name="T11" fmla="*/ 0 h 651"/>
                <a:gd name="T12" fmla="*/ 0 w 1629"/>
                <a:gd name="T13" fmla="*/ 0 h 651"/>
                <a:gd name="T14" fmla="*/ 0 w 1629"/>
                <a:gd name="T15" fmla="*/ 0 h 651"/>
                <a:gd name="T16" fmla="*/ 0 w 1629"/>
                <a:gd name="T17" fmla="*/ 0 h 651"/>
                <a:gd name="T18" fmla="*/ 0 w 1629"/>
                <a:gd name="T19" fmla="*/ 0 h 651"/>
                <a:gd name="T20" fmla="*/ 0 w 1629"/>
                <a:gd name="T21" fmla="*/ 0 h 651"/>
                <a:gd name="T22" fmla="*/ 0 w 1629"/>
                <a:gd name="T23" fmla="*/ 0 h 651"/>
                <a:gd name="T24" fmla="*/ 0 w 1629"/>
                <a:gd name="T25" fmla="*/ 0 h 651"/>
                <a:gd name="T26" fmla="*/ 0 w 1629"/>
                <a:gd name="T27" fmla="*/ 0 h 651"/>
                <a:gd name="T28" fmla="*/ 0 w 1629"/>
                <a:gd name="T29" fmla="*/ 0 h 651"/>
                <a:gd name="T30" fmla="*/ 0 w 1629"/>
                <a:gd name="T31" fmla="*/ 0 h 651"/>
                <a:gd name="T32" fmla="*/ 0 w 1629"/>
                <a:gd name="T33" fmla="*/ 0 h 651"/>
                <a:gd name="T34" fmla="*/ 0 w 1629"/>
                <a:gd name="T35" fmla="*/ 0 h 651"/>
                <a:gd name="T36" fmla="*/ 0 w 1629"/>
                <a:gd name="T37" fmla="*/ 0 h 651"/>
                <a:gd name="T38" fmla="*/ 0 w 1629"/>
                <a:gd name="T39" fmla="*/ 0 h 651"/>
                <a:gd name="T40" fmla="*/ 0 w 1629"/>
                <a:gd name="T41" fmla="*/ 0 h 651"/>
                <a:gd name="T42" fmla="*/ 0 w 1629"/>
                <a:gd name="T43" fmla="*/ 0 h 651"/>
                <a:gd name="T44" fmla="*/ 0 w 1629"/>
                <a:gd name="T45" fmla="*/ 0 h 651"/>
                <a:gd name="T46" fmla="*/ 0 w 1629"/>
                <a:gd name="T47" fmla="*/ 0 h 651"/>
                <a:gd name="T48" fmla="*/ 0 w 1629"/>
                <a:gd name="T49" fmla="*/ 0 h 651"/>
                <a:gd name="T50" fmla="*/ 0 w 1629"/>
                <a:gd name="T51" fmla="*/ 0 h 651"/>
                <a:gd name="T52" fmla="*/ 0 w 1629"/>
                <a:gd name="T53" fmla="*/ 0 h 651"/>
                <a:gd name="T54" fmla="*/ 0 w 1629"/>
                <a:gd name="T55" fmla="*/ 0 h 651"/>
                <a:gd name="T56" fmla="*/ 0 w 1629"/>
                <a:gd name="T57" fmla="*/ 0 h 651"/>
                <a:gd name="T58" fmla="*/ 0 w 1629"/>
                <a:gd name="T59" fmla="*/ 0 h 651"/>
                <a:gd name="T60" fmla="*/ 0 w 1629"/>
                <a:gd name="T61" fmla="*/ 0 h 651"/>
                <a:gd name="T62" fmla="*/ 0 w 1629"/>
                <a:gd name="T63" fmla="*/ 0 h 651"/>
                <a:gd name="T64" fmla="*/ 0 w 1629"/>
                <a:gd name="T65" fmla="*/ 0 h 651"/>
                <a:gd name="T66" fmla="*/ 0 w 1629"/>
                <a:gd name="T67" fmla="*/ 0 h 651"/>
                <a:gd name="T68" fmla="*/ 0 w 1629"/>
                <a:gd name="T69" fmla="*/ 0 h 651"/>
                <a:gd name="T70" fmla="*/ 0 w 1629"/>
                <a:gd name="T71" fmla="*/ 0 h 651"/>
                <a:gd name="T72" fmla="*/ 0 w 1629"/>
                <a:gd name="T73" fmla="*/ 0 h 651"/>
                <a:gd name="T74" fmla="*/ 0 w 1629"/>
                <a:gd name="T75" fmla="*/ 0 h 651"/>
                <a:gd name="T76" fmla="*/ 0 w 1629"/>
                <a:gd name="T77" fmla="*/ 0 h 651"/>
                <a:gd name="T78" fmla="*/ 0 w 1629"/>
                <a:gd name="T79" fmla="*/ 0 h 651"/>
                <a:gd name="T80" fmla="*/ 0 w 1629"/>
                <a:gd name="T81" fmla="*/ 0 h 651"/>
                <a:gd name="T82" fmla="*/ 0 w 1629"/>
                <a:gd name="T83" fmla="*/ 0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5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0 h 317"/>
                <a:gd name="T2" fmla="*/ 0 w 1498"/>
                <a:gd name="T3" fmla="*/ 0 h 317"/>
                <a:gd name="T4" fmla="*/ 0 w 1498"/>
                <a:gd name="T5" fmla="*/ 0 h 317"/>
                <a:gd name="T6" fmla="*/ 0 w 1498"/>
                <a:gd name="T7" fmla="*/ 0 h 317"/>
                <a:gd name="T8" fmla="*/ 0 w 1498"/>
                <a:gd name="T9" fmla="*/ 0 h 317"/>
                <a:gd name="T10" fmla="*/ 0 w 1498"/>
                <a:gd name="T11" fmla="*/ 0 h 317"/>
                <a:gd name="T12" fmla="*/ 0 w 1498"/>
                <a:gd name="T13" fmla="*/ 0 h 317"/>
                <a:gd name="T14" fmla="*/ 0 w 1498"/>
                <a:gd name="T15" fmla="*/ 0 h 317"/>
                <a:gd name="T16" fmla="*/ 0 w 1498"/>
                <a:gd name="T17" fmla="*/ 0 h 317"/>
                <a:gd name="T18" fmla="*/ 0 w 1498"/>
                <a:gd name="T19" fmla="*/ 0 h 317"/>
                <a:gd name="T20" fmla="*/ 0 w 1498"/>
                <a:gd name="T21" fmla="*/ 0 h 317"/>
                <a:gd name="T22" fmla="*/ 0 w 1498"/>
                <a:gd name="T23" fmla="*/ 0 h 317"/>
                <a:gd name="T24" fmla="*/ 0 w 1498"/>
                <a:gd name="T25" fmla="*/ 0 h 317"/>
                <a:gd name="T26" fmla="*/ 0 w 1498"/>
                <a:gd name="T27" fmla="*/ 0 h 317"/>
                <a:gd name="T28" fmla="*/ 0 w 1498"/>
                <a:gd name="T29" fmla="*/ 0 h 317"/>
                <a:gd name="T30" fmla="*/ 0 w 1498"/>
                <a:gd name="T31" fmla="*/ 0 h 317"/>
                <a:gd name="T32" fmla="*/ 0 w 1498"/>
                <a:gd name="T33" fmla="*/ 0 h 317"/>
                <a:gd name="T34" fmla="*/ 0 w 1498"/>
                <a:gd name="T35" fmla="*/ 0 h 317"/>
                <a:gd name="T36" fmla="*/ 0 w 1498"/>
                <a:gd name="T37" fmla="*/ 0 h 317"/>
                <a:gd name="T38" fmla="*/ 0 w 1498"/>
                <a:gd name="T39" fmla="*/ 0 h 317"/>
                <a:gd name="T40" fmla="*/ 0 w 1498"/>
                <a:gd name="T41" fmla="*/ 0 h 317"/>
                <a:gd name="T42" fmla="*/ 0 w 1498"/>
                <a:gd name="T43" fmla="*/ 0 h 317"/>
                <a:gd name="T44" fmla="*/ 0 w 1498"/>
                <a:gd name="T45" fmla="*/ 0 h 317"/>
                <a:gd name="T46" fmla="*/ 0 w 1498"/>
                <a:gd name="T47" fmla="*/ 0 h 317"/>
                <a:gd name="T48" fmla="*/ 0 w 1498"/>
                <a:gd name="T49" fmla="*/ 0 h 317"/>
                <a:gd name="T50" fmla="*/ 0 w 1498"/>
                <a:gd name="T51" fmla="*/ 0 h 317"/>
                <a:gd name="T52" fmla="*/ 0 w 1498"/>
                <a:gd name="T53" fmla="*/ 0 h 317"/>
                <a:gd name="T54" fmla="*/ 0 w 1498"/>
                <a:gd name="T55" fmla="*/ 0 h 317"/>
                <a:gd name="T56" fmla="*/ 0 w 1498"/>
                <a:gd name="T57" fmla="*/ 0 h 317"/>
                <a:gd name="T58" fmla="*/ 0 w 1498"/>
                <a:gd name="T59" fmla="*/ 0 h 317"/>
                <a:gd name="T60" fmla="*/ 0 w 1498"/>
                <a:gd name="T61" fmla="*/ 0 h 317"/>
                <a:gd name="T62" fmla="*/ 0 w 1498"/>
                <a:gd name="T63" fmla="*/ 0 h 317"/>
                <a:gd name="T64" fmla="*/ 0 w 1498"/>
                <a:gd name="T65" fmla="*/ 0 h 317"/>
                <a:gd name="T66" fmla="*/ 0 w 1498"/>
                <a:gd name="T67" fmla="*/ 0 h 317"/>
                <a:gd name="T68" fmla="*/ 0 w 1498"/>
                <a:gd name="T69" fmla="*/ 0 h 317"/>
                <a:gd name="T70" fmla="*/ 0 w 1498"/>
                <a:gd name="T71" fmla="*/ 0 h 317"/>
                <a:gd name="T72" fmla="*/ 0 w 1498"/>
                <a:gd name="T73" fmla="*/ 0 h 317"/>
                <a:gd name="T74" fmla="*/ 0 w 1498"/>
                <a:gd name="T75" fmla="*/ 0 h 317"/>
                <a:gd name="T76" fmla="*/ 0 w 1498"/>
                <a:gd name="T77" fmla="*/ 0 h 317"/>
                <a:gd name="T78" fmla="*/ 0 w 1498"/>
                <a:gd name="T79" fmla="*/ 0 h 317"/>
                <a:gd name="T80" fmla="*/ 0 w 1498"/>
                <a:gd name="T81" fmla="*/ 0 h 317"/>
                <a:gd name="T82" fmla="*/ 0 w 1498"/>
                <a:gd name="T83" fmla="*/ 0 h 317"/>
                <a:gd name="T84" fmla="*/ 0 w 1498"/>
                <a:gd name="T85" fmla="*/ 0 h 317"/>
                <a:gd name="T86" fmla="*/ 0 w 1498"/>
                <a:gd name="T87" fmla="*/ 0 h 317"/>
                <a:gd name="T88" fmla="*/ 0 w 1498"/>
                <a:gd name="T89" fmla="*/ 0 h 317"/>
                <a:gd name="T90" fmla="*/ 0 w 1498"/>
                <a:gd name="T91" fmla="*/ 0 h 317"/>
                <a:gd name="T92" fmla="*/ 0 w 1498"/>
                <a:gd name="T93" fmla="*/ 0 h 317"/>
                <a:gd name="T94" fmla="*/ 0 w 1498"/>
                <a:gd name="T95" fmla="*/ 0 h 317"/>
                <a:gd name="T96" fmla="*/ 0 w 1498"/>
                <a:gd name="T97" fmla="*/ 0 h 317"/>
                <a:gd name="T98" fmla="*/ 0 w 1498"/>
                <a:gd name="T99" fmla="*/ 0 h 317"/>
                <a:gd name="T100" fmla="*/ 0 w 1498"/>
                <a:gd name="T101" fmla="*/ 0 h 317"/>
                <a:gd name="T102" fmla="*/ 0 w 1498"/>
                <a:gd name="T103" fmla="*/ 0 h 317"/>
                <a:gd name="T104" fmla="*/ 0 w 1498"/>
                <a:gd name="T105" fmla="*/ 0 h 317"/>
                <a:gd name="T106" fmla="*/ 0 w 1498"/>
                <a:gd name="T107" fmla="*/ 0 h 317"/>
                <a:gd name="T108" fmla="*/ 0 w 1498"/>
                <a:gd name="T109" fmla="*/ 0 h 317"/>
                <a:gd name="T110" fmla="*/ 0 w 1498"/>
                <a:gd name="T111" fmla="*/ 0 h 317"/>
                <a:gd name="T112" fmla="*/ 0 w 1498"/>
                <a:gd name="T113" fmla="*/ 0 h 317"/>
                <a:gd name="T114" fmla="*/ 0 w 1498"/>
                <a:gd name="T115" fmla="*/ 0 h 317"/>
                <a:gd name="T116" fmla="*/ 0 w 1498"/>
                <a:gd name="T117" fmla="*/ 0 h 317"/>
                <a:gd name="T118" fmla="*/ 0 w 1498"/>
                <a:gd name="T119" fmla="*/ 0 h 317"/>
                <a:gd name="T120" fmla="*/ 0 w 1498"/>
                <a:gd name="T121" fmla="*/ 0 h 317"/>
                <a:gd name="T122" fmla="*/ 0 w 1498"/>
                <a:gd name="T123" fmla="*/ 0 h 317"/>
                <a:gd name="T124" fmla="*/ 0 w 1498"/>
                <a:gd name="T125" fmla="*/ 0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6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0 h 514"/>
                <a:gd name="T2" fmla="*/ 0 w 1618"/>
                <a:gd name="T3" fmla="*/ 0 h 514"/>
                <a:gd name="T4" fmla="*/ 0 w 1618"/>
                <a:gd name="T5" fmla="*/ 0 h 514"/>
                <a:gd name="T6" fmla="*/ 0 w 1618"/>
                <a:gd name="T7" fmla="*/ 0 h 514"/>
                <a:gd name="T8" fmla="*/ 0 w 1618"/>
                <a:gd name="T9" fmla="*/ 0 h 514"/>
                <a:gd name="T10" fmla="*/ 0 w 1618"/>
                <a:gd name="T11" fmla="*/ 0 h 514"/>
                <a:gd name="T12" fmla="*/ 0 w 1618"/>
                <a:gd name="T13" fmla="*/ 0 h 514"/>
                <a:gd name="T14" fmla="*/ 0 w 1618"/>
                <a:gd name="T15" fmla="*/ 0 h 514"/>
                <a:gd name="T16" fmla="*/ 0 w 1618"/>
                <a:gd name="T17" fmla="*/ 0 h 514"/>
                <a:gd name="T18" fmla="*/ 0 w 1618"/>
                <a:gd name="T19" fmla="*/ 0 h 514"/>
                <a:gd name="T20" fmla="*/ 0 w 1618"/>
                <a:gd name="T21" fmla="*/ 0 h 514"/>
                <a:gd name="T22" fmla="*/ 0 w 1618"/>
                <a:gd name="T23" fmla="*/ 0 h 514"/>
                <a:gd name="T24" fmla="*/ 0 w 1618"/>
                <a:gd name="T25" fmla="*/ 0 h 514"/>
                <a:gd name="T26" fmla="*/ 0 w 1618"/>
                <a:gd name="T27" fmla="*/ 0 h 514"/>
                <a:gd name="T28" fmla="*/ 0 w 1618"/>
                <a:gd name="T29" fmla="*/ 0 h 514"/>
                <a:gd name="T30" fmla="*/ 0 w 1618"/>
                <a:gd name="T31" fmla="*/ 0 h 514"/>
                <a:gd name="T32" fmla="*/ 0 w 1618"/>
                <a:gd name="T33" fmla="*/ 0 h 514"/>
                <a:gd name="T34" fmla="*/ 0 w 1618"/>
                <a:gd name="T35" fmla="*/ 0 h 514"/>
                <a:gd name="T36" fmla="*/ 0 w 1618"/>
                <a:gd name="T37" fmla="*/ 0 h 514"/>
                <a:gd name="T38" fmla="*/ 0 w 1618"/>
                <a:gd name="T39" fmla="*/ 0 h 514"/>
                <a:gd name="T40" fmla="*/ 0 w 1618"/>
                <a:gd name="T41" fmla="*/ 0 h 514"/>
                <a:gd name="T42" fmla="*/ 0 w 1618"/>
                <a:gd name="T43" fmla="*/ 0 h 514"/>
                <a:gd name="T44" fmla="*/ 0 w 1618"/>
                <a:gd name="T45" fmla="*/ 0 h 514"/>
                <a:gd name="T46" fmla="*/ 0 w 1618"/>
                <a:gd name="T47" fmla="*/ 0 h 514"/>
                <a:gd name="T48" fmla="*/ 0 w 1618"/>
                <a:gd name="T49" fmla="*/ 0 h 514"/>
                <a:gd name="T50" fmla="*/ 0 w 1618"/>
                <a:gd name="T51" fmla="*/ 0 h 514"/>
                <a:gd name="T52" fmla="*/ 0 w 1618"/>
                <a:gd name="T53" fmla="*/ 0 h 514"/>
                <a:gd name="T54" fmla="*/ 0 w 1618"/>
                <a:gd name="T55" fmla="*/ 0 h 514"/>
                <a:gd name="T56" fmla="*/ 0 w 1618"/>
                <a:gd name="T57" fmla="*/ 0 h 514"/>
                <a:gd name="T58" fmla="*/ 0 w 1618"/>
                <a:gd name="T59" fmla="*/ 0 h 514"/>
                <a:gd name="T60" fmla="*/ 0 w 1618"/>
                <a:gd name="T61" fmla="*/ 0 h 514"/>
                <a:gd name="T62" fmla="*/ 0 w 1618"/>
                <a:gd name="T63" fmla="*/ 0 h 514"/>
                <a:gd name="T64" fmla="*/ 0 w 1618"/>
                <a:gd name="T65" fmla="*/ 0 h 514"/>
                <a:gd name="T66" fmla="*/ 0 w 1618"/>
                <a:gd name="T67" fmla="*/ 0 h 514"/>
                <a:gd name="T68" fmla="*/ 0 w 1618"/>
                <a:gd name="T69" fmla="*/ 0 h 514"/>
                <a:gd name="T70" fmla="*/ 0 w 1618"/>
                <a:gd name="T71" fmla="*/ 0 h 514"/>
                <a:gd name="T72" fmla="*/ 0 w 1618"/>
                <a:gd name="T73" fmla="*/ 0 h 514"/>
                <a:gd name="T74" fmla="*/ 0 w 1618"/>
                <a:gd name="T75" fmla="*/ 0 h 514"/>
                <a:gd name="T76" fmla="*/ 0 w 1618"/>
                <a:gd name="T77" fmla="*/ 0 h 514"/>
                <a:gd name="T78" fmla="*/ 0 w 1618"/>
                <a:gd name="T79" fmla="*/ 0 h 514"/>
                <a:gd name="T80" fmla="*/ 0 w 1618"/>
                <a:gd name="T81" fmla="*/ 0 h 514"/>
                <a:gd name="T82" fmla="*/ 0 w 1618"/>
                <a:gd name="T83" fmla="*/ 0 h 514"/>
                <a:gd name="T84" fmla="*/ 0 w 1618"/>
                <a:gd name="T85" fmla="*/ 0 h 514"/>
                <a:gd name="T86" fmla="*/ 0 w 1618"/>
                <a:gd name="T87" fmla="*/ 0 h 514"/>
                <a:gd name="T88" fmla="*/ 0 w 1618"/>
                <a:gd name="T89" fmla="*/ 0 h 514"/>
                <a:gd name="T90" fmla="*/ 0 w 1618"/>
                <a:gd name="T91" fmla="*/ 0 h 514"/>
                <a:gd name="T92" fmla="*/ 0 w 1618"/>
                <a:gd name="T93" fmla="*/ 0 h 514"/>
                <a:gd name="T94" fmla="*/ 0 w 1618"/>
                <a:gd name="T95" fmla="*/ 0 h 514"/>
                <a:gd name="T96" fmla="*/ 0 w 1618"/>
                <a:gd name="T97" fmla="*/ 0 h 514"/>
                <a:gd name="T98" fmla="*/ 0 w 1618"/>
                <a:gd name="T99" fmla="*/ 0 h 514"/>
                <a:gd name="T100" fmla="*/ 0 w 1618"/>
                <a:gd name="T101" fmla="*/ 0 h 514"/>
                <a:gd name="T102" fmla="*/ 0 w 1618"/>
                <a:gd name="T103" fmla="*/ 0 h 514"/>
                <a:gd name="T104" fmla="*/ 0 w 1618"/>
                <a:gd name="T105" fmla="*/ 0 h 514"/>
                <a:gd name="T106" fmla="*/ 0 w 1618"/>
                <a:gd name="T107" fmla="*/ 0 h 514"/>
                <a:gd name="T108" fmla="*/ 0 w 1618"/>
                <a:gd name="T109" fmla="*/ 0 h 514"/>
                <a:gd name="T110" fmla="*/ 0 w 1618"/>
                <a:gd name="T111" fmla="*/ 0 h 514"/>
                <a:gd name="T112" fmla="*/ 0 w 1618"/>
                <a:gd name="T113" fmla="*/ 0 h 514"/>
                <a:gd name="T114" fmla="*/ 0 w 1618"/>
                <a:gd name="T115" fmla="*/ 0 h 514"/>
                <a:gd name="T116" fmla="*/ 0 w 1618"/>
                <a:gd name="T117" fmla="*/ 0 h 514"/>
                <a:gd name="T118" fmla="*/ 0 w 1618"/>
                <a:gd name="T119" fmla="*/ 0 h 514"/>
                <a:gd name="T120" fmla="*/ 0 w 1618"/>
                <a:gd name="T121" fmla="*/ 0 h 514"/>
                <a:gd name="T122" fmla="*/ 0 w 1618"/>
                <a:gd name="T123" fmla="*/ 0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7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0 w 591"/>
                <a:gd name="T3" fmla="*/ 0 h 423"/>
                <a:gd name="T4" fmla="*/ 0 w 591"/>
                <a:gd name="T5" fmla="*/ 0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158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1 h 502"/>
                  <a:gd name="T2" fmla="*/ 0 w 907"/>
                  <a:gd name="T3" fmla="*/ 1 h 502"/>
                  <a:gd name="T4" fmla="*/ 0 w 907"/>
                  <a:gd name="T5" fmla="*/ 1 h 502"/>
                  <a:gd name="T6" fmla="*/ 0 w 907"/>
                  <a:gd name="T7" fmla="*/ 1 h 502"/>
                  <a:gd name="T8" fmla="*/ 0 w 907"/>
                  <a:gd name="T9" fmla="*/ 1 h 502"/>
                  <a:gd name="T10" fmla="*/ 0 w 907"/>
                  <a:gd name="T11" fmla="*/ 1 h 502"/>
                  <a:gd name="T12" fmla="*/ 0 w 907"/>
                  <a:gd name="T13" fmla="*/ 1 h 502"/>
                  <a:gd name="T14" fmla="*/ 0 w 907"/>
                  <a:gd name="T15" fmla="*/ 1 h 502"/>
                  <a:gd name="T16" fmla="*/ 0 w 907"/>
                  <a:gd name="T17" fmla="*/ 1 h 502"/>
                  <a:gd name="T18" fmla="*/ 1 w 907"/>
                  <a:gd name="T19" fmla="*/ 1 h 502"/>
                  <a:gd name="T20" fmla="*/ 1 w 907"/>
                  <a:gd name="T21" fmla="*/ 2 h 502"/>
                  <a:gd name="T22" fmla="*/ 1 w 907"/>
                  <a:gd name="T23" fmla="*/ 2 h 502"/>
                  <a:gd name="T24" fmla="*/ 1 w 907"/>
                  <a:gd name="T25" fmla="*/ 2 h 502"/>
                  <a:gd name="T26" fmla="*/ 1 w 907"/>
                  <a:gd name="T27" fmla="*/ 2 h 502"/>
                  <a:gd name="T28" fmla="*/ 2 w 907"/>
                  <a:gd name="T29" fmla="*/ 2 h 502"/>
                  <a:gd name="T30" fmla="*/ 2 w 907"/>
                  <a:gd name="T31" fmla="*/ 2 h 502"/>
                  <a:gd name="T32" fmla="*/ 2 w 907"/>
                  <a:gd name="T33" fmla="*/ 2 h 502"/>
                  <a:gd name="T34" fmla="*/ 2 w 907"/>
                  <a:gd name="T35" fmla="*/ 2 h 502"/>
                  <a:gd name="T36" fmla="*/ 2 w 907"/>
                  <a:gd name="T37" fmla="*/ 2 h 502"/>
                  <a:gd name="T38" fmla="*/ 2 w 907"/>
                  <a:gd name="T39" fmla="*/ 2 h 502"/>
                  <a:gd name="T40" fmla="*/ 3 w 907"/>
                  <a:gd name="T41" fmla="*/ 2 h 502"/>
                  <a:gd name="T42" fmla="*/ 3 w 907"/>
                  <a:gd name="T43" fmla="*/ 2 h 502"/>
                  <a:gd name="T44" fmla="*/ 3 w 907"/>
                  <a:gd name="T45" fmla="*/ 2 h 502"/>
                  <a:gd name="T46" fmla="*/ 3 w 907"/>
                  <a:gd name="T47" fmla="*/ 2 h 502"/>
                  <a:gd name="T48" fmla="*/ 3 w 907"/>
                  <a:gd name="T49" fmla="*/ 2 h 502"/>
                  <a:gd name="T50" fmla="*/ 3 w 907"/>
                  <a:gd name="T51" fmla="*/ 2 h 502"/>
                  <a:gd name="T52" fmla="*/ 3 w 907"/>
                  <a:gd name="T53" fmla="*/ 2 h 502"/>
                  <a:gd name="T54" fmla="*/ 3 w 907"/>
                  <a:gd name="T55" fmla="*/ 2 h 502"/>
                  <a:gd name="T56" fmla="*/ 3 w 907"/>
                  <a:gd name="T57" fmla="*/ 2 h 502"/>
                  <a:gd name="T58" fmla="*/ 3 w 907"/>
                  <a:gd name="T59" fmla="*/ 2 h 502"/>
                  <a:gd name="T60" fmla="*/ 2 w 907"/>
                  <a:gd name="T61" fmla="*/ 2 h 502"/>
                  <a:gd name="T62" fmla="*/ 2 w 907"/>
                  <a:gd name="T63" fmla="*/ 2 h 502"/>
                  <a:gd name="T64" fmla="*/ 2 w 907"/>
                  <a:gd name="T65" fmla="*/ 2 h 502"/>
                  <a:gd name="T66" fmla="*/ 2 w 907"/>
                  <a:gd name="T67" fmla="*/ 2 h 502"/>
                  <a:gd name="T68" fmla="*/ 2 w 907"/>
                  <a:gd name="T69" fmla="*/ 2 h 502"/>
                  <a:gd name="T70" fmla="*/ 2 w 907"/>
                  <a:gd name="T71" fmla="*/ 2 h 502"/>
                  <a:gd name="T72" fmla="*/ 1 w 907"/>
                  <a:gd name="T73" fmla="*/ 2 h 502"/>
                  <a:gd name="T74" fmla="*/ 1 w 907"/>
                  <a:gd name="T75" fmla="*/ 2 h 502"/>
                  <a:gd name="T76" fmla="*/ 1 w 907"/>
                  <a:gd name="T77" fmla="*/ 2 h 502"/>
                  <a:gd name="T78" fmla="*/ 1 w 907"/>
                  <a:gd name="T79" fmla="*/ 2 h 502"/>
                  <a:gd name="T80" fmla="*/ 1 w 907"/>
                  <a:gd name="T81" fmla="*/ 2 h 502"/>
                  <a:gd name="T82" fmla="*/ 0 w 907"/>
                  <a:gd name="T83" fmla="*/ 2 h 502"/>
                  <a:gd name="T84" fmla="*/ 0 w 907"/>
                  <a:gd name="T85" fmla="*/ 2 h 502"/>
                  <a:gd name="T86" fmla="*/ 0 w 907"/>
                  <a:gd name="T87" fmla="*/ 1 h 502"/>
                  <a:gd name="T88" fmla="*/ 0 w 907"/>
                  <a:gd name="T89" fmla="*/ 1 h 502"/>
                  <a:gd name="T90" fmla="*/ 0 w 907"/>
                  <a:gd name="T91" fmla="*/ 1 h 502"/>
                  <a:gd name="T92" fmla="*/ 0 w 907"/>
                  <a:gd name="T93" fmla="*/ 1 h 502"/>
                  <a:gd name="T94" fmla="*/ 0 w 907"/>
                  <a:gd name="T95" fmla="*/ 1 h 502"/>
                  <a:gd name="T96" fmla="*/ 0 w 907"/>
                  <a:gd name="T97" fmla="*/ 1 h 502"/>
                  <a:gd name="T98" fmla="*/ 0 w 907"/>
                  <a:gd name="T99" fmla="*/ 1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2 w 410"/>
                  <a:gd name="T3" fmla="*/ 1 h 131"/>
                  <a:gd name="T4" fmla="*/ 2 w 410"/>
                  <a:gd name="T5" fmla="*/ 1 h 131"/>
                  <a:gd name="T6" fmla="*/ 1 w 410"/>
                  <a:gd name="T7" fmla="*/ 1 h 131"/>
                  <a:gd name="T8" fmla="*/ 1 w 410"/>
                  <a:gd name="T9" fmla="*/ 1 h 131"/>
                  <a:gd name="T10" fmla="*/ 1 w 410"/>
                  <a:gd name="T11" fmla="*/ 1 h 131"/>
                  <a:gd name="T12" fmla="*/ 1 w 410"/>
                  <a:gd name="T13" fmla="*/ 1 h 131"/>
                  <a:gd name="T14" fmla="*/ 1 w 410"/>
                  <a:gd name="T15" fmla="*/ 1 h 131"/>
                  <a:gd name="T16" fmla="*/ 1 w 410"/>
                  <a:gd name="T17" fmla="*/ 1 h 131"/>
                  <a:gd name="T18" fmla="*/ 1 w 410"/>
                  <a:gd name="T19" fmla="*/ 1 h 131"/>
                  <a:gd name="T20" fmla="*/ 1 w 410"/>
                  <a:gd name="T21" fmla="*/ 1 h 131"/>
                  <a:gd name="T22" fmla="*/ 1 w 410"/>
                  <a:gd name="T23" fmla="*/ 1 h 131"/>
                  <a:gd name="T24" fmla="*/ 1 w 410"/>
                  <a:gd name="T25" fmla="*/ 1 h 131"/>
                  <a:gd name="T26" fmla="*/ 1 w 410"/>
                  <a:gd name="T27" fmla="*/ 1 h 131"/>
                  <a:gd name="T28" fmla="*/ 1 w 410"/>
                  <a:gd name="T29" fmla="*/ 1 h 131"/>
                  <a:gd name="T30" fmla="*/ 1 w 410"/>
                  <a:gd name="T31" fmla="*/ 1 h 131"/>
                  <a:gd name="T32" fmla="*/ 1 w 410"/>
                  <a:gd name="T33" fmla="*/ 1 h 131"/>
                  <a:gd name="T34" fmla="*/ 1 w 410"/>
                  <a:gd name="T35" fmla="*/ 1 h 131"/>
                  <a:gd name="T36" fmla="*/ 1 w 410"/>
                  <a:gd name="T37" fmla="*/ 1 h 131"/>
                  <a:gd name="T38" fmla="*/ 1 w 410"/>
                  <a:gd name="T39" fmla="*/ 1 h 131"/>
                  <a:gd name="T40" fmla="*/ 1 w 410"/>
                  <a:gd name="T41" fmla="*/ 1 h 131"/>
                  <a:gd name="T42" fmla="*/ 1 w 410"/>
                  <a:gd name="T43" fmla="*/ 1 h 131"/>
                  <a:gd name="T44" fmla="*/ 1 w 410"/>
                  <a:gd name="T45" fmla="*/ 1 h 131"/>
                  <a:gd name="T46" fmla="*/ 1 w 410"/>
                  <a:gd name="T47" fmla="*/ 1 h 131"/>
                  <a:gd name="T48" fmla="*/ 1 w 410"/>
                  <a:gd name="T49" fmla="*/ 1 h 131"/>
                  <a:gd name="T50" fmla="*/ 1 w 410"/>
                  <a:gd name="T51" fmla="*/ 1 h 131"/>
                  <a:gd name="T52" fmla="*/ 1 w 410"/>
                  <a:gd name="T53" fmla="*/ 1 h 131"/>
                  <a:gd name="T54" fmla="*/ 1 w 410"/>
                  <a:gd name="T55" fmla="*/ 1 h 131"/>
                  <a:gd name="T56" fmla="*/ 1 w 410"/>
                  <a:gd name="T57" fmla="*/ 1 h 131"/>
                  <a:gd name="T58" fmla="*/ 1 w 410"/>
                  <a:gd name="T59" fmla="*/ 1 h 131"/>
                  <a:gd name="T60" fmla="*/ 1 w 410"/>
                  <a:gd name="T61" fmla="*/ 1 h 131"/>
                  <a:gd name="T62" fmla="*/ 1 w 410"/>
                  <a:gd name="T63" fmla="*/ 1 h 131"/>
                  <a:gd name="T64" fmla="*/ 1 w 410"/>
                  <a:gd name="T65" fmla="*/ 1 h 131"/>
                  <a:gd name="T66" fmla="*/ 1 w 410"/>
                  <a:gd name="T67" fmla="*/ 1 h 131"/>
                  <a:gd name="T68" fmla="*/ 1 w 410"/>
                  <a:gd name="T69" fmla="*/ 1 h 131"/>
                  <a:gd name="T70" fmla="*/ 1 w 410"/>
                  <a:gd name="T71" fmla="*/ 1 h 131"/>
                  <a:gd name="T72" fmla="*/ 1 w 410"/>
                  <a:gd name="T73" fmla="*/ 1 h 131"/>
                  <a:gd name="T74" fmla="*/ 1 w 410"/>
                  <a:gd name="T75" fmla="*/ 1 h 131"/>
                  <a:gd name="T76" fmla="*/ 1 w 410"/>
                  <a:gd name="T77" fmla="*/ 1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0 w 97"/>
                  <a:gd name="T3" fmla="*/ 1 h 108"/>
                  <a:gd name="T4" fmla="*/ 0 w 97"/>
                  <a:gd name="T5" fmla="*/ 1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0 w 59"/>
                  <a:gd name="T1" fmla="*/ 0 h 728"/>
                  <a:gd name="T2" fmla="*/ 0 w 59"/>
                  <a:gd name="T3" fmla="*/ 3 h 728"/>
                  <a:gd name="T4" fmla="*/ 0 w 59"/>
                  <a:gd name="T5" fmla="*/ 3 h 728"/>
                  <a:gd name="T6" fmla="*/ 0 w 59"/>
                  <a:gd name="T7" fmla="*/ 1 h 728"/>
                  <a:gd name="T8" fmla="*/ 0 w 59"/>
                  <a:gd name="T9" fmla="*/ 0 h 728"/>
                  <a:gd name="T10" fmla="*/ 0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1 w 158"/>
                  <a:gd name="T1" fmla="*/ 0 h 275"/>
                  <a:gd name="T2" fmla="*/ 1 w 158"/>
                  <a:gd name="T3" fmla="*/ 1 h 275"/>
                  <a:gd name="T4" fmla="*/ 1 w 158"/>
                  <a:gd name="T5" fmla="*/ 1 h 275"/>
                  <a:gd name="T6" fmla="*/ 1 w 158"/>
                  <a:gd name="T7" fmla="*/ 1 h 275"/>
                  <a:gd name="T8" fmla="*/ 1 w 158"/>
                  <a:gd name="T9" fmla="*/ 1 h 275"/>
                  <a:gd name="T10" fmla="*/ 1 w 158"/>
                  <a:gd name="T11" fmla="*/ 1 h 275"/>
                  <a:gd name="T12" fmla="*/ 1 w 158"/>
                  <a:gd name="T13" fmla="*/ 1 h 275"/>
                  <a:gd name="T14" fmla="*/ 1 w 158"/>
                  <a:gd name="T15" fmla="*/ 1 h 275"/>
                  <a:gd name="T16" fmla="*/ 1 w 158"/>
                  <a:gd name="T17" fmla="*/ 1 h 275"/>
                  <a:gd name="T18" fmla="*/ 0 w 158"/>
                  <a:gd name="T19" fmla="*/ 1 h 275"/>
                  <a:gd name="T20" fmla="*/ 0 w 158"/>
                  <a:gd name="T21" fmla="*/ 1 h 275"/>
                  <a:gd name="T22" fmla="*/ 0 w 158"/>
                  <a:gd name="T23" fmla="*/ 1 h 275"/>
                  <a:gd name="T24" fmla="*/ 1 w 158"/>
                  <a:gd name="T25" fmla="*/ 1 h 275"/>
                  <a:gd name="T26" fmla="*/ 1 w 158"/>
                  <a:gd name="T27" fmla="*/ 1 h 275"/>
                  <a:gd name="T28" fmla="*/ 1 w 158"/>
                  <a:gd name="T29" fmla="*/ 1 h 275"/>
                  <a:gd name="T30" fmla="*/ 1 w 158"/>
                  <a:gd name="T31" fmla="*/ 1 h 275"/>
                  <a:gd name="T32" fmla="*/ 1 w 158"/>
                  <a:gd name="T33" fmla="*/ 1 h 275"/>
                  <a:gd name="T34" fmla="*/ 1 w 158"/>
                  <a:gd name="T35" fmla="*/ 1 h 275"/>
                  <a:gd name="T36" fmla="*/ 1 w 158"/>
                  <a:gd name="T37" fmla="*/ 1 h 275"/>
                  <a:gd name="T38" fmla="*/ 1 w 158"/>
                  <a:gd name="T39" fmla="*/ 1 h 275"/>
                  <a:gd name="T40" fmla="*/ 1 w 158"/>
                  <a:gd name="T41" fmla="*/ 2 h 275"/>
                  <a:gd name="T42" fmla="*/ 1 w 158"/>
                  <a:gd name="T43" fmla="*/ 2 h 275"/>
                  <a:gd name="T44" fmla="*/ 1 w 158"/>
                  <a:gd name="T45" fmla="*/ 2 h 275"/>
                  <a:gd name="T46" fmla="*/ 1 w 158"/>
                  <a:gd name="T47" fmla="*/ 1 h 275"/>
                  <a:gd name="T48" fmla="*/ 1 w 158"/>
                  <a:gd name="T49" fmla="*/ 1 h 275"/>
                  <a:gd name="T50" fmla="*/ 1 w 158"/>
                  <a:gd name="T51" fmla="*/ 1 h 275"/>
                  <a:gd name="T52" fmla="*/ 1 w 158"/>
                  <a:gd name="T53" fmla="*/ 1 h 275"/>
                  <a:gd name="T54" fmla="*/ 1 w 158"/>
                  <a:gd name="T55" fmla="*/ 1 h 275"/>
                  <a:gd name="T56" fmla="*/ 1 w 158"/>
                  <a:gd name="T57" fmla="*/ 1 h 275"/>
                  <a:gd name="T58" fmla="*/ 1 w 158"/>
                  <a:gd name="T59" fmla="*/ 1 h 275"/>
                  <a:gd name="T60" fmla="*/ 1 w 158"/>
                  <a:gd name="T61" fmla="*/ 1 h 275"/>
                  <a:gd name="T62" fmla="*/ 1 w 158"/>
                  <a:gd name="T63" fmla="*/ 1 h 275"/>
                  <a:gd name="T64" fmla="*/ 1 w 158"/>
                  <a:gd name="T65" fmla="*/ 1 h 275"/>
                  <a:gd name="T66" fmla="*/ 1 w 158"/>
                  <a:gd name="T67" fmla="*/ 1 h 275"/>
                  <a:gd name="T68" fmla="*/ 1 w 158"/>
                  <a:gd name="T69" fmla="*/ 1 h 275"/>
                  <a:gd name="T70" fmla="*/ 1 w 158"/>
                  <a:gd name="T71" fmla="*/ 1 h 275"/>
                  <a:gd name="T72" fmla="*/ 1 w 158"/>
                  <a:gd name="T73" fmla="*/ 1 h 275"/>
                  <a:gd name="T74" fmla="*/ 1 w 158"/>
                  <a:gd name="T75" fmla="*/ 1 h 275"/>
                  <a:gd name="T76" fmla="*/ 1 w 158"/>
                  <a:gd name="T77" fmla="*/ 1 h 275"/>
                  <a:gd name="T78" fmla="*/ 1 w 158"/>
                  <a:gd name="T79" fmla="*/ 1 h 275"/>
                  <a:gd name="T80" fmla="*/ 1 w 158"/>
                  <a:gd name="T81" fmla="*/ 1 h 275"/>
                  <a:gd name="T82" fmla="*/ 1 w 158"/>
                  <a:gd name="T83" fmla="*/ 1 h 275"/>
                  <a:gd name="T84" fmla="*/ 1 w 158"/>
                  <a:gd name="T85" fmla="*/ 1 h 275"/>
                  <a:gd name="T86" fmla="*/ 1 w 158"/>
                  <a:gd name="T87" fmla="*/ 1 h 275"/>
                  <a:gd name="T88" fmla="*/ 1 w 158"/>
                  <a:gd name="T89" fmla="*/ 0 h 275"/>
                  <a:gd name="T90" fmla="*/ 1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1 w 407"/>
                  <a:gd name="T1" fmla="*/ 1 h 224"/>
                  <a:gd name="T2" fmla="*/ 1 w 407"/>
                  <a:gd name="T3" fmla="*/ 1 h 224"/>
                  <a:gd name="T4" fmla="*/ 0 w 407"/>
                  <a:gd name="T5" fmla="*/ 1 h 224"/>
                  <a:gd name="T6" fmla="*/ 1 w 407"/>
                  <a:gd name="T7" fmla="*/ 1 h 224"/>
                  <a:gd name="T8" fmla="*/ 1 w 407"/>
                  <a:gd name="T9" fmla="*/ 1 h 224"/>
                  <a:gd name="T10" fmla="*/ 1 w 407"/>
                  <a:gd name="T11" fmla="*/ 1 h 224"/>
                  <a:gd name="T12" fmla="*/ 1 w 407"/>
                  <a:gd name="T13" fmla="*/ 1 h 224"/>
                  <a:gd name="T14" fmla="*/ 2 w 407"/>
                  <a:gd name="T15" fmla="*/ 1 h 224"/>
                  <a:gd name="T16" fmla="*/ 2 w 407"/>
                  <a:gd name="T17" fmla="*/ 1 h 224"/>
                  <a:gd name="T18" fmla="*/ 2 w 407"/>
                  <a:gd name="T19" fmla="*/ 1 h 224"/>
                  <a:gd name="T20" fmla="*/ 2 w 407"/>
                  <a:gd name="T21" fmla="*/ 1 h 224"/>
                  <a:gd name="T22" fmla="*/ 2 w 407"/>
                  <a:gd name="T23" fmla="*/ 1 h 224"/>
                  <a:gd name="T24" fmla="*/ 2 w 407"/>
                  <a:gd name="T25" fmla="*/ 1 h 224"/>
                  <a:gd name="T26" fmla="*/ 2 w 407"/>
                  <a:gd name="T27" fmla="*/ 1 h 224"/>
                  <a:gd name="T28" fmla="*/ 1 w 407"/>
                  <a:gd name="T29" fmla="*/ 1 h 224"/>
                  <a:gd name="T30" fmla="*/ 1 w 407"/>
                  <a:gd name="T31" fmla="*/ 1 h 224"/>
                  <a:gd name="T32" fmla="*/ 2 w 407"/>
                  <a:gd name="T33" fmla="*/ 1 h 224"/>
                  <a:gd name="T34" fmla="*/ 1 w 407"/>
                  <a:gd name="T35" fmla="*/ 1 h 224"/>
                  <a:gd name="T36" fmla="*/ 1 w 407"/>
                  <a:gd name="T37" fmla="*/ 0 h 224"/>
                  <a:gd name="T38" fmla="*/ 1 w 407"/>
                  <a:gd name="T39" fmla="*/ 1 h 224"/>
                  <a:gd name="T40" fmla="*/ 1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0 w 379"/>
                  <a:gd name="T1" fmla="*/ 1 h 701"/>
                  <a:gd name="T2" fmla="*/ 0 w 379"/>
                  <a:gd name="T3" fmla="*/ 1 h 701"/>
                  <a:gd name="T4" fmla="*/ 0 w 379"/>
                  <a:gd name="T5" fmla="*/ 1 h 701"/>
                  <a:gd name="T6" fmla="*/ 0 w 379"/>
                  <a:gd name="T7" fmla="*/ 1 h 701"/>
                  <a:gd name="T8" fmla="*/ 0 w 379"/>
                  <a:gd name="T9" fmla="*/ 1 h 701"/>
                  <a:gd name="T10" fmla="*/ 0 w 379"/>
                  <a:gd name="T11" fmla="*/ 1 h 701"/>
                  <a:gd name="T12" fmla="*/ 0 w 379"/>
                  <a:gd name="T13" fmla="*/ 1 h 701"/>
                  <a:gd name="T14" fmla="*/ 0 w 379"/>
                  <a:gd name="T15" fmla="*/ 1 h 701"/>
                  <a:gd name="T16" fmla="*/ 0 w 379"/>
                  <a:gd name="T17" fmla="*/ 2 h 701"/>
                  <a:gd name="T18" fmla="*/ 0 w 379"/>
                  <a:gd name="T19" fmla="*/ 2 h 701"/>
                  <a:gd name="T20" fmla="*/ 0 w 379"/>
                  <a:gd name="T21" fmla="*/ 2 h 701"/>
                  <a:gd name="T22" fmla="*/ 0 w 379"/>
                  <a:gd name="T23" fmla="*/ 2 h 701"/>
                  <a:gd name="T24" fmla="*/ 0 w 379"/>
                  <a:gd name="T25" fmla="*/ 2 h 701"/>
                  <a:gd name="T26" fmla="*/ 0 w 379"/>
                  <a:gd name="T27" fmla="*/ 2 h 701"/>
                  <a:gd name="T28" fmla="*/ 0 w 379"/>
                  <a:gd name="T29" fmla="*/ 2 h 701"/>
                  <a:gd name="T30" fmla="*/ 0 w 379"/>
                  <a:gd name="T31" fmla="*/ 2 h 701"/>
                  <a:gd name="T32" fmla="*/ 0 w 379"/>
                  <a:gd name="T33" fmla="*/ 2 h 701"/>
                  <a:gd name="T34" fmla="*/ 0 w 379"/>
                  <a:gd name="T35" fmla="*/ 3 h 701"/>
                  <a:gd name="T36" fmla="*/ 0 w 379"/>
                  <a:gd name="T37" fmla="*/ 3 h 701"/>
                  <a:gd name="T38" fmla="*/ 1 w 379"/>
                  <a:gd name="T39" fmla="*/ 3 h 701"/>
                  <a:gd name="T40" fmla="*/ 1 w 379"/>
                  <a:gd name="T41" fmla="*/ 3 h 701"/>
                  <a:gd name="T42" fmla="*/ 1 w 379"/>
                  <a:gd name="T43" fmla="*/ 3 h 701"/>
                  <a:gd name="T44" fmla="*/ 1 w 379"/>
                  <a:gd name="T45" fmla="*/ 3 h 701"/>
                  <a:gd name="T46" fmla="*/ 1 w 379"/>
                  <a:gd name="T47" fmla="*/ 3 h 701"/>
                  <a:gd name="T48" fmla="*/ 0 w 379"/>
                  <a:gd name="T49" fmla="*/ 3 h 701"/>
                  <a:gd name="T50" fmla="*/ 0 w 379"/>
                  <a:gd name="T51" fmla="*/ 3 h 701"/>
                  <a:gd name="T52" fmla="*/ 0 w 379"/>
                  <a:gd name="T53" fmla="*/ 2 h 701"/>
                  <a:gd name="T54" fmla="*/ 0 w 379"/>
                  <a:gd name="T55" fmla="*/ 2 h 701"/>
                  <a:gd name="T56" fmla="*/ 1 w 379"/>
                  <a:gd name="T57" fmla="*/ 2 h 701"/>
                  <a:gd name="T58" fmla="*/ 1 w 379"/>
                  <a:gd name="T59" fmla="*/ 2 h 701"/>
                  <a:gd name="T60" fmla="*/ 1 w 379"/>
                  <a:gd name="T61" fmla="*/ 2 h 701"/>
                  <a:gd name="T62" fmla="*/ 0 w 379"/>
                  <a:gd name="T63" fmla="*/ 1 h 701"/>
                  <a:gd name="T64" fmla="*/ 0 w 379"/>
                  <a:gd name="T65" fmla="*/ 2 h 701"/>
                  <a:gd name="T66" fmla="*/ 0 w 379"/>
                  <a:gd name="T67" fmla="*/ 2 h 701"/>
                  <a:gd name="T68" fmla="*/ 0 w 379"/>
                  <a:gd name="T69" fmla="*/ 2 h 701"/>
                  <a:gd name="T70" fmla="*/ 0 w 379"/>
                  <a:gd name="T71" fmla="*/ 2 h 701"/>
                  <a:gd name="T72" fmla="*/ 0 w 379"/>
                  <a:gd name="T73" fmla="*/ 2 h 701"/>
                  <a:gd name="T74" fmla="*/ 0 w 379"/>
                  <a:gd name="T75" fmla="*/ 2 h 701"/>
                  <a:gd name="T76" fmla="*/ 0 w 379"/>
                  <a:gd name="T77" fmla="*/ 2 h 701"/>
                  <a:gd name="T78" fmla="*/ 0 w 379"/>
                  <a:gd name="T79" fmla="*/ 2 h 701"/>
                  <a:gd name="T80" fmla="*/ 0 w 379"/>
                  <a:gd name="T81" fmla="*/ 2 h 701"/>
                  <a:gd name="T82" fmla="*/ 0 w 379"/>
                  <a:gd name="T83" fmla="*/ 2 h 701"/>
                  <a:gd name="T84" fmla="*/ 0 w 379"/>
                  <a:gd name="T85" fmla="*/ 3 h 701"/>
                  <a:gd name="T86" fmla="*/ 0 w 379"/>
                  <a:gd name="T87" fmla="*/ 3 h 701"/>
                  <a:gd name="T88" fmla="*/ 0 w 379"/>
                  <a:gd name="T89" fmla="*/ 2 h 701"/>
                  <a:gd name="T90" fmla="*/ 0 w 379"/>
                  <a:gd name="T91" fmla="*/ 2 h 701"/>
                  <a:gd name="T92" fmla="*/ 0 w 379"/>
                  <a:gd name="T93" fmla="*/ 2 h 701"/>
                  <a:gd name="T94" fmla="*/ 0 w 379"/>
                  <a:gd name="T95" fmla="*/ 2 h 701"/>
                  <a:gd name="T96" fmla="*/ 0 w 379"/>
                  <a:gd name="T97" fmla="*/ 2 h 701"/>
                  <a:gd name="T98" fmla="*/ 0 w 379"/>
                  <a:gd name="T99" fmla="*/ 2 h 701"/>
                  <a:gd name="T100" fmla="*/ 0 w 379"/>
                  <a:gd name="T101" fmla="*/ 2 h 701"/>
                  <a:gd name="T102" fmla="*/ 0 w 379"/>
                  <a:gd name="T103" fmla="*/ 2 h 701"/>
                  <a:gd name="T104" fmla="*/ 0 w 379"/>
                  <a:gd name="T105" fmla="*/ 2 h 701"/>
                  <a:gd name="T106" fmla="*/ 0 w 379"/>
                  <a:gd name="T107" fmla="*/ 1 h 701"/>
                  <a:gd name="T108" fmla="*/ 0 w 379"/>
                  <a:gd name="T109" fmla="*/ 1 h 701"/>
                  <a:gd name="T110" fmla="*/ 0 w 379"/>
                  <a:gd name="T111" fmla="*/ 1 h 701"/>
                  <a:gd name="T112" fmla="*/ 0 w 379"/>
                  <a:gd name="T113" fmla="*/ 1 h 701"/>
                  <a:gd name="T114" fmla="*/ 0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0 w 207"/>
                  <a:gd name="T1" fmla="*/ 1 h 503"/>
                  <a:gd name="T2" fmla="*/ 0 w 207"/>
                  <a:gd name="T3" fmla="*/ 1 h 503"/>
                  <a:gd name="T4" fmla="*/ 0 w 207"/>
                  <a:gd name="T5" fmla="*/ 1 h 503"/>
                  <a:gd name="T6" fmla="*/ 0 w 207"/>
                  <a:gd name="T7" fmla="*/ 1 h 503"/>
                  <a:gd name="T8" fmla="*/ 0 w 207"/>
                  <a:gd name="T9" fmla="*/ 1 h 503"/>
                  <a:gd name="T10" fmla="*/ 0 w 207"/>
                  <a:gd name="T11" fmla="*/ 1 h 503"/>
                  <a:gd name="T12" fmla="*/ 0 w 207"/>
                  <a:gd name="T13" fmla="*/ 1 h 503"/>
                  <a:gd name="T14" fmla="*/ 0 w 207"/>
                  <a:gd name="T15" fmla="*/ 1 h 503"/>
                  <a:gd name="T16" fmla="*/ 0 w 207"/>
                  <a:gd name="T17" fmla="*/ 1 h 503"/>
                  <a:gd name="T18" fmla="*/ 0 w 207"/>
                  <a:gd name="T19" fmla="*/ 1 h 503"/>
                  <a:gd name="T20" fmla="*/ 0 w 207"/>
                  <a:gd name="T21" fmla="*/ 2 h 503"/>
                  <a:gd name="T22" fmla="*/ 0 w 207"/>
                  <a:gd name="T23" fmla="*/ 2 h 503"/>
                  <a:gd name="T24" fmla="*/ 0 w 207"/>
                  <a:gd name="T25" fmla="*/ 2 h 503"/>
                  <a:gd name="T26" fmla="*/ 0 w 207"/>
                  <a:gd name="T27" fmla="*/ 2 h 503"/>
                  <a:gd name="T28" fmla="*/ 0 w 207"/>
                  <a:gd name="T29" fmla="*/ 2 h 503"/>
                  <a:gd name="T30" fmla="*/ 0 w 207"/>
                  <a:gd name="T31" fmla="*/ 2 h 503"/>
                  <a:gd name="T32" fmla="*/ 0 w 207"/>
                  <a:gd name="T33" fmla="*/ 2 h 503"/>
                  <a:gd name="T34" fmla="*/ 0 w 207"/>
                  <a:gd name="T35" fmla="*/ 2 h 503"/>
                  <a:gd name="T36" fmla="*/ 0 w 207"/>
                  <a:gd name="T37" fmla="*/ 2 h 503"/>
                  <a:gd name="T38" fmla="*/ 0 w 207"/>
                  <a:gd name="T39" fmla="*/ 2 h 503"/>
                  <a:gd name="T40" fmla="*/ 0 w 207"/>
                  <a:gd name="T41" fmla="*/ 2 h 503"/>
                  <a:gd name="T42" fmla="*/ 0 w 207"/>
                  <a:gd name="T43" fmla="*/ 2 h 503"/>
                  <a:gd name="T44" fmla="*/ 0 w 207"/>
                  <a:gd name="T45" fmla="*/ 2 h 503"/>
                  <a:gd name="T46" fmla="*/ 0 w 207"/>
                  <a:gd name="T47" fmla="*/ 2 h 503"/>
                  <a:gd name="T48" fmla="*/ 0 w 207"/>
                  <a:gd name="T49" fmla="*/ 2 h 503"/>
                  <a:gd name="T50" fmla="*/ 0 w 207"/>
                  <a:gd name="T51" fmla="*/ 2 h 503"/>
                  <a:gd name="T52" fmla="*/ 0 w 207"/>
                  <a:gd name="T53" fmla="*/ 2 h 503"/>
                  <a:gd name="T54" fmla="*/ 0 w 207"/>
                  <a:gd name="T55" fmla="*/ 2 h 503"/>
                  <a:gd name="T56" fmla="*/ 0 w 207"/>
                  <a:gd name="T57" fmla="*/ 2 h 503"/>
                  <a:gd name="T58" fmla="*/ 0 w 207"/>
                  <a:gd name="T59" fmla="*/ 2 h 503"/>
                  <a:gd name="T60" fmla="*/ 0 w 207"/>
                  <a:gd name="T61" fmla="*/ 2 h 503"/>
                  <a:gd name="T62" fmla="*/ 0 w 207"/>
                  <a:gd name="T63" fmla="*/ 2 h 503"/>
                  <a:gd name="T64" fmla="*/ 0 w 207"/>
                  <a:gd name="T65" fmla="*/ 2 h 503"/>
                  <a:gd name="T66" fmla="*/ 0 w 207"/>
                  <a:gd name="T67" fmla="*/ 2 h 503"/>
                  <a:gd name="T68" fmla="*/ 0 w 207"/>
                  <a:gd name="T69" fmla="*/ 2 h 503"/>
                  <a:gd name="T70" fmla="*/ 0 w 207"/>
                  <a:gd name="T71" fmla="*/ 2 h 503"/>
                  <a:gd name="T72" fmla="*/ 0 w 207"/>
                  <a:gd name="T73" fmla="*/ 1 h 503"/>
                  <a:gd name="T74" fmla="*/ 0 w 207"/>
                  <a:gd name="T75" fmla="*/ 1 h 503"/>
                  <a:gd name="T76" fmla="*/ 0 w 207"/>
                  <a:gd name="T77" fmla="*/ 1 h 503"/>
                  <a:gd name="T78" fmla="*/ 0 w 207"/>
                  <a:gd name="T79" fmla="*/ 1 h 503"/>
                  <a:gd name="T80" fmla="*/ 0 w 207"/>
                  <a:gd name="T81" fmla="*/ 1 h 503"/>
                  <a:gd name="T82" fmla="*/ 0 w 207"/>
                  <a:gd name="T83" fmla="*/ 1 h 503"/>
                  <a:gd name="T84" fmla="*/ 0 w 207"/>
                  <a:gd name="T85" fmla="*/ 1 h 503"/>
                  <a:gd name="T86" fmla="*/ 0 w 207"/>
                  <a:gd name="T87" fmla="*/ 1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 w 142"/>
                  <a:gd name="T1" fmla="*/ 0 h 249"/>
                  <a:gd name="T2" fmla="*/ 0 w 142"/>
                  <a:gd name="T3" fmla="*/ 0 h 249"/>
                  <a:gd name="T4" fmla="*/ 1 w 142"/>
                  <a:gd name="T5" fmla="*/ 0 h 249"/>
                  <a:gd name="T6" fmla="*/ 1 w 142"/>
                  <a:gd name="T7" fmla="*/ 0 h 249"/>
                  <a:gd name="T8" fmla="*/ 1 w 142"/>
                  <a:gd name="T9" fmla="*/ 0 h 249"/>
                  <a:gd name="T10" fmla="*/ 1 w 142"/>
                  <a:gd name="T11" fmla="*/ 0 h 249"/>
                  <a:gd name="T12" fmla="*/ 1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0 w 451"/>
                  <a:gd name="T1" fmla="*/ 1 h 654"/>
                  <a:gd name="T2" fmla="*/ 0 w 451"/>
                  <a:gd name="T3" fmla="*/ 1 h 654"/>
                  <a:gd name="T4" fmla="*/ 0 w 451"/>
                  <a:gd name="T5" fmla="*/ 1 h 654"/>
                  <a:gd name="T6" fmla="*/ 0 w 451"/>
                  <a:gd name="T7" fmla="*/ 1 h 654"/>
                  <a:gd name="T8" fmla="*/ 0 w 451"/>
                  <a:gd name="T9" fmla="*/ 1 h 654"/>
                  <a:gd name="T10" fmla="*/ 0 w 451"/>
                  <a:gd name="T11" fmla="*/ 1 h 654"/>
                  <a:gd name="T12" fmla="*/ 0 w 451"/>
                  <a:gd name="T13" fmla="*/ 1 h 654"/>
                  <a:gd name="T14" fmla="*/ 0 w 451"/>
                  <a:gd name="T15" fmla="*/ 1 h 654"/>
                  <a:gd name="T16" fmla="*/ 0 w 451"/>
                  <a:gd name="T17" fmla="*/ 1 h 654"/>
                  <a:gd name="T18" fmla="*/ 0 w 451"/>
                  <a:gd name="T19" fmla="*/ 1 h 654"/>
                  <a:gd name="T20" fmla="*/ 0 w 451"/>
                  <a:gd name="T21" fmla="*/ 1 h 654"/>
                  <a:gd name="T22" fmla="*/ 0 w 451"/>
                  <a:gd name="T23" fmla="*/ 1 h 654"/>
                  <a:gd name="T24" fmla="*/ 0 w 451"/>
                  <a:gd name="T25" fmla="*/ 2 h 654"/>
                  <a:gd name="T26" fmla="*/ 0 w 451"/>
                  <a:gd name="T27" fmla="*/ 2 h 654"/>
                  <a:gd name="T28" fmla="*/ 0 w 451"/>
                  <a:gd name="T29" fmla="*/ 2 h 654"/>
                  <a:gd name="T30" fmla="*/ 0 w 451"/>
                  <a:gd name="T31" fmla="*/ 2 h 654"/>
                  <a:gd name="T32" fmla="*/ 0 w 451"/>
                  <a:gd name="T33" fmla="*/ 2 h 654"/>
                  <a:gd name="T34" fmla="*/ 0 w 451"/>
                  <a:gd name="T35" fmla="*/ 2 h 654"/>
                  <a:gd name="T36" fmla="*/ 0 w 451"/>
                  <a:gd name="T37" fmla="*/ 2 h 654"/>
                  <a:gd name="T38" fmla="*/ 0 w 451"/>
                  <a:gd name="T39" fmla="*/ 2 h 654"/>
                  <a:gd name="T40" fmla="*/ 0 w 451"/>
                  <a:gd name="T41" fmla="*/ 2 h 654"/>
                  <a:gd name="T42" fmla="*/ 0 w 451"/>
                  <a:gd name="T43" fmla="*/ 2 h 654"/>
                  <a:gd name="T44" fmla="*/ 0 w 451"/>
                  <a:gd name="T45" fmla="*/ 2 h 654"/>
                  <a:gd name="T46" fmla="*/ 0 w 451"/>
                  <a:gd name="T47" fmla="*/ 2 h 654"/>
                  <a:gd name="T48" fmla="*/ 0 w 451"/>
                  <a:gd name="T49" fmla="*/ 3 h 654"/>
                  <a:gd name="T50" fmla="*/ 0 w 451"/>
                  <a:gd name="T51" fmla="*/ 3 h 654"/>
                  <a:gd name="T52" fmla="*/ 0 w 451"/>
                  <a:gd name="T53" fmla="*/ 3 h 654"/>
                  <a:gd name="T54" fmla="*/ 0 w 451"/>
                  <a:gd name="T55" fmla="*/ 3 h 654"/>
                  <a:gd name="T56" fmla="*/ 0 w 451"/>
                  <a:gd name="T57" fmla="*/ 3 h 654"/>
                  <a:gd name="T58" fmla="*/ 0 w 451"/>
                  <a:gd name="T59" fmla="*/ 3 h 654"/>
                  <a:gd name="T60" fmla="*/ 0 w 451"/>
                  <a:gd name="T61" fmla="*/ 3 h 654"/>
                  <a:gd name="T62" fmla="*/ 0 w 451"/>
                  <a:gd name="T63" fmla="*/ 3 h 654"/>
                  <a:gd name="T64" fmla="*/ 0 w 451"/>
                  <a:gd name="T65" fmla="*/ 3 h 654"/>
                  <a:gd name="T66" fmla="*/ 0 w 451"/>
                  <a:gd name="T67" fmla="*/ 3 h 654"/>
                  <a:gd name="T68" fmla="*/ 0 w 451"/>
                  <a:gd name="T69" fmla="*/ 3 h 654"/>
                  <a:gd name="T70" fmla="*/ 0 w 451"/>
                  <a:gd name="T71" fmla="*/ 3 h 654"/>
                  <a:gd name="T72" fmla="*/ 0 w 451"/>
                  <a:gd name="T73" fmla="*/ 3 h 654"/>
                  <a:gd name="T74" fmla="*/ 0 w 451"/>
                  <a:gd name="T75" fmla="*/ 3 h 654"/>
                  <a:gd name="T76" fmla="*/ 0 w 451"/>
                  <a:gd name="T77" fmla="*/ 3 h 654"/>
                  <a:gd name="T78" fmla="*/ 1 w 451"/>
                  <a:gd name="T79" fmla="*/ 3 h 654"/>
                  <a:gd name="T80" fmla="*/ 1 w 451"/>
                  <a:gd name="T81" fmla="*/ 3 h 654"/>
                  <a:gd name="T82" fmla="*/ 1 w 451"/>
                  <a:gd name="T83" fmla="*/ 3 h 654"/>
                  <a:gd name="T84" fmla="*/ 1 w 451"/>
                  <a:gd name="T85" fmla="*/ 3 h 654"/>
                  <a:gd name="T86" fmla="*/ 1 w 451"/>
                  <a:gd name="T87" fmla="*/ 3 h 654"/>
                  <a:gd name="T88" fmla="*/ 1 w 451"/>
                  <a:gd name="T89" fmla="*/ 3 h 654"/>
                  <a:gd name="T90" fmla="*/ 1 w 451"/>
                  <a:gd name="T91" fmla="*/ 3 h 654"/>
                  <a:gd name="T92" fmla="*/ 1 w 451"/>
                  <a:gd name="T93" fmla="*/ 3 h 654"/>
                  <a:gd name="T94" fmla="*/ 1 w 451"/>
                  <a:gd name="T95" fmla="*/ 3 h 654"/>
                  <a:gd name="T96" fmla="*/ 1 w 451"/>
                  <a:gd name="T97" fmla="*/ 3 h 654"/>
                  <a:gd name="T98" fmla="*/ 0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 w 255"/>
                  <a:gd name="T1" fmla="*/ 1 h 120"/>
                  <a:gd name="T2" fmla="*/ 1 w 255"/>
                  <a:gd name="T3" fmla="*/ 1 h 120"/>
                  <a:gd name="T4" fmla="*/ 1 w 255"/>
                  <a:gd name="T5" fmla="*/ 1 h 120"/>
                  <a:gd name="T6" fmla="*/ 1 w 255"/>
                  <a:gd name="T7" fmla="*/ 1 h 120"/>
                  <a:gd name="T8" fmla="*/ 1 w 255"/>
                  <a:gd name="T9" fmla="*/ 1 h 120"/>
                  <a:gd name="T10" fmla="*/ 1 w 255"/>
                  <a:gd name="T11" fmla="*/ 1 h 120"/>
                  <a:gd name="T12" fmla="*/ 1 w 255"/>
                  <a:gd name="T13" fmla="*/ 1 h 120"/>
                  <a:gd name="T14" fmla="*/ 1 w 255"/>
                  <a:gd name="T15" fmla="*/ 1 h 120"/>
                  <a:gd name="T16" fmla="*/ 1 w 255"/>
                  <a:gd name="T17" fmla="*/ 1 h 120"/>
                  <a:gd name="T18" fmla="*/ 1 w 255"/>
                  <a:gd name="T19" fmla="*/ 1 h 120"/>
                  <a:gd name="T20" fmla="*/ 1 w 255"/>
                  <a:gd name="T21" fmla="*/ 1 h 120"/>
                  <a:gd name="T22" fmla="*/ 1 w 255"/>
                  <a:gd name="T23" fmla="*/ 1 h 120"/>
                  <a:gd name="T24" fmla="*/ 1 w 255"/>
                  <a:gd name="T25" fmla="*/ 1 h 120"/>
                  <a:gd name="T26" fmla="*/ 1 w 255"/>
                  <a:gd name="T27" fmla="*/ 1 h 120"/>
                  <a:gd name="T28" fmla="*/ 1 w 255"/>
                  <a:gd name="T29" fmla="*/ 1 h 120"/>
                  <a:gd name="T30" fmla="*/ 1 w 255"/>
                  <a:gd name="T31" fmla="*/ 1 h 120"/>
                  <a:gd name="T32" fmla="*/ 1 w 255"/>
                  <a:gd name="T33" fmla="*/ 1 h 120"/>
                  <a:gd name="T34" fmla="*/ 1 w 255"/>
                  <a:gd name="T35" fmla="*/ 1 h 120"/>
                  <a:gd name="T36" fmla="*/ 1 w 255"/>
                  <a:gd name="T37" fmla="*/ 1 h 120"/>
                  <a:gd name="T38" fmla="*/ 1 w 255"/>
                  <a:gd name="T39" fmla="*/ 1 h 120"/>
                  <a:gd name="T40" fmla="*/ 1 w 255"/>
                  <a:gd name="T41" fmla="*/ 1 h 120"/>
                  <a:gd name="T42" fmla="*/ 1 w 255"/>
                  <a:gd name="T43" fmla="*/ 1 h 120"/>
                  <a:gd name="T44" fmla="*/ 1 w 255"/>
                  <a:gd name="T45" fmla="*/ 1 h 120"/>
                  <a:gd name="T46" fmla="*/ 1 w 255"/>
                  <a:gd name="T47" fmla="*/ 1 h 120"/>
                  <a:gd name="T48" fmla="*/ 1 w 255"/>
                  <a:gd name="T49" fmla="*/ 0 h 120"/>
                  <a:gd name="T50" fmla="*/ 1 w 255"/>
                  <a:gd name="T51" fmla="*/ 1 h 120"/>
                  <a:gd name="T52" fmla="*/ 0 w 255"/>
                  <a:gd name="T53" fmla="*/ 1 h 120"/>
                  <a:gd name="T54" fmla="*/ 1 w 255"/>
                  <a:gd name="T55" fmla="*/ 1 h 120"/>
                  <a:gd name="T56" fmla="*/ 1 w 255"/>
                  <a:gd name="T57" fmla="*/ 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 w 146"/>
                  <a:gd name="T1" fmla="*/ 0 h 213"/>
                  <a:gd name="T2" fmla="*/ 1 w 146"/>
                  <a:gd name="T3" fmla="*/ 0 h 213"/>
                  <a:gd name="T4" fmla="*/ 0 w 146"/>
                  <a:gd name="T5" fmla="*/ 0 h 213"/>
                  <a:gd name="T6" fmla="*/ 0 w 146"/>
                  <a:gd name="T7" fmla="*/ 0 h 213"/>
                  <a:gd name="T8" fmla="*/ 1 w 146"/>
                  <a:gd name="T9" fmla="*/ 0 h 213"/>
                  <a:gd name="T10" fmla="*/ 1 w 146"/>
                  <a:gd name="T11" fmla="*/ 0 h 213"/>
                  <a:gd name="T12" fmla="*/ 1 w 146"/>
                  <a:gd name="T13" fmla="*/ 0 h 213"/>
                  <a:gd name="T14" fmla="*/ 1 w 146"/>
                  <a:gd name="T15" fmla="*/ 0 h 213"/>
                  <a:gd name="T16" fmla="*/ 1 w 146"/>
                  <a:gd name="T17" fmla="*/ 0 h 213"/>
                  <a:gd name="T18" fmla="*/ 1 w 146"/>
                  <a:gd name="T19" fmla="*/ 0 h 213"/>
                  <a:gd name="T20" fmla="*/ 1 w 146"/>
                  <a:gd name="T21" fmla="*/ 0 h 213"/>
                  <a:gd name="T22" fmla="*/ 1 w 146"/>
                  <a:gd name="T23" fmla="*/ 0 h 213"/>
                  <a:gd name="T24" fmla="*/ 1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 w 675"/>
                  <a:gd name="T1" fmla="*/ 1 h 639"/>
                  <a:gd name="T2" fmla="*/ 1 w 675"/>
                  <a:gd name="T3" fmla="*/ 1 h 639"/>
                  <a:gd name="T4" fmla="*/ 1 w 675"/>
                  <a:gd name="T5" fmla="*/ 1 h 639"/>
                  <a:gd name="T6" fmla="*/ 1 w 675"/>
                  <a:gd name="T7" fmla="*/ 1 h 639"/>
                  <a:gd name="T8" fmla="*/ 1 w 675"/>
                  <a:gd name="T9" fmla="*/ 1 h 639"/>
                  <a:gd name="T10" fmla="*/ 1 w 675"/>
                  <a:gd name="T11" fmla="*/ 1 h 639"/>
                  <a:gd name="T12" fmla="*/ 1 w 675"/>
                  <a:gd name="T13" fmla="*/ 1 h 639"/>
                  <a:gd name="T14" fmla="*/ 1 w 675"/>
                  <a:gd name="T15" fmla="*/ 1 h 639"/>
                  <a:gd name="T16" fmla="*/ 1 w 675"/>
                  <a:gd name="T17" fmla="*/ 1 h 639"/>
                  <a:gd name="T18" fmla="*/ 1 w 675"/>
                  <a:gd name="T19" fmla="*/ 1 h 639"/>
                  <a:gd name="T20" fmla="*/ 1 w 675"/>
                  <a:gd name="T21" fmla="*/ 2 h 639"/>
                  <a:gd name="T22" fmla="*/ 1 w 675"/>
                  <a:gd name="T23" fmla="*/ 2 h 639"/>
                  <a:gd name="T24" fmla="*/ 1 w 675"/>
                  <a:gd name="T25" fmla="*/ 2 h 639"/>
                  <a:gd name="T26" fmla="*/ 0 w 675"/>
                  <a:gd name="T27" fmla="*/ 2 h 639"/>
                  <a:gd name="T28" fmla="*/ 0 w 675"/>
                  <a:gd name="T29" fmla="*/ 2 h 639"/>
                  <a:gd name="T30" fmla="*/ 0 w 675"/>
                  <a:gd name="T31" fmla="*/ 2 h 639"/>
                  <a:gd name="T32" fmla="*/ 1 w 675"/>
                  <a:gd name="T33" fmla="*/ 3 h 639"/>
                  <a:gd name="T34" fmla="*/ 1 w 675"/>
                  <a:gd name="T35" fmla="*/ 3 h 639"/>
                  <a:gd name="T36" fmla="*/ 1 w 675"/>
                  <a:gd name="T37" fmla="*/ 3 h 639"/>
                  <a:gd name="T38" fmla="*/ 1 w 675"/>
                  <a:gd name="T39" fmla="*/ 3 h 639"/>
                  <a:gd name="T40" fmla="*/ 1 w 675"/>
                  <a:gd name="T41" fmla="*/ 3 h 639"/>
                  <a:gd name="T42" fmla="*/ 1 w 675"/>
                  <a:gd name="T43" fmla="*/ 3 h 639"/>
                  <a:gd name="T44" fmla="*/ 1 w 675"/>
                  <a:gd name="T45" fmla="*/ 3 h 639"/>
                  <a:gd name="T46" fmla="*/ 2 w 675"/>
                  <a:gd name="T47" fmla="*/ 3 h 639"/>
                  <a:gd name="T48" fmla="*/ 2 w 675"/>
                  <a:gd name="T49" fmla="*/ 3 h 639"/>
                  <a:gd name="T50" fmla="*/ 2 w 675"/>
                  <a:gd name="T51" fmla="*/ 3 h 639"/>
                  <a:gd name="T52" fmla="*/ 2 w 675"/>
                  <a:gd name="T53" fmla="*/ 3 h 639"/>
                  <a:gd name="T54" fmla="*/ 2 w 675"/>
                  <a:gd name="T55" fmla="*/ 3 h 639"/>
                  <a:gd name="T56" fmla="*/ 2 w 675"/>
                  <a:gd name="T57" fmla="*/ 3 h 639"/>
                  <a:gd name="T58" fmla="*/ 2 w 675"/>
                  <a:gd name="T59" fmla="*/ 3 h 639"/>
                  <a:gd name="T60" fmla="*/ 3 w 675"/>
                  <a:gd name="T61" fmla="*/ 3 h 639"/>
                  <a:gd name="T62" fmla="*/ 3 w 675"/>
                  <a:gd name="T63" fmla="*/ 2 h 639"/>
                  <a:gd name="T64" fmla="*/ 3 w 675"/>
                  <a:gd name="T65" fmla="*/ 2 h 639"/>
                  <a:gd name="T66" fmla="*/ 3 w 675"/>
                  <a:gd name="T67" fmla="*/ 2 h 639"/>
                  <a:gd name="T68" fmla="*/ 2 w 675"/>
                  <a:gd name="T69" fmla="*/ 2 h 639"/>
                  <a:gd name="T70" fmla="*/ 2 w 675"/>
                  <a:gd name="T71" fmla="*/ 2 h 639"/>
                  <a:gd name="T72" fmla="*/ 2 w 675"/>
                  <a:gd name="T73" fmla="*/ 2 h 639"/>
                  <a:gd name="T74" fmla="*/ 2 w 675"/>
                  <a:gd name="T75" fmla="*/ 2 h 639"/>
                  <a:gd name="T76" fmla="*/ 2 w 675"/>
                  <a:gd name="T77" fmla="*/ 2 h 639"/>
                  <a:gd name="T78" fmla="*/ 2 w 675"/>
                  <a:gd name="T79" fmla="*/ 2 h 639"/>
                  <a:gd name="T80" fmla="*/ 2 w 675"/>
                  <a:gd name="T81" fmla="*/ 1 h 639"/>
                  <a:gd name="T82" fmla="*/ 2 w 675"/>
                  <a:gd name="T83" fmla="*/ 1 h 639"/>
                  <a:gd name="T84" fmla="*/ 2 w 675"/>
                  <a:gd name="T85" fmla="*/ 1 h 639"/>
                  <a:gd name="T86" fmla="*/ 2 w 675"/>
                  <a:gd name="T87" fmla="*/ 1 h 639"/>
                  <a:gd name="T88" fmla="*/ 2 w 675"/>
                  <a:gd name="T89" fmla="*/ 1 h 639"/>
                  <a:gd name="T90" fmla="*/ 2 w 675"/>
                  <a:gd name="T91" fmla="*/ 1 h 639"/>
                  <a:gd name="T92" fmla="*/ 2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 w 369"/>
                  <a:gd name="T1" fmla="*/ 1 h 502"/>
                  <a:gd name="T2" fmla="*/ 1 w 369"/>
                  <a:gd name="T3" fmla="*/ 1 h 502"/>
                  <a:gd name="T4" fmla="*/ 1 w 369"/>
                  <a:gd name="T5" fmla="*/ 1 h 502"/>
                  <a:gd name="T6" fmla="*/ 1 w 369"/>
                  <a:gd name="T7" fmla="*/ 1 h 502"/>
                  <a:gd name="T8" fmla="*/ 1 w 369"/>
                  <a:gd name="T9" fmla="*/ 1 h 502"/>
                  <a:gd name="T10" fmla="*/ 1 w 369"/>
                  <a:gd name="T11" fmla="*/ 1 h 502"/>
                  <a:gd name="T12" fmla="*/ 1 w 369"/>
                  <a:gd name="T13" fmla="*/ 1 h 502"/>
                  <a:gd name="T14" fmla="*/ 1 w 369"/>
                  <a:gd name="T15" fmla="*/ 1 h 502"/>
                  <a:gd name="T16" fmla="*/ 1 w 369"/>
                  <a:gd name="T17" fmla="*/ 1 h 502"/>
                  <a:gd name="T18" fmla="*/ 1 w 369"/>
                  <a:gd name="T19" fmla="*/ 1 h 502"/>
                  <a:gd name="T20" fmla="*/ 1 w 369"/>
                  <a:gd name="T21" fmla="*/ 1 h 502"/>
                  <a:gd name="T22" fmla="*/ 1 w 369"/>
                  <a:gd name="T23" fmla="*/ 1 h 502"/>
                  <a:gd name="T24" fmla="*/ 1 w 369"/>
                  <a:gd name="T25" fmla="*/ 1 h 502"/>
                  <a:gd name="T26" fmla="*/ 1 w 369"/>
                  <a:gd name="T27" fmla="*/ 1 h 502"/>
                  <a:gd name="T28" fmla="*/ 1 w 369"/>
                  <a:gd name="T29" fmla="*/ 1 h 502"/>
                  <a:gd name="T30" fmla="*/ 1 w 369"/>
                  <a:gd name="T31" fmla="*/ 1 h 502"/>
                  <a:gd name="T32" fmla="*/ 1 w 369"/>
                  <a:gd name="T33" fmla="*/ 1 h 502"/>
                  <a:gd name="T34" fmla="*/ 1 w 369"/>
                  <a:gd name="T35" fmla="*/ 2 h 502"/>
                  <a:gd name="T36" fmla="*/ 0 w 369"/>
                  <a:gd name="T37" fmla="*/ 2 h 502"/>
                  <a:gd name="T38" fmla="*/ 1 w 369"/>
                  <a:gd name="T39" fmla="*/ 2 h 502"/>
                  <a:gd name="T40" fmla="*/ 1 w 369"/>
                  <a:gd name="T41" fmla="*/ 2 h 502"/>
                  <a:gd name="T42" fmla="*/ 1 w 369"/>
                  <a:gd name="T43" fmla="*/ 1 h 502"/>
                  <a:gd name="T44" fmla="*/ 1 w 369"/>
                  <a:gd name="T45" fmla="*/ 2 h 502"/>
                  <a:gd name="T46" fmla="*/ 1 w 369"/>
                  <a:gd name="T47" fmla="*/ 2 h 502"/>
                  <a:gd name="T48" fmla="*/ 1 w 369"/>
                  <a:gd name="T49" fmla="*/ 2 h 502"/>
                  <a:gd name="T50" fmla="*/ 1 w 369"/>
                  <a:gd name="T51" fmla="*/ 2 h 502"/>
                  <a:gd name="T52" fmla="*/ 1 w 369"/>
                  <a:gd name="T53" fmla="*/ 2 h 502"/>
                  <a:gd name="T54" fmla="*/ 2 w 369"/>
                  <a:gd name="T55" fmla="*/ 2 h 502"/>
                  <a:gd name="T56" fmla="*/ 2 w 369"/>
                  <a:gd name="T57" fmla="*/ 2 h 502"/>
                  <a:gd name="T58" fmla="*/ 2 w 369"/>
                  <a:gd name="T59" fmla="*/ 2 h 502"/>
                  <a:gd name="T60" fmla="*/ 2 w 369"/>
                  <a:gd name="T61" fmla="*/ 1 h 502"/>
                  <a:gd name="T62" fmla="*/ 2 w 369"/>
                  <a:gd name="T63" fmla="*/ 1 h 502"/>
                  <a:gd name="T64" fmla="*/ 2 w 369"/>
                  <a:gd name="T65" fmla="*/ 1 h 502"/>
                  <a:gd name="T66" fmla="*/ 2 w 369"/>
                  <a:gd name="T67" fmla="*/ 1 h 502"/>
                  <a:gd name="T68" fmla="*/ 2 w 369"/>
                  <a:gd name="T69" fmla="*/ 1 h 502"/>
                  <a:gd name="T70" fmla="*/ 2 w 369"/>
                  <a:gd name="T71" fmla="*/ 1 h 502"/>
                  <a:gd name="T72" fmla="*/ 2 w 369"/>
                  <a:gd name="T73" fmla="*/ 1 h 502"/>
                  <a:gd name="T74" fmla="*/ 2 w 369"/>
                  <a:gd name="T75" fmla="*/ 1 h 502"/>
                  <a:gd name="T76" fmla="*/ 2 w 369"/>
                  <a:gd name="T77" fmla="*/ 1 h 502"/>
                  <a:gd name="T78" fmla="*/ 2 w 369"/>
                  <a:gd name="T79" fmla="*/ 1 h 502"/>
                  <a:gd name="T80" fmla="*/ 2 w 369"/>
                  <a:gd name="T81" fmla="*/ 1 h 502"/>
                  <a:gd name="T82" fmla="*/ 2 w 369"/>
                  <a:gd name="T83" fmla="*/ 1 h 502"/>
                  <a:gd name="T84" fmla="*/ 2 w 369"/>
                  <a:gd name="T85" fmla="*/ 1 h 502"/>
                  <a:gd name="T86" fmla="*/ 2 w 369"/>
                  <a:gd name="T87" fmla="*/ 1 h 502"/>
                  <a:gd name="T88" fmla="*/ 2 w 369"/>
                  <a:gd name="T89" fmla="*/ 1 h 502"/>
                  <a:gd name="T90" fmla="*/ 2 w 369"/>
                  <a:gd name="T91" fmla="*/ 0 h 502"/>
                  <a:gd name="T92" fmla="*/ 1 w 369"/>
                  <a:gd name="T93" fmla="*/ 1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0 w 133"/>
                  <a:gd name="T1" fmla="*/ 0 h 201"/>
                  <a:gd name="T2" fmla="*/ 0 w 133"/>
                  <a:gd name="T3" fmla="*/ 1 h 201"/>
                  <a:gd name="T4" fmla="*/ 0 w 133"/>
                  <a:gd name="T5" fmla="*/ 1 h 201"/>
                  <a:gd name="T6" fmla="*/ 0 w 133"/>
                  <a:gd name="T7" fmla="*/ 1 h 201"/>
                  <a:gd name="T8" fmla="*/ 0 w 133"/>
                  <a:gd name="T9" fmla="*/ 1 h 201"/>
                  <a:gd name="T10" fmla="*/ 0 w 133"/>
                  <a:gd name="T11" fmla="*/ 1 h 201"/>
                  <a:gd name="T12" fmla="*/ 0 w 133"/>
                  <a:gd name="T13" fmla="*/ 1 h 201"/>
                  <a:gd name="T14" fmla="*/ 0 w 133"/>
                  <a:gd name="T15" fmla="*/ 1 h 201"/>
                  <a:gd name="T16" fmla="*/ 0 w 133"/>
                  <a:gd name="T17" fmla="*/ 1 h 201"/>
                  <a:gd name="T18" fmla="*/ 0 w 133"/>
                  <a:gd name="T19" fmla="*/ 1 h 201"/>
                  <a:gd name="T20" fmla="*/ 0 w 133"/>
                  <a:gd name="T21" fmla="*/ 1 h 201"/>
                  <a:gd name="T22" fmla="*/ 0 w 133"/>
                  <a:gd name="T23" fmla="*/ 1 h 201"/>
                  <a:gd name="T24" fmla="*/ 0 w 133"/>
                  <a:gd name="T25" fmla="*/ 1 h 201"/>
                  <a:gd name="T26" fmla="*/ 0 w 133"/>
                  <a:gd name="T27" fmla="*/ 1 h 201"/>
                  <a:gd name="T28" fmla="*/ 0 w 133"/>
                  <a:gd name="T29" fmla="*/ 1 h 201"/>
                  <a:gd name="T30" fmla="*/ 0 w 133"/>
                  <a:gd name="T31" fmla="*/ 1 h 201"/>
                  <a:gd name="T32" fmla="*/ 0 w 133"/>
                  <a:gd name="T33" fmla="*/ 1 h 201"/>
                  <a:gd name="T34" fmla="*/ 0 w 133"/>
                  <a:gd name="T35" fmla="*/ 1 h 201"/>
                  <a:gd name="T36" fmla="*/ 0 w 133"/>
                  <a:gd name="T37" fmla="*/ 1 h 201"/>
                  <a:gd name="T38" fmla="*/ 0 w 133"/>
                  <a:gd name="T39" fmla="*/ 1 h 201"/>
                  <a:gd name="T40" fmla="*/ 0 w 133"/>
                  <a:gd name="T41" fmla="*/ 1 h 201"/>
                  <a:gd name="T42" fmla="*/ 0 w 133"/>
                  <a:gd name="T43" fmla="*/ 1 h 201"/>
                  <a:gd name="T44" fmla="*/ 0 w 133"/>
                  <a:gd name="T45" fmla="*/ 1 h 201"/>
                  <a:gd name="T46" fmla="*/ 0 w 133"/>
                  <a:gd name="T47" fmla="*/ 1 h 201"/>
                  <a:gd name="T48" fmla="*/ 0 w 133"/>
                  <a:gd name="T49" fmla="*/ 1 h 201"/>
                  <a:gd name="T50" fmla="*/ 0 w 133"/>
                  <a:gd name="T51" fmla="*/ 1 h 201"/>
                  <a:gd name="T52" fmla="*/ 0 w 133"/>
                  <a:gd name="T53" fmla="*/ 1 h 201"/>
                  <a:gd name="T54" fmla="*/ 0 w 133"/>
                  <a:gd name="T55" fmla="*/ 1 h 201"/>
                  <a:gd name="T56" fmla="*/ 0 w 133"/>
                  <a:gd name="T57" fmla="*/ 1 h 201"/>
                  <a:gd name="T58" fmla="*/ 0 w 133"/>
                  <a:gd name="T59" fmla="*/ 0 h 201"/>
                  <a:gd name="T60" fmla="*/ 0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1 w 276"/>
                  <a:gd name="T1" fmla="*/ 0 h 363"/>
                  <a:gd name="T2" fmla="*/ 2 w 276"/>
                  <a:gd name="T3" fmla="*/ 1 h 363"/>
                  <a:gd name="T4" fmla="*/ 2 w 276"/>
                  <a:gd name="T5" fmla="*/ 1 h 363"/>
                  <a:gd name="T6" fmla="*/ 1 w 276"/>
                  <a:gd name="T7" fmla="*/ 1 h 363"/>
                  <a:gd name="T8" fmla="*/ 1 w 276"/>
                  <a:gd name="T9" fmla="*/ 1 h 363"/>
                  <a:gd name="T10" fmla="*/ 1 w 276"/>
                  <a:gd name="T11" fmla="*/ 2 h 363"/>
                  <a:gd name="T12" fmla="*/ 0 w 276"/>
                  <a:gd name="T13" fmla="*/ 2 h 363"/>
                  <a:gd name="T14" fmla="*/ 1 w 276"/>
                  <a:gd name="T15" fmla="*/ 1 h 363"/>
                  <a:gd name="T16" fmla="*/ 1 w 276"/>
                  <a:gd name="T17" fmla="*/ 0 h 363"/>
                  <a:gd name="T18" fmla="*/ 1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2 w 351"/>
                  <a:gd name="T1" fmla="*/ 0 h 1002"/>
                  <a:gd name="T2" fmla="*/ 2 w 351"/>
                  <a:gd name="T3" fmla="*/ 0 h 1002"/>
                  <a:gd name="T4" fmla="*/ 1 w 351"/>
                  <a:gd name="T5" fmla="*/ 3 h 1002"/>
                  <a:gd name="T6" fmla="*/ 1 w 351"/>
                  <a:gd name="T7" fmla="*/ 3 h 1002"/>
                  <a:gd name="T8" fmla="*/ 0 w 351"/>
                  <a:gd name="T9" fmla="*/ 4 h 1002"/>
                  <a:gd name="T10" fmla="*/ 1 w 351"/>
                  <a:gd name="T11" fmla="*/ 4 h 1002"/>
                  <a:gd name="T12" fmla="*/ 1 w 351"/>
                  <a:gd name="T13" fmla="*/ 4 h 1002"/>
                  <a:gd name="T14" fmla="*/ 1 w 351"/>
                  <a:gd name="T15" fmla="*/ 3 h 1002"/>
                  <a:gd name="T16" fmla="*/ 1 w 351"/>
                  <a:gd name="T17" fmla="*/ 3 h 1002"/>
                  <a:gd name="T18" fmla="*/ 1 w 351"/>
                  <a:gd name="T19" fmla="*/ 3 h 1002"/>
                  <a:gd name="T20" fmla="*/ 2 w 351"/>
                  <a:gd name="T21" fmla="*/ 1 h 1002"/>
                  <a:gd name="T22" fmla="*/ 2 w 351"/>
                  <a:gd name="T23" fmla="*/ 0 h 1002"/>
                  <a:gd name="T24" fmla="*/ 2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 w 376"/>
                  <a:gd name="T1" fmla="*/ 1 h 500"/>
                  <a:gd name="T2" fmla="*/ 1 w 376"/>
                  <a:gd name="T3" fmla="*/ 1 h 500"/>
                  <a:gd name="T4" fmla="*/ 1 w 376"/>
                  <a:gd name="T5" fmla="*/ 1 h 500"/>
                  <a:gd name="T6" fmla="*/ 1 w 376"/>
                  <a:gd name="T7" fmla="*/ 1 h 500"/>
                  <a:gd name="T8" fmla="*/ 1 w 376"/>
                  <a:gd name="T9" fmla="*/ 1 h 500"/>
                  <a:gd name="T10" fmla="*/ 1 w 376"/>
                  <a:gd name="T11" fmla="*/ 1 h 500"/>
                  <a:gd name="T12" fmla="*/ 1 w 376"/>
                  <a:gd name="T13" fmla="*/ 1 h 500"/>
                  <a:gd name="T14" fmla="*/ 1 w 376"/>
                  <a:gd name="T15" fmla="*/ 1 h 500"/>
                  <a:gd name="T16" fmla="*/ 1 w 376"/>
                  <a:gd name="T17" fmla="*/ 1 h 500"/>
                  <a:gd name="T18" fmla="*/ 1 w 376"/>
                  <a:gd name="T19" fmla="*/ 1 h 500"/>
                  <a:gd name="T20" fmla="*/ 1 w 376"/>
                  <a:gd name="T21" fmla="*/ 1 h 500"/>
                  <a:gd name="T22" fmla="*/ 0 w 376"/>
                  <a:gd name="T23" fmla="*/ 1 h 500"/>
                  <a:gd name="T24" fmla="*/ 0 w 376"/>
                  <a:gd name="T25" fmla="*/ 1 h 500"/>
                  <a:gd name="T26" fmla="*/ 0 w 376"/>
                  <a:gd name="T27" fmla="*/ 1 h 500"/>
                  <a:gd name="T28" fmla="*/ 0 w 376"/>
                  <a:gd name="T29" fmla="*/ 2 h 500"/>
                  <a:gd name="T30" fmla="*/ 1 w 376"/>
                  <a:gd name="T31" fmla="*/ 2 h 500"/>
                  <a:gd name="T32" fmla="*/ 1 w 376"/>
                  <a:gd name="T33" fmla="*/ 2 h 500"/>
                  <a:gd name="T34" fmla="*/ 1 w 376"/>
                  <a:gd name="T35" fmla="*/ 2 h 500"/>
                  <a:gd name="T36" fmla="*/ 1 w 376"/>
                  <a:gd name="T37" fmla="*/ 2 h 500"/>
                  <a:gd name="T38" fmla="*/ 1 w 376"/>
                  <a:gd name="T39" fmla="*/ 2 h 500"/>
                  <a:gd name="T40" fmla="*/ 1 w 376"/>
                  <a:gd name="T41" fmla="*/ 2 h 500"/>
                  <a:gd name="T42" fmla="*/ 1 w 376"/>
                  <a:gd name="T43" fmla="*/ 2 h 500"/>
                  <a:gd name="T44" fmla="*/ 1 w 376"/>
                  <a:gd name="T45" fmla="*/ 2 h 500"/>
                  <a:gd name="T46" fmla="*/ 1 w 376"/>
                  <a:gd name="T47" fmla="*/ 2 h 500"/>
                  <a:gd name="T48" fmla="*/ 1 w 376"/>
                  <a:gd name="T49" fmla="*/ 2 h 500"/>
                  <a:gd name="T50" fmla="*/ 1 w 376"/>
                  <a:gd name="T51" fmla="*/ 2 h 500"/>
                  <a:gd name="T52" fmla="*/ 1 w 376"/>
                  <a:gd name="T53" fmla="*/ 2 h 500"/>
                  <a:gd name="T54" fmla="*/ 1 w 376"/>
                  <a:gd name="T55" fmla="*/ 2 h 500"/>
                  <a:gd name="T56" fmla="*/ 1 w 376"/>
                  <a:gd name="T57" fmla="*/ 2 h 500"/>
                  <a:gd name="T58" fmla="*/ 1 w 376"/>
                  <a:gd name="T59" fmla="*/ 2 h 500"/>
                  <a:gd name="T60" fmla="*/ 1 w 376"/>
                  <a:gd name="T61" fmla="*/ 2 h 500"/>
                  <a:gd name="T62" fmla="*/ 1 w 376"/>
                  <a:gd name="T63" fmla="*/ 2 h 500"/>
                  <a:gd name="T64" fmla="*/ 1 w 376"/>
                  <a:gd name="T65" fmla="*/ 2 h 500"/>
                  <a:gd name="T66" fmla="*/ 1 w 376"/>
                  <a:gd name="T67" fmla="*/ 2 h 500"/>
                  <a:gd name="T68" fmla="*/ 1 w 376"/>
                  <a:gd name="T69" fmla="*/ 2 h 500"/>
                  <a:gd name="T70" fmla="*/ 1 w 376"/>
                  <a:gd name="T71" fmla="*/ 1 h 500"/>
                  <a:gd name="T72" fmla="*/ 1 w 376"/>
                  <a:gd name="T73" fmla="*/ 1 h 500"/>
                  <a:gd name="T74" fmla="*/ 1 w 376"/>
                  <a:gd name="T75" fmla="*/ 1 h 500"/>
                  <a:gd name="T76" fmla="*/ 2 w 376"/>
                  <a:gd name="T77" fmla="*/ 1 h 500"/>
                  <a:gd name="T78" fmla="*/ 2 w 376"/>
                  <a:gd name="T79" fmla="*/ 1 h 500"/>
                  <a:gd name="T80" fmla="*/ 2 w 376"/>
                  <a:gd name="T81" fmla="*/ 1 h 500"/>
                  <a:gd name="T82" fmla="*/ 2 w 376"/>
                  <a:gd name="T83" fmla="*/ 1 h 500"/>
                  <a:gd name="T84" fmla="*/ 2 w 376"/>
                  <a:gd name="T85" fmla="*/ 1 h 500"/>
                  <a:gd name="T86" fmla="*/ 2 w 376"/>
                  <a:gd name="T87" fmla="*/ 1 h 500"/>
                  <a:gd name="T88" fmla="*/ 2 w 376"/>
                  <a:gd name="T89" fmla="*/ 1 h 500"/>
                  <a:gd name="T90" fmla="*/ 2 w 376"/>
                  <a:gd name="T91" fmla="*/ 1 h 500"/>
                  <a:gd name="T92" fmla="*/ 2 w 376"/>
                  <a:gd name="T93" fmla="*/ 1 h 500"/>
                  <a:gd name="T94" fmla="*/ 2 w 376"/>
                  <a:gd name="T95" fmla="*/ 1 h 500"/>
                  <a:gd name="T96" fmla="*/ 2 w 376"/>
                  <a:gd name="T97" fmla="*/ 1 h 500"/>
                  <a:gd name="T98" fmla="*/ 2 w 376"/>
                  <a:gd name="T99" fmla="*/ 1 h 500"/>
                  <a:gd name="T100" fmla="*/ 1 w 376"/>
                  <a:gd name="T101" fmla="*/ 1 h 500"/>
                  <a:gd name="T102" fmla="*/ 1 w 376"/>
                  <a:gd name="T103" fmla="*/ 1 h 500"/>
                  <a:gd name="T104" fmla="*/ 1 w 376"/>
                  <a:gd name="T105" fmla="*/ 1 h 500"/>
                  <a:gd name="T106" fmla="*/ 1 w 376"/>
                  <a:gd name="T107" fmla="*/ 1 h 500"/>
                  <a:gd name="T108" fmla="*/ 1 w 376"/>
                  <a:gd name="T109" fmla="*/ 1 h 500"/>
                  <a:gd name="T110" fmla="*/ 1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1 h 364"/>
                  <a:gd name="T2" fmla="*/ 1 w 59"/>
                  <a:gd name="T3" fmla="*/ 0 h 364"/>
                  <a:gd name="T4" fmla="*/ 1 w 59"/>
                  <a:gd name="T5" fmla="*/ 1 h 364"/>
                  <a:gd name="T6" fmla="*/ 0 w 59"/>
                  <a:gd name="T7" fmla="*/ 1 h 364"/>
                  <a:gd name="T8" fmla="*/ 0 w 59"/>
                  <a:gd name="T9" fmla="*/ 1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 h 290"/>
                  <a:gd name="T2" fmla="*/ 1 w 34"/>
                  <a:gd name="T3" fmla="*/ 0 h 290"/>
                  <a:gd name="T4" fmla="*/ 1 w 34"/>
                  <a:gd name="T5" fmla="*/ 2 h 290"/>
                  <a:gd name="T6" fmla="*/ 0 w 34"/>
                  <a:gd name="T7" fmla="*/ 2 h 290"/>
                  <a:gd name="T8" fmla="*/ 0 w 34"/>
                  <a:gd name="T9" fmla="*/ 2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 w 53"/>
                  <a:gd name="T1" fmla="*/ 1 h 239"/>
                  <a:gd name="T2" fmla="*/ 0 w 53"/>
                  <a:gd name="T3" fmla="*/ 0 h 239"/>
                  <a:gd name="T4" fmla="*/ 1 w 53"/>
                  <a:gd name="T5" fmla="*/ 1 h 239"/>
                  <a:gd name="T6" fmla="*/ 1 w 53"/>
                  <a:gd name="T7" fmla="*/ 1 h 239"/>
                  <a:gd name="T8" fmla="*/ 1 w 53"/>
                  <a:gd name="T9" fmla="*/ 1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1 w 38"/>
                  <a:gd name="T3" fmla="*/ 1 h 127"/>
                  <a:gd name="T4" fmla="*/ 1 w 38"/>
                  <a:gd name="T5" fmla="*/ 1 h 127"/>
                  <a:gd name="T6" fmla="*/ 0 w 38"/>
                  <a:gd name="T7" fmla="*/ 1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0 w 396"/>
                  <a:gd name="T1" fmla="*/ 1 h 298"/>
                  <a:gd name="T2" fmla="*/ 0 w 396"/>
                  <a:gd name="T3" fmla="*/ 1 h 298"/>
                  <a:gd name="T4" fmla="*/ 0 w 396"/>
                  <a:gd name="T5" fmla="*/ 0 h 298"/>
                  <a:gd name="T6" fmla="*/ 0 w 396"/>
                  <a:gd name="T7" fmla="*/ 1 h 298"/>
                  <a:gd name="T8" fmla="*/ 1 w 396"/>
                  <a:gd name="T9" fmla="*/ 1 h 298"/>
                  <a:gd name="T10" fmla="*/ 1 w 396"/>
                  <a:gd name="T11" fmla="*/ 1 h 298"/>
                  <a:gd name="T12" fmla="*/ 1 w 396"/>
                  <a:gd name="T13" fmla="*/ 1 h 298"/>
                  <a:gd name="T14" fmla="*/ 1 w 396"/>
                  <a:gd name="T15" fmla="*/ 1 h 298"/>
                  <a:gd name="T16" fmla="*/ 1 w 396"/>
                  <a:gd name="T17" fmla="*/ 1 h 298"/>
                  <a:gd name="T18" fmla="*/ 1 w 396"/>
                  <a:gd name="T19" fmla="*/ 1 h 298"/>
                  <a:gd name="T20" fmla="*/ 1 w 396"/>
                  <a:gd name="T21" fmla="*/ 1 h 298"/>
                  <a:gd name="T22" fmla="*/ 1 w 396"/>
                  <a:gd name="T23" fmla="*/ 1 h 298"/>
                  <a:gd name="T24" fmla="*/ 1 w 396"/>
                  <a:gd name="T25" fmla="*/ 2 h 298"/>
                  <a:gd name="T26" fmla="*/ 1 w 396"/>
                  <a:gd name="T27" fmla="*/ 2 h 298"/>
                  <a:gd name="T28" fmla="*/ 1 w 396"/>
                  <a:gd name="T29" fmla="*/ 2 h 298"/>
                  <a:gd name="T30" fmla="*/ 1 w 396"/>
                  <a:gd name="T31" fmla="*/ 2 h 298"/>
                  <a:gd name="T32" fmla="*/ 1 w 396"/>
                  <a:gd name="T33" fmla="*/ 2 h 298"/>
                  <a:gd name="T34" fmla="*/ 1 w 396"/>
                  <a:gd name="T35" fmla="*/ 2 h 298"/>
                  <a:gd name="T36" fmla="*/ 1 w 396"/>
                  <a:gd name="T37" fmla="*/ 2 h 298"/>
                  <a:gd name="T38" fmla="*/ 1 w 396"/>
                  <a:gd name="T39" fmla="*/ 2 h 298"/>
                  <a:gd name="T40" fmla="*/ 1 w 396"/>
                  <a:gd name="T41" fmla="*/ 2 h 298"/>
                  <a:gd name="T42" fmla="*/ 1 w 396"/>
                  <a:gd name="T43" fmla="*/ 2 h 298"/>
                  <a:gd name="T44" fmla="*/ 1 w 396"/>
                  <a:gd name="T45" fmla="*/ 2 h 298"/>
                  <a:gd name="T46" fmla="*/ 1 w 396"/>
                  <a:gd name="T47" fmla="*/ 2 h 298"/>
                  <a:gd name="T48" fmla="*/ 0 w 396"/>
                  <a:gd name="T49" fmla="*/ 2 h 298"/>
                  <a:gd name="T50" fmla="*/ 0 w 396"/>
                  <a:gd name="T51" fmla="*/ 2 h 298"/>
                  <a:gd name="T52" fmla="*/ 0 w 396"/>
                  <a:gd name="T53" fmla="*/ 2 h 298"/>
                  <a:gd name="T54" fmla="*/ 0 w 396"/>
                  <a:gd name="T55" fmla="*/ 2 h 298"/>
                  <a:gd name="T56" fmla="*/ 0 w 396"/>
                  <a:gd name="T57" fmla="*/ 2 h 298"/>
                  <a:gd name="T58" fmla="*/ 0 w 396"/>
                  <a:gd name="T59" fmla="*/ 2 h 298"/>
                  <a:gd name="T60" fmla="*/ 0 w 396"/>
                  <a:gd name="T61" fmla="*/ 2 h 298"/>
                  <a:gd name="T62" fmla="*/ 0 w 396"/>
                  <a:gd name="T63" fmla="*/ 2 h 298"/>
                  <a:gd name="T64" fmla="*/ 0 w 396"/>
                  <a:gd name="T65" fmla="*/ 2 h 298"/>
                  <a:gd name="T66" fmla="*/ 0 w 396"/>
                  <a:gd name="T67" fmla="*/ 2 h 298"/>
                  <a:gd name="T68" fmla="*/ 0 w 396"/>
                  <a:gd name="T69" fmla="*/ 2 h 298"/>
                  <a:gd name="T70" fmla="*/ 0 w 396"/>
                  <a:gd name="T71" fmla="*/ 2 h 298"/>
                  <a:gd name="T72" fmla="*/ 0 w 396"/>
                  <a:gd name="T73" fmla="*/ 2 h 298"/>
                  <a:gd name="T74" fmla="*/ 0 w 396"/>
                  <a:gd name="T75" fmla="*/ 2 h 298"/>
                  <a:gd name="T76" fmla="*/ 0 w 396"/>
                  <a:gd name="T77" fmla="*/ 2 h 298"/>
                  <a:gd name="T78" fmla="*/ 0 w 396"/>
                  <a:gd name="T79" fmla="*/ 2 h 298"/>
                  <a:gd name="T80" fmla="*/ 0 w 396"/>
                  <a:gd name="T81" fmla="*/ 2 h 298"/>
                  <a:gd name="T82" fmla="*/ 0 w 396"/>
                  <a:gd name="T83" fmla="*/ 2 h 298"/>
                  <a:gd name="T84" fmla="*/ 0 w 396"/>
                  <a:gd name="T85" fmla="*/ 2 h 298"/>
                  <a:gd name="T86" fmla="*/ 0 w 396"/>
                  <a:gd name="T87" fmla="*/ 2 h 298"/>
                  <a:gd name="T88" fmla="*/ 0 w 396"/>
                  <a:gd name="T89" fmla="*/ 2 h 298"/>
                  <a:gd name="T90" fmla="*/ 0 w 396"/>
                  <a:gd name="T91" fmla="*/ 2 h 298"/>
                  <a:gd name="T92" fmla="*/ 0 w 396"/>
                  <a:gd name="T93" fmla="*/ 2 h 298"/>
                  <a:gd name="T94" fmla="*/ 0 w 396"/>
                  <a:gd name="T95" fmla="*/ 2 h 298"/>
                  <a:gd name="T96" fmla="*/ 0 w 396"/>
                  <a:gd name="T97" fmla="*/ 2 h 298"/>
                  <a:gd name="T98" fmla="*/ 0 w 396"/>
                  <a:gd name="T99" fmla="*/ 2 h 298"/>
                  <a:gd name="T100" fmla="*/ 0 w 396"/>
                  <a:gd name="T101" fmla="*/ 2 h 298"/>
                  <a:gd name="T102" fmla="*/ 0 w 396"/>
                  <a:gd name="T103" fmla="*/ 1 h 298"/>
                  <a:gd name="T104" fmla="*/ 0 w 396"/>
                  <a:gd name="T105" fmla="*/ 1 h 298"/>
                  <a:gd name="T106" fmla="*/ 0 w 396"/>
                  <a:gd name="T107" fmla="*/ 1 h 298"/>
                  <a:gd name="T108" fmla="*/ 0 w 396"/>
                  <a:gd name="T109" fmla="*/ 1 h 298"/>
                  <a:gd name="T110" fmla="*/ 0 w 396"/>
                  <a:gd name="T111" fmla="*/ 1 h 298"/>
                  <a:gd name="T112" fmla="*/ 0 w 396"/>
                  <a:gd name="T113" fmla="*/ 1 h 298"/>
                  <a:gd name="T114" fmla="*/ 0 w 396"/>
                  <a:gd name="T115" fmla="*/ 1 h 298"/>
                  <a:gd name="T116" fmla="*/ 0 w 396"/>
                  <a:gd name="T117" fmla="*/ 1 h 298"/>
                  <a:gd name="T118" fmla="*/ 0 w 396"/>
                  <a:gd name="T119" fmla="*/ 1 h 298"/>
                  <a:gd name="T120" fmla="*/ 0 w 396"/>
                  <a:gd name="T121" fmla="*/ 1 h 298"/>
                  <a:gd name="T122" fmla="*/ 0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 w 195"/>
                  <a:gd name="T1" fmla="*/ 0 h 263"/>
                  <a:gd name="T2" fmla="*/ 1 w 195"/>
                  <a:gd name="T3" fmla="*/ 0 h 263"/>
                  <a:gd name="T4" fmla="*/ 1 w 195"/>
                  <a:gd name="T5" fmla="*/ 0 h 263"/>
                  <a:gd name="T6" fmla="*/ 1 w 195"/>
                  <a:gd name="T7" fmla="*/ 0 h 263"/>
                  <a:gd name="T8" fmla="*/ 1 w 195"/>
                  <a:gd name="T9" fmla="*/ 0 h 263"/>
                  <a:gd name="T10" fmla="*/ 1 w 195"/>
                  <a:gd name="T11" fmla="*/ 0 h 263"/>
                  <a:gd name="T12" fmla="*/ 1 w 195"/>
                  <a:gd name="T13" fmla="*/ 0 h 263"/>
                  <a:gd name="T14" fmla="*/ 1 w 195"/>
                  <a:gd name="T15" fmla="*/ 0 h 263"/>
                  <a:gd name="T16" fmla="*/ 1 w 195"/>
                  <a:gd name="T17" fmla="*/ 0 h 263"/>
                  <a:gd name="T18" fmla="*/ 1 w 195"/>
                  <a:gd name="T19" fmla="*/ 0 h 263"/>
                  <a:gd name="T20" fmla="*/ 1 w 195"/>
                  <a:gd name="T21" fmla="*/ 0 h 263"/>
                  <a:gd name="T22" fmla="*/ 1 w 195"/>
                  <a:gd name="T23" fmla="*/ 0 h 263"/>
                  <a:gd name="T24" fmla="*/ 1 w 195"/>
                  <a:gd name="T25" fmla="*/ 0 h 263"/>
                  <a:gd name="T26" fmla="*/ 1 w 195"/>
                  <a:gd name="T27" fmla="*/ 0 h 263"/>
                  <a:gd name="T28" fmla="*/ 1 w 195"/>
                  <a:gd name="T29" fmla="*/ 0 h 263"/>
                  <a:gd name="T30" fmla="*/ 1 w 195"/>
                  <a:gd name="T31" fmla="*/ 0 h 263"/>
                  <a:gd name="T32" fmla="*/ 1 w 195"/>
                  <a:gd name="T33" fmla="*/ 0 h 263"/>
                  <a:gd name="T34" fmla="*/ 1 w 195"/>
                  <a:gd name="T35" fmla="*/ 0 h 263"/>
                  <a:gd name="T36" fmla="*/ 1 w 195"/>
                  <a:gd name="T37" fmla="*/ 0 h 263"/>
                  <a:gd name="T38" fmla="*/ 1 w 195"/>
                  <a:gd name="T39" fmla="*/ 0 h 263"/>
                  <a:gd name="T40" fmla="*/ 1 w 195"/>
                  <a:gd name="T41" fmla="*/ 0 h 263"/>
                  <a:gd name="T42" fmla="*/ 1 w 195"/>
                  <a:gd name="T43" fmla="*/ 0 h 263"/>
                  <a:gd name="T44" fmla="*/ 1 w 195"/>
                  <a:gd name="T45" fmla="*/ 0 h 263"/>
                  <a:gd name="T46" fmla="*/ 1 w 195"/>
                  <a:gd name="T47" fmla="*/ 0 h 263"/>
                  <a:gd name="T48" fmla="*/ 1 w 195"/>
                  <a:gd name="T49" fmla="*/ 0 h 263"/>
                  <a:gd name="T50" fmla="*/ 1 w 195"/>
                  <a:gd name="T51" fmla="*/ 0 h 263"/>
                  <a:gd name="T52" fmla="*/ 1 w 195"/>
                  <a:gd name="T53" fmla="*/ 0 h 263"/>
                  <a:gd name="T54" fmla="*/ 1 w 195"/>
                  <a:gd name="T55" fmla="*/ 0 h 263"/>
                  <a:gd name="T56" fmla="*/ 1 w 195"/>
                  <a:gd name="T57" fmla="*/ 1 h 263"/>
                  <a:gd name="T58" fmla="*/ 1 w 195"/>
                  <a:gd name="T59" fmla="*/ 1 h 263"/>
                  <a:gd name="T60" fmla="*/ 1 w 195"/>
                  <a:gd name="T61" fmla="*/ 1 h 263"/>
                  <a:gd name="T62" fmla="*/ 0 w 195"/>
                  <a:gd name="T63" fmla="*/ 0 h 263"/>
                  <a:gd name="T64" fmla="*/ 1 w 195"/>
                  <a:gd name="T65" fmla="*/ 0 h 263"/>
                  <a:gd name="T66" fmla="*/ 1 w 195"/>
                  <a:gd name="T67" fmla="*/ 0 h 263"/>
                  <a:gd name="T68" fmla="*/ 1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1 w 300"/>
                  <a:gd name="T1" fmla="*/ 1 h 371"/>
                  <a:gd name="T2" fmla="*/ 1 w 300"/>
                  <a:gd name="T3" fmla="*/ 1 h 371"/>
                  <a:gd name="T4" fmla="*/ 1 w 300"/>
                  <a:gd name="T5" fmla="*/ 1 h 371"/>
                  <a:gd name="T6" fmla="*/ 1 w 300"/>
                  <a:gd name="T7" fmla="*/ 1 h 371"/>
                  <a:gd name="T8" fmla="*/ 1 w 300"/>
                  <a:gd name="T9" fmla="*/ 1 h 371"/>
                  <a:gd name="T10" fmla="*/ 1 w 300"/>
                  <a:gd name="T11" fmla="*/ 0 h 371"/>
                  <a:gd name="T12" fmla="*/ 1 w 300"/>
                  <a:gd name="T13" fmla="*/ 0 h 371"/>
                  <a:gd name="T14" fmla="*/ 1 w 300"/>
                  <a:gd name="T15" fmla="*/ 0 h 371"/>
                  <a:gd name="T16" fmla="*/ 1 w 300"/>
                  <a:gd name="T17" fmla="*/ 0 h 371"/>
                  <a:gd name="T18" fmla="*/ 1 w 300"/>
                  <a:gd name="T19" fmla="*/ 0 h 371"/>
                  <a:gd name="T20" fmla="*/ 2 w 300"/>
                  <a:gd name="T21" fmla="*/ 0 h 371"/>
                  <a:gd name="T22" fmla="*/ 2 w 300"/>
                  <a:gd name="T23" fmla="*/ 0 h 371"/>
                  <a:gd name="T24" fmla="*/ 2 w 300"/>
                  <a:gd name="T25" fmla="*/ 0 h 371"/>
                  <a:gd name="T26" fmla="*/ 2 w 300"/>
                  <a:gd name="T27" fmla="*/ 0 h 371"/>
                  <a:gd name="T28" fmla="*/ 2 w 300"/>
                  <a:gd name="T29" fmla="*/ 0 h 371"/>
                  <a:gd name="T30" fmla="*/ 1 w 300"/>
                  <a:gd name="T31" fmla="*/ 0 h 371"/>
                  <a:gd name="T32" fmla="*/ 1 w 300"/>
                  <a:gd name="T33" fmla="*/ 0 h 371"/>
                  <a:gd name="T34" fmla="*/ 1 w 300"/>
                  <a:gd name="T35" fmla="*/ 0 h 371"/>
                  <a:gd name="T36" fmla="*/ 1 w 300"/>
                  <a:gd name="T37" fmla="*/ 0 h 371"/>
                  <a:gd name="T38" fmla="*/ 1 w 300"/>
                  <a:gd name="T39" fmla="*/ 0 h 371"/>
                  <a:gd name="T40" fmla="*/ 1 w 300"/>
                  <a:gd name="T41" fmla="*/ 0 h 371"/>
                  <a:gd name="T42" fmla="*/ 1 w 300"/>
                  <a:gd name="T43" fmla="*/ 0 h 371"/>
                  <a:gd name="T44" fmla="*/ 1 w 300"/>
                  <a:gd name="T45" fmla="*/ 0 h 371"/>
                  <a:gd name="T46" fmla="*/ 1 w 300"/>
                  <a:gd name="T47" fmla="*/ 0 h 371"/>
                  <a:gd name="T48" fmla="*/ 1 w 300"/>
                  <a:gd name="T49" fmla="*/ 0 h 371"/>
                  <a:gd name="T50" fmla="*/ 1 w 300"/>
                  <a:gd name="T51" fmla="*/ 0 h 371"/>
                  <a:gd name="T52" fmla="*/ 1 w 300"/>
                  <a:gd name="T53" fmla="*/ 0 h 371"/>
                  <a:gd name="T54" fmla="*/ 1 w 300"/>
                  <a:gd name="T55" fmla="*/ 0 h 371"/>
                  <a:gd name="T56" fmla="*/ 1 w 300"/>
                  <a:gd name="T57" fmla="*/ 0 h 371"/>
                  <a:gd name="T58" fmla="*/ 1 w 300"/>
                  <a:gd name="T59" fmla="*/ 0 h 371"/>
                  <a:gd name="T60" fmla="*/ 0 w 300"/>
                  <a:gd name="T61" fmla="*/ 0 h 371"/>
                  <a:gd name="T62" fmla="*/ 0 w 300"/>
                  <a:gd name="T63" fmla="*/ 0 h 371"/>
                  <a:gd name="T64" fmla="*/ 1 w 300"/>
                  <a:gd name="T65" fmla="*/ 0 h 371"/>
                  <a:gd name="T66" fmla="*/ 1 w 300"/>
                  <a:gd name="T67" fmla="*/ 1 h 371"/>
                  <a:gd name="T68" fmla="*/ 1 w 300"/>
                  <a:gd name="T69" fmla="*/ 1 h 371"/>
                  <a:gd name="T70" fmla="*/ 1 w 300"/>
                  <a:gd name="T71" fmla="*/ 1 h 371"/>
                  <a:gd name="T72" fmla="*/ 1 w 300"/>
                  <a:gd name="T73" fmla="*/ 1 h 371"/>
                  <a:gd name="T74" fmla="*/ 1 w 300"/>
                  <a:gd name="T75" fmla="*/ 1 h 371"/>
                  <a:gd name="T76" fmla="*/ 1 w 300"/>
                  <a:gd name="T77" fmla="*/ 1 h 371"/>
                  <a:gd name="T78" fmla="*/ 1 w 300"/>
                  <a:gd name="T79" fmla="*/ 1 h 371"/>
                  <a:gd name="T80" fmla="*/ 1 w 300"/>
                  <a:gd name="T81" fmla="*/ 1 h 371"/>
                  <a:gd name="T82" fmla="*/ 1 w 300"/>
                  <a:gd name="T83" fmla="*/ 1 h 371"/>
                  <a:gd name="T84" fmla="*/ 1 w 300"/>
                  <a:gd name="T85" fmla="*/ 1 h 371"/>
                  <a:gd name="T86" fmla="*/ 1 w 300"/>
                  <a:gd name="T87" fmla="*/ 1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0 w 139"/>
                  <a:gd name="T1" fmla="*/ 1 h 120"/>
                  <a:gd name="T2" fmla="*/ 0 w 139"/>
                  <a:gd name="T3" fmla="*/ 0 h 120"/>
                  <a:gd name="T4" fmla="*/ 0 w 139"/>
                  <a:gd name="T5" fmla="*/ 1 h 120"/>
                  <a:gd name="T6" fmla="*/ 0 w 139"/>
                  <a:gd name="T7" fmla="*/ 1 h 120"/>
                  <a:gd name="T8" fmla="*/ 0 w 139"/>
                  <a:gd name="T9" fmla="*/ 1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 h 224"/>
                  <a:gd name="T2" fmla="*/ 1 w 85"/>
                  <a:gd name="T3" fmla="*/ 0 h 224"/>
                  <a:gd name="T4" fmla="*/ 1 w 85"/>
                  <a:gd name="T5" fmla="*/ 1 h 224"/>
                  <a:gd name="T6" fmla="*/ 0 w 85"/>
                  <a:gd name="T7" fmla="*/ 1 h 224"/>
                  <a:gd name="T8" fmla="*/ 0 w 85"/>
                  <a:gd name="T9" fmla="*/ 1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1 w 63"/>
                  <a:gd name="T1" fmla="*/ 0 h 84"/>
                  <a:gd name="T2" fmla="*/ 1 w 63"/>
                  <a:gd name="T3" fmla="*/ 1 h 84"/>
                  <a:gd name="T4" fmla="*/ 1 w 63"/>
                  <a:gd name="T5" fmla="*/ 1 h 84"/>
                  <a:gd name="T6" fmla="*/ 0 w 63"/>
                  <a:gd name="T7" fmla="*/ 1 h 84"/>
                  <a:gd name="T8" fmla="*/ 1 w 63"/>
                  <a:gd name="T9" fmla="*/ 0 h 84"/>
                  <a:gd name="T10" fmla="*/ 1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0 w 111"/>
                  <a:gd name="T3" fmla="*/ 1 h 123"/>
                  <a:gd name="T4" fmla="*/ 0 w 111"/>
                  <a:gd name="T5" fmla="*/ 1 h 123"/>
                  <a:gd name="T6" fmla="*/ 0 w 111"/>
                  <a:gd name="T7" fmla="*/ 1 h 123"/>
                  <a:gd name="T8" fmla="*/ 0 w 111"/>
                  <a:gd name="T9" fmla="*/ 1 h 123"/>
                  <a:gd name="T10" fmla="*/ 0 w 111"/>
                  <a:gd name="T11" fmla="*/ 1 h 123"/>
                  <a:gd name="T12" fmla="*/ 0 w 111"/>
                  <a:gd name="T13" fmla="*/ 1 h 123"/>
                  <a:gd name="T14" fmla="*/ 0 w 111"/>
                  <a:gd name="T15" fmla="*/ 1 h 123"/>
                  <a:gd name="T16" fmla="*/ 0 w 111"/>
                  <a:gd name="T17" fmla="*/ 1 h 123"/>
                  <a:gd name="T18" fmla="*/ 0 w 111"/>
                  <a:gd name="T19" fmla="*/ 1 h 123"/>
                  <a:gd name="T20" fmla="*/ 0 w 111"/>
                  <a:gd name="T21" fmla="*/ 1 h 123"/>
                  <a:gd name="T22" fmla="*/ 0 w 111"/>
                  <a:gd name="T23" fmla="*/ 1 h 123"/>
                  <a:gd name="T24" fmla="*/ 0 w 111"/>
                  <a:gd name="T25" fmla="*/ 1 h 123"/>
                  <a:gd name="T26" fmla="*/ 0 w 111"/>
                  <a:gd name="T27" fmla="*/ 1 h 123"/>
                  <a:gd name="T28" fmla="*/ 0 w 111"/>
                  <a:gd name="T29" fmla="*/ 1 h 123"/>
                  <a:gd name="T30" fmla="*/ 0 w 111"/>
                  <a:gd name="T31" fmla="*/ 1 h 123"/>
                  <a:gd name="T32" fmla="*/ 0 w 111"/>
                  <a:gd name="T33" fmla="*/ 1 h 123"/>
                  <a:gd name="T34" fmla="*/ 0 w 111"/>
                  <a:gd name="T35" fmla="*/ 1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0 w 175"/>
                  <a:gd name="T1" fmla="*/ 1 h 376"/>
                  <a:gd name="T2" fmla="*/ 0 w 175"/>
                  <a:gd name="T3" fmla="*/ 1 h 376"/>
                  <a:gd name="T4" fmla="*/ 0 w 175"/>
                  <a:gd name="T5" fmla="*/ 1 h 376"/>
                  <a:gd name="T6" fmla="*/ 0 w 175"/>
                  <a:gd name="T7" fmla="*/ 1 h 376"/>
                  <a:gd name="T8" fmla="*/ 0 w 175"/>
                  <a:gd name="T9" fmla="*/ 1 h 376"/>
                  <a:gd name="T10" fmla="*/ 0 w 175"/>
                  <a:gd name="T11" fmla="*/ 1 h 376"/>
                  <a:gd name="T12" fmla="*/ 0 w 175"/>
                  <a:gd name="T13" fmla="*/ 1 h 376"/>
                  <a:gd name="T14" fmla="*/ 0 w 175"/>
                  <a:gd name="T15" fmla="*/ 1 h 376"/>
                  <a:gd name="T16" fmla="*/ 0 w 175"/>
                  <a:gd name="T17" fmla="*/ 1 h 376"/>
                  <a:gd name="T18" fmla="*/ 0 w 175"/>
                  <a:gd name="T19" fmla="*/ 1 h 376"/>
                  <a:gd name="T20" fmla="*/ 0 w 175"/>
                  <a:gd name="T21" fmla="*/ 1 h 376"/>
                  <a:gd name="T22" fmla="*/ 0 w 175"/>
                  <a:gd name="T23" fmla="*/ 1 h 376"/>
                  <a:gd name="T24" fmla="*/ 0 w 175"/>
                  <a:gd name="T25" fmla="*/ 1 h 376"/>
                  <a:gd name="T26" fmla="*/ 0 w 175"/>
                  <a:gd name="T27" fmla="*/ 1 h 376"/>
                  <a:gd name="T28" fmla="*/ 0 w 175"/>
                  <a:gd name="T29" fmla="*/ 1 h 376"/>
                  <a:gd name="T30" fmla="*/ 0 w 175"/>
                  <a:gd name="T31" fmla="*/ 1 h 376"/>
                  <a:gd name="T32" fmla="*/ 0 w 175"/>
                  <a:gd name="T33" fmla="*/ 2 h 376"/>
                  <a:gd name="T34" fmla="*/ 0 w 175"/>
                  <a:gd name="T35" fmla="*/ 2 h 376"/>
                  <a:gd name="T36" fmla="*/ 0 w 175"/>
                  <a:gd name="T37" fmla="*/ 2 h 376"/>
                  <a:gd name="T38" fmla="*/ 0 w 175"/>
                  <a:gd name="T39" fmla="*/ 2 h 376"/>
                  <a:gd name="T40" fmla="*/ 0 w 175"/>
                  <a:gd name="T41" fmla="*/ 2 h 376"/>
                  <a:gd name="T42" fmla="*/ 0 w 175"/>
                  <a:gd name="T43" fmla="*/ 2 h 376"/>
                  <a:gd name="T44" fmla="*/ 0 w 175"/>
                  <a:gd name="T45" fmla="*/ 2 h 376"/>
                  <a:gd name="T46" fmla="*/ 0 w 175"/>
                  <a:gd name="T47" fmla="*/ 2 h 376"/>
                  <a:gd name="T48" fmla="*/ 0 w 175"/>
                  <a:gd name="T49" fmla="*/ 2 h 376"/>
                  <a:gd name="T50" fmla="*/ 0 w 175"/>
                  <a:gd name="T51" fmla="*/ 2 h 376"/>
                  <a:gd name="T52" fmla="*/ 0 w 175"/>
                  <a:gd name="T53" fmla="*/ 2 h 376"/>
                  <a:gd name="T54" fmla="*/ 0 w 175"/>
                  <a:gd name="T55" fmla="*/ 2 h 376"/>
                  <a:gd name="T56" fmla="*/ 0 w 175"/>
                  <a:gd name="T57" fmla="*/ 2 h 376"/>
                  <a:gd name="T58" fmla="*/ 0 w 175"/>
                  <a:gd name="T59" fmla="*/ 2 h 376"/>
                  <a:gd name="T60" fmla="*/ 0 w 175"/>
                  <a:gd name="T61" fmla="*/ 2 h 376"/>
                  <a:gd name="T62" fmla="*/ 0 w 175"/>
                  <a:gd name="T63" fmla="*/ 2 h 376"/>
                  <a:gd name="T64" fmla="*/ 0 w 175"/>
                  <a:gd name="T65" fmla="*/ 2 h 376"/>
                  <a:gd name="T66" fmla="*/ 0 w 175"/>
                  <a:gd name="T67" fmla="*/ 2 h 376"/>
                  <a:gd name="T68" fmla="*/ 0 w 175"/>
                  <a:gd name="T69" fmla="*/ 1 h 376"/>
                  <a:gd name="T70" fmla="*/ 0 w 175"/>
                  <a:gd name="T71" fmla="*/ 1 h 376"/>
                  <a:gd name="T72" fmla="*/ 0 w 175"/>
                  <a:gd name="T73" fmla="*/ 1 h 376"/>
                  <a:gd name="T74" fmla="*/ 0 w 175"/>
                  <a:gd name="T75" fmla="*/ 1 h 376"/>
                  <a:gd name="T76" fmla="*/ 0 w 175"/>
                  <a:gd name="T77" fmla="*/ 1 h 376"/>
                  <a:gd name="T78" fmla="*/ 0 w 175"/>
                  <a:gd name="T79" fmla="*/ 1 h 376"/>
                  <a:gd name="T80" fmla="*/ 0 w 175"/>
                  <a:gd name="T81" fmla="*/ 1 h 376"/>
                  <a:gd name="T82" fmla="*/ 0 w 175"/>
                  <a:gd name="T83" fmla="*/ 1 h 376"/>
                  <a:gd name="T84" fmla="*/ 0 w 175"/>
                  <a:gd name="T85" fmla="*/ 1 h 376"/>
                  <a:gd name="T86" fmla="*/ 0 w 175"/>
                  <a:gd name="T87" fmla="*/ 1 h 376"/>
                  <a:gd name="T88" fmla="*/ 0 w 175"/>
                  <a:gd name="T89" fmla="*/ 1 h 376"/>
                  <a:gd name="T90" fmla="*/ 0 w 175"/>
                  <a:gd name="T91" fmla="*/ 1 h 376"/>
                  <a:gd name="T92" fmla="*/ 0 w 175"/>
                  <a:gd name="T93" fmla="*/ 1 h 376"/>
                  <a:gd name="T94" fmla="*/ 0 w 175"/>
                  <a:gd name="T95" fmla="*/ 1 h 376"/>
                  <a:gd name="T96" fmla="*/ 0 w 175"/>
                  <a:gd name="T97" fmla="*/ 1 h 376"/>
                  <a:gd name="T98" fmla="*/ 0 w 175"/>
                  <a:gd name="T99" fmla="*/ 1 h 376"/>
                  <a:gd name="T100" fmla="*/ 0 w 175"/>
                  <a:gd name="T101" fmla="*/ 1 h 376"/>
                  <a:gd name="T102" fmla="*/ 0 w 175"/>
                  <a:gd name="T103" fmla="*/ 0 h 376"/>
                  <a:gd name="T104" fmla="*/ 0 w 175"/>
                  <a:gd name="T105" fmla="*/ 1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189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4191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1 h 613"/>
                    <a:gd name="T2" fmla="*/ 4 w 811"/>
                    <a:gd name="T3" fmla="*/ 0 h 613"/>
                    <a:gd name="T4" fmla="*/ 2 w 811"/>
                    <a:gd name="T5" fmla="*/ 2 h 613"/>
                    <a:gd name="T6" fmla="*/ 0 w 811"/>
                    <a:gd name="T7" fmla="*/ 1 h 613"/>
                    <a:gd name="T8" fmla="*/ 0 w 811"/>
                    <a:gd name="T9" fmla="*/ 1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2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2 w 504"/>
                    <a:gd name="T1" fmla="*/ 1 h 313"/>
                    <a:gd name="T2" fmla="*/ 2 w 504"/>
                    <a:gd name="T3" fmla="*/ 1 h 313"/>
                    <a:gd name="T4" fmla="*/ 2 w 504"/>
                    <a:gd name="T5" fmla="*/ 1 h 313"/>
                    <a:gd name="T6" fmla="*/ 2 w 504"/>
                    <a:gd name="T7" fmla="*/ 1 h 313"/>
                    <a:gd name="T8" fmla="*/ 2 w 504"/>
                    <a:gd name="T9" fmla="*/ 2 h 313"/>
                    <a:gd name="T10" fmla="*/ 1 w 504"/>
                    <a:gd name="T11" fmla="*/ 2 h 313"/>
                    <a:gd name="T12" fmla="*/ 1 w 504"/>
                    <a:gd name="T13" fmla="*/ 2 h 313"/>
                    <a:gd name="T14" fmla="*/ 1 w 504"/>
                    <a:gd name="T15" fmla="*/ 2 h 313"/>
                    <a:gd name="T16" fmla="*/ 1 w 504"/>
                    <a:gd name="T17" fmla="*/ 2 h 313"/>
                    <a:gd name="T18" fmla="*/ 1 w 504"/>
                    <a:gd name="T19" fmla="*/ 2 h 313"/>
                    <a:gd name="T20" fmla="*/ 1 w 504"/>
                    <a:gd name="T21" fmla="*/ 2 h 313"/>
                    <a:gd name="T22" fmla="*/ 0 w 504"/>
                    <a:gd name="T23" fmla="*/ 2 h 313"/>
                    <a:gd name="T24" fmla="*/ 1 w 504"/>
                    <a:gd name="T25" fmla="*/ 2 h 313"/>
                    <a:gd name="T26" fmla="*/ 1 w 504"/>
                    <a:gd name="T27" fmla="*/ 2 h 313"/>
                    <a:gd name="T28" fmla="*/ 1 w 504"/>
                    <a:gd name="T29" fmla="*/ 2 h 313"/>
                    <a:gd name="T30" fmla="*/ 1 w 504"/>
                    <a:gd name="T31" fmla="*/ 2 h 313"/>
                    <a:gd name="T32" fmla="*/ 1 w 504"/>
                    <a:gd name="T33" fmla="*/ 2 h 313"/>
                    <a:gd name="T34" fmla="*/ 1 w 504"/>
                    <a:gd name="T35" fmla="*/ 2 h 313"/>
                    <a:gd name="T36" fmla="*/ 1 w 504"/>
                    <a:gd name="T37" fmla="*/ 2 h 313"/>
                    <a:gd name="T38" fmla="*/ 1 w 504"/>
                    <a:gd name="T39" fmla="*/ 2 h 313"/>
                    <a:gd name="T40" fmla="*/ 1 w 504"/>
                    <a:gd name="T41" fmla="*/ 2 h 313"/>
                    <a:gd name="T42" fmla="*/ 1 w 504"/>
                    <a:gd name="T43" fmla="*/ 1 h 313"/>
                    <a:gd name="T44" fmla="*/ 1 w 504"/>
                    <a:gd name="T45" fmla="*/ 1 h 313"/>
                    <a:gd name="T46" fmla="*/ 1 w 504"/>
                    <a:gd name="T47" fmla="*/ 1 h 313"/>
                    <a:gd name="T48" fmla="*/ 1 w 504"/>
                    <a:gd name="T49" fmla="*/ 1 h 313"/>
                    <a:gd name="T50" fmla="*/ 1 w 504"/>
                    <a:gd name="T51" fmla="*/ 1 h 313"/>
                    <a:gd name="T52" fmla="*/ 1 w 504"/>
                    <a:gd name="T53" fmla="*/ 1 h 313"/>
                    <a:gd name="T54" fmla="*/ 1 w 504"/>
                    <a:gd name="T55" fmla="*/ 1 h 313"/>
                    <a:gd name="T56" fmla="*/ 1 w 504"/>
                    <a:gd name="T57" fmla="*/ 1 h 313"/>
                    <a:gd name="T58" fmla="*/ 1 w 504"/>
                    <a:gd name="T59" fmla="*/ 1 h 313"/>
                    <a:gd name="T60" fmla="*/ 1 w 504"/>
                    <a:gd name="T61" fmla="*/ 1 h 313"/>
                    <a:gd name="T62" fmla="*/ 1 w 504"/>
                    <a:gd name="T63" fmla="*/ 1 h 313"/>
                    <a:gd name="T64" fmla="*/ 1 w 504"/>
                    <a:gd name="T65" fmla="*/ 1 h 313"/>
                    <a:gd name="T66" fmla="*/ 1 w 504"/>
                    <a:gd name="T67" fmla="*/ 1 h 313"/>
                    <a:gd name="T68" fmla="*/ 1 w 504"/>
                    <a:gd name="T69" fmla="*/ 1 h 313"/>
                    <a:gd name="T70" fmla="*/ 1 w 504"/>
                    <a:gd name="T71" fmla="*/ 1 h 313"/>
                    <a:gd name="T72" fmla="*/ 1 w 504"/>
                    <a:gd name="T73" fmla="*/ 1 h 313"/>
                    <a:gd name="T74" fmla="*/ 1 w 504"/>
                    <a:gd name="T75" fmla="*/ 1 h 313"/>
                    <a:gd name="T76" fmla="*/ 1 w 504"/>
                    <a:gd name="T77" fmla="*/ 1 h 313"/>
                    <a:gd name="T78" fmla="*/ 1 w 504"/>
                    <a:gd name="T79" fmla="*/ 1 h 313"/>
                    <a:gd name="T80" fmla="*/ 1 w 504"/>
                    <a:gd name="T81" fmla="*/ 1 h 313"/>
                    <a:gd name="T82" fmla="*/ 1 w 504"/>
                    <a:gd name="T83" fmla="*/ 1 h 313"/>
                    <a:gd name="T84" fmla="*/ 2 w 504"/>
                    <a:gd name="T85" fmla="*/ 0 h 313"/>
                    <a:gd name="T86" fmla="*/ 2 w 504"/>
                    <a:gd name="T87" fmla="*/ 1 h 313"/>
                    <a:gd name="T88" fmla="*/ 2 w 504"/>
                    <a:gd name="T89" fmla="*/ 1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3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 w 644"/>
                    <a:gd name="T1" fmla="*/ 1 h 1183"/>
                    <a:gd name="T2" fmla="*/ 0 w 644"/>
                    <a:gd name="T3" fmla="*/ 3 h 1183"/>
                    <a:gd name="T4" fmla="*/ 1 w 644"/>
                    <a:gd name="T5" fmla="*/ 5 h 1183"/>
                    <a:gd name="T6" fmla="*/ 1 w 644"/>
                    <a:gd name="T7" fmla="*/ 5 h 1183"/>
                    <a:gd name="T8" fmla="*/ 2 w 644"/>
                    <a:gd name="T9" fmla="*/ 5 h 1183"/>
                    <a:gd name="T10" fmla="*/ 2 w 644"/>
                    <a:gd name="T11" fmla="*/ 5 h 1183"/>
                    <a:gd name="T12" fmla="*/ 2 w 644"/>
                    <a:gd name="T13" fmla="*/ 5 h 1183"/>
                    <a:gd name="T14" fmla="*/ 3 w 644"/>
                    <a:gd name="T15" fmla="*/ 3 h 1183"/>
                    <a:gd name="T16" fmla="*/ 3 w 644"/>
                    <a:gd name="T17" fmla="*/ 1 h 1183"/>
                    <a:gd name="T18" fmla="*/ 3 w 644"/>
                    <a:gd name="T19" fmla="*/ 0 h 1183"/>
                    <a:gd name="T20" fmla="*/ 1 w 644"/>
                    <a:gd name="T21" fmla="*/ 1 h 1183"/>
                    <a:gd name="T22" fmla="*/ 1 w 644"/>
                    <a:gd name="T23" fmla="*/ 1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4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 w 190"/>
                    <a:gd name="T1" fmla="*/ 2 h 537"/>
                    <a:gd name="T2" fmla="*/ 1 w 190"/>
                    <a:gd name="T3" fmla="*/ 1 h 537"/>
                    <a:gd name="T4" fmla="*/ 1 w 190"/>
                    <a:gd name="T5" fmla="*/ 0 h 537"/>
                    <a:gd name="T6" fmla="*/ 0 w 190"/>
                    <a:gd name="T7" fmla="*/ 0 h 537"/>
                    <a:gd name="T8" fmla="*/ 1 w 190"/>
                    <a:gd name="T9" fmla="*/ 2 h 537"/>
                    <a:gd name="T10" fmla="*/ 1 w 190"/>
                    <a:gd name="T11" fmla="*/ 2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5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 w 190"/>
                    <a:gd name="T1" fmla="*/ 0 h 873"/>
                    <a:gd name="T2" fmla="*/ 1 w 190"/>
                    <a:gd name="T3" fmla="*/ 0 h 873"/>
                    <a:gd name="T4" fmla="*/ 1 w 190"/>
                    <a:gd name="T5" fmla="*/ 0 h 873"/>
                    <a:gd name="T6" fmla="*/ 0 w 190"/>
                    <a:gd name="T7" fmla="*/ 0 h 873"/>
                    <a:gd name="T8" fmla="*/ 1 w 190"/>
                    <a:gd name="T9" fmla="*/ 1 h 873"/>
                    <a:gd name="T10" fmla="*/ 1 w 190"/>
                    <a:gd name="T11" fmla="*/ 1 h 873"/>
                    <a:gd name="T12" fmla="*/ 1 w 190"/>
                    <a:gd name="T13" fmla="*/ 2 h 873"/>
                    <a:gd name="T14" fmla="*/ 1 w 190"/>
                    <a:gd name="T15" fmla="*/ 3 h 873"/>
                    <a:gd name="T16" fmla="*/ 1 w 190"/>
                    <a:gd name="T17" fmla="*/ 1 h 873"/>
                    <a:gd name="T18" fmla="*/ 1 w 190"/>
                    <a:gd name="T19" fmla="*/ 0 h 873"/>
                    <a:gd name="T20" fmla="*/ 1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6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1 w 346"/>
                    <a:gd name="T1" fmla="*/ 1 h 154"/>
                    <a:gd name="T2" fmla="*/ 0 w 346"/>
                    <a:gd name="T3" fmla="*/ 1 h 154"/>
                    <a:gd name="T4" fmla="*/ 1 w 346"/>
                    <a:gd name="T5" fmla="*/ 0 h 154"/>
                    <a:gd name="T6" fmla="*/ 2 w 346"/>
                    <a:gd name="T7" fmla="*/ 1 h 154"/>
                    <a:gd name="T8" fmla="*/ 1 w 346"/>
                    <a:gd name="T9" fmla="*/ 1 h 154"/>
                    <a:gd name="T10" fmla="*/ 1 w 346"/>
                    <a:gd name="T11" fmla="*/ 1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7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0 w 287"/>
                    <a:gd name="T1" fmla="*/ 0 h 352"/>
                    <a:gd name="T2" fmla="*/ 0 w 287"/>
                    <a:gd name="T3" fmla="*/ 0 h 352"/>
                    <a:gd name="T4" fmla="*/ 0 w 287"/>
                    <a:gd name="T5" fmla="*/ 0 h 352"/>
                    <a:gd name="T6" fmla="*/ 0 w 287"/>
                    <a:gd name="T7" fmla="*/ 1 h 352"/>
                    <a:gd name="T8" fmla="*/ 0 w 287"/>
                    <a:gd name="T9" fmla="*/ 1 h 352"/>
                    <a:gd name="T10" fmla="*/ 0 w 287"/>
                    <a:gd name="T11" fmla="*/ 1 h 352"/>
                    <a:gd name="T12" fmla="*/ 1 w 287"/>
                    <a:gd name="T13" fmla="*/ 1 h 352"/>
                    <a:gd name="T14" fmla="*/ 1 w 287"/>
                    <a:gd name="T15" fmla="*/ 0 h 352"/>
                    <a:gd name="T16" fmla="*/ 0 w 287"/>
                    <a:gd name="T17" fmla="*/ 0 h 352"/>
                    <a:gd name="T18" fmla="*/ 0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8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 w 87"/>
                    <a:gd name="T1" fmla="*/ 0 h 139"/>
                    <a:gd name="T2" fmla="*/ 0 w 87"/>
                    <a:gd name="T3" fmla="*/ 0 h 139"/>
                    <a:gd name="T4" fmla="*/ 1 w 87"/>
                    <a:gd name="T5" fmla="*/ 0 h 139"/>
                    <a:gd name="T6" fmla="*/ 1 w 87"/>
                    <a:gd name="T7" fmla="*/ 0 h 139"/>
                    <a:gd name="T8" fmla="*/ 1 w 87"/>
                    <a:gd name="T9" fmla="*/ 0 h 139"/>
                    <a:gd name="T10" fmla="*/ 1 w 8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99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1 h 159"/>
                    <a:gd name="T6" fmla="*/ 0 w 196"/>
                    <a:gd name="T7" fmla="*/ 1 h 159"/>
                    <a:gd name="T8" fmla="*/ 0 w 196"/>
                    <a:gd name="T9" fmla="*/ 1 h 159"/>
                    <a:gd name="T10" fmla="*/ 0 w 196"/>
                    <a:gd name="T11" fmla="*/ 1 h 159"/>
                    <a:gd name="T12" fmla="*/ 1 w 196"/>
                    <a:gd name="T13" fmla="*/ 1 h 159"/>
                    <a:gd name="T14" fmla="*/ 1 w 196"/>
                    <a:gd name="T15" fmla="*/ 1 h 159"/>
                    <a:gd name="T16" fmla="*/ 1 w 196"/>
                    <a:gd name="T17" fmla="*/ 1 h 159"/>
                    <a:gd name="T18" fmla="*/ 1 w 196"/>
                    <a:gd name="T19" fmla="*/ 1 h 159"/>
                    <a:gd name="T20" fmla="*/ 1 w 196"/>
                    <a:gd name="T21" fmla="*/ 1 h 159"/>
                    <a:gd name="T22" fmla="*/ 1 w 196"/>
                    <a:gd name="T23" fmla="*/ 1 h 159"/>
                    <a:gd name="T24" fmla="*/ 1 w 196"/>
                    <a:gd name="T25" fmla="*/ 1 h 159"/>
                    <a:gd name="T26" fmla="*/ 1 w 196"/>
                    <a:gd name="T27" fmla="*/ 1 h 159"/>
                    <a:gd name="T28" fmla="*/ 1 w 196"/>
                    <a:gd name="T29" fmla="*/ 1 h 159"/>
                    <a:gd name="T30" fmla="*/ 1 w 196"/>
                    <a:gd name="T31" fmla="*/ 1 h 159"/>
                    <a:gd name="T32" fmla="*/ 1 w 196"/>
                    <a:gd name="T33" fmla="*/ 1 h 159"/>
                    <a:gd name="T34" fmla="*/ 1 w 196"/>
                    <a:gd name="T35" fmla="*/ 1 h 159"/>
                    <a:gd name="T36" fmla="*/ 1 w 196"/>
                    <a:gd name="T37" fmla="*/ 1 h 159"/>
                    <a:gd name="T38" fmla="*/ 1 w 196"/>
                    <a:gd name="T39" fmla="*/ 1 h 159"/>
                    <a:gd name="T40" fmla="*/ 1 w 196"/>
                    <a:gd name="T41" fmla="*/ 1 h 159"/>
                    <a:gd name="T42" fmla="*/ 1 w 196"/>
                    <a:gd name="T43" fmla="*/ 1 h 159"/>
                    <a:gd name="T44" fmla="*/ 1 w 196"/>
                    <a:gd name="T45" fmla="*/ 1 h 159"/>
                    <a:gd name="T46" fmla="*/ 1 w 196"/>
                    <a:gd name="T47" fmla="*/ 1 h 159"/>
                    <a:gd name="T48" fmla="*/ 1 w 196"/>
                    <a:gd name="T49" fmla="*/ 1 h 159"/>
                    <a:gd name="T50" fmla="*/ 1 w 196"/>
                    <a:gd name="T51" fmla="*/ 1 h 159"/>
                    <a:gd name="T52" fmla="*/ 1 w 196"/>
                    <a:gd name="T53" fmla="*/ 1 h 159"/>
                    <a:gd name="T54" fmla="*/ 1 w 196"/>
                    <a:gd name="T55" fmla="*/ 1 h 159"/>
                    <a:gd name="T56" fmla="*/ 1 w 196"/>
                    <a:gd name="T57" fmla="*/ 1 h 159"/>
                    <a:gd name="T58" fmla="*/ 1 w 196"/>
                    <a:gd name="T59" fmla="*/ 1 h 159"/>
                    <a:gd name="T60" fmla="*/ 1 w 196"/>
                    <a:gd name="T61" fmla="*/ 1 h 159"/>
                    <a:gd name="T62" fmla="*/ 1 w 196"/>
                    <a:gd name="T63" fmla="*/ 1 h 159"/>
                    <a:gd name="T64" fmla="*/ 1 w 196"/>
                    <a:gd name="T65" fmla="*/ 1 h 159"/>
                    <a:gd name="T66" fmla="*/ 1 w 196"/>
                    <a:gd name="T67" fmla="*/ 1 h 159"/>
                    <a:gd name="T68" fmla="*/ 1 w 196"/>
                    <a:gd name="T69" fmla="*/ 1 h 159"/>
                    <a:gd name="T70" fmla="*/ 1 w 196"/>
                    <a:gd name="T71" fmla="*/ 1 h 159"/>
                    <a:gd name="T72" fmla="*/ 1 w 196"/>
                    <a:gd name="T73" fmla="*/ 1 h 159"/>
                    <a:gd name="T74" fmla="*/ 1 w 196"/>
                    <a:gd name="T75" fmla="*/ 1 h 159"/>
                    <a:gd name="T76" fmla="*/ 1 w 196"/>
                    <a:gd name="T77" fmla="*/ 1 h 159"/>
                    <a:gd name="T78" fmla="*/ 1 w 196"/>
                    <a:gd name="T79" fmla="*/ 1 h 159"/>
                    <a:gd name="T80" fmla="*/ 1 w 196"/>
                    <a:gd name="T81" fmla="*/ 1 h 159"/>
                    <a:gd name="T82" fmla="*/ 1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0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 h 234"/>
                    <a:gd name="T2" fmla="*/ 0 w 501"/>
                    <a:gd name="T3" fmla="*/ 1 h 234"/>
                    <a:gd name="T4" fmla="*/ 1 w 501"/>
                    <a:gd name="T5" fmla="*/ 1 h 234"/>
                    <a:gd name="T6" fmla="*/ 1 w 501"/>
                    <a:gd name="T7" fmla="*/ 1 h 234"/>
                    <a:gd name="T8" fmla="*/ 1 w 501"/>
                    <a:gd name="T9" fmla="*/ 1 h 234"/>
                    <a:gd name="T10" fmla="*/ 1 w 501"/>
                    <a:gd name="T11" fmla="*/ 1 h 234"/>
                    <a:gd name="T12" fmla="*/ 1 w 501"/>
                    <a:gd name="T13" fmla="*/ 1 h 234"/>
                    <a:gd name="T14" fmla="*/ 1 w 501"/>
                    <a:gd name="T15" fmla="*/ 1 h 234"/>
                    <a:gd name="T16" fmla="*/ 1 w 501"/>
                    <a:gd name="T17" fmla="*/ 1 h 234"/>
                    <a:gd name="T18" fmla="*/ 1 w 501"/>
                    <a:gd name="T19" fmla="*/ 1 h 234"/>
                    <a:gd name="T20" fmla="*/ 1 w 501"/>
                    <a:gd name="T21" fmla="*/ 1 h 234"/>
                    <a:gd name="T22" fmla="*/ 1 w 501"/>
                    <a:gd name="T23" fmla="*/ 1 h 234"/>
                    <a:gd name="T24" fmla="*/ 1 w 501"/>
                    <a:gd name="T25" fmla="*/ 1 h 234"/>
                    <a:gd name="T26" fmla="*/ 1 w 501"/>
                    <a:gd name="T27" fmla="*/ 1 h 234"/>
                    <a:gd name="T28" fmla="*/ 1 w 501"/>
                    <a:gd name="T29" fmla="*/ 1 h 234"/>
                    <a:gd name="T30" fmla="*/ 1 w 501"/>
                    <a:gd name="T31" fmla="*/ 1 h 234"/>
                    <a:gd name="T32" fmla="*/ 1 w 501"/>
                    <a:gd name="T33" fmla="*/ 1 h 234"/>
                    <a:gd name="T34" fmla="*/ 1 w 501"/>
                    <a:gd name="T35" fmla="*/ 1 h 234"/>
                    <a:gd name="T36" fmla="*/ 1 w 501"/>
                    <a:gd name="T37" fmla="*/ 1 h 234"/>
                    <a:gd name="T38" fmla="*/ 1 w 501"/>
                    <a:gd name="T39" fmla="*/ 1 h 234"/>
                    <a:gd name="T40" fmla="*/ 1 w 501"/>
                    <a:gd name="T41" fmla="*/ 1 h 234"/>
                    <a:gd name="T42" fmla="*/ 1 w 501"/>
                    <a:gd name="T43" fmla="*/ 1 h 234"/>
                    <a:gd name="T44" fmla="*/ 1 w 501"/>
                    <a:gd name="T45" fmla="*/ 1 h 234"/>
                    <a:gd name="T46" fmla="*/ 1 w 501"/>
                    <a:gd name="T47" fmla="*/ 1 h 234"/>
                    <a:gd name="T48" fmla="*/ 1 w 501"/>
                    <a:gd name="T49" fmla="*/ 0 h 234"/>
                    <a:gd name="T50" fmla="*/ 2 w 501"/>
                    <a:gd name="T51" fmla="*/ 0 h 234"/>
                    <a:gd name="T52" fmla="*/ 2 w 501"/>
                    <a:gd name="T53" fmla="*/ 1 h 234"/>
                    <a:gd name="T54" fmla="*/ 2 w 501"/>
                    <a:gd name="T55" fmla="*/ 1 h 234"/>
                    <a:gd name="T56" fmla="*/ 2 w 501"/>
                    <a:gd name="T57" fmla="*/ 1 h 234"/>
                    <a:gd name="T58" fmla="*/ 2 w 501"/>
                    <a:gd name="T59" fmla="*/ 1 h 234"/>
                    <a:gd name="T60" fmla="*/ 2 w 501"/>
                    <a:gd name="T61" fmla="*/ 1 h 234"/>
                    <a:gd name="T62" fmla="*/ 2 w 501"/>
                    <a:gd name="T63" fmla="*/ 1 h 234"/>
                    <a:gd name="T64" fmla="*/ 2 w 501"/>
                    <a:gd name="T65" fmla="*/ 1 h 234"/>
                    <a:gd name="T66" fmla="*/ 2 w 501"/>
                    <a:gd name="T67" fmla="*/ 1 h 234"/>
                    <a:gd name="T68" fmla="*/ 2 w 501"/>
                    <a:gd name="T69" fmla="*/ 1 h 234"/>
                    <a:gd name="T70" fmla="*/ 2 w 501"/>
                    <a:gd name="T71" fmla="*/ 1 h 234"/>
                    <a:gd name="T72" fmla="*/ 2 w 501"/>
                    <a:gd name="T73" fmla="*/ 1 h 234"/>
                    <a:gd name="T74" fmla="*/ 2 w 501"/>
                    <a:gd name="T75" fmla="*/ 1 h 234"/>
                    <a:gd name="T76" fmla="*/ 2 w 501"/>
                    <a:gd name="T77" fmla="*/ 1 h 234"/>
                    <a:gd name="T78" fmla="*/ 2 w 501"/>
                    <a:gd name="T79" fmla="*/ 1 h 234"/>
                    <a:gd name="T80" fmla="*/ 2 w 501"/>
                    <a:gd name="T81" fmla="*/ 1 h 234"/>
                    <a:gd name="T82" fmla="*/ 2 w 501"/>
                    <a:gd name="T83" fmla="*/ 1 h 234"/>
                    <a:gd name="T84" fmla="*/ 0 w 501"/>
                    <a:gd name="T85" fmla="*/ 1 h 234"/>
                    <a:gd name="T86" fmla="*/ 0 w 501"/>
                    <a:gd name="T87" fmla="*/ 1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1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 w 467"/>
                    <a:gd name="T1" fmla="*/ 0 h 236"/>
                    <a:gd name="T2" fmla="*/ 2 w 467"/>
                    <a:gd name="T3" fmla="*/ 1 h 236"/>
                    <a:gd name="T4" fmla="*/ 2 w 467"/>
                    <a:gd name="T5" fmla="*/ 1 h 236"/>
                    <a:gd name="T6" fmla="*/ 2 w 467"/>
                    <a:gd name="T7" fmla="*/ 1 h 236"/>
                    <a:gd name="T8" fmla="*/ 2 w 467"/>
                    <a:gd name="T9" fmla="*/ 1 h 236"/>
                    <a:gd name="T10" fmla="*/ 2 w 467"/>
                    <a:gd name="T11" fmla="*/ 1 h 236"/>
                    <a:gd name="T12" fmla="*/ 2 w 467"/>
                    <a:gd name="T13" fmla="*/ 1 h 236"/>
                    <a:gd name="T14" fmla="*/ 2 w 467"/>
                    <a:gd name="T15" fmla="*/ 1 h 236"/>
                    <a:gd name="T16" fmla="*/ 2 w 467"/>
                    <a:gd name="T17" fmla="*/ 1 h 236"/>
                    <a:gd name="T18" fmla="*/ 2 w 467"/>
                    <a:gd name="T19" fmla="*/ 1 h 236"/>
                    <a:gd name="T20" fmla="*/ 2 w 467"/>
                    <a:gd name="T21" fmla="*/ 1 h 236"/>
                    <a:gd name="T22" fmla="*/ 2 w 467"/>
                    <a:gd name="T23" fmla="*/ 1 h 236"/>
                    <a:gd name="T24" fmla="*/ 2 w 467"/>
                    <a:gd name="T25" fmla="*/ 1 h 236"/>
                    <a:gd name="T26" fmla="*/ 2 w 467"/>
                    <a:gd name="T27" fmla="*/ 1 h 236"/>
                    <a:gd name="T28" fmla="*/ 2 w 467"/>
                    <a:gd name="T29" fmla="*/ 1 h 236"/>
                    <a:gd name="T30" fmla="*/ 2 w 467"/>
                    <a:gd name="T31" fmla="*/ 1 h 236"/>
                    <a:gd name="T32" fmla="*/ 2 w 467"/>
                    <a:gd name="T33" fmla="*/ 1 h 236"/>
                    <a:gd name="T34" fmla="*/ 2 w 467"/>
                    <a:gd name="T35" fmla="*/ 1 h 236"/>
                    <a:gd name="T36" fmla="*/ 2 w 467"/>
                    <a:gd name="T37" fmla="*/ 1 h 236"/>
                    <a:gd name="T38" fmla="*/ 2 w 467"/>
                    <a:gd name="T39" fmla="*/ 1 h 236"/>
                    <a:gd name="T40" fmla="*/ 2 w 467"/>
                    <a:gd name="T41" fmla="*/ 1 h 236"/>
                    <a:gd name="T42" fmla="*/ 2 w 467"/>
                    <a:gd name="T43" fmla="*/ 1 h 236"/>
                    <a:gd name="T44" fmla="*/ 2 w 467"/>
                    <a:gd name="T45" fmla="*/ 1 h 236"/>
                    <a:gd name="T46" fmla="*/ 1 w 467"/>
                    <a:gd name="T47" fmla="*/ 1 h 236"/>
                    <a:gd name="T48" fmla="*/ 1 w 467"/>
                    <a:gd name="T49" fmla="*/ 1 h 236"/>
                    <a:gd name="T50" fmla="*/ 1 w 467"/>
                    <a:gd name="T51" fmla="*/ 1 h 236"/>
                    <a:gd name="T52" fmla="*/ 1 w 467"/>
                    <a:gd name="T53" fmla="*/ 1 h 236"/>
                    <a:gd name="T54" fmla="*/ 1 w 467"/>
                    <a:gd name="T55" fmla="*/ 1 h 236"/>
                    <a:gd name="T56" fmla="*/ 1 w 467"/>
                    <a:gd name="T57" fmla="*/ 1 h 236"/>
                    <a:gd name="T58" fmla="*/ 1 w 467"/>
                    <a:gd name="T59" fmla="*/ 1 h 236"/>
                    <a:gd name="T60" fmla="*/ 1 w 467"/>
                    <a:gd name="T61" fmla="*/ 1 h 236"/>
                    <a:gd name="T62" fmla="*/ 1 w 467"/>
                    <a:gd name="T63" fmla="*/ 1 h 236"/>
                    <a:gd name="T64" fmla="*/ 1 w 467"/>
                    <a:gd name="T65" fmla="*/ 1 h 236"/>
                    <a:gd name="T66" fmla="*/ 1 w 467"/>
                    <a:gd name="T67" fmla="*/ 1 h 236"/>
                    <a:gd name="T68" fmla="*/ 1 w 467"/>
                    <a:gd name="T69" fmla="*/ 1 h 236"/>
                    <a:gd name="T70" fmla="*/ 1 w 467"/>
                    <a:gd name="T71" fmla="*/ 1 h 236"/>
                    <a:gd name="T72" fmla="*/ 1 w 467"/>
                    <a:gd name="T73" fmla="*/ 1 h 236"/>
                    <a:gd name="T74" fmla="*/ 1 w 467"/>
                    <a:gd name="T75" fmla="*/ 1 h 236"/>
                    <a:gd name="T76" fmla="*/ 1 w 467"/>
                    <a:gd name="T77" fmla="*/ 1 h 236"/>
                    <a:gd name="T78" fmla="*/ 1 w 467"/>
                    <a:gd name="T79" fmla="*/ 1 h 236"/>
                    <a:gd name="T80" fmla="*/ 1 w 467"/>
                    <a:gd name="T81" fmla="*/ 1 h 236"/>
                    <a:gd name="T82" fmla="*/ 1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2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0 h 135"/>
                    <a:gd name="T2" fmla="*/ 0 w 202"/>
                    <a:gd name="T3" fmla="*/ 0 h 135"/>
                    <a:gd name="T4" fmla="*/ 1 w 202"/>
                    <a:gd name="T5" fmla="*/ 0 h 135"/>
                    <a:gd name="T6" fmla="*/ 1 w 202"/>
                    <a:gd name="T7" fmla="*/ 0 h 135"/>
                    <a:gd name="T8" fmla="*/ 1 w 202"/>
                    <a:gd name="T9" fmla="*/ 0 h 135"/>
                    <a:gd name="T10" fmla="*/ 1 w 202"/>
                    <a:gd name="T11" fmla="*/ 0 h 135"/>
                    <a:gd name="T12" fmla="*/ 1 w 202"/>
                    <a:gd name="T13" fmla="*/ 0 h 135"/>
                    <a:gd name="T14" fmla="*/ 1 w 202"/>
                    <a:gd name="T15" fmla="*/ 0 h 135"/>
                    <a:gd name="T16" fmla="*/ 1 w 202"/>
                    <a:gd name="T17" fmla="*/ 0 h 135"/>
                    <a:gd name="T18" fmla="*/ 1 w 202"/>
                    <a:gd name="T19" fmla="*/ 0 h 135"/>
                    <a:gd name="T20" fmla="*/ 1 w 202"/>
                    <a:gd name="T21" fmla="*/ 0 h 135"/>
                    <a:gd name="T22" fmla="*/ 1 w 202"/>
                    <a:gd name="T23" fmla="*/ 0 h 135"/>
                    <a:gd name="T24" fmla="*/ 1 w 202"/>
                    <a:gd name="T25" fmla="*/ 0 h 135"/>
                    <a:gd name="T26" fmla="*/ 1 w 202"/>
                    <a:gd name="T27" fmla="*/ 0 h 135"/>
                    <a:gd name="T28" fmla="*/ 1 w 202"/>
                    <a:gd name="T29" fmla="*/ 0 h 135"/>
                    <a:gd name="T30" fmla="*/ 1 w 202"/>
                    <a:gd name="T31" fmla="*/ 0 h 135"/>
                    <a:gd name="T32" fmla="*/ 1 w 202"/>
                    <a:gd name="T33" fmla="*/ 0 h 135"/>
                    <a:gd name="T34" fmla="*/ 1 w 202"/>
                    <a:gd name="T35" fmla="*/ 0 h 135"/>
                    <a:gd name="T36" fmla="*/ 1 w 202"/>
                    <a:gd name="T37" fmla="*/ 0 h 135"/>
                    <a:gd name="T38" fmla="*/ 1 w 202"/>
                    <a:gd name="T39" fmla="*/ 0 h 135"/>
                    <a:gd name="T40" fmla="*/ 1 w 202"/>
                    <a:gd name="T41" fmla="*/ 0 h 135"/>
                    <a:gd name="T42" fmla="*/ 1 w 202"/>
                    <a:gd name="T43" fmla="*/ 0 h 135"/>
                    <a:gd name="T44" fmla="*/ 1 w 202"/>
                    <a:gd name="T45" fmla="*/ 0 h 135"/>
                    <a:gd name="T46" fmla="*/ 1 w 202"/>
                    <a:gd name="T47" fmla="*/ 0 h 135"/>
                    <a:gd name="T48" fmla="*/ 1 w 202"/>
                    <a:gd name="T49" fmla="*/ 0 h 135"/>
                    <a:gd name="T50" fmla="*/ 1 w 202"/>
                    <a:gd name="T51" fmla="*/ 0 h 135"/>
                    <a:gd name="T52" fmla="*/ 1 w 202"/>
                    <a:gd name="T53" fmla="*/ 0 h 135"/>
                    <a:gd name="T54" fmla="*/ 0 w 202"/>
                    <a:gd name="T55" fmla="*/ 0 h 135"/>
                    <a:gd name="T56" fmla="*/ 0 w 202"/>
                    <a:gd name="T57" fmla="*/ 0 h 135"/>
                    <a:gd name="T58" fmla="*/ 0 w 202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3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 h 137"/>
                    <a:gd name="T2" fmla="*/ 0 w 214"/>
                    <a:gd name="T3" fmla="*/ 1 h 137"/>
                    <a:gd name="T4" fmla="*/ 1 w 214"/>
                    <a:gd name="T5" fmla="*/ 1 h 137"/>
                    <a:gd name="T6" fmla="*/ 1 w 214"/>
                    <a:gd name="T7" fmla="*/ 1 h 137"/>
                    <a:gd name="T8" fmla="*/ 1 w 214"/>
                    <a:gd name="T9" fmla="*/ 1 h 137"/>
                    <a:gd name="T10" fmla="*/ 1 w 214"/>
                    <a:gd name="T11" fmla="*/ 1 h 137"/>
                    <a:gd name="T12" fmla="*/ 1 w 214"/>
                    <a:gd name="T13" fmla="*/ 1 h 137"/>
                    <a:gd name="T14" fmla="*/ 1 w 214"/>
                    <a:gd name="T15" fmla="*/ 1 h 137"/>
                    <a:gd name="T16" fmla="*/ 1 w 214"/>
                    <a:gd name="T17" fmla="*/ 1 h 137"/>
                    <a:gd name="T18" fmla="*/ 1 w 214"/>
                    <a:gd name="T19" fmla="*/ 1 h 137"/>
                    <a:gd name="T20" fmla="*/ 1 w 214"/>
                    <a:gd name="T21" fmla="*/ 1 h 137"/>
                    <a:gd name="T22" fmla="*/ 1 w 214"/>
                    <a:gd name="T23" fmla="*/ 1 h 137"/>
                    <a:gd name="T24" fmla="*/ 1 w 214"/>
                    <a:gd name="T25" fmla="*/ 1 h 137"/>
                    <a:gd name="T26" fmla="*/ 1 w 214"/>
                    <a:gd name="T27" fmla="*/ 1 h 137"/>
                    <a:gd name="T28" fmla="*/ 1 w 214"/>
                    <a:gd name="T29" fmla="*/ 1 h 137"/>
                    <a:gd name="T30" fmla="*/ 1 w 214"/>
                    <a:gd name="T31" fmla="*/ 1 h 137"/>
                    <a:gd name="T32" fmla="*/ 1 w 214"/>
                    <a:gd name="T33" fmla="*/ 1 h 137"/>
                    <a:gd name="T34" fmla="*/ 1 w 214"/>
                    <a:gd name="T35" fmla="*/ 1 h 137"/>
                    <a:gd name="T36" fmla="*/ 1 w 214"/>
                    <a:gd name="T37" fmla="*/ 1 h 137"/>
                    <a:gd name="T38" fmla="*/ 1 w 214"/>
                    <a:gd name="T39" fmla="*/ 1 h 137"/>
                    <a:gd name="T40" fmla="*/ 1 w 214"/>
                    <a:gd name="T41" fmla="*/ 1 h 137"/>
                    <a:gd name="T42" fmla="*/ 1 w 214"/>
                    <a:gd name="T43" fmla="*/ 1 h 137"/>
                    <a:gd name="T44" fmla="*/ 1 w 214"/>
                    <a:gd name="T45" fmla="*/ 1 h 137"/>
                    <a:gd name="T46" fmla="*/ 1 w 214"/>
                    <a:gd name="T47" fmla="*/ 1 h 137"/>
                    <a:gd name="T48" fmla="*/ 1 w 214"/>
                    <a:gd name="T49" fmla="*/ 1 h 137"/>
                    <a:gd name="T50" fmla="*/ 1 w 214"/>
                    <a:gd name="T51" fmla="*/ 1 h 137"/>
                    <a:gd name="T52" fmla="*/ 1 w 214"/>
                    <a:gd name="T53" fmla="*/ 1 h 137"/>
                    <a:gd name="T54" fmla="*/ 1 w 214"/>
                    <a:gd name="T55" fmla="*/ 0 h 137"/>
                    <a:gd name="T56" fmla="*/ 1 w 214"/>
                    <a:gd name="T57" fmla="*/ 0 h 137"/>
                    <a:gd name="T58" fmla="*/ 1 w 214"/>
                    <a:gd name="T59" fmla="*/ 1 h 137"/>
                    <a:gd name="T60" fmla="*/ 1 w 214"/>
                    <a:gd name="T61" fmla="*/ 1 h 137"/>
                    <a:gd name="T62" fmla="*/ 0 w 214"/>
                    <a:gd name="T63" fmla="*/ 1 h 137"/>
                    <a:gd name="T64" fmla="*/ 0 w 214"/>
                    <a:gd name="T65" fmla="*/ 1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4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 w 350"/>
                    <a:gd name="T1" fmla="*/ 0 h 183"/>
                    <a:gd name="T2" fmla="*/ 1 w 350"/>
                    <a:gd name="T3" fmla="*/ 0 h 183"/>
                    <a:gd name="T4" fmla="*/ 1 w 350"/>
                    <a:gd name="T5" fmla="*/ 0 h 183"/>
                    <a:gd name="T6" fmla="*/ 1 w 350"/>
                    <a:gd name="T7" fmla="*/ 0 h 183"/>
                    <a:gd name="T8" fmla="*/ 0 w 350"/>
                    <a:gd name="T9" fmla="*/ 0 h 183"/>
                    <a:gd name="T10" fmla="*/ 1 w 350"/>
                    <a:gd name="T11" fmla="*/ 0 h 183"/>
                    <a:gd name="T12" fmla="*/ 2 w 350"/>
                    <a:gd name="T13" fmla="*/ 0 h 183"/>
                    <a:gd name="T14" fmla="*/ 2 w 350"/>
                    <a:gd name="T15" fmla="*/ 0 h 183"/>
                    <a:gd name="T16" fmla="*/ 2 w 350"/>
                    <a:gd name="T17" fmla="*/ 0 h 183"/>
                    <a:gd name="T18" fmla="*/ 2 w 350"/>
                    <a:gd name="T19" fmla="*/ 0 h 183"/>
                    <a:gd name="T20" fmla="*/ 2 w 350"/>
                    <a:gd name="T21" fmla="*/ 0 h 183"/>
                    <a:gd name="T22" fmla="*/ 2 w 350"/>
                    <a:gd name="T23" fmla="*/ 0 h 183"/>
                    <a:gd name="T24" fmla="*/ 2 w 350"/>
                    <a:gd name="T25" fmla="*/ 0 h 183"/>
                    <a:gd name="T26" fmla="*/ 2 w 350"/>
                    <a:gd name="T27" fmla="*/ 0 h 183"/>
                    <a:gd name="T28" fmla="*/ 2 w 350"/>
                    <a:gd name="T29" fmla="*/ 0 h 183"/>
                    <a:gd name="T30" fmla="*/ 2 w 350"/>
                    <a:gd name="T31" fmla="*/ 0 h 183"/>
                    <a:gd name="T32" fmla="*/ 2 w 350"/>
                    <a:gd name="T33" fmla="*/ 0 h 183"/>
                    <a:gd name="T34" fmla="*/ 2 w 350"/>
                    <a:gd name="T35" fmla="*/ 0 h 183"/>
                    <a:gd name="T36" fmla="*/ 1 w 350"/>
                    <a:gd name="T37" fmla="*/ 0 h 183"/>
                    <a:gd name="T38" fmla="*/ 1 w 350"/>
                    <a:gd name="T39" fmla="*/ 0 h 183"/>
                    <a:gd name="T40" fmla="*/ 1 w 350"/>
                    <a:gd name="T41" fmla="*/ 0 h 183"/>
                    <a:gd name="T42" fmla="*/ 1 w 350"/>
                    <a:gd name="T43" fmla="*/ 0 h 183"/>
                    <a:gd name="T44" fmla="*/ 1 w 350"/>
                    <a:gd name="T45" fmla="*/ 0 h 183"/>
                    <a:gd name="T46" fmla="*/ 1 w 350"/>
                    <a:gd name="T47" fmla="*/ 0 h 183"/>
                    <a:gd name="T48" fmla="*/ 1 w 350"/>
                    <a:gd name="T49" fmla="*/ 0 h 183"/>
                    <a:gd name="T50" fmla="*/ 1 w 350"/>
                    <a:gd name="T51" fmla="*/ 0 h 183"/>
                    <a:gd name="T52" fmla="*/ 1 w 350"/>
                    <a:gd name="T53" fmla="*/ 0 h 183"/>
                    <a:gd name="T54" fmla="*/ 1 w 350"/>
                    <a:gd name="T55" fmla="*/ 0 h 183"/>
                    <a:gd name="T56" fmla="*/ 1 w 350"/>
                    <a:gd name="T57" fmla="*/ 0 h 183"/>
                    <a:gd name="T58" fmla="*/ 1 w 350"/>
                    <a:gd name="T59" fmla="*/ 0 h 183"/>
                    <a:gd name="T60" fmla="*/ 1 w 350"/>
                    <a:gd name="T61" fmla="*/ 0 h 183"/>
                    <a:gd name="T62" fmla="*/ 1 w 350"/>
                    <a:gd name="T63" fmla="*/ 0 h 183"/>
                    <a:gd name="T64" fmla="*/ 1 w 350"/>
                    <a:gd name="T65" fmla="*/ 0 h 183"/>
                    <a:gd name="T66" fmla="*/ 1 w 350"/>
                    <a:gd name="T67" fmla="*/ 0 h 183"/>
                    <a:gd name="T68" fmla="*/ 1 w 350"/>
                    <a:gd name="T69" fmla="*/ 0 h 183"/>
                    <a:gd name="T70" fmla="*/ 1 w 350"/>
                    <a:gd name="T71" fmla="*/ 0 h 183"/>
                    <a:gd name="T72" fmla="*/ 1 w 350"/>
                    <a:gd name="T73" fmla="*/ 0 h 183"/>
                    <a:gd name="T74" fmla="*/ 1 w 350"/>
                    <a:gd name="T75" fmla="*/ 0 h 183"/>
                    <a:gd name="T76" fmla="*/ 1 w 350"/>
                    <a:gd name="T77" fmla="*/ 0 h 183"/>
                    <a:gd name="T78" fmla="*/ 1 w 350"/>
                    <a:gd name="T79" fmla="*/ 0 h 183"/>
                    <a:gd name="T80" fmla="*/ 1 w 350"/>
                    <a:gd name="T81" fmla="*/ 0 h 183"/>
                    <a:gd name="T82" fmla="*/ 1 w 350"/>
                    <a:gd name="T83" fmla="*/ 0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5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0 w 141"/>
                    <a:gd name="T1" fmla="*/ 0 h 69"/>
                    <a:gd name="T2" fmla="*/ 0 w 141"/>
                    <a:gd name="T3" fmla="*/ 0 h 69"/>
                    <a:gd name="T4" fmla="*/ 0 w 141"/>
                    <a:gd name="T5" fmla="*/ 0 h 69"/>
                    <a:gd name="T6" fmla="*/ 0 w 141"/>
                    <a:gd name="T7" fmla="*/ 0 h 69"/>
                    <a:gd name="T8" fmla="*/ 0 w 141"/>
                    <a:gd name="T9" fmla="*/ 0 h 69"/>
                    <a:gd name="T10" fmla="*/ 0 w 141"/>
                    <a:gd name="T11" fmla="*/ 0 h 69"/>
                    <a:gd name="T12" fmla="*/ 0 w 141"/>
                    <a:gd name="T13" fmla="*/ 0 h 69"/>
                    <a:gd name="T14" fmla="*/ 0 w 141"/>
                    <a:gd name="T15" fmla="*/ 0 h 69"/>
                    <a:gd name="T16" fmla="*/ 0 w 141"/>
                    <a:gd name="T17" fmla="*/ 0 h 69"/>
                    <a:gd name="T18" fmla="*/ 0 w 141"/>
                    <a:gd name="T19" fmla="*/ 0 h 69"/>
                    <a:gd name="T20" fmla="*/ 0 w 141"/>
                    <a:gd name="T21" fmla="*/ 0 h 69"/>
                    <a:gd name="T22" fmla="*/ 0 w 141"/>
                    <a:gd name="T23" fmla="*/ 0 h 69"/>
                    <a:gd name="T24" fmla="*/ 0 w 141"/>
                    <a:gd name="T25" fmla="*/ 0 h 69"/>
                    <a:gd name="T26" fmla="*/ 0 w 141"/>
                    <a:gd name="T27" fmla="*/ 0 h 69"/>
                    <a:gd name="T28" fmla="*/ 0 w 141"/>
                    <a:gd name="T29" fmla="*/ 0 h 69"/>
                    <a:gd name="T30" fmla="*/ 0 w 141"/>
                    <a:gd name="T31" fmla="*/ 0 h 69"/>
                    <a:gd name="T32" fmla="*/ 0 w 141"/>
                    <a:gd name="T33" fmla="*/ 0 h 69"/>
                    <a:gd name="T34" fmla="*/ 0 w 141"/>
                    <a:gd name="T35" fmla="*/ 0 h 69"/>
                    <a:gd name="T36" fmla="*/ 0 w 141"/>
                    <a:gd name="T37" fmla="*/ 0 h 69"/>
                    <a:gd name="T38" fmla="*/ 0 w 141"/>
                    <a:gd name="T39" fmla="*/ 0 h 69"/>
                    <a:gd name="T40" fmla="*/ 0 w 141"/>
                    <a:gd name="T41" fmla="*/ 0 h 69"/>
                    <a:gd name="T42" fmla="*/ 0 w 141"/>
                    <a:gd name="T43" fmla="*/ 0 h 69"/>
                    <a:gd name="T44" fmla="*/ 0 w 141"/>
                    <a:gd name="T45" fmla="*/ 0 h 69"/>
                    <a:gd name="T46" fmla="*/ 0 w 141"/>
                    <a:gd name="T47" fmla="*/ 0 h 69"/>
                    <a:gd name="T48" fmla="*/ 0 w 141"/>
                    <a:gd name="T49" fmla="*/ 0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6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 w 76"/>
                    <a:gd name="T1" fmla="*/ 0 h 29"/>
                    <a:gd name="T2" fmla="*/ 1 w 76"/>
                    <a:gd name="T3" fmla="*/ 0 h 29"/>
                    <a:gd name="T4" fmla="*/ 0 w 76"/>
                    <a:gd name="T5" fmla="*/ 0 h 29"/>
                    <a:gd name="T6" fmla="*/ 1 w 76"/>
                    <a:gd name="T7" fmla="*/ 0 h 29"/>
                    <a:gd name="T8" fmla="*/ 1 w 76"/>
                    <a:gd name="T9" fmla="*/ 0 h 29"/>
                    <a:gd name="T10" fmla="*/ 1 w 76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7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 w 245"/>
                    <a:gd name="T1" fmla="*/ 0 h 279"/>
                    <a:gd name="T2" fmla="*/ 1 w 245"/>
                    <a:gd name="T3" fmla="*/ 1 h 279"/>
                    <a:gd name="T4" fmla="*/ 1 w 245"/>
                    <a:gd name="T5" fmla="*/ 2 h 279"/>
                    <a:gd name="T6" fmla="*/ 0 w 245"/>
                    <a:gd name="T7" fmla="*/ 1 h 279"/>
                    <a:gd name="T8" fmla="*/ 1 w 245"/>
                    <a:gd name="T9" fmla="*/ 0 h 279"/>
                    <a:gd name="T10" fmla="*/ 1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8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 h 409"/>
                    <a:gd name="T2" fmla="*/ 0 w 488"/>
                    <a:gd name="T3" fmla="*/ 2 h 409"/>
                    <a:gd name="T4" fmla="*/ 1 w 488"/>
                    <a:gd name="T5" fmla="*/ 1 h 409"/>
                    <a:gd name="T6" fmla="*/ 1 w 488"/>
                    <a:gd name="T7" fmla="*/ 1 h 409"/>
                    <a:gd name="T8" fmla="*/ 1 w 488"/>
                    <a:gd name="T9" fmla="*/ 1 h 409"/>
                    <a:gd name="T10" fmla="*/ 1 w 488"/>
                    <a:gd name="T11" fmla="*/ 1 h 409"/>
                    <a:gd name="T12" fmla="*/ 1 w 488"/>
                    <a:gd name="T13" fmla="*/ 1 h 409"/>
                    <a:gd name="T14" fmla="*/ 1 w 488"/>
                    <a:gd name="T15" fmla="*/ 1 h 409"/>
                    <a:gd name="T16" fmla="*/ 1 w 488"/>
                    <a:gd name="T17" fmla="*/ 1 h 409"/>
                    <a:gd name="T18" fmla="*/ 1 w 488"/>
                    <a:gd name="T19" fmla="*/ 1 h 409"/>
                    <a:gd name="T20" fmla="*/ 1 w 488"/>
                    <a:gd name="T21" fmla="*/ 1 h 409"/>
                    <a:gd name="T22" fmla="*/ 1 w 488"/>
                    <a:gd name="T23" fmla="*/ 1 h 409"/>
                    <a:gd name="T24" fmla="*/ 1 w 488"/>
                    <a:gd name="T25" fmla="*/ 1 h 409"/>
                    <a:gd name="T26" fmla="*/ 1 w 488"/>
                    <a:gd name="T27" fmla="*/ 1 h 409"/>
                    <a:gd name="T28" fmla="*/ 1 w 488"/>
                    <a:gd name="T29" fmla="*/ 1 h 409"/>
                    <a:gd name="T30" fmla="*/ 1 w 488"/>
                    <a:gd name="T31" fmla="*/ 1 h 409"/>
                    <a:gd name="T32" fmla="*/ 1 w 488"/>
                    <a:gd name="T33" fmla="*/ 1 h 409"/>
                    <a:gd name="T34" fmla="*/ 1 w 488"/>
                    <a:gd name="T35" fmla="*/ 1 h 409"/>
                    <a:gd name="T36" fmla="*/ 1 w 488"/>
                    <a:gd name="T37" fmla="*/ 1 h 409"/>
                    <a:gd name="T38" fmla="*/ 1 w 488"/>
                    <a:gd name="T39" fmla="*/ 1 h 409"/>
                    <a:gd name="T40" fmla="*/ 1 w 488"/>
                    <a:gd name="T41" fmla="*/ 1 h 409"/>
                    <a:gd name="T42" fmla="*/ 1 w 488"/>
                    <a:gd name="T43" fmla="*/ 1 h 409"/>
                    <a:gd name="T44" fmla="*/ 1 w 488"/>
                    <a:gd name="T45" fmla="*/ 1 h 409"/>
                    <a:gd name="T46" fmla="*/ 2 w 488"/>
                    <a:gd name="T47" fmla="*/ 0 h 409"/>
                    <a:gd name="T48" fmla="*/ 2 w 488"/>
                    <a:gd name="T49" fmla="*/ 0 h 409"/>
                    <a:gd name="T50" fmla="*/ 2 w 488"/>
                    <a:gd name="T51" fmla="*/ 1 h 409"/>
                    <a:gd name="T52" fmla="*/ 2 w 488"/>
                    <a:gd name="T53" fmla="*/ 1 h 409"/>
                    <a:gd name="T54" fmla="*/ 2 w 488"/>
                    <a:gd name="T55" fmla="*/ 1 h 409"/>
                    <a:gd name="T56" fmla="*/ 2 w 488"/>
                    <a:gd name="T57" fmla="*/ 1 h 409"/>
                    <a:gd name="T58" fmla="*/ 2 w 488"/>
                    <a:gd name="T59" fmla="*/ 1 h 409"/>
                    <a:gd name="T60" fmla="*/ 2 w 488"/>
                    <a:gd name="T61" fmla="*/ 1 h 409"/>
                    <a:gd name="T62" fmla="*/ 2 w 488"/>
                    <a:gd name="T63" fmla="*/ 1 h 409"/>
                    <a:gd name="T64" fmla="*/ 2 w 488"/>
                    <a:gd name="T65" fmla="*/ 1 h 409"/>
                    <a:gd name="T66" fmla="*/ 2 w 488"/>
                    <a:gd name="T67" fmla="*/ 1 h 409"/>
                    <a:gd name="T68" fmla="*/ 2 w 488"/>
                    <a:gd name="T69" fmla="*/ 1 h 409"/>
                    <a:gd name="T70" fmla="*/ 2 w 488"/>
                    <a:gd name="T71" fmla="*/ 1 h 409"/>
                    <a:gd name="T72" fmla="*/ 2 w 488"/>
                    <a:gd name="T73" fmla="*/ 1 h 409"/>
                    <a:gd name="T74" fmla="*/ 2 w 488"/>
                    <a:gd name="T75" fmla="*/ 1 h 409"/>
                    <a:gd name="T76" fmla="*/ 2 w 488"/>
                    <a:gd name="T77" fmla="*/ 1 h 409"/>
                    <a:gd name="T78" fmla="*/ 2 w 488"/>
                    <a:gd name="T79" fmla="*/ 1 h 409"/>
                    <a:gd name="T80" fmla="*/ 2 w 488"/>
                    <a:gd name="T81" fmla="*/ 1 h 409"/>
                    <a:gd name="T82" fmla="*/ 2 w 488"/>
                    <a:gd name="T83" fmla="*/ 2 h 409"/>
                    <a:gd name="T84" fmla="*/ 2 w 488"/>
                    <a:gd name="T85" fmla="*/ 2 h 409"/>
                    <a:gd name="T86" fmla="*/ 2 w 488"/>
                    <a:gd name="T87" fmla="*/ 2 h 409"/>
                    <a:gd name="T88" fmla="*/ 2 w 488"/>
                    <a:gd name="T89" fmla="*/ 2 h 409"/>
                    <a:gd name="T90" fmla="*/ 2 w 488"/>
                    <a:gd name="T91" fmla="*/ 2 h 409"/>
                    <a:gd name="T92" fmla="*/ 2 w 488"/>
                    <a:gd name="T93" fmla="*/ 2 h 409"/>
                    <a:gd name="T94" fmla="*/ 2 w 488"/>
                    <a:gd name="T95" fmla="*/ 2 h 409"/>
                    <a:gd name="T96" fmla="*/ 2 w 488"/>
                    <a:gd name="T97" fmla="*/ 2 h 409"/>
                    <a:gd name="T98" fmla="*/ 2 w 488"/>
                    <a:gd name="T99" fmla="*/ 2 h 409"/>
                    <a:gd name="T100" fmla="*/ 2 w 488"/>
                    <a:gd name="T101" fmla="*/ 2 h 409"/>
                    <a:gd name="T102" fmla="*/ 1 w 488"/>
                    <a:gd name="T103" fmla="*/ 2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09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 w 418"/>
                    <a:gd name="T1" fmla="*/ 0 h 524"/>
                    <a:gd name="T2" fmla="*/ 1 w 418"/>
                    <a:gd name="T3" fmla="*/ 1 h 524"/>
                    <a:gd name="T4" fmla="*/ 1 w 418"/>
                    <a:gd name="T5" fmla="*/ 1 h 524"/>
                    <a:gd name="T6" fmla="*/ 1 w 418"/>
                    <a:gd name="T7" fmla="*/ 1 h 524"/>
                    <a:gd name="T8" fmla="*/ 1 w 418"/>
                    <a:gd name="T9" fmla="*/ 1 h 524"/>
                    <a:gd name="T10" fmla="*/ 1 w 418"/>
                    <a:gd name="T11" fmla="*/ 1 h 524"/>
                    <a:gd name="T12" fmla="*/ 1 w 418"/>
                    <a:gd name="T13" fmla="*/ 1 h 524"/>
                    <a:gd name="T14" fmla="*/ 1 w 418"/>
                    <a:gd name="T15" fmla="*/ 1 h 524"/>
                    <a:gd name="T16" fmla="*/ 1 w 418"/>
                    <a:gd name="T17" fmla="*/ 1 h 524"/>
                    <a:gd name="T18" fmla="*/ 1 w 418"/>
                    <a:gd name="T19" fmla="*/ 1 h 524"/>
                    <a:gd name="T20" fmla="*/ 0 w 418"/>
                    <a:gd name="T21" fmla="*/ 1 h 524"/>
                    <a:gd name="T22" fmla="*/ 0 w 418"/>
                    <a:gd name="T23" fmla="*/ 1 h 524"/>
                    <a:gd name="T24" fmla="*/ 1 w 418"/>
                    <a:gd name="T25" fmla="*/ 2 h 524"/>
                    <a:gd name="T26" fmla="*/ 1 w 418"/>
                    <a:gd name="T27" fmla="*/ 2 h 524"/>
                    <a:gd name="T28" fmla="*/ 2 w 418"/>
                    <a:gd name="T29" fmla="*/ 3 h 524"/>
                    <a:gd name="T30" fmla="*/ 2 w 418"/>
                    <a:gd name="T31" fmla="*/ 2 h 524"/>
                    <a:gd name="T32" fmla="*/ 2 w 418"/>
                    <a:gd name="T33" fmla="*/ 2 h 524"/>
                    <a:gd name="T34" fmla="*/ 2 w 418"/>
                    <a:gd name="T35" fmla="*/ 2 h 524"/>
                    <a:gd name="T36" fmla="*/ 2 w 418"/>
                    <a:gd name="T37" fmla="*/ 2 h 524"/>
                    <a:gd name="T38" fmla="*/ 2 w 418"/>
                    <a:gd name="T39" fmla="*/ 2 h 524"/>
                    <a:gd name="T40" fmla="*/ 2 w 418"/>
                    <a:gd name="T41" fmla="*/ 2 h 524"/>
                    <a:gd name="T42" fmla="*/ 2 w 418"/>
                    <a:gd name="T43" fmla="*/ 2 h 524"/>
                    <a:gd name="T44" fmla="*/ 2 w 418"/>
                    <a:gd name="T45" fmla="*/ 2 h 524"/>
                    <a:gd name="T46" fmla="*/ 2 w 418"/>
                    <a:gd name="T47" fmla="*/ 2 h 524"/>
                    <a:gd name="T48" fmla="*/ 2 w 418"/>
                    <a:gd name="T49" fmla="*/ 2 h 524"/>
                    <a:gd name="T50" fmla="*/ 2 w 418"/>
                    <a:gd name="T51" fmla="*/ 2 h 524"/>
                    <a:gd name="T52" fmla="*/ 2 w 418"/>
                    <a:gd name="T53" fmla="*/ 2 h 524"/>
                    <a:gd name="T54" fmla="*/ 2 w 418"/>
                    <a:gd name="T55" fmla="*/ 2 h 524"/>
                    <a:gd name="T56" fmla="*/ 2 w 418"/>
                    <a:gd name="T57" fmla="*/ 1 h 524"/>
                    <a:gd name="T58" fmla="*/ 2 w 418"/>
                    <a:gd name="T59" fmla="*/ 1 h 524"/>
                    <a:gd name="T60" fmla="*/ 2 w 418"/>
                    <a:gd name="T61" fmla="*/ 1 h 524"/>
                    <a:gd name="T62" fmla="*/ 2 w 418"/>
                    <a:gd name="T63" fmla="*/ 1 h 524"/>
                    <a:gd name="T64" fmla="*/ 2 w 418"/>
                    <a:gd name="T65" fmla="*/ 1 h 524"/>
                    <a:gd name="T66" fmla="*/ 2 w 418"/>
                    <a:gd name="T67" fmla="*/ 1 h 524"/>
                    <a:gd name="T68" fmla="*/ 2 w 418"/>
                    <a:gd name="T69" fmla="*/ 1 h 524"/>
                    <a:gd name="T70" fmla="*/ 2 w 418"/>
                    <a:gd name="T71" fmla="*/ 1 h 524"/>
                    <a:gd name="T72" fmla="*/ 2 w 418"/>
                    <a:gd name="T73" fmla="*/ 1 h 524"/>
                    <a:gd name="T74" fmla="*/ 2 w 418"/>
                    <a:gd name="T75" fmla="*/ 1 h 524"/>
                    <a:gd name="T76" fmla="*/ 1 w 418"/>
                    <a:gd name="T77" fmla="*/ 1 h 524"/>
                    <a:gd name="T78" fmla="*/ 1 w 418"/>
                    <a:gd name="T79" fmla="*/ 1 h 524"/>
                    <a:gd name="T80" fmla="*/ 1 w 418"/>
                    <a:gd name="T81" fmla="*/ 1 h 524"/>
                    <a:gd name="T82" fmla="*/ 1 w 418"/>
                    <a:gd name="T83" fmla="*/ 1 h 524"/>
                    <a:gd name="T84" fmla="*/ 1 w 418"/>
                    <a:gd name="T85" fmla="*/ 1 h 524"/>
                    <a:gd name="T86" fmla="*/ 1 w 418"/>
                    <a:gd name="T87" fmla="*/ 1 h 524"/>
                    <a:gd name="T88" fmla="*/ 1 w 418"/>
                    <a:gd name="T89" fmla="*/ 1 h 524"/>
                    <a:gd name="T90" fmla="*/ 1 w 418"/>
                    <a:gd name="T91" fmla="*/ 1 h 524"/>
                    <a:gd name="T92" fmla="*/ 1 w 418"/>
                    <a:gd name="T93" fmla="*/ 1 h 524"/>
                    <a:gd name="T94" fmla="*/ 1 w 418"/>
                    <a:gd name="T95" fmla="*/ 1 h 524"/>
                    <a:gd name="T96" fmla="*/ 1 w 418"/>
                    <a:gd name="T97" fmla="*/ 1 h 524"/>
                    <a:gd name="T98" fmla="*/ 1 w 418"/>
                    <a:gd name="T99" fmla="*/ 1 h 524"/>
                    <a:gd name="T100" fmla="*/ 1 w 418"/>
                    <a:gd name="T101" fmla="*/ 1 h 524"/>
                    <a:gd name="T102" fmla="*/ 1 w 418"/>
                    <a:gd name="T103" fmla="*/ 1 h 524"/>
                    <a:gd name="T104" fmla="*/ 1 w 418"/>
                    <a:gd name="T105" fmla="*/ 1 h 524"/>
                    <a:gd name="T106" fmla="*/ 1 w 418"/>
                    <a:gd name="T107" fmla="*/ 1 h 524"/>
                    <a:gd name="T108" fmla="*/ 1 w 418"/>
                    <a:gd name="T109" fmla="*/ 1 h 524"/>
                    <a:gd name="T110" fmla="*/ 1 w 418"/>
                    <a:gd name="T111" fmla="*/ 1 h 524"/>
                    <a:gd name="T112" fmla="*/ 1 w 418"/>
                    <a:gd name="T113" fmla="*/ 1 h 524"/>
                    <a:gd name="T114" fmla="*/ 1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0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1 w 104"/>
                    <a:gd name="T1" fmla="*/ 1 h 120"/>
                    <a:gd name="T2" fmla="*/ 1 w 104"/>
                    <a:gd name="T3" fmla="*/ 1 h 120"/>
                    <a:gd name="T4" fmla="*/ 1 w 104"/>
                    <a:gd name="T5" fmla="*/ 1 h 120"/>
                    <a:gd name="T6" fmla="*/ 1 w 104"/>
                    <a:gd name="T7" fmla="*/ 1 h 120"/>
                    <a:gd name="T8" fmla="*/ 1 w 104"/>
                    <a:gd name="T9" fmla="*/ 1 h 120"/>
                    <a:gd name="T10" fmla="*/ 1 w 104"/>
                    <a:gd name="T11" fmla="*/ 1 h 120"/>
                    <a:gd name="T12" fmla="*/ 1 w 104"/>
                    <a:gd name="T13" fmla="*/ 1 h 120"/>
                    <a:gd name="T14" fmla="*/ 1 w 104"/>
                    <a:gd name="T15" fmla="*/ 1 h 120"/>
                    <a:gd name="T16" fmla="*/ 0 w 104"/>
                    <a:gd name="T17" fmla="*/ 1 h 120"/>
                    <a:gd name="T18" fmla="*/ 0 w 104"/>
                    <a:gd name="T19" fmla="*/ 1 h 120"/>
                    <a:gd name="T20" fmla="*/ 1 w 104"/>
                    <a:gd name="T21" fmla="*/ 1 h 120"/>
                    <a:gd name="T22" fmla="*/ 1 w 104"/>
                    <a:gd name="T23" fmla="*/ 1 h 120"/>
                    <a:gd name="T24" fmla="*/ 1 w 104"/>
                    <a:gd name="T25" fmla="*/ 1 h 120"/>
                    <a:gd name="T26" fmla="*/ 1 w 104"/>
                    <a:gd name="T27" fmla="*/ 1 h 120"/>
                    <a:gd name="T28" fmla="*/ 1 w 104"/>
                    <a:gd name="T29" fmla="*/ 1 h 120"/>
                    <a:gd name="T30" fmla="*/ 1 w 104"/>
                    <a:gd name="T31" fmla="*/ 1 h 120"/>
                    <a:gd name="T32" fmla="*/ 1 w 104"/>
                    <a:gd name="T33" fmla="*/ 0 h 120"/>
                    <a:gd name="T34" fmla="*/ 1 w 104"/>
                    <a:gd name="T35" fmla="*/ 0 h 120"/>
                    <a:gd name="T36" fmla="*/ 1 w 104"/>
                    <a:gd name="T37" fmla="*/ 0 h 120"/>
                    <a:gd name="T38" fmla="*/ 1 w 104"/>
                    <a:gd name="T39" fmla="*/ 1 h 120"/>
                    <a:gd name="T40" fmla="*/ 1 w 104"/>
                    <a:gd name="T41" fmla="*/ 1 h 120"/>
                    <a:gd name="T42" fmla="*/ 1 w 104"/>
                    <a:gd name="T43" fmla="*/ 1 h 120"/>
                    <a:gd name="T44" fmla="*/ 1 w 104"/>
                    <a:gd name="T45" fmla="*/ 1 h 120"/>
                    <a:gd name="T46" fmla="*/ 1 w 104"/>
                    <a:gd name="T47" fmla="*/ 1 h 120"/>
                    <a:gd name="T48" fmla="*/ 1 w 104"/>
                    <a:gd name="T49" fmla="*/ 1 h 120"/>
                    <a:gd name="T50" fmla="*/ 1 w 104"/>
                    <a:gd name="T51" fmla="*/ 1 h 120"/>
                    <a:gd name="T52" fmla="*/ 1 w 104"/>
                    <a:gd name="T53" fmla="*/ 1 h 120"/>
                    <a:gd name="T54" fmla="*/ 1 w 104"/>
                    <a:gd name="T55" fmla="*/ 1 h 120"/>
                    <a:gd name="T56" fmla="*/ 1 w 104"/>
                    <a:gd name="T57" fmla="*/ 1 h 120"/>
                    <a:gd name="T58" fmla="*/ 1 w 104"/>
                    <a:gd name="T59" fmla="*/ 1 h 120"/>
                    <a:gd name="T60" fmla="*/ 1 w 104"/>
                    <a:gd name="T61" fmla="*/ 1 h 120"/>
                    <a:gd name="T62" fmla="*/ 1 w 104"/>
                    <a:gd name="T63" fmla="*/ 1 h 120"/>
                    <a:gd name="T64" fmla="*/ 1 w 104"/>
                    <a:gd name="T65" fmla="*/ 1 h 120"/>
                    <a:gd name="T66" fmla="*/ 1 w 104"/>
                    <a:gd name="T67" fmla="*/ 1 h 120"/>
                    <a:gd name="T68" fmla="*/ 1 w 104"/>
                    <a:gd name="T69" fmla="*/ 1 h 120"/>
                    <a:gd name="T70" fmla="*/ 1 w 104"/>
                    <a:gd name="T71" fmla="*/ 1 h 120"/>
                    <a:gd name="T72" fmla="*/ 1 w 104"/>
                    <a:gd name="T73" fmla="*/ 1 h 120"/>
                    <a:gd name="T74" fmla="*/ 1 w 104"/>
                    <a:gd name="T75" fmla="*/ 1 h 120"/>
                    <a:gd name="T76" fmla="*/ 1 w 104"/>
                    <a:gd name="T77" fmla="*/ 1 h 120"/>
                    <a:gd name="T78" fmla="*/ 1 w 104"/>
                    <a:gd name="T79" fmla="*/ 1 h 120"/>
                    <a:gd name="T80" fmla="*/ 1 w 104"/>
                    <a:gd name="T81" fmla="*/ 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1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0 w 399"/>
                    <a:gd name="T1" fmla="*/ 0 h 411"/>
                    <a:gd name="T2" fmla="*/ 0 w 399"/>
                    <a:gd name="T3" fmla="*/ 0 h 411"/>
                    <a:gd name="T4" fmla="*/ 0 w 399"/>
                    <a:gd name="T5" fmla="*/ 1 h 411"/>
                    <a:gd name="T6" fmla="*/ 1 w 399"/>
                    <a:gd name="T7" fmla="*/ 1 h 411"/>
                    <a:gd name="T8" fmla="*/ 1 w 399"/>
                    <a:gd name="T9" fmla="*/ 0 h 411"/>
                    <a:gd name="T10" fmla="*/ 0 w 399"/>
                    <a:gd name="T11" fmla="*/ 0 h 411"/>
                    <a:gd name="T12" fmla="*/ 0 w 399"/>
                    <a:gd name="T13" fmla="*/ 0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2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2 w 338"/>
                    <a:gd name="T1" fmla="*/ 0 h 300"/>
                    <a:gd name="T2" fmla="*/ 0 w 338"/>
                    <a:gd name="T3" fmla="*/ 1 h 300"/>
                    <a:gd name="T4" fmla="*/ 0 w 338"/>
                    <a:gd name="T5" fmla="*/ 1 h 300"/>
                    <a:gd name="T6" fmla="*/ 1 w 338"/>
                    <a:gd name="T7" fmla="*/ 1 h 300"/>
                    <a:gd name="T8" fmla="*/ 1 w 338"/>
                    <a:gd name="T9" fmla="*/ 1 h 300"/>
                    <a:gd name="T10" fmla="*/ 1 w 338"/>
                    <a:gd name="T11" fmla="*/ 1 h 300"/>
                    <a:gd name="T12" fmla="*/ 1 w 338"/>
                    <a:gd name="T13" fmla="*/ 1 h 300"/>
                    <a:gd name="T14" fmla="*/ 1 w 338"/>
                    <a:gd name="T15" fmla="*/ 1 h 300"/>
                    <a:gd name="T16" fmla="*/ 1 w 338"/>
                    <a:gd name="T17" fmla="*/ 1 h 300"/>
                    <a:gd name="T18" fmla="*/ 1 w 338"/>
                    <a:gd name="T19" fmla="*/ 1 h 300"/>
                    <a:gd name="T20" fmla="*/ 1 w 338"/>
                    <a:gd name="T21" fmla="*/ 1 h 300"/>
                    <a:gd name="T22" fmla="*/ 1 w 338"/>
                    <a:gd name="T23" fmla="*/ 1 h 300"/>
                    <a:gd name="T24" fmla="*/ 1 w 338"/>
                    <a:gd name="T25" fmla="*/ 1 h 300"/>
                    <a:gd name="T26" fmla="*/ 1 w 338"/>
                    <a:gd name="T27" fmla="*/ 1 h 300"/>
                    <a:gd name="T28" fmla="*/ 1 w 338"/>
                    <a:gd name="T29" fmla="*/ 1 h 300"/>
                    <a:gd name="T30" fmla="*/ 1 w 338"/>
                    <a:gd name="T31" fmla="*/ 1 h 300"/>
                    <a:gd name="T32" fmla="*/ 1 w 338"/>
                    <a:gd name="T33" fmla="*/ 1 h 300"/>
                    <a:gd name="T34" fmla="*/ 1 w 338"/>
                    <a:gd name="T35" fmla="*/ 1 h 300"/>
                    <a:gd name="T36" fmla="*/ 1 w 338"/>
                    <a:gd name="T37" fmla="*/ 1 h 300"/>
                    <a:gd name="T38" fmla="*/ 1 w 338"/>
                    <a:gd name="T39" fmla="*/ 1 h 300"/>
                    <a:gd name="T40" fmla="*/ 1 w 338"/>
                    <a:gd name="T41" fmla="*/ 2 h 300"/>
                    <a:gd name="T42" fmla="*/ 1 w 338"/>
                    <a:gd name="T43" fmla="*/ 2 h 300"/>
                    <a:gd name="T44" fmla="*/ 1 w 338"/>
                    <a:gd name="T45" fmla="*/ 2 h 300"/>
                    <a:gd name="T46" fmla="*/ 1 w 338"/>
                    <a:gd name="T47" fmla="*/ 2 h 300"/>
                    <a:gd name="T48" fmla="*/ 1 w 338"/>
                    <a:gd name="T49" fmla="*/ 2 h 300"/>
                    <a:gd name="T50" fmla="*/ 1 w 338"/>
                    <a:gd name="T51" fmla="*/ 2 h 300"/>
                    <a:gd name="T52" fmla="*/ 1 w 338"/>
                    <a:gd name="T53" fmla="*/ 2 h 300"/>
                    <a:gd name="T54" fmla="*/ 1 w 338"/>
                    <a:gd name="T55" fmla="*/ 2 h 300"/>
                    <a:gd name="T56" fmla="*/ 2 w 338"/>
                    <a:gd name="T57" fmla="*/ 0 h 300"/>
                    <a:gd name="T58" fmla="*/ 2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3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0 w 158"/>
                    <a:gd name="T1" fmla="*/ 1 h 239"/>
                    <a:gd name="T2" fmla="*/ 0 w 158"/>
                    <a:gd name="T3" fmla="*/ 1 h 239"/>
                    <a:gd name="T4" fmla="*/ 0 w 158"/>
                    <a:gd name="T5" fmla="*/ 1 h 239"/>
                    <a:gd name="T6" fmla="*/ 0 w 158"/>
                    <a:gd name="T7" fmla="*/ 1 h 239"/>
                    <a:gd name="T8" fmla="*/ 0 w 158"/>
                    <a:gd name="T9" fmla="*/ 1 h 239"/>
                    <a:gd name="T10" fmla="*/ 0 w 158"/>
                    <a:gd name="T11" fmla="*/ 1 h 239"/>
                    <a:gd name="T12" fmla="*/ 0 w 158"/>
                    <a:gd name="T13" fmla="*/ 1 h 239"/>
                    <a:gd name="T14" fmla="*/ 0 w 158"/>
                    <a:gd name="T15" fmla="*/ 1 h 239"/>
                    <a:gd name="T16" fmla="*/ 0 w 158"/>
                    <a:gd name="T17" fmla="*/ 1 h 239"/>
                    <a:gd name="T18" fmla="*/ 0 w 158"/>
                    <a:gd name="T19" fmla="*/ 1 h 239"/>
                    <a:gd name="T20" fmla="*/ 0 w 158"/>
                    <a:gd name="T21" fmla="*/ 1 h 239"/>
                    <a:gd name="T22" fmla="*/ 0 w 158"/>
                    <a:gd name="T23" fmla="*/ 1 h 239"/>
                    <a:gd name="T24" fmla="*/ 0 w 158"/>
                    <a:gd name="T25" fmla="*/ 1 h 239"/>
                    <a:gd name="T26" fmla="*/ 0 w 158"/>
                    <a:gd name="T27" fmla="*/ 1 h 239"/>
                    <a:gd name="T28" fmla="*/ 0 w 158"/>
                    <a:gd name="T29" fmla="*/ 1 h 239"/>
                    <a:gd name="T30" fmla="*/ 0 w 158"/>
                    <a:gd name="T31" fmla="*/ 1 h 239"/>
                    <a:gd name="T32" fmla="*/ 0 w 158"/>
                    <a:gd name="T33" fmla="*/ 1 h 239"/>
                    <a:gd name="T34" fmla="*/ 0 w 158"/>
                    <a:gd name="T35" fmla="*/ 1 h 239"/>
                    <a:gd name="T36" fmla="*/ 0 w 158"/>
                    <a:gd name="T37" fmla="*/ 1 h 239"/>
                    <a:gd name="T38" fmla="*/ 0 w 158"/>
                    <a:gd name="T39" fmla="*/ 1 h 239"/>
                    <a:gd name="T40" fmla="*/ 0 w 158"/>
                    <a:gd name="T41" fmla="*/ 1 h 239"/>
                    <a:gd name="T42" fmla="*/ 0 w 158"/>
                    <a:gd name="T43" fmla="*/ 1 h 239"/>
                    <a:gd name="T44" fmla="*/ 0 w 158"/>
                    <a:gd name="T45" fmla="*/ 1 h 239"/>
                    <a:gd name="T46" fmla="*/ 0 w 158"/>
                    <a:gd name="T47" fmla="*/ 1 h 239"/>
                    <a:gd name="T48" fmla="*/ 0 w 158"/>
                    <a:gd name="T49" fmla="*/ 1 h 239"/>
                    <a:gd name="T50" fmla="*/ 0 w 158"/>
                    <a:gd name="T51" fmla="*/ 0 h 239"/>
                    <a:gd name="T52" fmla="*/ 0 w 158"/>
                    <a:gd name="T53" fmla="*/ 0 h 239"/>
                    <a:gd name="T54" fmla="*/ 0 w 158"/>
                    <a:gd name="T55" fmla="*/ 1 h 239"/>
                    <a:gd name="T56" fmla="*/ 0 w 158"/>
                    <a:gd name="T57" fmla="*/ 1 h 239"/>
                    <a:gd name="T58" fmla="*/ 0 w 158"/>
                    <a:gd name="T59" fmla="*/ 1 h 239"/>
                    <a:gd name="T60" fmla="*/ 0 w 158"/>
                    <a:gd name="T61" fmla="*/ 1 h 239"/>
                    <a:gd name="T62" fmla="*/ 0 w 158"/>
                    <a:gd name="T63" fmla="*/ 1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4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1 h 129"/>
                    <a:gd name="T2" fmla="*/ 1 w 93"/>
                    <a:gd name="T3" fmla="*/ 1 h 129"/>
                    <a:gd name="T4" fmla="*/ 1 w 93"/>
                    <a:gd name="T5" fmla="*/ 1 h 129"/>
                    <a:gd name="T6" fmla="*/ 1 w 93"/>
                    <a:gd name="T7" fmla="*/ 0 h 129"/>
                    <a:gd name="T8" fmla="*/ 0 w 93"/>
                    <a:gd name="T9" fmla="*/ 1 h 129"/>
                    <a:gd name="T10" fmla="*/ 0 w 93"/>
                    <a:gd name="T11" fmla="*/ 1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5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1 h 245"/>
                    <a:gd name="T2" fmla="*/ 1 w 346"/>
                    <a:gd name="T3" fmla="*/ 1 h 245"/>
                    <a:gd name="T4" fmla="*/ 1 w 346"/>
                    <a:gd name="T5" fmla="*/ 1 h 245"/>
                    <a:gd name="T6" fmla="*/ 2 w 346"/>
                    <a:gd name="T7" fmla="*/ 0 h 245"/>
                    <a:gd name="T8" fmla="*/ 2 w 346"/>
                    <a:gd name="T9" fmla="*/ 1 h 245"/>
                    <a:gd name="T10" fmla="*/ 1 w 346"/>
                    <a:gd name="T11" fmla="*/ 1 h 245"/>
                    <a:gd name="T12" fmla="*/ 1 w 346"/>
                    <a:gd name="T13" fmla="*/ 1 h 245"/>
                    <a:gd name="T14" fmla="*/ 1 w 346"/>
                    <a:gd name="T15" fmla="*/ 1 h 245"/>
                    <a:gd name="T16" fmla="*/ 0 w 346"/>
                    <a:gd name="T17" fmla="*/ 1 h 245"/>
                    <a:gd name="T18" fmla="*/ 0 w 346"/>
                    <a:gd name="T19" fmla="*/ 1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6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 w 228"/>
                    <a:gd name="T1" fmla="*/ 0 h 220"/>
                    <a:gd name="T2" fmla="*/ 1 w 228"/>
                    <a:gd name="T3" fmla="*/ 1 h 220"/>
                    <a:gd name="T4" fmla="*/ 1 w 228"/>
                    <a:gd name="T5" fmla="*/ 1 h 220"/>
                    <a:gd name="T6" fmla="*/ 1 w 228"/>
                    <a:gd name="T7" fmla="*/ 1 h 220"/>
                    <a:gd name="T8" fmla="*/ 1 w 228"/>
                    <a:gd name="T9" fmla="*/ 1 h 220"/>
                    <a:gd name="T10" fmla="*/ 1 w 228"/>
                    <a:gd name="T11" fmla="*/ 1 h 220"/>
                    <a:gd name="T12" fmla="*/ 1 w 228"/>
                    <a:gd name="T13" fmla="*/ 1 h 220"/>
                    <a:gd name="T14" fmla="*/ 1 w 228"/>
                    <a:gd name="T15" fmla="*/ 1 h 220"/>
                    <a:gd name="T16" fmla="*/ 1 w 228"/>
                    <a:gd name="T17" fmla="*/ 1 h 220"/>
                    <a:gd name="T18" fmla="*/ 1 w 228"/>
                    <a:gd name="T19" fmla="*/ 1 h 220"/>
                    <a:gd name="T20" fmla="*/ 1 w 228"/>
                    <a:gd name="T21" fmla="*/ 1 h 220"/>
                    <a:gd name="T22" fmla="*/ 0 w 228"/>
                    <a:gd name="T23" fmla="*/ 1 h 220"/>
                    <a:gd name="T24" fmla="*/ 1 w 228"/>
                    <a:gd name="T25" fmla="*/ 0 h 220"/>
                    <a:gd name="T26" fmla="*/ 1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7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0 h 137"/>
                    <a:gd name="T2" fmla="*/ 0 w 114"/>
                    <a:gd name="T3" fmla="*/ 0 h 137"/>
                    <a:gd name="T4" fmla="*/ 1 w 114"/>
                    <a:gd name="T5" fmla="*/ 0 h 137"/>
                    <a:gd name="T6" fmla="*/ 1 w 114"/>
                    <a:gd name="T7" fmla="*/ 0 h 137"/>
                    <a:gd name="T8" fmla="*/ 1 w 114"/>
                    <a:gd name="T9" fmla="*/ 0 h 137"/>
                    <a:gd name="T10" fmla="*/ 1 w 114"/>
                    <a:gd name="T11" fmla="*/ 0 h 137"/>
                    <a:gd name="T12" fmla="*/ 1 w 114"/>
                    <a:gd name="T13" fmla="*/ 0 h 137"/>
                    <a:gd name="T14" fmla="*/ 1 w 114"/>
                    <a:gd name="T15" fmla="*/ 0 h 137"/>
                    <a:gd name="T16" fmla="*/ 1 w 114"/>
                    <a:gd name="T17" fmla="*/ 0 h 137"/>
                    <a:gd name="T18" fmla="*/ 1 w 114"/>
                    <a:gd name="T19" fmla="*/ 0 h 137"/>
                    <a:gd name="T20" fmla="*/ 1 w 114"/>
                    <a:gd name="T21" fmla="*/ 0 h 137"/>
                    <a:gd name="T22" fmla="*/ 1 w 114"/>
                    <a:gd name="T23" fmla="*/ 0 h 137"/>
                    <a:gd name="T24" fmla="*/ 1 w 114"/>
                    <a:gd name="T25" fmla="*/ 0 h 137"/>
                    <a:gd name="T26" fmla="*/ 1 w 114"/>
                    <a:gd name="T27" fmla="*/ 0 h 137"/>
                    <a:gd name="T28" fmla="*/ 1 w 114"/>
                    <a:gd name="T29" fmla="*/ 0 h 137"/>
                    <a:gd name="T30" fmla="*/ 1 w 114"/>
                    <a:gd name="T31" fmla="*/ 0 h 137"/>
                    <a:gd name="T32" fmla="*/ 1 w 114"/>
                    <a:gd name="T33" fmla="*/ 0 h 137"/>
                    <a:gd name="T34" fmla="*/ 1 w 114"/>
                    <a:gd name="T35" fmla="*/ 0 h 137"/>
                    <a:gd name="T36" fmla="*/ 1 w 114"/>
                    <a:gd name="T37" fmla="*/ 0 h 137"/>
                    <a:gd name="T38" fmla="*/ 1 w 114"/>
                    <a:gd name="T39" fmla="*/ 0 h 137"/>
                    <a:gd name="T40" fmla="*/ 1 w 114"/>
                    <a:gd name="T41" fmla="*/ 0 h 137"/>
                    <a:gd name="T42" fmla="*/ 1 w 114"/>
                    <a:gd name="T43" fmla="*/ 0 h 137"/>
                    <a:gd name="T44" fmla="*/ 1 w 114"/>
                    <a:gd name="T45" fmla="*/ 0 h 137"/>
                    <a:gd name="T46" fmla="*/ 1 w 114"/>
                    <a:gd name="T47" fmla="*/ 0 h 137"/>
                    <a:gd name="T48" fmla="*/ 1 w 114"/>
                    <a:gd name="T49" fmla="*/ 0 h 137"/>
                    <a:gd name="T50" fmla="*/ 1 w 114"/>
                    <a:gd name="T51" fmla="*/ 0 h 137"/>
                    <a:gd name="T52" fmla="*/ 1 w 114"/>
                    <a:gd name="T53" fmla="*/ 0 h 137"/>
                    <a:gd name="T54" fmla="*/ 1 w 114"/>
                    <a:gd name="T55" fmla="*/ 0 h 137"/>
                    <a:gd name="T56" fmla="*/ 1 w 114"/>
                    <a:gd name="T57" fmla="*/ 0 h 137"/>
                    <a:gd name="T58" fmla="*/ 1 w 114"/>
                    <a:gd name="T59" fmla="*/ 0 h 137"/>
                    <a:gd name="T60" fmla="*/ 1 w 114"/>
                    <a:gd name="T61" fmla="*/ 0 h 137"/>
                    <a:gd name="T62" fmla="*/ 1 w 114"/>
                    <a:gd name="T63" fmla="*/ 0 h 137"/>
                    <a:gd name="T64" fmla="*/ 1 w 114"/>
                    <a:gd name="T65" fmla="*/ 0 h 137"/>
                    <a:gd name="T66" fmla="*/ 1 w 114"/>
                    <a:gd name="T67" fmla="*/ 0 h 137"/>
                    <a:gd name="T68" fmla="*/ 1 w 114"/>
                    <a:gd name="T69" fmla="*/ 0 h 137"/>
                    <a:gd name="T70" fmla="*/ 1 w 114"/>
                    <a:gd name="T71" fmla="*/ 0 h 137"/>
                    <a:gd name="T72" fmla="*/ 1 w 114"/>
                    <a:gd name="T73" fmla="*/ 0 h 137"/>
                    <a:gd name="T74" fmla="*/ 0 w 114"/>
                    <a:gd name="T75" fmla="*/ 0 h 137"/>
                    <a:gd name="T76" fmla="*/ 0 w 114"/>
                    <a:gd name="T77" fmla="*/ 0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8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1 w 72"/>
                    <a:gd name="T1" fmla="*/ 0 h 55"/>
                    <a:gd name="T2" fmla="*/ 1 w 72"/>
                    <a:gd name="T3" fmla="*/ 0 h 55"/>
                    <a:gd name="T4" fmla="*/ 1 w 72"/>
                    <a:gd name="T5" fmla="*/ 0 h 55"/>
                    <a:gd name="T6" fmla="*/ 1 w 72"/>
                    <a:gd name="T7" fmla="*/ 0 h 55"/>
                    <a:gd name="T8" fmla="*/ 1 w 72"/>
                    <a:gd name="T9" fmla="*/ 0 h 55"/>
                    <a:gd name="T10" fmla="*/ 1 w 72"/>
                    <a:gd name="T11" fmla="*/ 0 h 55"/>
                    <a:gd name="T12" fmla="*/ 1 w 72"/>
                    <a:gd name="T13" fmla="*/ 0 h 55"/>
                    <a:gd name="T14" fmla="*/ 1 w 72"/>
                    <a:gd name="T15" fmla="*/ 0 h 55"/>
                    <a:gd name="T16" fmla="*/ 1 w 72"/>
                    <a:gd name="T17" fmla="*/ 0 h 55"/>
                    <a:gd name="T18" fmla="*/ 1 w 72"/>
                    <a:gd name="T19" fmla="*/ 0 h 55"/>
                    <a:gd name="T20" fmla="*/ 1 w 72"/>
                    <a:gd name="T21" fmla="*/ 0 h 55"/>
                    <a:gd name="T22" fmla="*/ 1 w 72"/>
                    <a:gd name="T23" fmla="*/ 0 h 55"/>
                    <a:gd name="T24" fmla="*/ 1 w 72"/>
                    <a:gd name="T25" fmla="*/ 0 h 55"/>
                    <a:gd name="T26" fmla="*/ 1 w 72"/>
                    <a:gd name="T27" fmla="*/ 0 h 55"/>
                    <a:gd name="T28" fmla="*/ 1 w 72"/>
                    <a:gd name="T29" fmla="*/ 0 h 55"/>
                    <a:gd name="T30" fmla="*/ 1 w 72"/>
                    <a:gd name="T31" fmla="*/ 0 h 55"/>
                    <a:gd name="T32" fmla="*/ 1 w 72"/>
                    <a:gd name="T33" fmla="*/ 0 h 55"/>
                    <a:gd name="T34" fmla="*/ 1 w 72"/>
                    <a:gd name="T35" fmla="*/ 0 h 55"/>
                    <a:gd name="T36" fmla="*/ 1 w 72"/>
                    <a:gd name="T37" fmla="*/ 0 h 55"/>
                    <a:gd name="T38" fmla="*/ 1 w 72"/>
                    <a:gd name="T39" fmla="*/ 0 h 55"/>
                    <a:gd name="T40" fmla="*/ 1 w 72"/>
                    <a:gd name="T41" fmla="*/ 0 h 55"/>
                    <a:gd name="T42" fmla="*/ 1 w 72"/>
                    <a:gd name="T43" fmla="*/ 0 h 55"/>
                    <a:gd name="T44" fmla="*/ 1 w 72"/>
                    <a:gd name="T45" fmla="*/ 0 h 55"/>
                    <a:gd name="T46" fmla="*/ 0 w 72"/>
                    <a:gd name="T47" fmla="*/ 0 h 55"/>
                    <a:gd name="T48" fmla="*/ 0 w 72"/>
                    <a:gd name="T49" fmla="*/ 0 h 55"/>
                    <a:gd name="T50" fmla="*/ 0 w 72"/>
                    <a:gd name="T51" fmla="*/ 0 h 55"/>
                    <a:gd name="T52" fmla="*/ 1 w 72"/>
                    <a:gd name="T53" fmla="*/ 0 h 55"/>
                    <a:gd name="T54" fmla="*/ 1 w 72"/>
                    <a:gd name="T55" fmla="*/ 0 h 55"/>
                    <a:gd name="T56" fmla="*/ 1 w 72"/>
                    <a:gd name="T57" fmla="*/ 0 h 55"/>
                    <a:gd name="T58" fmla="*/ 1 w 72"/>
                    <a:gd name="T59" fmla="*/ 0 h 55"/>
                    <a:gd name="T60" fmla="*/ 1 w 72"/>
                    <a:gd name="T61" fmla="*/ 0 h 55"/>
                    <a:gd name="T62" fmla="*/ 1 w 72"/>
                    <a:gd name="T63" fmla="*/ 0 h 55"/>
                    <a:gd name="T64" fmla="*/ 1 w 72"/>
                    <a:gd name="T65" fmla="*/ 0 h 55"/>
                    <a:gd name="T66" fmla="*/ 1 w 72"/>
                    <a:gd name="T67" fmla="*/ 0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19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1 w 42"/>
                    <a:gd name="T3" fmla="*/ 1 h 28"/>
                    <a:gd name="T4" fmla="*/ 1 w 42"/>
                    <a:gd name="T5" fmla="*/ 1 h 28"/>
                    <a:gd name="T6" fmla="*/ 1 w 42"/>
                    <a:gd name="T7" fmla="*/ 1 h 28"/>
                    <a:gd name="T8" fmla="*/ 1 w 42"/>
                    <a:gd name="T9" fmla="*/ 1 h 28"/>
                    <a:gd name="T10" fmla="*/ 1 w 42"/>
                    <a:gd name="T11" fmla="*/ 1 h 28"/>
                    <a:gd name="T12" fmla="*/ 1 w 42"/>
                    <a:gd name="T13" fmla="*/ 1 h 28"/>
                    <a:gd name="T14" fmla="*/ 1 w 42"/>
                    <a:gd name="T15" fmla="*/ 1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0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0 h 133"/>
                    <a:gd name="T2" fmla="*/ 1 w 236"/>
                    <a:gd name="T3" fmla="*/ 0 h 133"/>
                    <a:gd name="T4" fmla="*/ 1 w 236"/>
                    <a:gd name="T5" fmla="*/ 0 h 133"/>
                    <a:gd name="T6" fmla="*/ 1 w 236"/>
                    <a:gd name="T7" fmla="*/ 0 h 133"/>
                    <a:gd name="T8" fmla="*/ 1 w 236"/>
                    <a:gd name="T9" fmla="*/ 0 h 133"/>
                    <a:gd name="T10" fmla="*/ 1 w 236"/>
                    <a:gd name="T11" fmla="*/ 0 h 133"/>
                    <a:gd name="T12" fmla="*/ 1 w 236"/>
                    <a:gd name="T13" fmla="*/ 0 h 133"/>
                    <a:gd name="T14" fmla="*/ 1 w 236"/>
                    <a:gd name="T15" fmla="*/ 0 h 133"/>
                    <a:gd name="T16" fmla="*/ 1 w 236"/>
                    <a:gd name="T17" fmla="*/ 0 h 133"/>
                    <a:gd name="T18" fmla="*/ 1 w 236"/>
                    <a:gd name="T19" fmla="*/ 0 h 133"/>
                    <a:gd name="T20" fmla="*/ 1 w 236"/>
                    <a:gd name="T21" fmla="*/ 0 h 133"/>
                    <a:gd name="T22" fmla="*/ 1 w 236"/>
                    <a:gd name="T23" fmla="*/ 0 h 133"/>
                    <a:gd name="T24" fmla="*/ 1 w 236"/>
                    <a:gd name="T25" fmla="*/ 0 h 133"/>
                    <a:gd name="T26" fmla="*/ 1 w 236"/>
                    <a:gd name="T27" fmla="*/ 0 h 133"/>
                    <a:gd name="T28" fmla="*/ 1 w 236"/>
                    <a:gd name="T29" fmla="*/ 0 h 133"/>
                    <a:gd name="T30" fmla="*/ 1 w 236"/>
                    <a:gd name="T31" fmla="*/ 0 h 133"/>
                    <a:gd name="T32" fmla="*/ 1 w 236"/>
                    <a:gd name="T33" fmla="*/ 0 h 133"/>
                    <a:gd name="T34" fmla="*/ 1 w 236"/>
                    <a:gd name="T35" fmla="*/ 0 h 133"/>
                    <a:gd name="T36" fmla="*/ 1 w 236"/>
                    <a:gd name="T37" fmla="*/ 0 h 133"/>
                    <a:gd name="T38" fmla="*/ 1 w 236"/>
                    <a:gd name="T39" fmla="*/ 0 h 133"/>
                    <a:gd name="T40" fmla="*/ 1 w 236"/>
                    <a:gd name="T41" fmla="*/ 0 h 133"/>
                    <a:gd name="T42" fmla="*/ 1 w 236"/>
                    <a:gd name="T43" fmla="*/ 0 h 133"/>
                    <a:gd name="T44" fmla="*/ 1 w 236"/>
                    <a:gd name="T45" fmla="*/ 0 h 133"/>
                    <a:gd name="T46" fmla="*/ 1 w 236"/>
                    <a:gd name="T47" fmla="*/ 0 h 133"/>
                    <a:gd name="T48" fmla="*/ 1 w 236"/>
                    <a:gd name="T49" fmla="*/ 0 h 133"/>
                    <a:gd name="T50" fmla="*/ 1 w 236"/>
                    <a:gd name="T51" fmla="*/ 0 h 133"/>
                    <a:gd name="T52" fmla="*/ 1 w 236"/>
                    <a:gd name="T53" fmla="*/ 0 h 133"/>
                    <a:gd name="T54" fmla="*/ 1 w 236"/>
                    <a:gd name="T55" fmla="*/ 0 h 133"/>
                    <a:gd name="T56" fmla="*/ 1 w 236"/>
                    <a:gd name="T57" fmla="*/ 0 h 133"/>
                    <a:gd name="T58" fmla="*/ 1 w 236"/>
                    <a:gd name="T59" fmla="*/ 0 h 133"/>
                    <a:gd name="T60" fmla="*/ 1 w 236"/>
                    <a:gd name="T61" fmla="*/ 0 h 133"/>
                    <a:gd name="T62" fmla="*/ 0 w 236"/>
                    <a:gd name="T63" fmla="*/ 0 h 133"/>
                    <a:gd name="T64" fmla="*/ 0 w 236"/>
                    <a:gd name="T65" fmla="*/ 0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1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0 h 183"/>
                    <a:gd name="T2" fmla="*/ 1 w 173"/>
                    <a:gd name="T3" fmla="*/ 0 h 183"/>
                    <a:gd name="T4" fmla="*/ 1 w 173"/>
                    <a:gd name="T5" fmla="*/ 0 h 183"/>
                    <a:gd name="T6" fmla="*/ 1 w 173"/>
                    <a:gd name="T7" fmla="*/ 0 h 183"/>
                    <a:gd name="T8" fmla="*/ 0 w 173"/>
                    <a:gd name="T9" fmla="*/ 0 h 183"/>
                    <a:gd name="T10" fmla="*/ 0 w 173"/>
                    <a:gd name="T11" fmla="*/ 0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2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1 w 825"/>
                    <a:gd name="T1" fmla="*/ 0 h 2196"/>
                    <a:gd name="T2" fmla="*/ 2 w 825"/>
                    <a:gd name="T3" fmla="*/ 1 h 2196"/>
                    <a:gd name="T4" fmla="*/ 2 w 825"/>
                    <a:gd name="T5" fmla="*/ 1 h 2196"/>
                    <a:gd name="T6" fmla="*/ 2 w 825"/>
                    <a:gd name="T7" fmla="*/ 1 h 2196"/>
                    <a:gd name="T8" fmla="*/ 2 w 825"/>
                    <a:gd name="T9" fmla="*/ 1 h 2196"/>
                    <a:gd name="T10" fmla="*/ 2 w 825"/>
                    <a:gd name="T11" fmla="*/ 1 h 2196"/>
                    <a:gd name="T12" fmla="*/ 2 w 825"/>
                    <a:gd name="T13" fmla="*/ 1 h 2196"/>
                    <a:gd name="T14" fmla="*/ 2 w 825"/>
                    <a:gd name="T15" fmla="*/ 1 h 2196"/>
                    <a:gd name="T16" fmla="*/ 2 w 825"/>
                    <a:gd name="T17" fmla="*/ 1 h 2196"/>
                    <a:gd name="T18" fmla="*/ 2 w 825"/>
                    <a:gd name="T19" fmla="*/ 1 h 2196"/>
                    <a:gd name="T20" fmla="*/ 2 w 825"/>
                    <a:gd name="T21" fmla="*/ 1 h 2196"/>
                    <a:gd name="T22" fmla="*/ 2 w 825"/>
                    <a:gd name="T23" fmla="*/ 1 h 2196"/>
                    <a:gd name="T24" fmla="*/ 2 w 825"/>
                    <a:gd name="T25" fmla="*/ 1 h 2196"/>
                    <a:gd name="T26" fmla="*/ 2 w 825"/>
                    <a:gd name="T27" fmla="*/ 1 h 2196"/>
                    <a:gd name="T28" fmla="*/ 3 w 825"/>
                    <a:gd name="T29" fmla="*/ 1 h 2196"/>
                    <a:gd name="T30" fmla="*/ 3 w 825"/>
                    <a:gd name="T31" fmla="*/ 2 h 2196"/>
                    <a:gd name="T32" fmla="*/ 3 w 825"/>
                    <a:gd name="T33" fmla="*/ 2 h 2196"/>
                    <a:gd name="T34" fmla="*/ 3 w 825"/>
                    <a:gd name="T35" fmla="*/ 2 h 2196"/>
                    <a:gd name="T36" fmla="*/ 3 w 825"/>
                    <a:gd name="T37" fmla="*/ 2 h 2196"/>
                    <a:gd name="T38" fmla="*/ 3 w 825"/>
                    <a:gd name="T39" fmla="*/ 2 h 2196"/>
                    <a:gd name="T40" fmla="*/ 3 w 825"/>
                    <a:gd name="T41" fmla="*/ 2 h 2196"/>
                    <a:gd name="T42" fmla="*/ 3 w 825"/>
                    <a:gd name="T43" fmla="*/ 2 h 2196"/>
                    <a:gd name="T44" fmla="*/ 3 w 825"/>
                    <a:gd name="T45" fmla="*/ 2 h 2196"/>
                    <a:gd name="T46" fmla="*/ 3 w 825"/>
                    <a:gd name="T47" fmla="*/ 2 h 2196"/>
                    <a:gd name="T48" fmla="*/ 3 w 825"/>
                    <a:gd name="T49" fmla="*/ 2 h 2196"/>
                    <a:gd name="T50" fmla="*/ 3 w 825"/>
                    <a:gd name="T51" fmla="*/ 2 h 2196"/>
                    <a:gd name="T52" fmla="*/ 3 w 825"/>
                    <a:gd name="T53" fmla="*/ 2 h 2196"/>
                    <a:gd name="T54" fmla="*/ 3 w 825"/>
                    <a:gd name="T55" fmla="*/ 2 h 2196"/>
                    <a:gd name="T56" fmla="*/ 3 w 825"/>
                    <a:gd name="T57" fmla="*/ 2 h 2196"/>
                    <a:gd name="T58" fmla="*/ 3 w 825"/>
                    <a:gd name="T59" fmla="*/ 2 h 2196"/>
                    <a:gd name="T60" fmla="*/ 3 w 825"/>
                    <a:gd name="T61" fmla="*/ 3 h 2196"/>
                    <a:gd name="T62" fmla="*/ 3 w 825"/>
                    <a:gd name="T63" fmla="*/ 3 h 2196"/>
                    <a:gd name="T64" fmla="*/ 3 w 825"/>
                    <a:gd name="T65" fmla="*/ 3 h 2196"/>
                    <a:gd name="T66" fmla="*/ 3 w 825"/>
                    <a:gd name="T67" fmla="*/ 3 h 2196"/>
                    <a:gd name="T68" fmla="*/ 2 w 825"/>
                    <a:gd name="T69" fmla="*/ 7 h 2196"/>
                    <a:gd name="T70" fmla="*/ 2 w 825"/>
                    <a:gd name="T71" fmla="*/ 9 h 2196"/>
                    <a:gd name="T72" fmla="*/ 0 w 825"/>
                    <a:gd name="T73" fmla="*/ 1 h 2196"/>
                    <a:gd name="T74" fmla="*/ 1 w 825"/>
                    <a:gd name="T75" fmla="*/ 1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3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0 w 130"/>
                    <a:gd name="T3" fmla="*/ 1 h 426"/>
                    <a:gd name="T4" fmla="*/ 0 w 130"/>
                    <a:gd name="T5" fmla="*/ 1 h 426"/>
                    <a:gd name="T6" fmla="*/ 0 w 130"/>
                    <a:gd name="T7" fmla="*/ 2 h 426"/>
                    <a:gd name="T8" fmla="*/ 0 w 130"/>
                    <a:gd name="T9" fmla="*/ 1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4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1 w 853"/>
                    <a:gd name="T1" fmla="*/ 0 h 2139"/>
                    <a:gd name="T2" fmla="*/ 1 w 853"/>
                    <a:gd name="T3" fmla="*/ 0 h 2139"/>
                    <a:gd name="T4" fmla="*/ 1 w 853"/>
                    <a:gd name="T5" fmla="*/ 0 h 2139"/>
                    <a:gd name="T6" fmla="*/ 1 w 853"/>
                    <a:gd name="T7" fmla="*/ 0 h 2139"/>
                    <a:gd name="T8" fmla="*/ 1 w 853"/>
                    <a:gd name="T9" fmla="*/ 0 h 2139"/>
                    <a:gd name="T10" fmla="*/ 1 w 853"/>
                    <a:gd name="T11" fmla="*/ 0 h 2139"/>
                    <a:gd name="T12" fmla="*/ 1 w 853"/>
                    <a:gd name="T13" fmla="*/ 0 h 2139"/>
                    <a:gd name="T14" fmla="*/ 1 w 853"/>
                    <a:gd name="T15" fmla="*/ 0 h 2139"/>
                    <a:gd name="T16" fmla="*/ 1 w 853"/>
                    <a:gd name="T17" fmla="*/ 1 h 2139"/>
                    <a:gd name="T18" fmla="*/ 1 w 853"/>
                    <a:gd name="T19" fmla="*/ 1 h 2139"/>
                    <a:gd name="T20" fmla="*/ 2 w 853"/>
                    <a:gd name="T21" fmla="*/ 1 h 2139"/>
                    <a:gd name="T22" fmla="*/ 2 w 853"/>
                    <a:gd name="T23" fmla="*/ 1 h 2139"/>
                    <a:gd name="T24" fmla="*/ 2 w 853"/>
                    <a:gd name="T25" fmla="*/ 1 h 2139"/>
                    <a:gd name="T26" fmla="*/ 2 w 853"/>
                    <a:gd name="T27" fmla="*/ 1 h 2139"/>
                    <a:gd name="T28" fmla="*/ 2 w 853"/>
                    <a:gd name="T29" fmla="*/ 1 h 2139"/>
                    <a:gd name="T30" fmla="*/ 2 w 853"/>
                    <a:gd name="T31" fmla="*/ 1 h 2139"/>
                    <a:gd name="T32" fmla="*/ 2 w 853"/>
                    <a:gd name="T33" fmla="*/ 1 h 2139"/>
                    <a:gd name="T34" fmla="*/ 2 w 853"/>
                    <a:gd name="T35" fmla="*/ 1 h 2139"/>
                    <a:gd name="T36" fmla="*/ 2 w 853"/>
                    <a:gd name="T37" fmla="*/ 2 h 2139"/>
                    <a:gd name="T38" fmla="*/ 2 w 853"/>
                    <a:gd name="T39" fmla="*/ 2 h 2139"/>
                    <a:gd name="T40" fmla="*/ 2 w 853"/>
                    <a:gd name="T41" fmla="*/ 2 h 2139"/>
                    <a:gd name="T42" fmla="*/ 2 w 853"/>
                    <a:gd name="T43" fmla="*/ 2 h 2139"/>
                    <a:gd name="T44" fmla="*/ 2 w 853"/>
                    <a:gd name="T45" fmla="*/ 2 h 2139"/>
                    <a:gd name="T46" fmla="*/ 2 w 853"/>
                    <a:gd name="T47" fmla="*/ 2 h 2139"/>
                    <a:gd name="T48" fmla="*/ 2 w 853"/>
                    <a:gd name="T49" fmla="*/ 2 h 2139"/>
                    <a:gd name="T50" fmla="*/ 2 w 853"/>
                    <a:gd name="T51" fmla="*/ 2 h 2139"/>
                    <a:gd name="T52" fmla="*/ 2 w 853"/>
                    <a:gd name="T53" fmla="*/ 3 h 2139"/>
                    <a:gd name="T54" fmla="*/ 2 w 853"/>
                    <a:gd name="T55" fmla="*/ 3 h 2139"/>
                    <a:gd name="T56" fmla="*/ 2 w 853"/>
                    <a:gd name="T57" fmla="*/ 3 h 2139"/>
                    <a:gd name="T58" fmla="*/ 2 w 853"/>
                    <a:gd name="T59" fmla="*/ 3 h 2139"/>
                    <a:gd name="T60" fmla="*/ 2 w 853"/>
                    <a:gd name="T61" fmla="*/ 3 h 2139"/>
                    <a:gd name="T62" fmla="*/ 2 w 853"/>
                    <a:gd name="T63" fmla="*/ 4 h 2139"/>
                    <a:gd name="T64" fmla="*/ 2 w 853"/>
                    <a:gd name="T65" fmla="*/ 4 h 2139"/>
                    <a:gd name="T66" fmla="*/ 2 w 853"/>
                    <a:gd name="T67" fmla="*/ 4 h 2139"/>
                    <a:gd name="T68" fmla="*/ 2 w 853"/>
                    <a:gd name="T69" fmla="*/ 4 h 2139"/>
                    <a:gd name="T70" fmla="*/ 2 w 853"/>
                    <a:gd name="T71" fmla="*/ 4 h 2139"/>
                    <a:gd name="T72" fmla="*/ 2 w 853"/>
                    <a:gd name="T73" fmla="*/ 4 h 2139"/>
                    <a:gd name="T74" fmla="*/ 2 w 853"/>
                    <a:gd name="T75" fmla="*/ 5 h 2139"/>
                    <a:gd name="T76" fmla="*/ 2 w 853"/>
                    <a:gd name="T77" fmla="*/ 5 h 2139"/>
                    <a:gd name="T78" fmla="*/ 2 w 853"/>
                    <a:gd name="T79" fmla="*/ 5 h 2139"/>
                    <a:gd name="T80" fmla="*/ 2 w 853"/>
                    <a:gd name="T81" fmla="*/ 5 h 2139"/>
                    <a:gd name="T82" fmla="*/ 2 w 853"/>
                    <a:gd name="T83" fmla="*/ 5 h 2139"/>
                    <a:gd name="T84" fmla="*/ 2 w 853"/>
                    <a:gd name="T85" fmla="*/ 5 h 2139"/>
                    <a:gd name="T86" fmla="*/ 2 w 853"/>
                    <a:gd name="T87" fmla="*/ 6 h 2139"/>
                    <a:gd name="T88" fmla="*/ 2 w 853"/>
                    <a:gd name="T89" fmla="*/ 6 h 2139"/>
                    <a:gd name="T90" fmla="*/ 1 w 853"/>
                    <a:gd name="T91" fmla="*/ 6 h 2139"/>
                    <a:gd name="T92" fmla="*/ 1 w 853"/>
                    <a:gd name="T93" fmla="*/ 6 h 2139"/>
                    <a:gd name="T94" fmla="*/ 1 w 853"/>
                    <a:gd name="T95" fmla="*/ 6 h 2139"/>
                    <a:gd name="T96" fmla="*/ 1 w 853"/>
                    <a:gd name="T97" fmla="*/ 6 h 2139"/>
                    <a:gd name="T98" fmla="*/ 1 w 853"/>
                    <a:gd name="T99" fmla="*/ 6 h 2139"/>
                    <a:gd name="T100" fmla="*/ 1 w 853"/>
                    <a:gd name="T101" fmla="*/ 6 h 2139"/>
                    <a:gd name="T102" fmla="*/ 1 w 853"/>
                    <a:gd name="T103" fmla="*/ 6 h 2139"/>
                    <a:gd name="T104" fmla="*/ 2 w 853"/>
                    <a:gd name="T105" fmla="*/ 6 h 2139"/>
                    <a:gd name="T106" fmla="*/ 2 w 853"/>
                    <a:gd name="T107" fmla="*/ 6 h 2139"/>
                    <a:gd name="T108" fmla="*/ 2 w 853"/>
                    <a:gd name="T109" fmla="*/ 6 h 2139"/>
                    <a:gd name="T110" fmla="*/ 2 w 853"/>
                    <a:gd name="T111" fmla="*/ 6 h 2139"/>
                    <a:gd name="T112" fmla="*/ 2 w 853"/>
                    <a:gd name="T113" fmla="*/ 6 h 2139"/>
                    <a:gd name="T114" fmla="*/ 2 w 853"/>
                    <a:gd name="T115" fmla="*/ 6 h 2139"/>
                    <a:gd name="T116" fmla="*/ 2 w 853"/>
                    <a:gd name="T117" fmla="*/ 6 h 2139"/>
                    <a:gd name="T118" fmla="*/ 3 w 853"/>
                    <a:gd name="T119" fmla="*/ 6 h 2139"/>
                    <a:gd name="T120" fmla="*/ 2 w 853"/>
                    <a:gd name="T121" fmla="*/ 8 h 2139"/>
                    <a:gd name="T122" fmla="*/ 0 w 853"/>
                    <a:gd name="T123" fmla="*/ 6 h 2139"/>
                    <a:gd name="T124" fmla="*/ 0 w 853"/>
                    <a:gd name="T125" fmla="*/ 0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5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0 w 283"/>
                    <a:gd name="T1" fmla="*/ 2 h 374"/>
                    <a:gd name="T2" fmla="*/ 0 w 283"/>
                    <a:gd name="T3" fmla="*/ 2 h 374"/>
                    <a:gd name="T4" fmla="*/ 0 w 283"/>
                    <a:gd name="T5" fmla="*/ 2 h 374"/>
                    <a:gd name="T6" fmla="*/ 0 w 283"/>
                    <a:gd name="T7" fmla="*/ 2 h 374"/>
                    <a:gd name="T8" fmla="*/ 0 w 283"/>
                    <a:gd name="T9" fmla="*/ 2 h 374"/>
                    <a:gd name="T10" fmla="*/ 0 w 283"/>
                    <a:gd name="T11" fmla="*/ 2 h 374"/>
                    <a:gd name="T12" fmla="*/ 0 w 283"/>
                    <a:gd name="T13" fmla="*/ 2 h 374"/>
                    <a:gd name="T14" fmla="*/ 0 w 283"/>
                    <a:gd name="T15" fmla="*/ 2 h 374"/>
                    <a:gd name="T16" fmla="*/ 0 w 283"/>
                    <a:gd name="T17" fmla="*/ 2 h 374"/>
                    <a:gd name="T18" fmla="*/ 0 w 283"/>
                    <a:gd name="T19" fmla="*/ 1 h 374"/>
                    <a:gd name="T20" fmla="*/ 0 w 283"/>
                    <a:gd name="T21" fmla="*/ 1 h 374"/>
                    <a:gd name="T22" fmla="*/ 0 w 283"/>
                    <a:gd name="T23" fmla="*/ 1 h 374"/>
                    <a:gd name="T24" fmla="*/ 0 w 283"/>
                    <a:gd name="T25" fmla="*/ 1 h 374"/>
                    <a:gd name="T26" fmla="*/ 0 w 283"/>
                    <a:gd name="T27" fmla="*/ 1 h 374"/>
                    <a:gd name="T28" fmla="*/ 0 w 283"/>
                    <a:gd name="T29" fmla="*/ 1 h 374"/>
                    <a:gd name="T30" fmla="*/ 0 w 283"/>
                    <a:gd name="T31" fmla="*/ 1 h 374"/>
                    <a:gd name="T32" fmla="*/ 0 w 283"/>
                    <a:gd name="T33" fmla="*/ 1 h 374"/>
                    <a:gd name="T34" fmla="*/ 0 w 283"/>
                    <a:gd name="T35" fmla="*/ 1 h 374"/>
                    <a:gd name="T36" fmla="*/ 0 w 283"/>
                    <a:gd name="T37" fmla="*/ 1 h 374"/>
                    <a:gd name="T38" fmla="*/ 0 w 283"/>
                    <a:gd name="T39" fmla="*/ 1 h 374"/>
                    <a:gd name="T40" fmla="*/ 0 w 283"/>
                    <a:gd name="T41" fmla="*/ 1 h 374"/>
                    <a:gd name="T42" fmla="*/ 0 w 283"/>
                    <a:gd name="T43" fmla="*/ 1 h 374"/>
                    <a:gd name="T44" fmla="*/ 0 w 283"/>
                    <a:gd name="T45" fmla="*/ 1 h 374"/>
                    <a:gd name="T46" fmla="*/ 0 w 283"/>
                    <a:gd name="T47" fmla="*/ 1 h 374"/>
                    <a:gd name="T48" fmla="*/ 0 w 283"/>
                    <a:gd name="T49" fmla="*/ 1 h 374"/>
                    <a:gd name="T50" fmla="*/ 0 w 283"/>
                    <a:gd name="T51" fmla="*/ 1 h 374"/>
                    <a:gd name="T52" fmla="*/ 0 w 283"/>
                    <a:gd name="T53" fmla="*/ 1 h 374"/>
                    <a:gd name="T54" fmla="*/ 0 w 283"/>
                    <a:gd name="T55" fmla="*/ 1 h 374"/>
                    <a:gd name="T56" fmla="*/ 0 w 283"/>
                    <a:gd name="T57" fmla="*/ 1 h 374"/>
                    <a:gd name="T58" fmla="*/ 0 w 283"/>
                    <a:gd name="T59" fmla="*/ 1 h 374"/>
                    <a:gd name="T60" fmla="*/ 0 w 283"/>
                    <a:gd name="T61" fmla="*/ 1 h 374"/>
                    <a:gd name="T62" fmla="*/ 0 w 283"/>
                    <a:gd name="T63" fmla="*/ 1 h 374"/>
                    <a:gd name="T64" fmla="*/ 0 w 283"/>
                    <a:gd name="T65" fmla="*/ 0 h 374"/>
                    <a:gd name="T66" fmla="*/ 0 w 283"/>
                    <a:gd name="T67" fmla="*/ 0 h 374"/>
                    <a:gd name="T68" fmla="*/ 0 w 283"/>
                    <a:gd name="T69" fmla="*/ 0 h 374"/>
                    <a:gd name="T70" fmla="*/ 0 w 283"/>
                    <a:gd name="T71" fmla="*/ 0 h 374"/>
                    <a:gd name="T72" fmla="*/ 0 w 283"/>
                    <a:gd name="T73" fmla="*/ 1 h 374"/>
                    <a:gd name="T74" fmla="*/ 0 w 283"/>
                    <a:gd name="T75" fmla="*/ 1 h 374"/>
                    <a:gd name="T76" fmla="*/ 0 w 283"/>
                    <a:gd name="T77" fmla="*/ 1 h 374"/>
                    <a:gd name="T78" fmla="*/ 0 w 283"/>
                    <a:gd name="T79" fmla="*/ 1 h 374"/>
                    <a:gd name="T80" fmla="*/ 0 w 283"/>
                    <a:gd name="T81" fmla="*/ 1 h 374"/>
                    <a:gd name="T82" fmla="*/ 0 w 283"/>
                    <a:gd name="T83" fmla="*/ 1 h 374"/>
                    <a:gd name="T84" fmla="*/ 0 w 283"/>
                    <a:gd name="T85" fmla="*/ 1 h 374"/>
                    <a:gd name="T86" fmla="*/ 0 w 283"/>
                    <a:gd name="T87" fmla="*/ 1 h 374"/>
                    <a:gd name="T88" fmla="*/ 0 w 283"/>
                    <a:gd name="T89" fmla="*/ 1 h 374"/>
                    <a:gd name="T90" fmla="*/ 1 w 283"/>
                    <a:gd name="T91" fmla="*/ 1 h 374"/>
                    <a:gd name="T92" fmla="*/ 1 w 283"/>
                    <a:gd name="T93" fmla="*/ 1 h 374"/>
                    <a:gd name="T94" fmla="*/ 1 w 283"/>
                    <a:gd name="T95" fmla="*/ 1 h 374"/>
                    <a:gd name="T96" fmla="*/ 1 w 283"/>
                    <a:gd name="T97" fmla="*/ 1 h 374"/>
                    <a:gd name="T98" fmla="*/ 1 w 283"/>
                    <a:gd name="T99" fmla="*/ 1 h 374"/>
                    <a:gd name="T100" fmla="*/ 1 w 283"/>
                    <a:gd name="T101" fmla="*/ 1 h 374"/>
                    <a:gd name="T102" fmla="*/ 1 w 283"/>
                    <a:gd name="T103" fmla="*/ 1 h 374"/>
                    <a:gd name="T104" fmla="*/ 1 w 283"/>
                    <a:gd name="T105" fmla="*/ 1 h 374"/>
                    <a:gd name="T106" fmla="*/ 1 w 283"/>
                    <a:gd name="T107" fmla="*/ 1 h 374"/>
                    <a:gd name="T108" fmla="*/ 1 w 283"/>
                    <a:gd name="T109" fmla="*/ 2 h 374"/>
                    <a:gd name="T110" fmla="*/ 1 w 283"/>
                    <a:gd name="T111" fmla="*/ 2 h 374"/>
                    <a:gd name="T112" fmla="*/ 1 w 283"/>
                    <a:gd name="T113" fmla="*/ 2 h 374"/>
                    <a:gd name="T114" fmla="*/ 1 w 283"/>
                    <a:gd name="T115" fmla="*/ 2 h 374"/>
                    <a:gd name="T116" fmla="*/ 1 w 283"/>
                    <a:gd name="T117" fmla="*/ 2 h 374"/>
                    <a:gd name="T118" fmla="*/ 1 w 283"/>
                    <a:gd name="T119" fmla="*/ 2 h 374"/>
                    <a:gd name="T120" fmla="*/ 1 w 283"/>
                    <a:gd name="T121" fmla="*/ 2 h 374"/>
                    <a:gd name="T122" fmla="*/ 1 w 283"/>
                    <a:gd name="T123" fmla="*/ 2 h 374"/>
                    <a:gd name="T124" fmla="*/ 0 w 283"/>
                    <a:gd name="T125" fmla="*/ 2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6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0 h 251"/>
                    <a:gd name="T2" fmla="*/ 2 w 285"/>
                    <a:gd name="T3" fmla="*/ 0 h 251"/>
                    <a:gd name="T4" fmla="*/ 2 w 285"/>
                    <a:gd name="T5" fmla="*/ 0 h 251"/>
                    <a:gd name="T6" fmla="*/ 0 w 285"/>
                    <a:gd name="T7" fmla="*/ 0 h 251"/>
                    <a:gd name="T8" fmla="*/ 0 w 285"/>
                    <a:gd name="T9" fmla="*/ 0 h 251"/>
                    <a:gd name="T10" fmla="*/ 0 w 285"/>
                    <a:gd name="T11" fmla="*/ 0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7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3 h 700"/>
                    <a:gd name="T4" fmla="*/ 3 w 694"/>
                    <a:gd name="T5" fmla="*/ 3 h 700"/>
                    <a:gd name="T6" fmla="*/ 3 w 694"/>
                    <a:gd name="T7" fmla="*/ 2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8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0 w 907"/>
                    <a:gd name="T1" fmla="*/ 0 h 650"/>
                    <a:gd name="T2" fmla="*/ 3 w 907"/>
                    <a:gd name="T3" fmla="*/ 3 h 650"/>
                    <a:gd name="T4" fmla="*/ 2 w 907"/>
                    <a:gd name="T5" fmla="*/ 3 h 650"/>
                    <a:gd name="T6" fmla="*/ 0 w 907"/>
                    <a:gd name="T7" fmla="*/ 1 h 650"/>
                    <a:gd name="T8" fmla="*/ 0 w 907"/>
                    <a:gd name="T9" fmla="*/ 0 h 650"/>
                    <a:gd name="T10" fmla="*/ 0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29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0 h 200"/>
                    <a:gd name="T2" fmla="*/ 1 w 285"/>
                    <a:gd name="T3" fmla="*/ 0 h 200"/>
                    <a:gd name="T4" fmla="*/ 2 w 285"/>
                    <a:gd name="T5" fmla="*/ 0 h 200"/>
                    <a:gd name="T6" fmla="*/ 1 w 285"/>
                    <a:gd name="T7" fmla="*/ 0 h 200"/>
                    <a:gd name="T8" fmla="*/ 0 w 285"/>
                    <a:gd name="T9" fmla="*/ 0 h 200"/>
                    <a:gd name="T10" fmla="*/ 0 w 285"/>
                    <a:gd name="T11" fmla="*/ 0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0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 w 554"/>
                    <a:gd name="T1" fmla="*/ 0 h 473"/>
                    <a:gd name="T2" fmla="*/ 1 w 554"/>
                    <a:gd name="T3" fmla="*/ 1 h 473"/>
                    <a:gd name="T4" fmla="*/ 1 w 554"/>
                    <a:gd name="T5" fmla="*/ 1 h 473"/>
                    <a:gd name="T6" fmla="*/ 1 w 554"/>
                    <a:gd name="T7" fmla="*/ 1 h 473"/>
                    <a:gd name="T8" fmla="*/ 1 w 554"/>
                    <a:gd name="T9" fmla="*/ 1 h 473"/>
                    <a:gd name="T10" fmla="*/ 1 w 554"/>
                    <a:gd name="T11" fmla="*/ 1 h 473"/>
                    <a:gd name="T12" fmla="*/ 1 w 554"/>
                    <a:gd name="T13" fmla="*/ 1 h 473"/>
                    <a:gd name="T14" fmla="*/ 1 w 554"/>
                    <a:gd name="T15" fmla="*/ 1 h 473"/>
                    <a:gd name="T16" fmla="*/ 0 w 554"/>
                    <a:gd name="T17" fmla="*/ 2 h 473"/>
                    <a:gd name="T18" fmla="*/ 1 w 554"/>
                    <a:gd name="T19" fmla="*/ 1 h 473"/>
                    <a:gd name="T20" fmla="*/ 1 w 554"/>
                    <a:gd name="T21" fmla="*/ 1 h 473"/>
                    <a:gd name="T22" fmla="*/ 1 w 554"/>
                    <a:gd name="T23" fmla="*/ 1 h 473"/>
                    <a:gd name="T24" fmla="*/ 1 w 554"/>
                    <a:gd name="T25" fmla="*/ 1 h 473"/>
                    <a:gd name="T26" fmla="*/ 1 w 554"/>
                    <a:gd name="T27" fmla="*/ 1 h 473"/>
                    <a:gd name="T28" fmla="*/ 1 w 554"/>
                    <a:gd name="T29" fmla="*/ 1 h 473"/>
                    <a:gd name="T30" fmla="*/ 1 w 554"/>
                    <a:gd name="T31" fmla="*/ 1 h 473"/>
                    <a:gd name="T32" fmla="*/ 1 w 554"/>
                    <a:gd name="T33" fmla="*/ 1 h 473"/>
                    <a:gd name="T34" fmla="*/ 1 w 554"/>
                    <a:gd name="T35" fmla="*/ 1 h 473"/>
                    <a:gd name="T36" fmla="*/ 2 w 554"/>
                    <a:gd name="T37" fmla="*/ 2 h 473"/>
                    <a:gd name="T38" fmla="*/ 2 w 554"/>
                    <a:gd name="T39" fmla="*/ 2 h 473"/>
                    <a:gd name="T40" fmla="*/ 2 w 554"/>
                    <a:gd name="T41" fmla="*/ 2 h 473"/>
                    <a:gd name="T42" fmla="*/ 2 w 554"/>
                    <a:gd name="T43" fmla="*/ 2 h 473"/>
                    <a:gd name="T44" fmla="*/ 2 w 554"/>
                    <a:gd name="T45" fmla="*/ 2 h 473"/>
                    <a:gd name="T46" fmla="*/ 2 w 554"/>
                    <a:gd name="T47" fmla="*/ 2 h 473"/>
                    <a:gd name="T48" fmla="*/ 2 w 554"/>
                    <a:gd name="T49" fmla="*/ 2 h 473"/>
                    <a:gd name="T50" fmla="*/ 2 w 554"/>
                    <a:gd name="T51" fmla="*/ 2 h 473"/>
                    <a:gd name="T52" fmla="*/ 2 w 554"/>
                    <a:gd name="T53" fmla="*/ 2 h 473"/>
                    <a:gd name="T54" fmla="*/ 3 w 554"/>
                    <a:gd name="T55" fmla="*/ 2 h 473"/>
                    <a:gd name="T56" fmla="*/ 3 w 554"/>
                    <a:gd name="T57" fmla="*/ 2 h 473"/>
                    <a:gd name="T58" fmla="*/ 3 w 554"/>
                    <a:gd name="T59" fmla="*/ 2 h 473"/>
                    <a:gd name="T60" fmla="*/ 2 w 554"/>
                    <a:gd name="T61" fmla="*/ 2 h 473"/>
                    <a:gd name="T62" fmla="*/ 2 w 554"/>
                    <a:gd name="T63" fmla="*/ 2 h 473"/>
                    <a:gd name="T64" fmla="*/ 2 w 554"/>
                    <a:gd name="T65" fmla="*/ 2 h 473"/>
                    <a:gd name="T66" fmla="*/ 2 w 554"/>
                    <a:gd name="T67" fmla="*/ 2 h 473"/>
                    <a:gd name="T68" fmla="*/ 2 w 554"/>
                    <a:gd name="T69" fmla="*/ 2 h 473"/>
                    <a:gd name="T70" fmla="*/ 2 w 554"/>
                    <a:gd name="T71" fmla="*/ 2 h 473"/>
                    <a:gd name="T72" fmla="*/ 1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1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 w 345"/>
                    <a:gd name="T1" fmla="*/ 0 h 285"/>
                    <a:gd name="T2" fmla="*/ 0 w 345"/>
                    <a:gd name="T3" fmla="*/ 0 h 285"/>
                    <a:gd name="T4" fmla="*/ 1 w 345"/>
                    <a:gd name="T5" fmla="*/ 0 h 285"/>
                    <a:gd name="T6" fmla="*/ 1 w 345"/>
                    <a:gd name="T7" fmla="*/ 0 h 285"/>
                    <a:gd name="T8" fmla="*/ 1 w 345"/>
                    <a:gd name="T9" fmla="*/ 0 h 285"/>
                    <a:gd name="T10" fmla="*/ 1 w 345"/>
                    <a:gd name="T11" fmla="*/ 0 h 285"/>
                    <a:gd name="T12" fmla="*/ 1 w 345"/>
                    <a:gd name="T13" fmla="*/ 1 h 285"/>
                    <a:gd name="T14" fmla="*/ 1 w 345"/>
                    <a:gd name="T15" fmla="*/ 0 h 285"/>
                    <a:gd name="T16" fmla="*/ 2 w 345"/>
                    <a:gd name="T17" fmla="*/ 0 h 285"/>
                    <a:gd name="T18" fmla="*/ 2 w 345"/>
                    <a:gd name="T19" fmla="*/ 0 h 285"/>
                    <a:gd name="T20" fmla="*/ 1 w 345"/>
                    <a:gd name="T21" fmla="*/ 0 h 285"/>
                    <a:gd name="T22" fmla="*/ 1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2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0 w 200"/>
                    <a:gd name="T1" fmla="*/ 0 h 191"/>
                    <a:gd name="T2" fmla="*/ 0 w 200"/>
                    <a:gd name="T3" fmla="*/ 0 h 191"/>
                    <a:gd name="T4" fmla="*/ 0 w 200"/>
                    <a:gd name="T5" fmla="*/ 0 h 191"/>
                    <a:gd name="T6" fmla="*/ 0 w 200"/>
                    <a:gd name="T7" fmla="*/ 0 h 191"/>
                    <a:gd name="T8" fmla="*/ 0 w 200"/>
                    <a:gd name="T9" fmla="*/ 0 h 191"/>
                    <a:gd name="T10" fmla="*/ 0 w 200"/>
                    <a:gd name="T11" fmla="*/ 0 h 191"/>
                    <a:gd name="T12" fmla="*/ 0 w 200"/>
                    <a:gd name="T13" fmla="*/ 0 h 191"/>
                    <a:gd name="T14" fmla="*/ 0 w 200"/>
                    <a:gd name="T15" fmla="*/ 0 h 191"/>
                    <a:gd name="T16" fmla="*/ 0 w 200"/>
                    <a:gd name="T17" fmla="*/ 0 h 191"/>
                    <a:gd name="T18" fmla="*/ 0 w 200"/>
                    <a:gd name="T19" fmla="*/ 0 h 191"/>
                    <a:gd name="T20" fmla="*/ 0 w 200"/>
                    <a:gd name="T21" fmla="*/ 0 h 191"/>
                    <a:gd name="T22" fmla="*/ 0 w 200"/>
                    <a:gd name="T23" fmla="*/ 0 h 191"/>
                    <a:gd name="T24" fmla="*/ 0 w 200"/>
                    <a:gd name="T25" fmla="*/ 0 h 191"/>
                    <a:gd name="T26" fmla="*/ 0 w 200"/>
                    <a:gd name="T27" fmla="*/ 0 h 191"/>
                    <a:gd name="T28" fmla="*/ 0 w 200"/>
                    <a:gd name="T29" fmla="*/ 0 h 191"/>
                    <a:gd name="T30" fmla="*/ 0 w 200"/>
                    <a:gd name="T31" fmla="*/ 0 h 191"/>
                    <a:gd name="T32" fmla="*/ 0 w 200"/>
                    <a:gd name="T33" fmla="*/ 0 h 191"/>
                    <a:gd name="T34" fmla="*/ 0 w 200"/>
                    <a:gd name="T35" fmla="*/ 0 h 191"/>
                    <a:gd name="T36" fmla="*/ 0 w 200"/>
                    <a:gd name="T37" fmla="*/ 0 h 191"/>
                    <a:gd name="T38" fmla="*/ 0 w 200"/>
                    <a:gd name="T39" fmla="*/ 0 h 191"/>
                    <a:gd name="T40" fmla="*/ 0 w 200"/>
                    <a:gd name="T41" fmla="*/ 0 h 191"/>
                    <a:gd name="T42" fmla="*/ 0 w 200"/>
                    <a:gd name="T43" fmla="*/ 0 h 191"/>
                    <a:gd name="T44" fmla="*/ 0 w 200"/>
                    <a:gd name="T45" fmla="*/ 0 h 191"/>
                    <a:gd name="T46" fmla="*/ 0 w 200"/>
                    <a:gd name="T47" fmla="*/ 0 h 191"/>
                    <a:gd name="T48" fmla="*/ 0 w 200"/>
                    <a:gd name="T49" fmla="*/ 0 h 191"/>
                    <a:gd name="T50" fmla="*/ 0 w 200"/>
                    <a:gd name="T51" fmla="*/ 0 h 191"/>
                    <a:gd name="T52" fmla="*/ 0 w 200"/>
                    <a:gd name="T53" fmla="*/ 0 h 191"/>
                    <a:gd name="T54" fmla="*/ 0 w 200"/>
                    <a:gd name="T55" fmla="*/ 0 h 191"/>
                    <a:gd name="T56" fmla="*/ 0 w 200"/>
                    <a:gd name="T57" fmla="*/ 0 h 191"/>
                    <a:gd name="T58" fmla="*/ 0 w 200"/>
                    <a:gd name="T59" fmla="*/ 0 h 191"/>
                    <a:gd name="T60" fmla="*/ 0 w 200"/>
                    <a:gd name="T61" fmla="*/ 0 h 191"/>
                    <a:gd name="T62" fmla="*/ 0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3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1 w 100"/>
                    <a:gd name="T1" fmla="*/ 0 h 206"/>
                    <a:gd name="T2" fmla="*/ 0 w 100"/>
                    <a:gd name="T3" fmla="*/ 0 h 206"/>
                    <a:gd name="T4" fmla="*/ 0 w 100"/>
                    <a:gd name="T5" fmla="*/ 0 h 206"/>
                    <a:gd name="T6" fmla="*/ 1 w 100"/>
                    <a:gd name="T7" fmla="*/ 0 h 206"/>
                    <a:gd name="T8" fmla="*/ 1 w 100"/>
                    <a:gd name="T9" fmla="*/ 0 h 206"/>
                    <a:gd name="T10" fmla="*/ 1 w 100"/>
                    <a:gd name="T11" fmla="*/ 0 h 206"/>
                    <a:gd name="T12" fmla="*/ 1 w 100"/>
                    <a:gd name="T13" fmla="*/ 0 h 206"/>
                    <a:gd name="T14" fmla="*/ 1 w 100"/>
                    <a:gd name="T15" fmla="*/ 0 h 206"/>
                    <a:gd name="T16" fmla="*/ 1 w 100"/>
                    <a:gd name="T17" fmla="*/ 0 h 206"/>
                    <a:gd name="T18" fmla="*/ 1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4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 w 561"/>
                    <a:gd name="T1" fmla="*/ 0 h 953"/>
                    <a:gd name="T2" fmla="*/ 1 w 561"/>
                    <a:gd name="T3" fmla="*/ 0 h 953"/>
                    <a:gd name="T4" fmla="*/ 1 w 561"/>
                    <a:gd name="T5" fmla="*/ 0 h 953"/>
                    <a:gd name="T6" fmla="*/ 1 w 561"/>
                    <a:gd name="T7" fmla="*/ 0 h 953"/>
                    <a:gd name="T8" fmla="*/ 1 w 561"/>
                    <a:gd name="T9" fmla="*/ 0 h 953"/>
                    <a:gd name="T10" fmla="*/ 1 w 561"/>
                    <a:gd name="T11" fmla="*/ 0 h 953"/>
                    <a:gd name="T12" fmla="*/ 1 w 561"/>
                    <a:gd name="T13" fmla="*/ 0 h 953"/>
                    <a:gd name="T14" fmla="*/ 1 w 561"/>
                    <a:gd name="T15" fmla="*/ 0 h 953"/>
                    <a:gd name="T16" fmla="*/ 2 w 561"/>
                    <a:gd name="T17" fmla="*/ 0 h 953"/>
                    <a:gd name="T18" fmla="*/ 2 w 561"/>
                    <a:gd name="T19" fmla="*/ 0 h 953"/>
                    <a:gd name="T20" fmla="*/ 2 w 561"/>
                    <a:gd name="T21" fmla="*/ 0 h 953"/>
                    <a:gd name="T22" fmla="*/ 2 w 561"/>
                    <a:gd name="T23" fmla="*/ 0 h 953"/>
                    <a:gd name="T24" fmla="*/ 2 w 561"/>
                    <a:gd name="T25" fmla="*/ 0 h 953"/>
                    <a:gd name="T26" fmla="*/ 2 w 561"/>
                    <a:gd name="T27" fmla="*/ 0 h 953"/>
                    <a:gd name="T28" fmla="*/ 2 w 561"/>
                    <a:gd name="T29" fmla="*/ 0 h 953"/>
                    <a:gd name="T30" fmla="*/ 2 w 561"/>
                    <a:gd name="T31" fmla="*/ 0 h 953"/>
                    <a:gd name="T32" fmla="*/ 2 w 561"/>
                    <a:gd name="T33" fmla="*/ 0 h 953"/>
                    <a:gd name="T34" fmla="*/ 2 w 561"/>
                    <a:gd name="T35" fmla="*/ 1 h 953"/>
                    <a:gd name="T36" fmla="*/ 3 w 561"/>
                    <a:gd name="T37" fmla="*/ 1 h 953"/>
                    <a:gd name="T38" fmla="*/ 3 w 561"/>
                    <a:gd name="T39" fmla="*/ 1 h 953"/>
                    <a:gd name="T40" fmla="*/ 3 w 561"/>
                    <a:gd name="T41" fmla="*/ 1 h 953"/>
                    <a:gd name="T42" fmla="*/ 3 w 561"/>
                    <a:gd name="T43" fmla="*/ 1 h 953"/>
                    <a:gd name="T44" fmla="*/ 3 w 561"/>
                    <a:gd name="T45" fmla="*/ 1 h 953"/>
                    <a:gd name="T46" fmla="*/ 3 w 561"/>
                    <a:gd name="T47" fmla="*/ 1 h 953"/>
                    <a:gd name="T48" fmla="*/ 3 w 561"/>
                    <a:gd name="T49" fmla="*/ 1 h 953"/>
                    <a:gd name="T50" fmla="*/ 3 w 561"/>
                    <a:gd name="T51" fmla="*/ 1 h 953"/>
                    <a:gd name="T52" fmla="*/ 3 w 561"/>
                    <a:gd name="T53" fmla="*/ 1 h 953"/>
                    <a:gd name="T54" fmla="*/ 3 w 561"/>
                    <a:gd name="T55" fmla="*/ 1 h 953"/>
                    <a:gd name="T56" fmla="*/ 3 w 561"/>
                    <a:gd name="T57" fmla="*/ 2 h 953"/>
                    <a:gd name="T58" fmla="*/ 3 w 561"/>
                    <a:gd name="T59" fmla="*/ 2 h 953"/>
                    <a:gd name="T60" fmla="*/ 3 w 561"/>
                    <a:gd name="T61" fmla="*/ 2 h 953"/>
                    <a:gd name="T62" fmla="*/ 3 w 561"/>
                    <a:gd name="T63" fmla="*/ 2 h 953"/>
                    <a:gd name="T64" fmla="*/ 3 w 561"/>
                    <a:gd name="T65" fmla="*/ 2 h 953"/>
                    <a:gd name="T66" fmla="*/ 3 w 561"/>
                    <a:gd name="T67" fmla="*/ 2 h 953"/>
                    <a:gd name="T68" fmla="*/ 3 w 561"/>
                    <a:gd name="T69" fmla="*/ 2 h 953"/>
                    <a:gd name="T70" fmla="*/ 3 w 561"/>
                    <a:gd name="T71" fmla="*/ 2 h 953"/>
                    <a:gd name="T72" fmla="*/ 3 w 561"/>
                    <a:gd name="T73" fmla="*/ 2 h 953"/>
                    <a:gd name="T74" fmla="*/ 3 w 561"/>
                    <a:gd name="T75" fmla="*/ 2 h 953"/>
                    <a:gd name="T76" fmla="*/ 2 w 561"/>
                    <a:gd name="T77" fmla="*/ 2 h 953"/>
                    <a:gd name="T78" fmla="*/ 2 w 561"/>
                    <a:gd name="T79" fmla="*/ 2 h 953"/>
                    <a:gd name="T80" fmla="*/ 2 w 561"/>
                    <a:gd name="T81" fmla="*/ 3 h 953"/>
                    <a:gd name="T82" fmla="*/ 2 w 561"/>
                    <a:gd name="T83" fmla="*/ 3 h 953"/>
                    <a:gd name="T84" fmla="*/ 2 w 561"/>
                    <a:gd name="T85" fmla="*/ 3 h 953"/>
                    <a:gd name="T86" fmla="*/ 2 w 561"/>
                    <a:gd name="T87" fmla="*/ 3 h 953"/>
                    <a:gd name="T88" fmla="*/ 2 w 561"/>
                    <a:gd name="T89" fmla="*/ 3 h 953"/>
                    <a:gd name="T90" fmla="*/ 2 w 561"/>
                    <a:gd name="T91" fmla="*/ 3 h 953"/>
                    <a:gd name="T92" fmla="*/ 0 w 561"/>
                    <a:gd name="T93" fmla="*/ 0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5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 w 163"/>
                    <a:gd name="T1" fmla="*/ 0 h 629"/>
                    <a:gd name="T2" fmla="*/ 1 w 163"/>
                    <a:gd name="T3" fmla="*/ 0 h 629"/>
                    <a:gd name="T4" fmla="*/ 1 w 163"/>
                    <a:gd name="T5" fmla="*/ 0 h 629"/>
                    <a:gd name="T6" fmla="*/ 1 w 163"/>
                    <a:gd name="T7" fmla="*/ 0 h 629"/>
                    <a:gd name="T8" fmla="*/ 1 w 163"/>
                    <a:gd name="T9" fmla="*/ 0 h 629"/>
                    <a:gd name="T10" fmla="*/ 1 w 163"/>
                    <a:gd name="T11" fmla="*/ 0 h 629"/>
                    <a:gd name="T12" fmla="*/ 1 w 163"/>
                    <a:gd name="T13" fmla="*/ 0 h 629"/>
                    <a:gd name="T14" fmla="*/ 1 w 163"/>
                    <a:gd name="T15" fmla="*/ 0 h 629"/>
                    <a:gd name="T16" fmla="*/ 1 w 163"/>
                    <a:gd name="T17" fmla="*/ 0 h 629"/>
                    <a:gd name="T18" fmla="*/ 1 w 163"/>
                    <a:gd name="T19" fmla="*/ 0 h 629"/>
                    <a:gd name="T20" fmla="*/ 1 w 163"/>
                    <a:gd name="T21" fmla="*/ 0 h 629"/>
                    <a:gd name="T22" fmla="*/ 1 w 163"/>
                    <a:gd name="T23" fmla="*/ 0 h 629"/>
                    <a:gd name="T24" fmla="*/ 1 w 163"/>
                    <a:gd name="T25" fmla="*/ 0 h 629"/>
                    <a:gd name="T26" fmla="*/ 1 w 163"/>
                    <a:gd name="T27" fmla="*/ 0 h 629"/>
                    <a:gd name="T28" fmla="*/ 1 w 163"/>
                    <a:gd name="T29" fmla="*/ 0 h 629"/>
                    <a:gd name="T30" fmla="*/ 1 w 163"/>
                    <a:gd name="T31" fmla="*/ 0 h 629"/>
                    <a:gd name="T32" fmla="*/ 1 w 163"/>
                    <a:gd name="T33" fmla="*/ 1 h 629"/>
                    <a:gd name="T34" fmla="*/ 1 w 163"/>
                    <a:gd name="T35" fmla="*/ 1 h 629"/>
                    <a:gd name="T36" fmla="*/ 1 w 163"/>
                    <a:gd name="T37" fmla="*/ 1 h 629"/>
                    <a:gd name="T38" fmla="*/ 1 w 163"/>
                    <a:gd name="T39" fmla="*/ 1 h 629"/>
                    <a:gd name="T40" fmla="*/ 1 w 163"/>
                    <a:gd name="T41" fmla="*/ 1 h 629"/>
                    <a:gd name="T42" fmla="*/ 1 w 163"/>
                    <a:gd name="T43" fmla="*/ 1 h 629"/>
                    <a:gd name="T44" fmla="*/ 1 w 163"/>
                    <a:gd name="T45" fmla="*/ 1 h 629"/>
                    <a:gd name="T46" fmla="*/ 1 w 163"/>
                    <a:gd name="T47" fmla="*/ 1 h 629"/>
                    <a:gd name="T48" fmla="*/ 1 w 163"/>
                    <a:gd name="T49" fmla="*/ 1 h 629"/>
                    <a:gd name="T50" fmla="*/ 1 w 163"/>
                    <a:gd name="T51" fmla="*/ 1 h 629"/>
                    <a:gd name="T52" fmla="*/ 1 w 163"/>
                    <a:gd name="T53" fmla="*/ 1 h 629"/>
                    <a:gd name="T54" fmla="*/ 1 w 163"/>
                    <a:gd name="T55" fmla="*/ 1 h 629"/>
                    <a:gd name="T56" fmla="*/ 1 w 163"/>
                    <a:gd name="T57" fmla="*/ 2 h 629"/>
                    <a:gd name="T58" fmla="*/ 1 w 163"/>
                    <a:gd name="T59" fmla="*/ 2 h 629"/>
                    <a:gd name="T60" fmla="*/ 1 w 163"/>
                    <a:gd name="T61" fmla="*/ 2 h 629"/>
                    <a:gd name="T62" fmla="*/ 1 w 163"/>
                    <a:gd name="T63" fmla="*/ 2 h 629"/>
                    <a:gd name="T64" fmla="*/ 1 w 163"/>
                    <a:gd name="T65" fmla="*/ 2 h 629"/>
                    <a:gd name="T66" fmla="*/ 1 w 163"/>
                    <a:gd name="T67" fmla="*/ 2 h 629"/>
                    <a:gd name="T68" fmla="*/ 1 w 163"/>
                    <a:gd name="T69" fmla="*/ 2 h 629"/>
                    <a:gd name="T70" fmla="*/ 1 w 163"/>
                    <a:gd name="T71" fmla="*/ 2 h 629"/>
                    <a:gd name="T72" fmla="*/ 1 w 163"/>
                    <a:gd name="T73" fmla="*/ 1 h 629"/>
                    <a:gd name="T74" fmla="*/ 1 w 163"/>
                    <a:gd name="T75" fmla="*/ 1 h 629"/>
                    <a:gd name="T76" fmla="*/ 1 w 163"/>
                    <a:gd name="T77" fmla="*/ 1 h 629"/>
                    <a:gd name="T78" fmla="*/ 1 w 163"/>
                    <a:gd name="T79" fmla="*/ 1 h 629"/>
                    <a:gd name="T80" fmla="*/ 1 w 163"/>
                    <a:gd name="T81" fmla="*/ 1 h 629"/>
                    <a:gd name="T82" fmla="*/ 1 w 163"/>
                    <a:gd name="T83" fmla="*/ 1 h 629"/>
                    <a:gd name="T84" fmla="*/ 1 w 163"/>
                    <a:gd name="T85" fmla="*/ 1 h 629"/>
                    <a:gd name="T86" fmla="*/ 1 w 163"/>
                    <a:gd name="T87" fmla="*/ 1 h 629"/>
                    <a:gd name="T88" fmla="*/ 1 w 163"/>
                    <a:gd name="T89" fmla="*/ 1 h 629"/>
                    <a:gd name="T90" fmla="*/ 1 w 163"/>
                    <a:gd name="T91" fmla="*/ 1 h 629"/>
                    <a:gd name="T92" fmla="*/ 1 w 163"/>
                    <a:gd name="T93" fmla="*/ 1 h 629"/>
                    <a:gd name="T94" fmla="*/ 1 w 163"/>
                    <a:gd name="T95" fmla="*/ 1 h 629"/>
                    <a:gd name="T96" fmla="*/ 1 w 163"/>
                    <a:gd name="T97" fmla="*/ 1 h 629"/>
                    <a:gd name="T98" fmla="*/ 1 w 163"/>
                    <a:gd name="T99" fmla="*/ 1 h 629"/>
                    <a:gd name="T100" fmla="*/ 1 w 163"/>
                    <a:gd name="T101" fmla="*/ 1 h 629"/>
                    <a:gd name="T102" fmla="*/ 1 w 163"/>
                    <a:gd name="T103" fmla="*/ 1 h 629"/>
                    <a:gd name="T104" fmla="*/ 1 w 163"/>
                    <a:gd name="T105" fmla="*/ 0 h 629"/>
                    <a:gd name="T106" fmla="*/ 1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6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1 w 794"/>
                    <a:gd name="T1" fmla="*/ 2 h 908"/>
                    <a:gd name="T2" fmla="*/ 1 w 794"/>
                    <a:gd name="T3" fmla="*/ 2 h 908"/>
                    <a:gd name="T4" fmla="*/ 1 w 794"/>
                    <a:gd name="T5" fmla="*/ 2 h 908"/>
                    <a:gd name="T6" fmla="*/ 1 w 794"/>
                    <a:gd name="T7" fmla="*/ 2 h 908"/>
                    <a:gd name="T8" fmla="*/ 1 w 794"/>
                    <a:gd name="T9" fmla="*/ 2 h 908"/>
                    <a:gd name="T10" fmla="*/ 1 w 794"/>
                    <a:gd name="T11" fmla="*/ 3 h 908"/>
                    <a:gd name="T12" fmla="*/ 2 w 794"/>
                    <a:gd name="T13" fmla="*/ 3 h 908"/>
                    <a:gd name="T14" fmla="*/ 2 w 794"/>
                    <a:gd name="T15" fmla="*/ 3 h 908"/>
                    <a:gd name="T16" fmla="*/ 2 w 794"/>
                    <a:gd name="T17" fmla="*/ 3 h 908"/>
                    <a:gd name="T18" fmla="*/ 2 w 794"/>
                    <a:gd name="T19" fmla="*/ 4 h 908"/>
                    <a:gd name="T20" fmla="*/ 2 w 794"/>
                    <a:gd name="T21" fmla="*/ 4 h 908"/>
                    <a:gd name="T22" fmla="*/ 2 w 794"/>
                    <a:gd name="T23" fmla="*/ 4 h 908"/>
                    <a:gd name="T24" fmla="*/ 2 w 794"/>
                    <a:gd name="T25" fmla="*/ 4 h 908"/>
                    <a:gd name="T26" fmla="*/ 2 w 794"/>
                    <a:gd name="T27" fmla="*/ 4 h 908"/>
                    <a:gd name="T28" fmla="*/ 3 w 794"/>
                    <a:gd name="T29" fmla="*/ 4 h 908"/>
                    <a:gd name="T30" fmla="*/ 3 w 794"/>
                    <a:gd name="T31" fmla="*/ 4 h 908"/>
                    <a:gd name="T32" fmla="*/ 3 w 794"/>
                    <a:gd name="T33" fmla="*/ 4 h 908"/>
                    <a:gd name="T34" fmla="*/ 3 w 794"/>
                    <a:gd name="T35" fmla="*/ 4 h 908"/>
                    <a:gd name="T36" fmla="*/ 3 w 794"/>
                    <a:gd name="T37" fmla="*/ 4 h 908"/>
                    <a:gd name="T38" fmla="*/ 3 w 794"/>
                    <a:gd name="T39" fmla="*/ 4 h 908"/>
                    <a:gd name="T40" fmla="*/ 4 w 794"/>
                    <a:gd name="T41" fmla="*/ 4 h 908"/>
                    <a:gd name="T42" fmla="*/ 3 w 794"/>
                    <a:gd name="T43" fmla="*/ 4 h 908"/>
                    <a:gd name="T44" fmla="*/ 3 w 794"/>
                    <a:gd name="T45" fmla="*/ 4 h 908"/>
                    <a:gd name="T46" fmla="*/ 3 w 794"/>
                    <a:gd name="T47" fmla="*/ 4 h 908"/>
                    <a:gd name="T48" fmla="*/ 3 w 794"/>
                    <a:gd name="T49" fmla="*/ 4 h 908"/>
                    <a:gd name="T50" fmla="*/ 3 w 794"/>
                    <a:gd name="T51" fmla="*/ 4 h 908"/>
                    <a:gd name="T52" fmla="*/ 3 w 794"/>
                    <a:gd name="T53" fmla="*/ 4 h 908"/>
                    <a:gd name="T54" fmla="*/ 3 w 794"/>
                    <a:gd name="T55" fmla="*/ 4 h 908"/>
                    <a:gd name="T56" fmla="*/ 3 w 794"/>
                    <a:gd name="T57" fmla="*/ 3 h 908"/>
                    <a:gd name="T58" fmla="*/ 3 w 794"/>
                    <a:gd name="T59" fmla="*/ 3 h 908"/>
                    <a:gd name="T60" fmla="*/ 3 w 794"/>
                    <a:gd name="T61" fmla="*/ 3 h 908"/>
                    <a:gd name="T62" fmla="*/ 3 w 794"/>
                    <a:gd name="T63" fmla="*/ 3 h 908"/>
                    <a:gd name="T64" fmla="*/ 3 w 794"/>
                    <a:gd name="T65" fmla="*/ 2 h 908"/>
                    <a:gd name="T66" fmla="*/ 3 w 794"/>
                    <a:gd name="T67" fmla="*/ 2 h 908"/>
                    <a:gd name="T68" fmla="*/ 3 w 794"/>
                    <a:gd name="T69" fmla="*/ 2 h 908"/>
                    <a:gd name="T70" fmla="*/ 3 w 794"/>
                    <a:gd name="T71" fmla="*/ 2 h 908"/>
                    <a:gd name="T72" fmla="*/ 3 w 794"/>
                    <a:gd name="T73" fmla="*/ 1 h 908"/>
                    <a:gd name="T74" fmla="*/ 3 w 794"/>
                    <a:gd name="T75" fmla="*/ 1 h 908"/>
                    <a:gd name="T76" fmla="*/ 3 w 794"/>
                    <a:gd name="T77" fmla="*/ 1 h 908"/>
                    <a:gd name="T78" fmla="*/ 3 w 794"/>
                    <a:gd name="T79" fmla="*/ 1 h 908"/>
                    <a:gd name="T80" fmla="*/ 3 w 794"/>
                    <a:gd name="T81" fmla="*/ 1 h 908"/>
                    <a:gd name="T82" fmla="*/ 3 w 794"/>
                    <a:gd name="T83" fmla="*/ 1 h 908"/>
                    <a:gd name="T84" fmla="*/ 3 w 794"/>
                    <a:gd name="T85" fmla="*/ 1 h 908"/>
                    <a:gd name="T86" fmla="*/ 3 w 794"/>
                    <a:gd name="T87" fmla="*/ 1 h 908"/>
                    <a:gd name="T88" fmla="*/ 3 w 794"/>
                    <a:gd name="T89" fmla="*/ 1 h 908"/>
                    <a:gd name="T90" fmla="*/ 3 w 794"/>
                    <a:gd name="T91" fmla="*/ 1 h 908"/>
                    <a:gd name="T92" fmla="*/ 3 w 794"/>
                    <a:gd name="T93" fmla="*/ 1 h 908"/>
                    <a:gd name="T94" fmla="*/ 3 w 794"/>
                    <a:gd name="T95" fmla="*/ 1 h 908"/>
                    <a:gd name="T96" fmla="*/ 2 w 794"/>
                    <a:gd name="T97" fmla="*/ 1 h 908"/>
                    <a:gd name="T98" fmla="*/ 2 w 794"/>
                    <a:gd name="T99" fmla="*/ 1 h 908"/>
                    <a:gd name="T100" fmla="*/ 2 w 794"/>
                    <a:gd name="T101" fmla="*/ 1 h 908"/>
                    <a:gd name="T102" fmla="*/ 2 w 794"/>
                    <a:gd name="T103" fmla="*/ 1 h 908"/>
                    <a:gd name="T104" fmla="*/ 2 w 794"/>
                    <a:gd name="T105" fmla="*/ 1 h 908"/>
                    <a:gd name="T106" fmla="*/ 1 w 794"/>
                    <a:gd name="T107" fmla="*/ 1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7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0 w 101"/>
                    <a:gd name="T1" fmla="*/ 0 h 50"/>
                    <a:gd name="T2" fmla="*/ 0 w 101"/>
                    <a:gd name="T3" fmla="*/ 0 h 50"/>
                    <a:gd name="T4" fmla="*/ 0 w 101"/>
                    <a:gd name="T5" fmla="*/ 0 h 50"/>
                    <a:gd name="T6" fmla="*/ 0 w 101"/>
                    <a:gd name="T7" fmla="*/ 0 h 50"/>
                    <a:gd name="T8" fmla="*/ 0 w 101"/>
                    <a:gd name="T9" fmla="*/ 0 h 50"/>
                    <a:gd name="T10" fmla="*/ 0 w 101"/>
                    <a:gd name="T11" fmla="*/ 0 h 50"/>
                    <a:gd name="T12" fmla="*/ 0 w 101"/>
                    <a:gd name="T13" fmla="*/ 0 h 50"/>
                    <a:gd name="T14" fmla="*/ 0 w 101"/>
                    <a:gd name="T15" fmla="*/ 0 h 50"/>
                    <a:gd name="T16" fmla="*/ 0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38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1 w 167"/>
                    <a:gd name="T1" fmla="*/ 0 h 69"/>
                    <a:gd name="T2" fmla="*/ 1 w 167"/>
                    <a:gd name="T3" fmla="*/ 0 h 69"/>
                    <a:gd name="T4" fmla="*/ 0 w 167"/>
                    <a:gd name="T5" fmla="*/ 0 h 69"/>
                    <a:gd name="T6" fmla="*/ 1 w 167"/>
                    <a:gd name="T7" fmla="*/ 0 h 69"/>
                    <a:gd name="T8" fmla="*/ 1 w 167"/>
                    <a:gd name="T9" fmla="*/ 0 h 69"/>
                    <a:gd name="T10" fmla="*/ 1 w 167"/>
                    <a:gd name="T11" fmla="*/ 0 h 69"/>
                    <a:gd name="T12" fmla="*/ 1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190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latinLnBrk="1" hangingPunct="1"/>
                <a:endParaRPr kumimoji="1" lang="ko-KR" altLang="en-US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4103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200" i="1">
                <a:solidFill>
                  <a:srgbClr val="CCFFCC"/>
                </a:solidFill>
                <a:latin typeface="Comic Sans MS" pitchFamily="66" charset="0"/>
                <a:ea typeface="굴림" pitchFamily="50" charset="-127"/>
              </a:rPr>
              <a:t>C Express</a:t>
            </a:r>
          </a:p>
        </p:txBody>
      </p:sp>
      <p:pic>
        <p:nvPicPr>
          <p:cNvPr id="4104" name="Picture 141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AutoShape 142"/>
          <p:cNvSpPr>
            <a:spLocks noChangeArrowheads="1"/>
          </p:cNvSpPr>
          <p:nvPr/>
        </p:nvSpPr>
        <p:spPr bwMode="auto">
          <a:xfrm>
            <a:off x="0" y="3352800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제</a:t>
            </a:r>
            <a:r>
              <a:rPr lang="en-US" altLang="ko-KR" sz="2800" dirty="0">
                <a:solidFill>
                  <a:schemeClr val="tx2"/>
                </a:solidFill>
                <a:latin typeface="+mn-ea"/>
              </a:rPr>
              <a:t>4</a:t>
            </a:r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장 변수와 </a:t>
            </a:r>
            <a:r>
              <a:rPr lang="ko-KR" altLang="en-US" sz="2800" dirty="0" err="1">
                <a:solidFill>
                  <a:schemeClr val="tx2"/>
                </a:solidFill>
                <a:latin typeface="+mn-ea"/>
              </a:rPr>
              <a:t>자료형</a:t>
            </a:r>
            <a:endParaRPr lang="ko-KR" altLang="en-US" sz="28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43" name="Picture 2" descr="http://www.zuckersystems.com/images/seco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1" y="580091"/>
            <a:ext cx="1581027" cy="15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자료형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476375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자료형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(data type): </a:t>
            </a:r>
            <a:r>
              <a:rPr lang="ko-KR" altLang="en-US" dirty="0" smtClean="0">
                <a:ea typeface="굴림" pitchFamily="50" charset="-127"/>
              </a:rPr>
              <a:t>데이터의 타입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종류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short,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en-US" altLang="ko-KR" dirty="0" smtClean="0">
                <a:ea typeface="굴림" pitchFamily="50" charset="-127"/>
              </a:rPr>
              <a:t>, long: </a:t>
            </a:r>
            <a:r>
              <a:rPr lang="ko-KR" altLang="en-US" dirty="0" smtClean="0">
                <a:ea typeface="굴림" pitchFamily="50" charset="-127"/>
              </a:rPr>
              <a:t>정수형 데이터</a:t>
            </a:r>
            <a:r>
              <a:rPr lang="en-US" altLang="ko-KR" dirty="0" smtClean="0">
                <a:ea typeface="굴림" pitchFamily="50" charset="-127"/>
              </a:rPr>
              <a:t>(100)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double, float:</a:t>
            </a:r>
            <a:r>
              <a:rPr lang="ko-KR" altLang="en-US" dirty="0" err="1" smtClean="0">
                <a:ea typeface="굴림" pitchFamily="50" charset="-127"/>
              </a:rPr>
              <a:t>실수형</a:t>
            </a:r>
            <a:r>
              <a:rPr lang="ko-KR" altLang="en-US" dirty="0" smtClean="0">
                <a:ea typeface="굴림" pitchFamily="50" charset="-127"/>
              </a:rPr>
              <a:t> 데이터</a:t>
            </a:r>
            <a:r>
              <a:rPr lang="en-US" altLang="ko-KR" dirty="0" smtClean="0">
                <a:ea typeface="굴림" pitchFamily="50" charset="-127"/>
              </a:rPr>
              <a:t>(3.141592)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char: </a:t>
            </a:r>
            <a:r>
              <a:rPr lang="ko-KR" altLang="en-US" dirty="0" smtClean="0">
                <a:ea typeface="굴림" pitchFamily="50" charset="-127"/>
              </a:rPr>
              <a:t>문자형 데이터</a:t>
            </a:r>
            <a:r>
              <a:rPr lang="en-US" altLang="ko-KR" dirty="0" smtClean="0">
                <a:ea typeface="굴림" pitchFamily="50" charset="-127"/>
              </a:rPr>
              <a:t>(‘A’, ‘a’, ‘</a:t>
            </a:r>
            <a:r>
              <a:rPr lang="ko-KR" altLang="en-US" dirty="0" smtClean="0">
                <a:ea typeface="굴림" pitchFamily="50" charset="-127"/>
              </a:rPr>
              <a:t>한</a:t>
            </a:r>
            <a:r>
              <a:rPr lang="en-US" altLang="ko-KR" dirty="0" smtClean="0">
                <a:ea typeface="굴림" pitchFamily="50" charset="-127"/>
              </a:rPr>
              <a:t>’)</a:t>
            </a:r>
          </a:p>
        </p:txBody>
      </p:sp>
      <p:pic>
        <p:nvPicPr>
          <p:cNvPr id="1027" name="Picture 3" descr="C:\Users\sec\AppData\Local\Microsoft\Windows\Temporary Internet Files\Content.IE5\KNF6HV1N\MC9003356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81" y="3694583"/>
            <a:ext cx="3120992" cy="20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3" y="4537143"/>
            <a:ext cx="683931" cy="136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8" y="4263314"/>
            <a:ext cx="859328" cy="171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56" y="3911007"/>
            <a:ext cx="1054737" cy="210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>
            <a:off x="4127500" y="5357813"/>
            <a:ext cx="1330325" cy="8905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3222625" y="5357813"/>
            <a:ext cx="904875" cy="8905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>
                <a:ea typeface="굴림" pitchFamily="50" charset="-127"/>
              </a:rPr>
              <a:t>디양한</a:t>
            </a:r>
            <a:r>
              <a:rPr lang="ko-KR" altLang="en-US" sz="3600" dirty="0" smtClean="0">
                <a:ea typeface="굴림" pitchFamily="50" charset="-127"/>
              </a:rPr>
              <a:t> </a:t>
            </a:r>
            <a:r>
              <a:rPr lang="ko-KR" altLang="en-US" sz="3600" dirty="0" err="1" smtClean="0">
                <a:ea typeface="굴림" pitchFamily="50" charset="-127"/>
              </a:rPr>
              <a:t>자료형이</a:t>
            </a:r>
            <a:r>
              <a:rPr lang="ko-KR" altLang="en-US" sz="3600" dirty="0" smtClean="0">
                <a:ea typeface="굴림" pitchFamily="50" charset="-127"/>
              </a:rPr>
              <a:t> 필요한 이유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08088" y="1291933"/>
            <a:ext cx="33464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(Q) </a:t>
            </a:r>
            <a:r>
              <a:rPr lang="ko-KR" altLang="en-US" sz="2000" dirty="0">
                <a:solidFill>
                  <a:srgbClr val="0000FF"/>
                </a:solidFill>
                <a:latin typeface="Trebuchet MS" pitchFamily="34" charset="0"/>
              </a:rPr>
              <a:t>다양한 </a:t>
            </a:r>
            <a:r>
              <a:rPr lang="ko-KR" altLang="en-US" sz="2000" dirty="0" err="1">
                <a:solidFill>
                  <a:srgbClr val="0000FF"/>
                </a:solidFill>
                <a:latin typeface="Trebuchet MS" pitchFamily="34" charset="0"/>
              </a:rPr>
              <a:t>자료형이</a:t>
            </a:r>
            <a:r>
              <a:rPr lang="ko-KR" altLang="en-US" sz="2000" dirty="0">
                <a:solidFill>
                  <a:srgbClr val="0000FF"/>
                </a:solidFill>
                <a:latin typeface="Trebuchet MS" pitchFamily="34" charset="0"/>
              </a:rPr>
              <a:t> 필요한 이유는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241426" y="2006308"/>
            <a:ext cx="38004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(A) 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</a:rPr>
              <a:t>상자에 물건을 저장하는 것과 같다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grpSp>
        <p:nvGrpSpPr>
          <p:cNvPr id="10246" name="그룹 1"/>
          <p:cNvGrpSpPr>
            <a:grpSpLocks/>
          </p:cNvGrpSpPr>
          <p:nvPr/>
        </p:nvGrpSpPr>
        <p:grpSpPr bwMode="auto">
          <a:xfrm>
            <a:off x="4739347" y="4144156"/>
            <a:ext cx="741362" cy="419100"/>
            <a:chOff x="1930400" y="5395913"/>
            <a:chExt cx="1657350" cy="93662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601147" y="5395913"/>
              <a:ext cx="986603" cy="65989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930400" y="5395913"/>
              <a:ext cx="670747" cy="65989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17003" y="5562660"/>
              <a:ext cx="670747" cy="76987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930400" y="5562660"/>
              <a:ext cx="986603" cy="76987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10247" name="Picture 8" descr="C:\Documents and Settings\1\Local Settings\Temporary Internet Files\Content.IE5\IJ2CJ1GM\MC90043704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59037"/>
            <a:ext cx="20399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 설명선 2"/>
          <p:cNvSpPr/>
          <p:nvPr/>
        </p:nvSpPr>
        <p:spPr bwMode="auto">
          <a:xfrm>
            <a:off x="6224588" y="3595688"/>
            <a:ext cx="2709862" cy="471487"/>
          </a:xfrm>
          <a:prstGeom prst="wedgeRectCallout">
            <a:avLst>
              <a:gd name="adj1" fmla="val -69551"/>
              <a:gd name="adj2" fmla="val -40329"/>
            </a:avLst>
          </a:prstGeom>
          <a:solidFill>
            <a:srgbClr val="FFFF66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물건이 상자보다 크면 들어가지 않을 것이다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3" name="Picture 7" descr="C:\Documents and Settings\1\Local Settings\Temporary Internet Files\Content.IE5\LVVI7LWM\MC90043705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05" y="5304242"/>
            <a:ext cx="6715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8"/>
          <p:cNvSpPr>
            <a:spLocks/>
          </p:cNvSpPr>
          <p:nvPr/>
        </p:nvSpPr>
        <p:spPr bwMode="auto">
          <a:xfrm>
            <a:off x="4552950" y="5580063"/>
            <a:ext cx="904875" cy="1041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>
            <a:off x="3222625" y="5580063"/>
            <a:ext cx="1330325" cy="1041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사각형 설명선 26"/>
          <p:cNvSpPr/>
          <p:nvPr/>
        </p:nvSpPr>
        <p:spPr bwMode="auto">
          <a:xfrm>
            <a:off x="5638800" y="5702300"/>
            <a:ext cx="2709863" cy="473075"/>
          </a:xfrm>
          <a:prstGeom prst="wedgeRectCallout">
            <a:avLst>
              <a:gd name="adj1" fmla="val -69551"/>
              <a:gd name="adj2" fmla="val -40329"/>
            </a:avLst>
          </a:prstGeom>
          <a:solidFill>
            <a:srgbClr val="FFFF66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물건이 상자보다 너무 작으면 공간이 낭비될 것이다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133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1" y="1376272"/>
            <a:ext cx="7532483" cy="243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777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6354" y="1178619"/>
            <a:ext cx="73609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smtClean="0">
                <a:solidFill>
                  <a:schemeClr val="tx2"/>
                </a:solidFill>
              </a:rPr>
              <a:t>char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sp>
        <p:nvSpPr>
          <p:cNvPr id="5" name="정육면체 4"/>
          <p:cNvSpPr/>
          <p:nvPr/>
        </p:nvSpPr>
        <p:spPr bwMode="auto">
          <a:xfrm>
            <a:off x="2827526" y="1164013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정육면체 5"/>
          <p:cNvSpPr/>
          <p:nvPr/>
        </p:nvSpPr>
        <p:spPr bwMode="auto">
          <a:xfrm>
            <a:off x="2841442" y="1508044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정육면체 6"/>
          <p:cNvSpPr/>
          <p:nvPr/>
        </p:nvSpPr>
        <p:spPr bwMode="auto">
          <a:xfrm>
            <a:off x="3132326" y="1517096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정육면체 7"/>
          <p:cNvSpPr/>
          <p:nvPr/>
        </p:nvSpPr>
        <p:spPr bwMode="auto">
          <a:xfrm>
            <a:off x="2821766" y="1931132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정육면체 8"/>
          <p:cNvSpPr/>
          <p:nvPr/>
        </p:nvSpPr>
        <p:spPr bwMode="auto">
          <a:xfrm>
            <a:off x="3112650" y="1940184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정육면체 9"/>
          <p:cNvSpPr/>
          <p:nvPr/>
        </p:nvSpPr>
        <p:spPr bwMode="auto">
          <a:xfrm>
            <a:off x="3410991" y="1931132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정육면체 10"/>
          <p:cNvSpPr/>
          <p:nvPr/>
        </p:nvSpPr>
        <p:spPr bwMode="auto">
          <a:xfrm>
            <a:off x="3701875" y="1940184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정육면체 11"/>
          <p:cNvSpPr/>
          <p:nvPr/>
        </p:nvSpPr>
        <p:spPr bwMode="auto">
          <a:xfrm>
            <a:off x="2817547" y="2347487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3108431" y="2356539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정육면체 13"/>
          <p:cNvSpPr/>
          <p:nvPr/>
        </p:nvSpPr>
        <p:spPr bwMode="auto">
          <a:xfrm>
            <a:off x="3406772" y="2347487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정육면체 14"/>
          <p:cNvSpPr/>
          <p:nvPr/>
        </p:nvSpPr>
        <p:spPr bwMode="auto">
          <a:xfrm>
            <a:off x="3697656" y="2356539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정육면체 15"/>
          <p:cNvSpPr/>
          <p:nvPr/>
        </p:nvSpPr>
        <p:spPr bwMode="auto">
          <a:xfrm>
            <a:off x="2775470" y="2814226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정육면체 16"/>
          <p:cNvSpPr/>
          <p:nvPr/>
        </p:nvSpPr>
        <p:spPr bwMode="auto">
          <a:xfrm>
            <a:off x="3066354" y="2823278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정육면체 17"/>
          <p:cNvSpPr/>
          <p:nvPr/>
        </p:nvSpPr>
        <p:spPr bwMode="auto">
          <a:xfrm>
            <a:off x="3364695" y="2814226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3655579" y="2823278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926922" y="2811693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17806" y="2820745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516147" y="2811693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4807031" y="2820745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정육면체 23"/>
          <p:cNvSpPr/>
          <p:nvPr/>
        </p:nvSpPr>
        <p:spPr bwMode="auto">
          <a:xfrm>
            <a:off x="2775470" y="3260813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정육면체 24"/>
          <p:cNvSpPr/>
          <p:nvPr/>
        </p:nvSpPr>
        <p:spPr bwMode="auto">
          <a:xfrm>
            <a:off x="3066354" y="3269865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3364695" y="3260813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정육면체 26"/>
          <p:cNvSpPr/>
          <p:nvPr/>
        </p:nvSpPr>
        <p:spPr bwMode="auto">
          <a:xfrm>
            <a:off x="3655579" y="3269865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정육면체 27"/>
          <p:cNvSpPr/>
          <p:nvPr/>
        </p:nvSpPr>
        <p:spPr bwMode="auto">
          <a:xfrm>
            <a:off x="3926922" y="3258280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정육면체 28"/>
          <p:cNvSpPr/>
          <p:nvPr/>
        </p:nvSpPr>
        <p:spPr bwMode="auto">
          <a:xfrm>
            <a:off x="4217806" y="3267332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정육면체 29"/>
          <p:cNvSpPr/>
          <p:nvPr/>
        </p:nvSpPr>
        <p:spPr bwMode="auto">
          <a:xfrm>
            <a:off x="4516147" y="3258280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정육면체 30"/>
          <p:cNvSpPr/>
          <p:nvPr/>
        </p:nvSpPr>
        <p:spPr bwMode="auto">
          <a:xfrm>
            <a:off x="4807031" y="3267332"/>
            <a:ext cx="290884" cy="344031"/>
          </a:xfrm>
          <a:prstGeom prst="cube">
            <a:avLst/>
          </a:prstGeom>
          <a:solidFill>
            <a:srgbClr val="FFCC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6586" y="1547951"/>
            <a:ext cx="8258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smtClean="0">
                <a:solidFill>
                  <a:schemeClr val="tx2"/>
                </a:solidFill>
              </a:rPr>
              <a:t>short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1538" y="1901141"/>
            <a:ext cx="5309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err="1" smtClean="0">
                <a:solidFill>
                  <a:schemeClr val="tx2"/>
                </a:solidFill>
              </a:rPr>
              <a:t>int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36354" y="2334836"/>
            <a:ext cx="73609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smtClean="0">
                <a:solidFill>
                  <a:schemeClr val="tx2"/>
                </a:solidFill>
              </a:rPr>
              <a:t>float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7050" y="2787067"/>
            <a:ext cx="10054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smtClean="0">
                <a:solidFill>
                  <a:schemeClr val="tx2"/>
                </a:solidFill>
              </a:rPr>
              <a:t>double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5617" y="3276666"/>
            <a:ext cx="155683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 smtClean="0">
                <a:solidFill>
                  <a:schemeClr val="tx2"/>
                </a:solidFill>
              </a:rPr>
              <a:t>long double</a:t>
            </a:r>
            <a:r>
              <a:rPr lang="ko-KR" altLang="en-US" b="1" i="1" dirty="0" smtClean="0">
                <a:solidFill>
                  <a:schemeClr val="tx2"/>
                </a:solidFill>
              </a:rPr>
              <a:t> </a:t>
            </a:r>
            <a:endParaRPr lang="en-US" altLang="ko-KR" b="1" i="1" dirty="0" smtClean="0">
              <a:solidFill>
                <a:schemeClr val="tx2"/>
              </a:solidFill>
            </a:endParaRPr>
          </a:p>
        </p:txBody>
      </p:sp>
      <p:pic>
        <p:nvPicPr>
          <p:cNvPr id="7169" name="_x223417368" descr="EMB000007f008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00" y="3461332"/>
            <a:ext cx="5701326" cy="29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52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크기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884" y="1234475"/>
            <a:ext cx="7851313" cy="47579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&gt;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A31515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x;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변수 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x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의  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(x));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"char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ea typeface="굴림"/>
              </a:rPr>
              <a:t>int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"short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"long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"float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"double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형의</a:t>
            </a: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 크기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: %d",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0;    </a:t>
            </a:r>
            <a:endParaRPr lang="en-US" altLang="ko-KR" sz="1600" dirty="0" smtClean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}</a:t>
            </a:r>
          </a:p>
        </p:txBody>
      </p:sp>
      <p:pic>
        <p:nvPicPr>
          <p:cNvPr id="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68725"/>
            <a:ext cx="2681287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33"/>
          <p:cNvSpPr>
            <a:spLocks noChangeArrowheads="1"/>
          </p:cNvSpPr>
          <p:nvPr/>
        </p:nvSpPr>
        <p:spPr bwMode="auto">
          <a:xfrm>
            <a:off x="6516687" y="3987800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83350" y="3943350"/>
            <a:ext cx="232727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변수 </a:t>
            </a:r>
            <a:r>
              <a:rPr lang="en-US" altLang="ko-KR" sz="1400" dirty="0">
                <a:solidFill>
                  <a:schemeClr val="bg1"/>
                </a:solidFill>
              </a:rPr>
              <a:t>x</a:t>
            </a:r>
            <a:r>
              <a:rPr lang="ko-KR" altLang="en-US" sz="1400" dirty="0">
                <a:solidFill>
                  <a:schemeClr val="bg1"/>
                </a:solidFill>
              </a:rPr>
              <a:t>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char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1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short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2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long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float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4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double</a:t>
            </a:r>
            <a:r>
              <a:rPr lang="ko-KR" altLang="en-US" sz="1400" dirty="0">
                <a:solidFill>
                  <a:schemeClr val="bg1"/>
                </a:solidFill>
              </a:rPr>
              <a:t>형의 크기</a:t>
            </a:r>
            <a:r>
              <a:rPr lang="en-US" altLang="ko-KR" sz="1400" dirty="0">
                <a:solidFill>
                  <a:schemeClr val="bg1"/>
                </a:solidFill>
              </a:rPr>
              <a:t>: 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1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자료형의 종류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54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9" name="Group 8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50868"/>
              </p:ext>
            </p:extLst>
          </p:nvPr>
        </p:nvGraphicFramePr>
        <p:xfrm>
          <a:off x="422275" y="1477963"/>
          <a:ext cx="8370888" cy="3870624"/>
        </p:xfrm>
        <a:graphic>
          <a:graphicData uri="http://schemas.openxmlformats.org/drawingml/2006/table">
            <a:tbl>
              <a:tblPr/>
              <a:tblGrid>
                <a:gridCol w="665163"/>
                <a:gridCol w="725487"/>
                <a:gridCol w="1449388"/>
                <a:gridCol w="2206625"/>
                <a:gridCol w="665162"/>
                <a:gridCol w="2659063"/>
              </a:tblGrid>
              <a:tr h="5180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자료형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설명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바이트수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범위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4745">
                <a:tc rowSpan="6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정수형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부호있음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 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-32768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32767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int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-2147483648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2147483647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 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-2147483648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2147483647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short 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 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65535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int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 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4294967295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long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4294967295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문자형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부호있음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char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 및 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-128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부호없음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char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 및 부호없는 정수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255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rowSpan="3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부동소수점형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float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단일정밀도 부동소수점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1.2E-38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3.4E38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double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두배정밀도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부동소수점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2.2E-308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1.8E308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45">
                <a:tc gridSpan="2" v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 double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두배정밀도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부동소수점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2.2E-308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1.8E308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c\AppData\Local\Microsoft\Windows\Temporary Internet Files\Content.IE5\QAP4O68Y\MC9004359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9" y="3429524"/>
            <a:ext cx="160655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ec\AppData\Local\Microsoft\Windows\Temporary Internet Files\Content.IE5\OC2X8M7F\MC9003543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23" y="3308052"/>
            <a:ext cx="1330859" cy="22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변수의 이름짓기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169988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식별자</a:t>
            </a:r>
            <a:r>
              <a:rPr lang="en-US" altLang="ko-KR" smtClean="0">
                <a:ea typeface="굴림" pitchFamily="50" charset="-127"/>
              </a:rPr>
              <a:t>(identifier): </a:t>
            </a:r>
            <a:r>
              <a:rPr lang="ko-KR" altLang="en-US" smtClean="0">
                <a:ea typeface="굴림" pitchFamily="50" charset="-127"/>
              </a:rPr>
              <a:t>식별할 수 있게 해주는 이름 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변수 이름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함수 이름</a:t>
            </a:r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1065213" y="4013200"/>
            <a:ext cx="922337" cy="25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ea typeface="굴림" pitchFamily="50" charset="-127"/>
              </a:rPr>
              <a:t>김영희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2549525" y="4013200"/>
            <a:ext cx="922338" cy="25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ea typeface="굴림" pitchFamily="50" charset="-127"/>
              </a:rPr>
              <a:t>김철수</a:t>
            </a:r>
          </a:p>
        </p:txBody>
      </p:sp>
      <p:grpSp>
        <p:nvGrpSpPr>
          <p:cNvPr id="12296" name="그룹 1"/>
          <p:cNvGrpSpPr>
            <a:grpSpLocks/>
          </p:cNvGrpSpPr>
          <p:nvPr/>
        </p:nvGrpSpPr>
        <p:grpSpPr bwMode="auto">
          <a:xfrm>
            <a:off x="4900613" y="4140200"/>
            <a:ext cx="1657350" cy="1050925"/>
            <a:chOff x="4099718" y="5633244"/>
            <a:chExt cx="1657350" cy="1050925"/>
          </a:xfrm>
        </p:grpSpPr>
        <p:sp>
          <p:nvSpPr>
            <p:cNvPr id="177" name="Freeform 5"/>
            <p:cNvSpPr>
              <a:spLocks/>
            </p:cNvSpPr>
            <p:nvPr/>
          </p:nvSpPr>
          <p:spPr bwMode="auto">
            <a:xfrm>
              <a:off x="4771230" y="5747544"/>
              <a:ext cx="985838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>
              <a:off x="4099718" y="5747544"/>
              <a:ext cx="671512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09" name="Oval 7"/>
            <p:cNvSpPr>
              <a:spLocks noChangeArrowheads="1"/>
            </p:cNvSpPr>
            <p:nvPr/>
          </p:nvSpPr>
          <p:spPr bwMode="auto">
            <a:xfrm>
              <a:off x="4460081" y="5633244"/>
              <a:ext cx="1008062" cy="720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3600">
                  <a:latin typeface="Lucida Calligraphy" pitchFamily="66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80" name="Freeform 8"/>
            <p:cNvSpPr>
              <a:spLocks/>
            </p:cNvSpPr>
            <p:nvPr/>
          </p:nvSpPr>
          <p:spPr bwMode="auto">
            <a:xfrm>
              <a:off x="5085555" y="5912644"/>
              <a:ext cx="67151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1" name="Freeform 9"/>
            <p:cNvSpPr>
              <a:spLocks/>
            </p:cNvSpPr>
            <p:nvPr/>
          </p:nvSpPr>
          <p:spPr bwMode="auto">
            <a:xfrm>
              <a:off x="4099718" y="5912644"/>
              <a:ext cx="985837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297" name="TextBox 2"/>
          <p:cNvSpPr txBox="1">
            <a:spLocks noChangeArrowheads="1"/>
          </p:cNvSpPr>
          <p:nvPr/>
        </p:nvSpPr>
        <p:spPr bwMode="auto">
          <a:xfrm>
            <a:off x="5197475" y="4524375"/>
            <a:ext cx="60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800" b="1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x</a:t>
            </a:r>
            <a:endParaRPr lang="ko-KR" altLang="en-US" sz="2800" b="1">
              <a:solidFill>
                <a:srgbClr val="FF000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12298" name="타원형 설명선 3"/>
          <p:cNvSpPr>
            <a:spLocks noChangeArrowheads="1"/>
          </p:cNvSpPr>
          <p:nvPr/>
        </p:nvSpPr>
        <p:spPr bwMode="auto">
          <a:xfrm>
            <a:off x="4412201" y="2979738"/>
            <a:ext cx="1212311" cy="1274762"/>
          </a:xfrm>
          <a:prstGeom prst="wedgeEllipseCallout">
            <a:avLst>
              <a:gd name="adj1" fmla="val 48185"/>
              <a:gd name="adj2" fmla="val 44773"/>
            </a:avLst>
          </a:prstGeom>
          <a:solidFill>
            <a:srgbClr val="ED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latin typeface="+mn-ea"/>
              </a:rPr>
              <a:t>앞으로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라고 불러주세요</a:t>
            </a:r>
          </a:p>
        </p:txBody>
      </p:sp>
      <p:grpSp>
        <p:nvGrpSpPr>
          <p:cNvPr id="12299" name="그룹 185"/>
          <p:cNvGrpSpPr>
            <a:grpSpLocks/>
          </p:cNvGrpSpPr>
          <p:nvPr/>
        </p:nvGrpSpPr>
        <p:grpSpPr bwMode="auto">
          <a:xfrm>
            <a:off x="6684963" y="4135438"/>
            <a:ext cx="1657350" cy="1050925"/>
            <a:chOff x="4099718" y="5633244"/>
            <a:chExt cx="1657350" cy="1050925"/>
          </a:xfrm>
        </p:grpSpPr>
        <p:sp>
          <p:nvSpPr>
            <p:cNvPr id="187" name="Freeform 5"/>
            <p:cNvSpPr>
              <a:spLocks/>
            </p:cNvSpPr>
            <p:nvPr/>
          </p:nvSpPr>
          <p:spPr bwMode="auto">
            <a:xfrm>
              <a:off x="4771230" y="5747544"/>
              <a:ext cx="985838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4099718" y="5747544"/>
              <a:ext cx="671512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04" name="Oval 7"/>
            <p:cNvSpPr>
              <a:spLocks noChangeArrowheads="1"/>
            </p:cNvSpPr>
            <p:nvPr/>
          </p:nvSpPr>
          <p:spPr bwMode="auto">
            <a:xfrm>
              <a:off x="4460081" y="5633244"/>
              <a:ext cx="1008062" cy="720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3600">
                  <a:latin typeface="Lucida Calligraphy" pitchFamily="66" charset="0"/>
                  <a:ea typeface="굴림" pitchFamily="50" charset="-127"/>
                </a:rPr>
                <a:t>100</a:t>
              </a:r>
            </a:p>
          </p:txBody>
        </p:sp>
        <p:sp>
          <p:nvSpPr>
            <p:cNvPr id="190" name="Freeform 8"/>
            <p:cNvSpPr>
              <a:spLocks/>
            </p:cNvSpPr>
            <p:nvPr/>
          </p:nvSpPr>
          <p:spPr bwMode="auto">
            <a:xfrm>
              <a:off x="5085555" y="5912644"/>
              <a:ext cx="67151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1" name="Freeform 9"/>
            <p:cNvSpPr>
              <a:spLocks/>
            </p:cNvSpPr>
            <p:nvPr/>
          </p:nvSpPr>
          <p:spPr bwMode="auto">
            <a:xfrm>
              <a:off x="4099718" y="5912644"/>
              <a:ext cx="985837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300" name="TextBox 191"/>
          <p:cNvSpPr txBox="1">
            <a:spLocks noChangeArrowheads="1"/>
          </p:cNvSpPr>
          <p:nvPr/>
        </p:nvSpPr>
        <p:spPr bwMode="auto">
          <a:xfrm>
            <a:off x="6824663" y="4548188"/>
            <a:ext cx="985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sum</a:t>
            </a:r>
            <a:endParaRPr lang="ko-KR" altLang="en-US" sz="2400" b="1">
              <a:solidFill>
                <a:srgbClr val="FF000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12301" name="타원형 설명선 192"/>
          <p:cNvSpPr>
            <a:spLocks noChangeArrowheads="1"/>
          </p:cNvSpPr>
          <p:nvPr/>
        </p:nvSpPr>
        <p:spPr bwMode="auto">
          <a:xfrm>
            <a:off x="7670800" y="2913063"/>
            <a:ext cx="1403350" cy="1336675"/>
          </a:xfrm>
          <a:prstGeom prst="wedgeEllipseCallout">
            <a:avLst>
              <a:gd name="adj1" fmla="val -50227"/>
              <a:gd name="adj2" fmla="val 43773"/>
            </a:avLst>
          </a:prstGeom>
          <a:solidFill>
            <a:srgbClr val="EDE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latin typeface="+mn-ea"/>
              </a:rPr>
              <a:t>앞으로 </a:t>
            </a:r>
            <a:r>
              <a:rPr lang="en-US" altLang="ko-KR" sz="1400" dirty="0">
                <a:latin typeface="+mn-ea"/>
              </a:rPr>
              <a:t>sum</a:t>
            </a:r>
            <a:r>
              <a:rPr lang="ko-KR" altLang="en-US" sz="1400" dirty="0">
                <a:latin typeface="+mn-ea"/>
              </a:rPr>
              <a:t>라고 불러주세요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식별자를 만드는 규칙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533525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알파벳 문자와 숫자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밑줄 문자 </a:t>
            </a:r>
            <a:r>
              <a:rPr lang="en-US" altLang="ko-KR" smtClean="0">
                <a:ea typeface="굴림" pitchFamily="50" charset="-127"/>
              </a:rPr>
              <a:t>_</a:t>
            </a:r>
            <a:r>
              <a:rPr lang="ko-KR" altLang="en-US" smtClean="0">
                <a:ea typeface="굴림" pitchFamily="50" charset="-127"/>
              </a:rPr>
              <a:t>로 구성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첫 번째 문자는 반드시 알파벳 또는 밑줄 문자 </a:t>
            </a:r>
            <a:r>
              <a:rPr lang="en-US" altLang="ko-KR" smtClean="0">
                <a:ea typeface="굴림" pitchFamily="50" charset="-127"/>
              </a:rPr>
              <a:t>_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대문자와 소문자를 구별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C </a:t>
            </a:r>
            <a:r>
              <a:rPr lang="ko-KR" altLang="en-US" smtClean="0">
                <a:ea typeface="굴림" pitchFamily="50" charset="-127"/>
              </a:rPr>
              <a:t>언어의 키워드와 똑같은 이름은 허용되지 않는다</a:t>
            </a:r>
            <a:r>
              <a:rPr lang="en-US" altLang="ko-KR" smtClean="0">
                <a:ea typeface="굴림" pitchFamily="50" charset="-127"/>
              </a:rPr>
              <a:t>. 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27088" y="3100388"/>
            <a:ext cx="64166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(Q) 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다음은 유효한 식별자인가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sum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_count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king3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n_pictures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2nd_try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Dollor#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double</a:t>
            </a: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2327275" y="3438525"/>
            <a:ext cx="49276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	//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숫자로 시작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	// #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기호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	//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키워드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좋은 변수 이름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변수의 역할을 가장 잘 설명하는 이름</a:t>
            </a:r>
          </a:p>
          <a:p>
            <a:pPr lvl="1" eaLnBrk="1" hangingPunct="1"/>
            <a:r>
              <a:rPr lang="ko-KR" altLang="en-US" smtClean="0"/>
              <a:t>밑줄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: bank_account</a:t>
            </a:r>
          </a:p>
          <a:p>
            <a:pPr lvl="1" eaLnBrk="1" hangingPunct="1"/>
            <a:r>
              <a:rPr lang="ko-KR" altLang="en-US" smtClean="0"/>
              <a:t>단어의 첫번째 글자를 대문자</a:t>
            </a:r>
            <a:r>
              <a:rPr lang="en-US" altLang="ko-KR" smtClean="0"/>
              <a:t>:BankAccount</a:t>
            </a:r>
            <a:r>
              <a:rPr lang="ko-KR" altLang="en-US" smtClean="0"/>
              <a:t> </a:t>
            </a:r>
          </a:p>
        </p:txBody>
      </p:sp>
      <p:sp>
        <p:nvSpPr>
          <p:cNvPr id="603138" name="Cloud"/>
          <p:cNvSpPr>
            <a:spLocks noChangeAspect="1" noEditPoints="1" noChangeArrowheads="1"/>
          </p:cNvSpPr>
          <p:nvPr/>
        </p:nvSpPr>
        <p:spPr bwMode="auto">
          <a:xfrm>
            <a:off x="927100" y="372268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a, b, c, ,d,…</a:t>
            </a:r>
            <a:endParaRPr lang="ko-KR" altLang="en-US" dirty="0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684713" y="369252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number, average, sum,…</a:t>
            </a:r>
            <a:endParaRPr lang="ko-KR" altLang="en-US" dirty="0"/>
          </a:p>
        </p:txBody>
      </p: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 rot="5400000">
            <a:off x="705644" y="3378994"/>
            <a:ext cx="2595563" cy="23336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0"/>
          <p:cNvCxnSpPr>
            <a:cxnSpLocks noChangeShapeType="1"/>
          </p:cNvCxnSpPr>
          <p:nvPr/>
        </p:nvCxnSpPr>
        <p:spPr bwMode="auto">
          <a:xfrm>
            <a:off x="914400" y="3300413"/>
            <a:ext cx="2647950" cy="25082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타원 11"/>
          <p:cNvSpPr>
            <a:spLocks noChangeArrowheads="1"/>
          </p:cNvSpPr>
          <p:nvPr/>
        </p:nvSpPr>
        <p:spPr bwMode="auto">
          <a:xfrm>
            <a:off x="4449763" y="3125788"/>
            <a:ext cx="2952750" cy="2605087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76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키워드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0668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키워드</a:t>
            </a:r>
            <a:r>
              <a:rPr lang="en-US" altLang="ko-KR" smtClean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(keyword</a:t>
            </a:r>
            <a:r>
              <a:rPr lang="en-US" altLang="ko-KR" smtClean="0">
                <a:latin typeface="Comic Sans MS" pitchFamily="66" charset="0"/>
                <a:ea typeface="굴림" pitchFamily="50" charset="-127"/>
              </a:rPr>
              <a:t>): C</a:t>
            </a:r>
            <a:r>
              <a:rPr lang="ko-KR" altLang="en-US" smtClean="0">
                <a:latin typeface="Comic Sans MS" pitchFamily="66" charset="0"/>
                <a:ea typeface="굴림" pitchFamily="50" charset="-127"/>
              </a:rPr>
              <a:t>언어에서 고유한 의미를 가지고 있는 특별한 단어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latin typeface="Comic Sans MS" pitchFamily="66" charset="0"/>
                <a:ea typeface="굴림" pitchFamily="50" charset="-127"/>
              </a:rPr>
              <a:t> </a:t>
            </a:r>
            <a:r>
              <a:rPr lang="ko-KR" altLang="en-US" smtClean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예약어</a:t>
            </a:r>
            <a:r>
              <a:rPr lang="en-US" altLang="ko-KR" smtClean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(reserved words</a:t>
            </a:r>
            <a:r>
              <a:rPr lang="en-US" altLang="ko-KR" smtClean="0">
                <a:latin typeface="Comic Sans MS" pitchFamily="66" charset="0"/>
                <a:ea typeface="굴림" pitchFamily="50" charset="-127"/>
              </a:rPr>
              <a:t>)</a:t>
            </a:r>
            <a:r>
              <a:rPr lang="ko-KR" altLang="en-US" smtClean="0">
                <a:latin typeface="Comic Sans MS" pitchFamily="66" charset="0"/>
                <a:ea typeface="굴림" pitchFamily="50" charset="-127"/>
              </a:rPr>
              <a:t> 라고도 한다</a:t>
            </a:r>
            <a:r>
              <a:rPr lang="en-US" altLang="ko-KR" smtClean="0">
                <a:latin typeface="Comic Sans MS" pitchFamily="66" charset="0"/>
                <a:ea typeface="굴림" pitchFamily="50" charset="-127"/>
              </a:rPr>
              <a:t>.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04850" y="2744788"/>
            <a:ext cx="8251825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auto           double          int               struct </a:t>
            </a:r>
          </a:p>
          <a:p>
            <a:r>
              <a:rPr lang="en-US" altLang="ko-KR" sz="2000">
                <a:ea typeface="굴림" pitchFamily="50" charset="-127"/>
              </a:rPr>
              <a:t>break         else              long            switch </a:t>
            </a:r>
          </a:p>
          <a:p>
            <a:r>
              <a:rPr lang="en-US" altLang="ko-KR" sz="2000">
                <a:ea typeface="굴림" pitchFamily="50" charset="-127"/>
              </a:rPr>
              <a:t>case          enum            register        typedef </a:t>
            </a:r>
          </a:p>
          <a:p>
            <a:r>
              <a:rPr lang="en-US" altLang="ko-KR" sz="2000">
                <a:ea typeface="굴림" pitchFamily="50" charset="-127"/>
              </a:rPr>
              <a:t>char           extern          return          union </a:t>
            </a:r>
          </a:p>
          <a:p>
            <a:r>
              <a:rPr lang="en-US" altLang="ko-KR" sz="2000">
                <a:ea typeface="굴림" pitchFamily="50" charset="-127"/>
              </a:rPr>
              <a:t>const         float              short           unsigned </a:t>
            </a:r>
          </a:p>
          <a:p>
            <a:r>
              <a:rPr lang="en-US" altLang="ko-KR" sz="2000">
                <a:ea typeface="굴림" pitchFamily="50" charset="-127"/>
              </a:rPr>
              <a:t>continue    for                signed          void </a:t>
            </a:r>
          </a:p>
          <a:p>
            <a:r>
              <a:rPr lang="en-US" altLang="ko-KR" sz="2000">
                <a:ea typeface="굴림" pitchFamily="50" charset="-127"/>
              </a:rPr>
              <a:t>default       goto             sizeof          volatile </a:t>
            </a:r>
          </a:p>
          <a:p>
            <a:r>
              <a:rPr lang="en-US" altLang="ko-KR" sz="2000">
                <a:ea typeface="굴림" pitchFamily="50" charset="-127"/>
              </a:rPr>
              <a:t>do             if                   static           while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이번 장에서 학습할 내용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516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dirty="0" smtClean="0">
                <a:latin typeface="+mn-ea"/>
              </a:rPr>
              <a:t>*</a:t>
            </a:r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변수와 상수의 개념 이해</a:t>
            </a:r>
          </a:p>
          <a:p>
            <a:r>
              <a:rPr lang="ko-KR" altLang="en-US" dirty="0">
                <a:latin typeface="+mn-ea"/>
              </a:rPr>
              <a:t>* </a:t>
            </a:r>
            <a:r>
              <a:rPr lang="ko-KR" altLang="en-US" dirty="0" err="1">
                <a:latin typeface="+mn-ea"/>
              </a:rPr>
              <a:t>자료형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* 정수형</a:t>
            </a:r>
          </a:p>
          <a:p>
            <a:r>
              <a:rPr lang="ko-KR" altLang="en-US" dirty="0">
                <a:latin typeface="+mn-ea"/>
              </a:rPr>
              <a:t>* </a:t>
            </a:r>
            <a:r>
              <a:rPr lang="ko-KR" altLang="en-US" dirty="0" err="1">
                <a:latin typeface="+mn-ea"/>
              </a:rPr>
              <a:t>실수형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* 문자형</a:t>
            </a:r>
          </a:p>
          <a:p>
            <a:r>
              <a:rPr lang="ko-KR" altLang="en-US" dirty="0">
                <a:latin typeface="+mn-ea"/>
              </a:rPr>
              <a:t>* 기호 상수 사용</a:t>
            </a:r>
          </a:p>
          <a:p>
            <a:r>
              <a:rPr lang="ko-KR" altLang="en-US" dirty="0">
                <a:latin typeface="+mn-ea"/>
              </a:rPr>
              <a:t>* </a:t>
            </a:r>
            <a:r>
              <a:rPr lang="ko-KR" altLang="en-US" dirty="0" err="1">
                <a:latin typeface="+mn-ea"/>
              </a:rPr>
              <a:t>오버플로우와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언더플로우</a:t>
            </a:r>
            <a:r>
              <a:rPr lang="ko-KR" altLang="en-US" dirty="0">
                <a:latin typeface="+mn-ea"/>
              </a:rPr>
              <a:t> 이해</a:t>
            </a:r>
          </a:p>
        </p:txBody>
      </p:sp>
      <p:grpSp>
        <p:nvGrpSpPr>
          <p:cNvPr id="5125" name="Group 15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512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84 w 44"/>
                <a:gd name="T1" fmla="*/ 0 h 88"/>
                <a:gd name="T2" fmla="*/ 0 w 44"/>
                <a:gd name="T3" fmla="*/ 247 h 88"/>
                <a:gd name="T4" fmla="*/ 41 w 44"/>
                <a:gd name="T5" fmla="*/ 247 h 88"/>
                <a:gd name="T6" fmla="*/ 123 w 44"/>
                <a:gd name="T7" fmla="*/ 0 h 88"/>
                <a:gd name="T8" fmla="*/ 8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8 w 532"/>
                <a:gd name="T1" fmla="*/ 163 h 304"/>
                <a:gd name="T2" fmla="*/ 0 w 532"/>
                <a:gd name="T3" fmla="*/ 493 h 304"/>
                <a:gd name="T4" fmla="*/ 0 w 532"/>
                <a:gd name="T5" fmla="*/ 864 h 304"/>
                <a:gd name="T6" fmla="*/ 0 w 532"/>
                <a:gd name="T7" fmla="*/ 1053 h 304"/>
                <a:gd name="T8" fmla="*/ 1306 w 532"/>
                <a:gd name="T9" fmla="*/ 1053 h 304"/>
                <a:gd name="T10" fmla="*/ 1375 w 532"/>
                <a:gd name="T11" fmla="*/ 772 h 304"/>
                <a:gd name="T12" fmla="*/ 1306 w 532"/>
                <a:gd name="T13" fmla="*/ 302 h 304"/>
                <a:gd name="T14" fmla="*/ 1165 w 532"/>
                <a:gd name="T15" fmla="*/ 47 h 304"/>
                <a:gd name="T16" fmla="*/ 521 w 532"/>
                <a:gd name="T17" fmla="*/ 0 h 304"/>
                <a:gd name="T18" fmla="*/ 159 w 532"/>
                <a:gd name="T19" fmla="*/ 0 h 304"/>
                <a:gd name="T20" fmla="*/ 18 w 532"/>
                <a:gd name="T21" fmla="*/ 16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36 w 161"/>
                <a:gd name="T1" fmla="*/ 471 h 221"/>
                <a:gd name="T2" fmla="*/ 406 w 161"/>
                <a:gd name="T3" fmla="*/ 321 h 221"/>
                <a:gd name="T4" fmla="*/ 379 w 161"/>
                <a:gd name="T5" fmla="*/ 153 h 221"/>
                <a:gd name="T6" fmla="*/ 302 w 161"/>
                <a:gd name="T7" fmla="*/ 102 h 221"/>
                <a:gd name="T8" fmla="*/ 248 w 161"/>
                <a:gd name="T9" fmla="*/ 57 h 221"/>
                <a:gd name="T10" fmla="*/ 149 w 161"/>
                <a:gd name="T11" fmla="*/ 0 h 221"/>
                <a:gd name="T12" fmla="*/ 126 w 161"/>
                <a:gd name="T13" fmla="*/ 67 h 221"/>
                <a:gd name="T14" fmla="*/ 34 w 161"/>
                <a:gd name="T15" fmla="*/ 1 h 221"/>
                <a:gd name="T16" fmla="*/ 1 w 161"/>
                <a:gd name="T17" fmla="*/ 81 h 221"/>
                <a:gd name="T18" fmla="*/ 65 w 161"/>
                <a:gd name="T19" fmla="*/ 144 h 221"/>
                <a:gd name="T20" fmla="*/ 53 w 161"/>
                <a:gd name="T21" fmla="*/ 196 h 221"/>
                <a:gd name="T22" fmla="*/ 19 w 161"/>
                <a:gd name="T23" fmla="*/ 228 h 221"/>
                <a:gd name="T24" fmla="*/ 1 w 161"/>
                <a:gd name="T25" fmla="*/ 264 h 221"/>
                <a:gd name="T26" fmla="*/ 0 w 161"/>
                <a:gd name="T27" fmla="*/ 303 h 221"/>
                <a:gd name="T28" fmla="*/ 15 w 161"/>
                <a:gd name="T29" fmla="*/ 351 h 221"/>
                <a:gd name="T30" fmla="*/ 32 w 161"/>
                <a:gd name="T31" fmla="*/ 431 h 221"/>
                <a:gd name="T32" fmla="*/ 41 w 161"/>
                <a:gd name="T33" fmla="*/ 471 h 221"/>
                <a:gd name="T34" fmla="*/ 57 w 161"/>
                <a:gd name="T35" fmla="*/ 499 h 221"/>
                <a:gd name="T36" fmla="*/ 75 w 161"/>
                <a:gd name="T37" fmla="*/ 527 h 221"/>
                <a:gd name="T38" fmla="*/ 100 w 161"/>
                <a:gd name="T39" fmla="*/ 549 h 221"/>
                <a:gd name="T40" fmla="*/ 125 w 161"/>
                <a:gd name="T41" fmla="*/ 569 h 221"/>
                <a:gd name="T42" fmla="*/ 159 w 161"/>
                <a:gd name="T43" fmla="*/ 583 h 221"/>
                <a:gd name="T44" fmla="*/ 196 w 161"/>
                <a:gd name="T45" fmla="*/ 593 h 221"/>
                <a:gd name="T46" fmla="*/ 236 w 161"/>
                <a:gd name="T47" fmla="*/ 599 h 221"/>
                <a:gd name="T48" fmla="*/ 305 w 161"/>
                <a:gd name="T49" fmla="*/ 717 h 221"/>
                <a:gd name="T50" fmla="*/ 448 w 161"/>
                <a:gd name="T51" fmla="*/ 512 h 221"/>
                <a:gd name="T52" fmla="*/ 436 w 161"/>
                <a:gd name="T53" fmla="*/ 47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379 w 1132"/>
                <a:gd name="T1" fmla="*/ 570 h 1016"/>
                <a:gd name="T2" fmla="*/ 2509 w 1132"/>
                <a:gd name="T3" fmla="*/ 654 h 1016"/>
                <a:gd name="T4" fmla="*/ 2624 w 1132"/>
                <a:gd name="T5" fmla="*/ 744 h 1016"/>
                <a:gd name="T6" fmla="*/ 2716 w 1132"/>
                <a:gd name="T7" fmla="*/ 867 h 1016"/>
                <a:gd name="T8" fmla="*/ 2770 w 1132"/>
                <a:gd name="T9" fmla="*/ 1046 h 1016"/>
                <a:gd name="T10" fmla="*/ 2862 w 1132"/>
                <a:gd name="T11" fmla="*/ 1768 h 1016"/>
                <a:gd name="T12" fmla="*/ 2905 w 1132"/>
                <a:gd name="T13" fmla="*/ 2536 h 1016"/>
                <a:gd name="T14" fmla="*/ 2792 w 1132"/>
                <a:gd name="T15" fmla="*/ 3070 h 1016"/>
                <a:gd name="T16" fmla="*/ 2761 w 1132"/>
                <a:gd name="T17" fmla="*/ 3225 h 1016"/>
                <a:gd name="T18" fmla="*/ 2693 w 1132"/>
                <a:gd name="T19" fmla="*/ 3330 h 1016"/>
                <a:gd name="T20" fmla="*/ 2591 w 1132"/>
                <a:gd name="T21" fmla="*/ 3370 h 1016"/>
                <a:gd name="T22" fmla="*/ 2469 w 1132"/>
                <a:gd name="T23" fmla="*/ 3479 h 1016"/>
                <a:gd name="T24" fmla="*/ 2240 w 1132"/>
                <a:gd name="T25" fmla="*/ 3086 h 1016"/>
                <a:gd name="T26" fmla="*/ 1870 w 1132"/>
                <a:gd name="T27" fmla="*/ 3060 h 1016"/>
                <a:gd name="T28" fmla="*/ 1296 w 1132"/>
                <a:gd name="T29" fmla="*/ 3125 h 1016"/>
                <a:gd name="T30" fmla="*/ 1158 w 1132"/>
                <a:gd name="T31" fmla="*/ 3149 h 1016"/>
                <a:gd name="T32" fmla="*/ 1049 w 1132"/>
                <a:gd name="T33" fmla="*/ 3073 h 1016"/>
                <a:gd name="T34" fmla="*/ 1005 w 1132"/>
                <a:gd name="T35" fmla="*/ 2890 h 1016"/>
                <a:gd name="T36" fmla="*/ 1062 w 1132"/>
                <a:gd name="T37" fmla="*/ 2601 h 1016"/>
                <a:gd name="T38" fmla="*/ 1144 w 1132"/>
                <a:gd name="T39" fmla="*/ 1725 h 1016"/>
                <a:gd name="T40" fmla="*/ 853 w 1132"/>
                <a:gd name="T41" fmla="*/ 1398 h 1016"/>
                <a:gd name="T42" fmla="*/ 403 w 1132"/>
                <a:gd name="T43" fmla="*/ 1023 h 1016"/>
                <a:gd name="T44" fmla="*/ 149 w 1132"/>
                <a:gd name="T45" fmla="*/ 572 h 1016"/>
                <a:gd name="T46" fmla="*/ 0 w 1132"/>
                <a:gd name="T47" fmla="*/ 247 h 1016"/>
                <a:gd name="T48" fmla="*/ 258 w 1132"/>
                <a:gd name="T49" fmla="*/ 3 h 1016"/>
                <a:gd name="T50" fmla="*/ 619 w 1132"/>
                <a:gd name="T51" fmla="*/ 439 h 1016"/>
                <a:gd name="T52" fmla="*/ 813 w 1132"/>
                <a:gd name="T53" fmla="*/ 561 h 1016"/>
                <a:gd name="T54" fmla="*/ 891 w 1132"/>
                <a:gd name="T55" fmla="*/ 683 h 1016"/>
                <a:gd name="T56" fmla="*/ 935 w 1132"/>
                <a:gd name="T57" fmla="*/ 693 h 1016"/>
                <a:gd name="T58" fmla="*/ 984 w 1132"/>
                <a:gd name="T59" fmla="*/ 704 h 1016"/>
                <a:gd name="T60" fmla="*/ 1028 w 1132"/>
                <a:gd name="T61" fmla="*/ 713 h 1016"/>
                <a:gd name="T62" fmla="*/ 1095 w 1132"/>
                <a:gd name="T63" fmla="*/ 683 h 1016"/>
                <a:gd name="T64" fmla="*/ 1195 w 1132"/>
                <a:gd name="T65" fmla="*/ 620 h 1016"/>
                <a:gd name="T66" fmla="*/ 1294 w 1132"/>
                <a:gd name="T67" fmla="*/ 570 h 1016"/>
                <a:gd name="T68" fmla="*/ 1402 w 1132"/>
                <a:gd name="T69" fmla="*/ 534 h 1016"/>
                <a:gd name="T70" fmla="*/ 1572 w 1132"/>
                <a:gd name="T71" fmla="*/ 458 h 1016"/>
                <a:gd name="T72" fmla="*/ 1718 w 1132"/>
                <a:gd name="T73" fmla="*/ 420 h 1016"/>
                <a:gd name="T74" fmla="*/ 1760 w 1132"/>
                <a:gd name="T75" fmla="*/ 420 h 1016"/>
                <a:gd name="T76" fmla="*/ 1834 w 1132"/>
                <a:gd name="T77" fmla="*/ 420 h 1016"/>
                <a:gd name="T78" fmla="*/ 1926 w 1132"/>
                <a:gd name="T79" fmla="*/ 426 h 1016"/>
                <a:gd name="T80" fmla="*/ 2023 w 1132"/>
                <a:gd name="T81" fmla="*/ 426 h 1016"/>
                <a:gd name="T82" fmla="*/ 2112 w 1132"/>
                <a:gd name="T83" fmla="*/ 430 h 1016"/>
                <a:gd name="T84" fmla="*/ 2182 w 1132"/>
                <a:gd name="T85" fmla="*/ 430 h 1016"/>
                <a:gd name="T86" fmla="*/ 2219 w 1132"/>
                <a:gd name="T87" fmla="*/ 430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626 w 271"/>
                <a:gd name="T1" fmla="*/ 553 h 365"/>
                <a:gd name="T2" fmla="*/ 672 w 271"/>
                <a:gd name="T3" fmla="*/ 585 h 365"/>
                <a:gd name="T4" fmla="*/ 681 w 271"/>
                <a:gd name="T5" fmla="*/ 667 h 365"/>
                <a:gd name="T6" fmla="*/ 673 w 271"/>
                <a:gd name="T7" fmla="*/ 708 h 365"/>
                <a:gd name="T8" fmla="*/ 665 w 271"/>
                <a:gd name="T9" fmla="*/ 743 h 365"/>
                <a:gd name="T10" fmla="*/ 664 w 271"/>
                <a:gd name="T11" fmla="*/ 764 h 365"/>
                <a:gd name="T12" fmla="*/ 661 w 271"/>
                <a:gd name="T13" fmla="*/ 786 h 365"/>
                <a:gd name="T14" fmla="*/ 653 w 271"/>
                <a:gd name="T15" fmla="*/ 800 h 365"/>
                <a:gd name="T16" fmla="*/ 641 w 271"/>
                <a:gd name="T17" fmla="*/ 813 h 365"/>
                <a:gd name="T18" fmla="*/ 623 w 271"/>
                <a:gd name="T19" fmla="*/ 833 h 365"/>
                <a:gd name="T20" fmla="*/ 592 w 271"/>
                <a:gd name="T21" fmla="*/ 861 h 365"/>
                <a:gd name="T22" fmla="*/ 587 w 271"/>
                <a:gd name="T23" fmla="*/ 924 h 365"/>
                <a:gd name="T24" fmla="*/ 571 w 271"/>
                <a:gd name="T25" fmla="*/ 1082 h 365"/>
                <a:gd name="T26" fmla="*/ 478 w 271"/>
                <a:gd name="T27" fmla="*/ 1171 h 365"/>
                <a:gd name="T28" fmla="*/ 348 w 271"/>
                <a:gd name="T29" fmla="*/ 1281 h 365"/>
                <a:gd name="T30" fmla="*/ 185 w 271"/>
                <a:gd name="T31" fmla="*/ 1239 h 365"/>
                <a:gd name="T32" fmla="*/ 116 w 271"/>
                <a:gd name="T33" fmla="*/ 1055 h 365"/>
                <a:gd name="T34" fmla="*/ 68 w 271"/>
                <a:gd name="T35" fmla="*/ 924 h 365"/>
                <a:gd name="T36" fmla="*/ 68 w 271"/>
                <a:gd name="T37" fmla="*/ 888 h 365"/>
                <a:gd name="T38" fmla="*/ 38 w 271"/>
                <a:gd name="T39" fmla="*/ 854 h 365"/>
                <a:gd name="T40" fmla="*/ 17 w 271"/>
                <a:gd name="T41" fmla="*/ 817 h 365"/>
                <a:gd name="T42" fmla="*/ 2 w 271"/>
                <a:gd name="T43" fmla="*/ 780 h 365"/>
                <a:gd name="T44" fmla="*/ 0 w 271"/>
                <a:gd name="T45" fmla="*/ 736 h 365"/>
                <a:gd name="T46" fmla="*/ 0 w 271"/>
                <a:gd name="T47" fmla="*/ 691 h 365"/>
                <a:gd name="T48" fmla="*/ 2 w 271"/>
                <a:gd name="T49" fmla="*/ 640 h 365"/>
                <a:gd name="T50" fmla="*/ 13 w 271"/>
                <a:gd name="T51" fmla="*/ 594 h 365"/>
                <a:gd name="T52" fmla="*/ 21 w 271"/>
                <a:gd name="T53" fmla="*/ 540 h 365"/>
                <a:gd name="T54" fmla="*/ 74 w 271"/>
                <a:gd name="T55" fmla="*/ 570 h 365"/>
                <a:gd name="T56" fmla="*/ 74 w 271"/>
                <a:gd name="T57" fmla="*/ 426 h 365"/>
                <a:gd name="T58" fmla="*/ 59 w 271"/>
                <a:gd name="T59" fmla="*/ 207 h 365"/>
                <a:gd name="T60" fmla="*/ 221 w 271"/>
                <a:gd name="T61" fmla="*/ 2 h 365"/>
                <a:gd name="T62" fmla="*/ 411 w 271"/>
                <a:gd name="T63" fmla="*/ 0 h 365"/>
                <a:gd name="T64" fmla="*/ 623 w 271"/>
                <a:gd name="T65" fmla="*/ 197 h 365"/>
                <a:gd name="T66" fmla="*/ 626 w 271"/>
                <a:gd name="T67" fmla="*/ 55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70 w 272"/>
                <a:gd name="T1" fmla="*/ 75 h 214"/>
                <a:gd name="T2" fmla="*/ 596 w 272"/>
                <a:gd name="T3" fmla="*/ 171 h 214"/>
                <a:gd name="T4" fmla="*/ 641 w 272"/>
                <a:gd name="T5" fmla="*/ 211 h 214"/>
                <a:gd name="T6" fmla="*/ 675 w 272"/>
                <a:gd name="T7" fmla="*/ 254 h 214"/>
                <a:gd name="T8" fmla="*/ 702 w 272"/>
                <a:gd name="T9" fmla="*/ 297 h 214"/>
                <a:gd name="T10" fmla="*/ 711 w 272"/>
                <a:gd name="T11" fmla="*/ 334 h 214"/>
                <a:gd name="T12" fmla="*/ 717 w 272"/>
                <a:gd name="T13" fmla="*/ 388 h 214"/>
                <a:gd name="T14" fmla="*/ 711 w 272"/>
                <a:gd name="T15" fmla="*/ 439 h 214"/>
                <a:gd name="T16" fmla="*/ 695 w 272"/>
                <a:gd name="T17" fmla="*/ 495 h 214"/>
                <a:gd name="T18" fmla="*/ 679 w 272"/>
                <a:gd name="T19" fmla="*/ 565 h 214"/>
                <a:gd name="T20" fmla="*/ 672 w 272"/>
                <a:gd name="T21" fmla="*/ 652 h 214"/>
                <a:gd name="T22" fmla="*/ 672 w 272"/>
                <a:gd name="T23" fmla="*/ 728 h 214"/>
                <a:gd name="T24" fmla="*/ 622 w 272"/>
                <a:gd name="T25" fmla="*/ 741 h 214"/>
                <a:gd name="T26" fmla="*/ 584 w 272"/>
                <a:gd name="T27" fmla="*/ 617 h 214"/>
                <a:gd name="T28" fmla="*/ 567 w 272"/>
                <a:gd name="T29" fmla="*/ 513 h 214"/>
                <a:gd name="T30" fmla="*/ 568 w 272"/>
                <a:gd name="T31" fmla="*/ 409 h 214"/>
                <a:gd name="T32" fmla="*/ 595 w 272"/>
                <a:gd name="T33" fmla="*/ 284 h 214"/>
                <a:gd name="T34" fmla="*/ 488 w 272"/>
                <a:gd name="T35" fmla="*/ 193 h 214"/>
                <a:gd name="T36" fmla="*/ 340 w 272"/>
                <a:gd name="T37" fmla="*/ 193 h 214"/>
                <a:gd name="T38" fmla="*/ 310 w 272"/>
                <a:gd name="T39" fmla="*/ 210 h 214"/>
                <a:gd name="T40" fmla="*/ 288 w 272"/>
                <a:gd name="T41" fmla="*/ 225 h 214"/>
                <a:gd name="T42" fmla="*/ 260 w 272"/>
                <a:gd name="T43" fmla="*/ 244 h 214"/>
                <a:gd name="T44" fmla="*/ 238 w 272"/>
                <a:gd name="T45" fmla="*/ 255 h 214"/>
                <a:gd name="T46" fmla="*/ 208 w 272"/>
                <a:gd name="T47" fmla="*/ 269 h 214"/>
                <a:gd name="T48" fmla="*/ 184 w 272"/>
                <a:gd name="T49" fmla="*/ 284 h 214"/>
                <a:gd name="T50" fmla="*/ 157 w 272"/>
                <a:gd name="T51" fmla="*/ 297 h 214"/>
                <a:gd name="T52" fmla="*/ 126 w 272"/>
                <a:gd name="T53" fmla="*/ 301 h 214"/>
                <a:gd name="T54" fmla="*/ 89 w 272"/>
                <a:gd name="T55" fmla="*/ 334 h 214"/>
                <a:gd name="T56" fmla="*/ 109 w 272"/>
                <a:gd name="T57" fmla="*/ 417 h 214"/>
                <a:gd name="T58" fmla="*/ 119 w 272"/>
                <a:gd name="T59" fmla="*/ 480 h 214"/>
                <a:gd name="T60" fmla="*/ 119 w 272"/>
                <a:gd name="T61" fmla="*/ 543 h 214"/>
                <a:gd name="T62" fmla="*/ 105 w 272"/>
                <a:gd name="T63" fmla="*/ 619 h 214"/>
                <a:gd name="T64" fmla="*/ 105 w 272"/>
                <a:gd name="T65" fmla="*/ 741 h 214"/>
                <a:gd name="T66" fmla="*/ 55 w 272"/>
                <a:gd name="T67" fmla="*/ 667 h 214"/>
                <a:gd name="T68" fmla="*/ 23 w 272"/>
                <a:gd name="T69" fmla="*/ 565 h 214"/>
                <a:gd name="T70" fmla="*/ 16 w 272"/>
                <a:gd name="T71" fmla="*/ 518 h 214"/>
                <a:gd name="T72" fmla="*/ 2 w 272"/>
                <a:gd name="T73" fmla="*/ 468 h 214"/>
                <a:gd name="T74" fmla="*/ 0 w 272"/>
                <a:gd name="T75" fmla="*/ 424 h 214"/>
                <a:gd name="T76" fmla="*/ 0 w 272"/>
                <a:gd name="T77" fmla="*/ 375 h 214"/>
                <a:gd name="T78" fmla="*/ 2 w 272"/>
                <a:gd name="T79" fmla="*/ 333 h 214"/>
                <a:gd name="T80" fmla="*/ 18 w 272"/>
                <a:gd name="T81" fmla="*/ 301 h 214"/>
                <a:gd name="T82" fmla="*/ 42 w 272"/>
                <a:gd name="T83" fmla="*/ 273 h 214"/>
                <a:gd name="T84" fmla="*/ 82 w 272"/>
                <a:gd name="T85" fmla="*/ 263 h 214"/>
                <a:gd name="T86" fmla="*/ 89 w 272"/>
                <a:gd name="T87" fmla="*/ 164 h 214"/>
                <a:gd name="T88" fmla="*/ 163 w 272"/>
                <a:gd name="T89" fmla="*/ 47 h 214"/>
                <a:gd name="T90" fmla="*/ 321 w 272"/>
                <a:gd name="T91" fmla="*/ 0 h 214"/>
                <a:gd name="T92" fmla="*/ 470 w 272"/>
                <a:gd name="T93" fmla="*/ 7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98 w 99"/>
                <a:gd name="T1" fmla="*/ 255 h 304"/>
                <a:gd name="T2" fmla="*/ 198 w 99"/>
                <a:gd name="T3" fmla="*/ 419 h 304"/>
                <a:gd name="T4" fmla="*/ 247 w 99"/>
                <a:gd name="T5" fmla="*/ 529 h 304"/>
                <a:gd name="T6" fmla="*/ 246 w 99"/>
                <a:gd name="T7" fmla="*/ 661 h 304"/>
                <a:gd name="T8" fmla="*/ 246 w 99"/>
                <a:gd name="T9" fmla="*/ 861 h 304"/>
                <a:gd name="T10" fmla="*/ 198 w 99"/>
                <a:gd name="T11" fmla="*/ 918 h 304"/>
                <a:gd name="T12" fmla="*/ 135 w 99"/>
                <a:gd name="T13" fmla="*/ 970 h 304"/>
                <a:gd name="T14" fmla="*/ 115 w 99"/>
                <a:gd name="T15" fmla="*/ 1053 h 304"/>
                <a:gd name="T16" fmla="*/ 30 w 99"/>
                <a:gd name="T17" fmla="*/ 1053 h 304"/>
                <a:gd name="T18" fmla="*/ 0 w 99"/>
                <a:gd name="T19" fmla="*/ 970 h 304"/>
                <a:gd name="T20" fmla="*/ 85 w 99"/>
                <a:gd name="T21" fmla="*/ 953 h 304"/>
                <a:gd name="T22" fmla="*/ 38 w 99"/>
                <a:gd name="T23" fmla="*/ 921 h 304"/>
                <a:gd name="T24" fmla="*/ 1 w 99"/>
                <a:gd name="T25" fmla="*/ 921 h 304"/>
                <a:gd name="T26" fmla="*/ 1 w 99"/>
                <a:gd name="T27" fmla="*/ 861 h 304"/>
                <a:gd name="T28" fmla="*/ 44 w 99"/>
                <a:gd name="T29" fmla="*/ 872 h 304"/>
                <a:gd name="T30" fmla="*/ 128 w 99"/>
                <a:gd name="T31" fmla="*/ 866 h 304"/>
                <a:gd name="T32" fmla="*/ 128 w 99"/>
                <a:gd name="T33" fmla="*/ 810 h 304"/>
                <a:gd name="T34" fmla="*/ 61 w 99"/>
                <a:gd name="T35" fmla="*/ 810 h 304"/>
                <a:gd name="T36" fmla="*/ 0 w 99"/>
                <a:gd name="T37" fmla="*/ 788 h 304"/>
                <a:gd name="T38" fmla="*/ 0 w 99"/>
                <a:gd name="T39" fmla="*/ 709 h 304"/>
                <a:gd name="T40" fmla="*/ 49 w 99"/>
                <a:gd name="T41" fmla="*/ 701 h 304"/>
                <a:gd name="T42" fmla="*/ 107 w 99"/>
                <a:gd name="T43" fmla="*/ 766 h 304"/>
                <a:gd name="T44" fmla="*/ 148 w 99"/>
                <a:gd name="T45" fmla="*/ 740 h 304"/>
                <a:gd name="T46" fmla="*/ 115 w 99"/>
                <a:gd name="T47" fmla="*/ 661 h 304"/>
                <a:gd name="T48" fmla="*/ 159 w 99"/>
                <a:gd name="T49" fmla="*/ 634 h 304"/>
                <a:gd name="T50" fmla="*/ 128 w 99"/>
                <a:gd name="T51" fmla="*/ 585 h 304"/>
                <a:gd name="T52" fmla="*/ 148 w 99"/>
                <a:gd name="T53" fmla="*/ 518 h 304"/>
                <a:gd name="T54" fmla="*/ 85 w 99"/>
                <a:gd name="T55" fmla="*/ 518 h 304"/>
                <a:gd name="T56" fmla="*/ 115 w 99"/>
                <a:gd name="T57" fmla="*/ 468 h 304"/>
                <a:gd name="T58" fmla="*/ 159 w 99"/>
                <a:gd name="T59" fmla="*/ 468 h 304"/>
                <a:gd name="T60" fmla="*/ 198 w 99"/>
                <a:gd name="T61" fmla="*/ 478 h 304"/>
                <a:gd name="T62" fmla="*/ 170 w 99"/>
                <a:gd name="T63" fmla="*/ 376 h 304"/>
                <a:gd name="T64" fmla="*/ 115 w 99"/>
                <a:gd name="T65" fmla="*/ 350 h 304"/>
                <a:gd name="T66" fmla="*/ 30 w 99"/>
                <a:gd name="T67" fmla="*/ 350 h 304"/>
                <a:gd name="T68" fmla="*/ 17 w 99"/>
                <a:gd name="T69" fmla="*/ 287 h 304"/>
                <a:gd name="T70" fmla="*/ 17 w 99"/>
                <a:gd name="T71" fmla="*/ 181 h 304"/>
                <a:gd name="T72" fmla="*/ 4 w 99"/>
                <a:gd name="T73" fmla="*/ 79 h 304"/>
                <a:gd name="T74" fmla="*/ 61 w 99"/>
                <a:gd name="T75" fmla="*/ 0 h 304"/>
                <a:gd name="T76" fmla="*/ 117 w 99"/>
                <a:gd name="T77" fmla="*/ 13 h 304"/>
                <a:gd name="T78" fmla="*/ 161 w 99"/>
                <a:gd name="T79" fmla="*/ 21 h 304"/>
                <a:gd name="T80" fmla="*/ 191 w 99"/>
                <a:gd name="T81" fmla="*/ 35 h 304"/>
                <a:gd name="T82" fmla="*/ 212 w 99"/>
                <a:gd name="T83" fmla="*/ 56 h 304"/>
                <a:gd name="T84" fmla="*/ 220 w 99"/>
                <a:gd name="T85" fmla="*/ 86 h 304"/>
                <a:gd name="T86" fmla="*/ 220 w 99"/>
                <a:gd name="T87" fmla="*/ 124 h 304"/>
                <a:gd name="T88" fmla="*/ 212 w 99"/>
                <a:gd name="T89" fmla="*/ 180 h 304"/>
                <a:gd name="T90" fmla="*/ 198 w 99"/>
                <a:gd name="T91" fmla="*/ 255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53 w 33"/>
                <a:gd name="T1" fmla="*/ 18 h 81"/>
                <a:gd name="T2" fmla="*/ 94 w 33"/>
                <a:gd name="T3" fmla="*/ 89 h 81"/>
                <a:gd name="T4" fmla="*/ 70 w 33"/>
                <a:gd name="T5" fmla="*/ 168 h 81"/>
                <a:gd name="T6" fmla="*/ 104 w 33"/>
                <a:gd name="T7" fmla="*/ 220 h 81"/>
                <a:gd name="T8" fmla="*/ 104 w 33"/>
                <a:gd name="T9" fmla="*/ 287 h 81"/>
                <a:gd name="T10" fmla="*/ 53 w 33"/>
                <a:gd name="T11" fmla="*/ 271 h 81"/>
                <a:gd name="T12" fmla="*/ 0 w 33"/>
                <a:gd name="T13" fmla="*/ 278 h 81"/>
                <a:gd name="T14" fmla="*/ 0 w 33"/>
                <a:gd name="T15" fmla="*/ 178 h 81"/>
                <a:gd name="T16" fmla="*/ 18 w 33"/>
                <a:gd name="T17" fmla="*/ 89 h 81"/>
                <a:gd name="T18" fmla="*/ 3 w 33"/>
                <a:gd name="T19" fmla="*/ 0 h 81"/>
                <a:gd name="T20" fmla="*/ 16 w 33"/>
                <a:gd name="T21" fmla="*/ 1 h 81"/>
                <a:gd name="T22" fmla="*/ 28 w 33"/>
                <a:gd name="T23" fmla="*/ 2 h 81"/>
                <a:gd name="T24" fmla="*/ 43 w 33"/>
                <a:gd name="T25" fmla="*/ 15 h 81"/>
                <a:gd name="T26" fmla="*/ 53 w 33"/>
                <a:gd name="T27" fmla="*/ 1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76 w 30"/>
                <a:gd name="T1" fmla="*/ 0 h 84"/>
                <a:gd name="T2" fmla="*/ 20 w 30"/>
                <a:gd name="T3" fmla="*/ 18 h 84"/>
                <a:gd name="T4" fmla="*/ 0 w 30"/>
                <a:gd name="T5" fmla="*/ 106 h 84"/>
                <a:gd name="T6" fmla="*/ 52 w 30"/>
                <a:gd name="T7" fmla="*/ 58 h 84"/>
                <a:gd name="T8" fmla="*/ 37 w 30"/>
                <a:gd name="T9" fmla="*/ 165 h 84"/>
                <a:gd name="T10" fmla="*/ 0 w 30"/>
                <a:gd name="T11" fmla="*/ 170 h 84"/>
                <a:gd name="T12" fmla="*/ 0 w 30"/>
                <a:gd name="T13" fmla="*/ 282 h 84"/>
                <a:gd name="T14" fmla="*/ 37 w 30"/>
                <a:gd name="T15" fmla="*/ 287 h 84"/>
                <a:gd name="T16" fmla="*/ 52 w 30"/>
                <a:gd name="T17" fmla="*/ 211 h 84"/>
                <a:gd name="T18" fmla="*/ 84 w 30"/>
                <a:gd name="T19" fmla="*/ 117 h 84"/>
                <a:gd name="T20" fmla="*/ 7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858 w 353"/>
                <a:gd name="T1" fmla="*/ 0 h 672"/>
                <a:gd name="T2" fmla="*/ 797 w 353"/>
                <a:gd name="T3" fmla="*/ 199 h 672"/>
                <a:gd name="T4" fmla="*/ 652 w 353"/>
                <a:gd name="T5" fmla="*/ 305 h 672"/>
                <a:gd name="T6" fmla="*/ 539 w 353"/>
                <a:gd name="T7" fmla="*/ 338 h 672"/>
                <a:gd name="T8" fmla="*/ 457 w 353"/>
                <a:gd name="T9" fmla="*/ 267 h 672"/>
                <a:gd name="T10" fmla="*/ 419 w 353"/>
                <a:gd name="T11" fmla="*/ 177 h 672"/>
                <a:gd name="T12" fmla="*/ 363 w 353"/>
                <a:gd name="T13" fmla="*/ 384 h 672"/>
                <a:gd name="T14" fmla="*/ 146 w 353"/>
                <a:gd name="T15" fmla="*/ 917 h 672"/>
                <a:gd name="T16" fmla="*/ 48 w 353"/>
                <a:gd name="T17" fmla="*/ 1752 h 672"/>
                <a:gd name="T18" fmla="*/ 0 w 353"/>
                <a:gd name="T19" fmla="*/ 2352 h 672"/>
                <a:gd name="T20" fmla="*/ 250 w 353"/>
                <a:gd name="T21" fmla="*/ 1766 h 672"/>
                <a:gd name="T22" fmla="*/ 539 w 353"/>
                <a:gd name="T23" fmla="*/ 752 h 672"/>
                <a:gd name="T24" fmla="*/ 603 w 353"/>
                <a:gd name="T25" fmla="*/ 532 h 672"/>
                <a:gd name="T26" fmla="*/ 742 w 353"/>
                <a:gd name="T27" fmla="*/ 352 h 672"/>
                <a:gd name="T28" fmla="*/ 846 w 353"/>
                <a:gd name="T29" fmla="*/ 243 h 672"/>
                <a:gd name="T30" fmla="*/ 903 w 353"/>
                <a:gd name="T31" fmla="*/ 164 h 672"/>
                <a:gd name="T32" fmla="*/ 85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43 w 103"/>
                <a:gd name="T1" fmla="*/ 317 h 140"/>
                <a:gd name="T2" fmla="*/ 0 w 103"/>
                <a:gd name="T3" fmla="*/ 547 h 140"/>
                <a:gd name="T4" fmla="*/ 0 w 103"/>
                <a:gd name="T5" fmla="*/ 376 h 140"/>
                <a:gd name="T6" fmla="*/ 165 w 103"/>
                <a:gd name="T7" fmla="*/ 180 h 140"/>
                <a:gd name="T8" fmla="*/ 243 w 103"/>
                <a:gd name="T9" fmla="*/ 0 h 140"/>
                <a:gd name="T10" fmla="*/ 249 w 103"/>
                <a:gd name="T11" fmla="*/ 167 h 140"/>
                <a:gd name="T12" fmla="*/ 143 w 103"/>
                <a:gd name="T13" fmla="*/ 31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92 w 192"/>
                <a:gd name="T1" fmla="*/ 14 h 508"/>
                <a:gd name="T2" fmla="*/ 492 w 192"/>
                <a:gd name="T3" fmla="*/ 164 h 508"/>
                <a:gd name="T4" fmla="*/ 243 w 192"/>
                <a:gd name="T5" fmla="*/ 1108 h 508"/>
                <a:gd name="T6" fmla="*/ 129 w 192"/>
                <a:gd name="T7" fmla="*/ 1380 h 508"/>
                <a:gd name="T8" fmla="*/ 0 w 192"/>
                <a:gd name="T9" fmla="*/ 1728 h 508"/>
                <a:gd name="T10" fmla="*/ 0 w 192"/>
                <a:gd name="T11" fmla="*/ 1250 h 508"/>
                <a:gd name="T12" fmla="*/ 124 w 192"/>
                <a:gd name="T13" fmla="*/ 907 h 508"/>
                <a:gd name="T14" fmla="*/ 214 w 192"/>
                <a:gd name="T15" fmla="*/ 898 h 508"/>
                <a:gd name="T16" fmla="*/ 214 w 192"/>
                <a:gd name="T17" fmla="*/ 724 h 508"/>
                <a:gd name="T18" fmla="*/ 214 w 192"/>
                <a:gd name="T19" fmla="*/ 494 h 508"/>
                <a:gd name="T20" fmla="*/ 226 w 192"/>
                <a:gd name="T21" fmla="*/ 323 h 508"/>
                <a:gd name="T22" fmla="*/ 327 w 192"/>
                <a:gd name="T23" fmla="*/ 132 h 508"/>
                <a:gd name="T24" fmla="*/ 388 w 192"/>
                <a:gd name="T25" fmla="*/ 101 h 508"/>
                <a:gd name="T26" fmla="*/ 412 w 192"/>
                <a:gd name="T27" fmla="*/ 0 h 508"/>
                <a:gd name="T28" fmla="*/ 492 w 192"/>
                <a:gd name="T29" fmla="*/ 1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83 w 65"/>
                <a:gd name="T1" fmla="*/ 103 h 90"/>
                <a:gd name="T2" fmla="*/ 87 w 65"/>
                <a:gd name="T3" fmla="*/ 180 h 90"/>
                <a:gd name="T4" fmla="*/ 0 w 65"/>
                <a:gd name="T5" fmla="*/ 312 h 90"/>
                <a:gd name="T6" fmla="*/ 54 w 65"/>
                <a:gd name="T7" fmla="*/ 40 h 90"/>
                <a:gd name="T8" fmla="*/ 116 w 65"/>
                <a:gd name="T9" fmla="*/ 0 h 90"/>
                <a:gd name="T10" fmla="*/ 183 w 65"/>
                <a:gd name="T11" fmla="*/ 103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94 w 225"/>
                <a:gd name="T1" fmla="*/ 48 h 594"/>
                <a:gd name="T2" fmla="*/ 432 w 225"/>
                <a:gd name="T3" fmla="*/ 0 h 594"/>
                <a:gd name="T4" fmla="*/ 389 w 225"/>
                <a:gd name="T5" fmla="*/ 146 h 594"/>
                <a:gd name="T6" fmla="*/ 403 w 225"/>
                <a:gd name="T7" fmla="*/ 246 h 594"/>
                <a:gd name="T8" fmla="*/ 225 w 225"/>
                <a:gd name="T9" fmla="*/ 659 h 594"/>
                <a:gd name="T10" fmla="*/ 42 w 225"/>
                <a:gd name="T11" fmla="*/ 1341 h 594"/>
                <a:gd name="T12" fmla="*/ 0 w 225"/>
                <a:gd name="T13" fmla="*/ 2041 h 594"/>
                <a:gd name="T14" fmla="*/ 247 w 225"/>
                <a:gd name="T15" fmla="*/ 1499 h 594"/>
                <a:gd name="T16" fmla="*/ 479 w 225"/>
                <a:gd name="T17" fmla="*/ 254 h 594"/>
                <a:gd name="T18" fmla="*/ 532 w 225"/>
                <a:gd name="T19" fmla="*/ 207 h 594"/>
                <a:gd name="T20" fmla="*/ 594 w 225"/>
                <a:gd name="T21" fmla="*/ 48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12 w 295"/>
                <a:gd name="T1" fmla="*/ 389 h 210"/>
                <a:gd name="T2" fmla="*/ 356 w 295"/>
                <a:gd name="T3" fmla="*/ 160 h 210"/>
                <a:gd name="T4" fmla="*/ 271 w 295"/>
                <a:gd name="T5" fmla="*/ 137 h 210"/>
                <a:gd name="T6" fmla="*/ 189 w 295"/>
                <a:gd name="T7" fmla="*/ 0 h 210"/>
                <a:gd name="T8" fmla="*/ 100 w 295"/>
                <a:gd name="T9" fmla="*/ 0 h 210"/>
                <a:gd name="T10" fmla="*/ 0 w 295"/>
                <a:gd name="T11" fmla="*/ 170 h 210"/>
                <a:gd name="T12" fmla="*/ 43 w 295"/>
                <a:gd name="T13" fmla="*/ 218 h 210"/>
                <a:gd name="T14" fmla="*/ 144 w 295"/>
                <a:gd name="T15" fmla="*/ 193 h 210"/>
                <a:gd name="T16" fmla="*/ 189 w 295"/>
                <a:gd name="T17" fmla="*/ 106 h 210"/>
                <a:gd name="T18" fmla="*/ 226 w 295"/>
                <a:gd name="T19" fmla="*/ 181 h 210"/>
                <a:gd name="T20" fmla="*/ 226 w 295"/>
                <a:gd name="T21" fmla="*/ 364 h 210"/>
                <a:gd name="T22" fmla="*/ 289 w 295"/>
                <a:gd name="T23" fmla="*/ 389 h 210"/>
                <a:gd name="T24" fmla="*/ 289 w 295"/>
                <a:gd name="T25" fmla="*/ 230 h 210"/>
                <a:gd name="T26" fmla="*/ 386 w 295"/>
                <a:gd name="T27" fmla="*/ 302 h 210"/>
                <a:gd name="T28" fmla="*/ 366 w 295"/>
                <a:gd name="T29" fmla="*/ 496 h 210"/>
                <a:gd name="T30" fmla="*/ 386 w 295"/>
                <a:gd name="T31" fmla="*/ 569 h 210"/>
                <a:gd name="T32" fmla="*/ 431 w 295"/>
                <a:gd name="T33" fmla="*/ 457 h 210"/>
                <a:gd name="T34" fmla="*/ 476 w 295"/>
                <a:gd name="T35" fmla="*/ 496 h 210"/>
                <a:gd name="T36" fmla="*/ 467 w 295"/>
                <a:gd name="T37" fmla="*/ 613 h 210"/>
                <a:gd name="T38" fmla="*/ 525 w 295"/>
                <a:gd name="T39" fmla="*/ 676 h 210"/>
                <a:gd name="T40" fmla="*/ 525 w 295"/>
                <a:gd name="T41" fmla="*/ 531 h 210"/>
                <a:gd name="T42" fmla="*/ 584 w 295"/>
                <a:gd name="T43" fmla="*/ 554 h 210"/>
                <a:gd name="T44" fmla="*/ 584 w 295"/>
                <a:gd name="T45" fmla="*/ 723 h 210"/>
                <a:gd name="T46" fmla="*/ 630 w 295"/>
                <a:gd name="T47" fmla="*/ 676 h 210"/>
                <a:gd name="T48" fmla="*/ 602 w 295"/>
                <a:gd name="T49" fmla="*/ 496 h 210"/>
                <a:gd name="T50" fmla="*/ 684 w 295"/>
                <a:gd name="T51" fmla="*/ 579 h 210"/>
                <a:gd name="T52" fmla="*/ 694 w 295"/>
                <a:gd name="T53" fmla="*/ 708 h 210"/>
                <a:gd name="T54" fmla="*/ 779 w 295"/>
                <a:gd name="T55" fmla="*/ 708 h 210"/>
                <a:gd name="T56" fmla="*/ 759 w 295"/>
                <a:gd name="T57" fmla="*/ 544 h 210"/>
                <a:gd name="T58" fmla="*/ 640 w 295"/>
                <a:gd name="T59" fmla="*/ 435 h 210"/>
                <a:gd name="T60" fmla="*/ 632 w 295"/>
                <a:gd name="T61" fmla="*/ 426 h 210"/>
                <a:gd name="T62" fmla="*/ 621 w 295"/>
                <a:gd name="T63" fmla="*/ 425 h 210"/>
                <a:gd name="T64" fmla="*/ 596 w 295"/>
                <a:gd name="T65" fmla="*/ 418 h 210"/>
                <a:gd name="T66" fmla="*/ 572 w 295"/>
                <a:gd name="T67" fmla="*/ 410 h 210"/>
                <a:gd name="T68" fmla="*/ 550 w 295"/>
                <a:gd name="T69" fmla="*/ 399 h 210"/>
                <a:gd name="T70" fmla="*/ 527 w 295"/>
                <a:gd name="T71" fmla="*/ 391 h 210"/>
                <a:gd name="T72" fmla="*/ 515 w 295"/>
                <a:gd name="T73" fmla="*/ 390 h 210"/>
                <a:gd name="T74" fmla="*/ 512 w 295"/>
                <a:gd name="T75" fmla="*/ 38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29 w 116"/>
                <a:gd name="T1" fmla="*/ 149 h 159"/>
                <a:gd name="T2" fmla="*/ 180 w 116"/>
                <a:gd name="T3" fmla="*/ 123 h 159"/>
                <a:gd name="T4" fmla="*/ 130 w 116"/>
                <a:gd name="T5" fmla="*/ 58 h 159"/>
                <a:gd name="T6" fmla="*/ 85 w 116"/>
                <a:gd name="T7" fmla="*/ 49 h 159"/>
                <a:gd name="T8" fmla="*/ 34 w 116"/>
                <a:gd name="T9" fmla="*/ 0 h 159"/>
                <a:gd name="T10" fmla="*/ 34 w 116"/>
                <a:gd name="T11" fmla="*/ 101 h 159"/>
                <a:gd name="T12" fmla="*/ 85 w 116"/>
                <a:gd name="T13" fmla="*/ 123 h 159"/>
                <a:gd name="T14" fmla="*/ 148 w 116"/>
                <a:gd name="T15" fmla="*/ 149 h 159"/>
                <a:gd name="T16" fmla="*/ 142 w 116"/>
                <a:gd name="T17" fmla="*/ 348 h 159"/>
                <a:gd name="T18" fmla="*/ 142 w 116"/>
                <a:gd name="T19" fmla="*/ 409 h 159"/>
                <a:gd name="T20" fmla="*/ 198 w 116"/>
                <a:gd name="T21" fmla="*/ 485 h 159"/>
                <a:gd name="T22" fmla="*/ 166 w 116"/>
                <a:gd name="T23" fmla="*/ 497 h 159"/>
                <a:gd name="T24" fmla="*/ 108 w 116"/>
                <a:gd name="T25" fmla="*/ 442 h 159"/>
                <a:gd name="T26" fmla="*/ 0 w 116"/>
                <a:gd name="T27" fmla="*/ 442 h 159"/>
                <a:gd name="T28" fmla="*/ 18 w 116"/>
                <a:gd name="T29" fmla="*/ 526 h 159"/>
                <a:gd name="T30" fmla="*/ 130 w 116"/>
                <a:gd name="T31" fmla="*/ 583 h 159"/>
                <a:gd name="T32" fmla="*/ 203 w 116"/>
                <a:gd name="T33" fmla="*/ 583 h 159"/>
                <a:gd name="T34" fmla="*/ 307 w 116"/>
                <a:gd name="T35" fmla="*/ 481 h 159"/>
                <a:gd name="T36" fmla="*/ 259 w 116"/>
                <a:gd name="T37" fmla="*/ 392 h 159"/>
                <a:gd name="T38" fmla="*/ 259 w 116"/>
                <a:gd name="T39" fmla="*/ 296 h 159"/>
                <a:gd name="T40" fmla="*/ 241 w 116"/>
                <a:gd name="T41" fmla="*/ 194 h 159"/>
                <a:gd name="T42" fmla="*/ 229 w 116"/>
                <a:gd name="T43" fmla="*/ 149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39 w 47"/>
                <a:gd name="T1" fmla="*/ 33 h 41"/>
                <a:gd name="T2" fmla="*/ 26 w 47"/>
                <a:gd name="T3" fmla="*/ 0 h 41"/>
                <a:gd name="T4" fmla="*/ 0 w 47"/>
                <a:gd name="T5" fmla="*/ 33 h 41"/>
                <a:gd name="T6" fmla="*/ 26 w 47"/>
                <a:gd name="T7" fmla="*/ 69 h 41"/>
                <a:gd name="T8" fmla="*/ 136 w 47"/>
                <a:gd name="T9" fmla="*/ 123 h 41"/>
                <a:gd name="T10" fmla="*/ 142 w 47"/>
                <a:gd name="T11" fmla="*/ 83 h 41"/>
                <a:gd name="T12" fmla="*/ 142 w 47"/>
                <a:gd name="T13" fmla="*/ 72 h 41"/>
                <a:gd name="T14" fmla="*/ 140 w 47"/>
                <a:gd name="T15" fmla="*/ 50 h 41"/>
                <a:gd name="T16" fmla="*/ 139 w 47"/>
                <a:gd name="T17" fmla="*/ 37 h 41"/>
                <a:gd name="T18" fmla="*/ 139 w 47"/>
                <a:gd name="T19" fmla="*/ 3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90 w 40"/>
                <a:gd name="T1" fmla="*/ 76 h 36"/>
                <a:gd name="T2" fmla="*/ 18 w 40"/>
                <a:gd name="T3" fmla="*/ 0 h 36"/>
                <a:gd name="T4" fmla="*/ 0 w 40"/>
                <a:gd name="T5" fmla="*/ 58 h 36"/>
                <a:gd name="T6" fmla="*/ 37 w 40"/>
                <a:gd name="T7" fmla="*/ 120 h 36"/>
                <a:gd name="T8" fmla="*/ 102 w 40"/>
                <a:gd name="T9" fmla="*/ 124 h 36"/>
                <a:gd name="T10" fmla="*/ 101 w 40"/>
                <a:gd name="T11" fmla="*/ 120 h 36"/>
                <a:gd name="T12" fmla="*/ 99 w 40"/>
                <a:gd name="T13" fmla="*/ 100 h 36"/>
                <a:gd name="T14" fmla="*/ 93 w 40"/>
                <a:gd name="T15" fmla="*/ 86 h 36"/>
                <a:gd name="T16" fmla="*/ 90 w 40"/>
                <a:gd name="T17" fmla="*/ 7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9 w 38"/>
                <a:gd name="T1" fmla="*/ 45 h 32"/>
                <a:gd name="T2" fmla="*/ 12 w 38"/>
                <a:gd name="T3" fmla="*/ 0 h 32"/>
                <a:gd name="T4" fmla="*/ 0 w 38"/>
                <a:gd name="T5" fmla="*/ 45 h 32"/>
                <a:gd name="T6" fmla="*/ 46 w 38"/>
                <a:gd name="T7" fmla="*/ 89 h 32"/>
                <a:gd name="T8" fmla="*/ 101 w 38"/>
                <a:gd name="T9" fmla="*/ 103 h 32"/>
                <a:gd name="T10" fmla="*/ 101 w 38"/>
                <a:gd name="T11" fmla="*/ 58 h 32"/>
                <a:gd name="T12" fmla="*/ 79 w 38"/>
                <a:gd name="T13" fmla="*/ 45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0 w 35"/>
                <a:gd name="T1" fmla="*/ 55 h 30"/>
                <a:gd name="T2" fmla="*/ 0 w 35"/>
                <a:gd name="T3" fmla="*/ 0 h 30"/>
                <a:gd name="T4" fmla="*/ 0 w 35"/>
                <a:gd name="T5" fmla="*/ 103 h 30"/>
                <a:gd name="T6" fmla="*/ 43 w 35"/>
                <a:gd name="T7" fmla="*/ 104 h 30"/>
                <a:gd name="T8" fmla="*/ 68 w 35"/>
                <a:gd name="T9" fmla="*/ 88 h 30"/>
                <a:gd name="T10" fmla="*/ 50 w 35"/>
                <a:gd name="T11" fmla="*/ 5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62 h 58"/>
                <a:gd name="T2" fmla="*/ 0 w 81"/>
                <a:gd name="T3" fmla="*/ 208 h 58"/>
                <a:gd name="T4" fmla="*/ 16 w 81"/>
                <a:gd name="T5" fmla="*/ 199 h 58"/>
                <a:gd name="T6" fmla="*/ 33 w 81"/>
                <a:gd name="T7" fmla="*/ 190 h 58"/>
                <a:gd name="T8" fmla="*/ 51 w 81"/>
                <a:gd name="T9" fmla="*/ 166 h 58"/>
                <a:gd name="T10" fmla="*/ 71 w 81"/>
                <a:gd name="T11" fmla="*/ 145 h 58"/>
                <a:gd name="T12" fmla="*/ 87 w 81"/>
                <a:gd name="T13" fmla="*/ 77 h 58"/>
                <a:gd name="T14" fmla="*/ 149 w 81"/>
                <a:gd name="T15" fmla="*/ 64 h 58"/>
                <a:gd name="T16" fmla="*/ 188 w 81"/>
                <a:gd name="T17" fmla="*/ 35 h 58"/>
                <a:gd name="T18" fmla="*/ 81 w 81"/>
                <a:gd name="T19" fmla="*/ 1 h 58"/>
                <a:gd name="T20" fmla="*/ 0 w 81"/>
                <a:gd name="T21" fmla="*/ 0 h 58"/>
                <a:gd name="T22" fmla="*/ 0 w 81"/>
                <a:gd name="T23" fmla="*/ 41 h 58"/>
                <a:gd name="T24" fmla="*/ 67 w 81"/>
                <a:gd name="T25" fmla="*/ 56 h 58"/>
                <a:gd name="T26" fmla="*/ 49 w 81"/>
                <a:gd name="T27" fmla="*/ 124 h 58"/>
                <a:gd name="T28" fmla="*/ 36 w 81"/>
                <a:gd name="T29" fmla="*/ 138 h 58"/>
                <a:gd name="T30" fmla="*/ 22 w 81"/>
                <a:gd name="T31" fmla="*/ 145 h 58"/>
                <a:gd name="T32" fmla="*/ 13 w 81"/>
                <a:gd name="T33" fmla="*/ 158 h 58"/>
                <a:gd name="T34" fmla="*/ 0 w 81"/>
                <a:gd name="T35" fmla="*/ 162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04 w 109"/>
                <a:gd name="T1" fmla="*/ 42 h 61"/>
                <a:gd name="T2" fmla="*/ 304 w 109"/>
                <a:gd name="T3" fmla="*/ 2 h 61"/>
                <a:gd name="T4" fmla="*/ 238 w 109"/>
                <a:gd name="T5" fmla="*/ 0 h 61"/>
                <a:gd name="T6" fmla="*/ 114 w 109"/>
                <a:gd name="T7" fmla="*/ 0 h 61"/>
                <a:gd name="T8" fmla="*/ 50 w 109"/>
                <a:gd name="T9" fmla="*/ 0 h 61"/>
                <a:gd name="T10" fmla="*/ 0 w 109"/>
                <a:gd name="T11" fmla="*/ 1 h 61"/>
                <a:gd name="T12" fmla="*/ 0 w 109"/>
                <a:gd name="T13" fmla="*/ 34 h 61"/>
                <a:gd name="T14" fmla="*/ 83 w 109"/>
                <a:gd name="T15" fmla="*/ 42 h 61"/>
                <a:gd name="T16" fmla="*/ 65 w 109"/>
                <a:gd name="T17" fmla="*/ 109 h 61"/>
                <a:gd name="T18" fmla="*/ 44 w 109"/>
                <a:gd name="T19" fmla="*/ 122 h 61"/>
                <a:gd name="T20" fmla="*/ 28 w 109"/>
                <a:gd name="T21" fmla="*/ 126 h 61"/>
                <a:gd name="T22" fmla="*/ 17 w 109"/>
                <a:gd name="T23" fmla="*/ 140 h 61"/>
                <a:gd name="T24" fmla="*/ 0 w 109"/>
                <a:gd name="T25" fmla="*/ 141 h 61"/>
                <a:gd name="T26" fmla="*/ 0 w 109"/>
                <a:gd name="T27" fmla="*/ 180 h 61"/>
                <a:gd name="T28" fmla="*/ 19 w 109"/>
                <a:gd name="T29" fmla="*/ 176 h 61"/>
                <a:gd name="T30" fmla="*/ 39 w 109"/>
                <a:gd name="T31" fmla="*/ 164 h 61"/>
                <a:gd name="T32" fmla="*/ 60 w 109"/>
                <a:gd name="T33" fmla="*/ 157 h 61"/>
                <a:gd name="T34" fmla="*/ 84 w 109"/>
                <a:gd name="T35" fmla="*/ 140 h 61"/>
                <a:gd name="T36" fmla="*/ 125 w 109"/>
                <a:gd name="T37" fmla="*/ 55 h 61"/>
                <a:gd name="T38" fmla="*/ 185 w 109"/>
                <a:gd name="T39" fmla="*/ 60 h 61"/>
                <a:gd name="T40" fmla="*/ 199 w 109"/>
                <a:gd name="T41" fmla="*/ 93 h 61"/>
                <a:gd name="T42" fmla="*/ 210 w 109"/>
                <a:gd name="T43" fmla="*/ 119 h 61"/>
                <a:gd name="T44" fmla="*/ 226 w 109"/>
                <a:gd name="T45" fmla="*/ 141 h 61"/>
                <a:gd name="T46" fmla="*/ 238 w 109"/>
                <a:gd name="T47" fmla="*/ 161 h 61"/>
                <a:gd name="T48" fmla="*/ 253 w 109"/>
                <a:gd name="T49" fmla="*/ 172 h 61"/>
                <a:gd name="T50" fmla="*/ 266 w 109"/>
                <a:gd name="T51" fmla="*/ 180 h 61"/>
                <a:gd name="T52" fmla="*/ 288 w 109"/>
                <a:gd name="T53" fmla="*/ 185 h 61"/>
                <a:gd name="T54" fmla="*/ 304 w 109"/>
                <a:gd name="T55" fmla="*/ 180 h 61"/>
                <a:gd name="T56" fmla="*/ 304 w 109"/>
                <a:gd name="T57" fmla="*/ 141 h 61"/>
                <a:gd name="T58" fmla="*/ 272 w 109"/>
                <a:gd name="T59" fmla="*/ 145 h 61"/>
                <a:gd name="T60" fmla="*/ 250 w 109"/>
                <a:gd name="T61" fmla="*/ 137 h 61"/>
                <a:gd name="T62" fmla="*/ 235 w 109"/>
                <a:gd name="T63" fmla="*/ 99 h 61"/>
                <a:gd name="T64" fmla="*/ 226 w 109"/>
                <a:gd name="T65" fmla="*/ 42 h 61"/>
                <a:gd name="T66" fmla="*/ 284 w 109"/>
                <a:gd name="T67" fmla="*/ 37 h 61"/>
                <a:gd name="T68" fmla="*/ 304 w 109"/>
                <a:gd name="T69" fmla="*/ 4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7 w 43"/>
                <a:gd name="T1" fmla="*/ 35 h 60"/>
                <a:gd name="T2" fmla="*/ 87 w 43"/>
                <a:gd name="T3" fmla="*/ 0 h 60"/>
                <a:gd name="T4" fmla="*/ 0 w 43"/>
                <a:gd name="T5" fmla="*/ 2 h 60"/>
                <a:gd name="T6" fmla="*/ 5 w 43"/>
                <a:gd name="T7" fmla="*/ 79 h 60"/>
                <a:gd name="T8" fmla="*/ 23 w 43"/>
                <a:gd name="T9" fmla="*/ 137 h 60"/>
                <a:gd name="T10" fmla="*/ 39 w 43"/>
                <a:gd name="T11" fmla="*/ 179 h 60"/>
                <a:gd name="T12" fmla="*/ 60 w 43"/>
                <a:gd name="T13" fmla="*/ 197 h 60"/>
                <a:gd name="T14" fmla="*/ 62 w 43"/>
                <a:gd name="T15" fmla="*/ 207 h 60"/>
                <a:gd name="T16" fmla="*/ 72 w 43"/>
                <a:gd name="T17" fmla="*/ 209 h 60"/>
                <a:gd name="T18" fmla="*/ 79 w 43"/>
                <a:gd name="T19" fmla="*/ 209 h 60"/>
                <a:gd name="T20" fmla="*/ 87 w 43"/>
                <a:gd name="T21" fmla="*/ 207 h 60"/>
                <a:gd name="T22" fmla="*/ 87 w 43"/>
                <a:gd name="T23" fmla="*/ 160 h 60"/>
                <a:gd name="T24" fmla="*/ 62 w 43"/>
                <a:gd name="T25" fmla="*/ 160 h 60"/>
                <a:gd name="T26" fmla="*/ 47 w 43"/>
                <a:gd name="T27" fmla="*/ 141 h 60"/>
                <a:gd name="T28" fmla="*/ 37 w 43"/>
                <a:gd name="T29" fmla="*/ 103 h 60"/>
                <a:gd name="T30" fmla="*/ 27 w 43"/>
                <a:gd name="T31" fmla="*/ 35 h 60"/>
                <a:gd name="T32" fmla="*/ 72 w 43"/>
                <a:gd name="T33" fmla="*/ 34 h 60"/>
                <a:gd name="T34" fmla="*/ 87 w 43"/>
                <a:gd name="T35" fmla="*/ 3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74 w 220"/>
                <a:gd name="T1" fmla="*/ 298 h 221"/>
                <a:gd name="T2" fmla="*/ 328 w 220"/>
                <a:gd name="T3" fmla="*/ 329 h 221"/>
                <a:gd name="T4" fmla="*/ 366 w 220"/>
                <a:gd name="T5" fmla="*/ 349 h 221"/>
                <a:gd name="T6" fmla="*/ 388 w 220"/>
                <a:gd name="T7" fmla="*/ 368 h 221"/>
                <a:gd name="T8" fmla="*/ 397 w 220"/>
                <a:gd name="T9" fmla="*/ 386 h 221"/>
                <a:gd name="T10" fmla="*/ 406 w 220"/>
                <a:gd name="T11" fmla="*/ 409 h 221"/>
                <a:gd name="T12" fmla="*/ 413 w 220"/>
                <a:gd name="T13" fmla="*/ 438 h 221"/>
                <a:gd name="T14" fmla="*/ 426 w 220"/>
                <a:gd name="T15" fmla="*/ 478 h 221"/>
                <a:gd name="T16" fmla="*/ 452 w 220"/>
                <a:gd name="T17" fmla="*/ 532 h 221"/>
                <a:gd name="T18" fmla="*/ 494 w 220"/>
                <a:gd name="T19" fmla="*/ 410 h 221"/>
                <a:gd name="T20" fmla="*/ 501 w 220"/>
                <a:gd name="T21" fmla="*/ 274 h 221"/>
                <a:gd name="T22" fmla="*/ 495 w 220"/>
                <a:gd name="T23" fmla="*/ 141 h 221"/>
                <a:gd name="T24" fmla="*/ 492 w 220"/>
                <a:gd name="T25" fmla="*/ 0 h 221"/>
                <a:gd name="T26" fmla="*/ 555 w 220"/>
                <a:gd name="T27" fmla="*/ 176 h 221"/>
                <a:gd name="T28" fmla="*/ 552 w 220"/>
                <a:gd name="T29" fmla="*/ 304 h 221"/>
                <a:gd name="T30" fmla="*/ 547 w 220"/>
                <a:gd name="T31" fmla="*/ 410 h 221"/>
                <a:gd name="T32" fmla="*/ 532 w 220"/>
                <a:gd name="T33" fmla="*/ 517 h 221"/>
                <a:gd name="T34" fmla="*/ 507 w 220"/>
                <a:gd name="T35" fmla="*/ 639 h 221"/>
                <a:gd name="T36" fmla="*/ 438 w 220"/>
                <a:gd name="T37" fmla="*/ 660 h 221"/>
                <a:gd name="T38" fmla="*/ 335 w 220"/>
                <a:gd name="T39" fmla="*/ 788 h 221"/>
                <a:gd name="T40" fmla="*/ 185 w 220"/>
                <a:gd name="T41" fmla="*/ 788 h 221"/>
                <a:gd name="T42" fmla="*/ 81 w 220"/>
                <a:gd name="T43" fmla="*/ 682 h 221"/>
                <a:gd name="T44" fmla="*/ 34 w 220"/>
                <a:gd name="T45" fmla="*/ 570 h 221"/>
                <a:gd name="T46" fmla="*/ 2 w 220"/>
                <a:gd name="T47" fmla="*/ 423 h 221"/>
                <a:gd name="T48" fmla="*/ 0 w 220"/>
                <a:gd name="T49" fmla="*/ 304 h 221"/>
                <a:gd name="T50" fmla="*/ 2 w 220"/>
                <a:gd name="T51" fmla="*/ 193 h 221"/>
                <a:gd name="T52" fmla="*/ 27 w 220"/>
                <a:gd name="T53" fmla="*/ 88 h 221"/>
                <a:gd name="T54" fmla="*/ 43 w 220"/>
                <a:gd name="T55" fmla="*/ 206 h 221"/>
                <a:gd name="T56" fmla="*/ 54 w 220"/>
                <a:gd name="T57" fmla="*/ 314 h 221"/>
                <a:gd name="T58" fmla="*/ 62 w 220"/>
                <a:gd name="T59" fmla="*/ 421 h 221"/>
                <a:gd name="T60" fmla="*/ 85 w 220"/>
                <a:gd name="T61" fmla="*/ 526 h 221"/>
                <a:gd name="T62" fmla="*/ 95 w 220"/>
                <a:gd name="T63" fmla="*/ 473 h 221"/>
                <a:gd name="T64" fmla="*/ 106 w 220"/>
                <a:gd name="T65" fmla="*/ 431 h 221"/>
                <a:gd name="T66" fmla="*/ 116 w 220"/>
                <a:gd name="T67" fmla="*/ 394 h 221"/>
                <a:gd name="T68" fmla="*/ 127 w 220"/>
                <a:gd name="T69" fmla="*/ 373 h 221"/>
                <a:gd name="T70" fmla="*/ 145 w 220"/>
                <a:gd name="T71" fmla="*/ 350 h 221"/>
                <a:gd name="T72" fmla="*/ 164 w 220"/>
                <a:gd name="T73" fmla="*/ 334 h 221"/>
                <a:gd name="T74" fmla="*/ 194 w 220"/>
                <a:gd name="T75" fmla="*/ 321 h 221"/>
                <a:gd name="T76" fmla="*/ 234 w 220"/>
                <a:gd name="T77" fmla="*/ 311 h 221"/>
                <a:gd name="T78" fmla="*/ 234 w 220"/>
                <a:gd name="T79" fmla="*/ 359 h 221"/>
                <a:gd name="T80" fmla="*/ 207 w 220"/>
                <a:gd name="T81" fmla="*/ 386 h 221"/>
                <a:gd name="T82" fmla="*/ 185 w 220"/>
                <a:gd name="T83" fmla="*/ 409 h 221"/>
                <a:gd name="T84" fmla="*/ 171 w 220"/>
                <a:gd name="T85" fmla="*/ 431 h 221"/>
                <a:gd name="T86" fmla="*/ 165 w 220"/>
                <a:gd name="T87" fmla="*/ 452 h 221"/>
                <a:gd name="T88" fmla="*/ 164 w 220"/>
                <a:gd name="T89" fmla="*/ 478 h 221"/>
                <a:gd name="T90" fmla="*/ 168 w 220"/>
                <a:gd name="T91" fmla="*/ 513 h 221"/>
                <a:gd name="T92" fmla="*/ 171 w 220"/>
                <a:gd name="T93" fmla="*/ 552 h 221"/>
                <a:gd name="T94" fmla="*/ 183 w 220"/>
                <a:gd name="T95" fmla="*/ 601 h 221"/>
                <a:gd name="T96" fmla="*/ 232 w 220"/>
                <a:gd name="T97" fmla="*/ 601 h 221"/>
                <a:gd name="T98" fmla="*/ 232 w 220"/>
                <a:gd name="T99" fmla="*/ 526 h 221"/>
                <a:gd name="T100" fmla="*/ 267 w 220"/>
                <a:gd name="T101" fmla="*/ 532 h 221"/>
                <a:gd name="T102" fmla="*/ 281 w 220"/>
                <a:gd name="T103" fmla="*/ 621 h 221"/>
                <a:gd name="T104" fmla="*/ 345 w 220"/>
                <a:gd name="T105" fmla="*/ 621 h 221"/>
                <a:gd name="T106" fmla="*/ 368 w 220"/>
                <a:gd name="T107" fmla="*/ 532 h 221"/>
                <a:gd name="T108" fmla="*/ 364 w 220"/>
                <a:gd name="T109" fmla="*/ 496 h 221"/>
                <a:gd name="T110" fmla="*/ 354 w 220"/>
                <a:gd name="T111" fmla="*/ 462 h 221"/>
                <a:gd name="T112" fmla="*/ 348 w 220"/>
                <a:gd name="T113" fmla="*/ 438 h 221"/>
                <a:gd name="T114" fmla="*/ 337 w 220"/>
                <a:gd name="T115" fmla="*/ 421 h 221"/>
                <a:gd name="T116" fmla="*/ 326 w 220"/>
                <a:gd name="T117" fmla="*/ 408 h 221"/>
                <a:gd name="T118" fmla="*/ 310 w 220"/>
                <a:gd name="T119" fmla="*/ 391 h 221"/>
                <a:gd name="T120" fmla="*/ 289 w 220"/>
                <a:gd name="T121" fmla="*/ 375 h 221"/>
                <a:gd name="T122" fmla="*/ 263 w 220"/>
                <a:gd name="T123" fmla="*/ 359 h 221"/>
                <a:gd name="T124" fmla="*/ 274 w 220"/>
                <a:gd name="T125" fmla="*/ 2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93 w 119"/>
                <a:gd name="T1" fmla="*/ 356 h 156"/>
                <a:gd name="T2" fmla="*/ 253 w 119"/>
                <a:gd name="T3" fmla="*/ 519 h 156"/>
                <a:gd name="T4" fmla="*/ 148 w 119"/>
                <a:gd name="T5" fmla="*/ 608 h 156"/>
                <a:gd name="T6" fmla="*/ 0 w 119"/>
                <a:gd name="T7" fmla="*/ 236 h 156"/>
                <a:gd name="T8" fmla="*/ 68 w 119"/>
                <a:gd name="T9" fmla="*/ 130 h 156"/>
                <a:gd name="T10" fmla="*/ 116 w 119"/>
                <a:gd name="T11" fmla="*/ 0 h 156"/>
                <a:gd name="T12" fmla="*/ 293 w 119"/>
                <a:gd name="T13" fmla="*/ 356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82 w 28"/>
                <a:gd name="T1" fmla="*/ 245 h 77"/>
                <a:gd name="T2" fmla="*/ 43 w 28"/>
                <a:gd name="T3" fmla="*/ 0 h 77"/>
                <a:gd name="T4" fmla="*/ 0 w 28"/>
                <a:gd name="T5" fmla="*/ 18 h 77"/>
                <a:gd name="T6" fmla="*/ 15 w 28"/>
                <a:gd name="T7" fmla="*/ 236 h 77"/>
                <a:gd name="T8" fmla="*/ 73 w 28"/>
                <a:gd name="T9" fmla="*/ 293 h 77"/>
                <a:gd name="T10" fmla="*/ 82 w 28"/>
                <a:gd name="T11" fmla="*/ 24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549 w 440"/>
                <a:gd name="T1" fmla="*/ 107 h 857"/>
                <a:gd name="T2" fmla="*/ 735 w 440"/>
                <a:gd name="T3" fmla="*/ 248 h 857"/>
                <a:gd name="T4" fmla="*/ 859 w 440"/>
                <a:gd name="T5" fmla="*/ 356 h 857"/>
                <a:gd name="T6" fmla="*/ 941 w 440"/>
                <a:gd name="T7" fmla="*/ 489 h 857"/>
                <a:gd name="T8" fmla="*/ 1002 w 440"/>
                <a:gd name="T9" fmla="*/ 679 h 857"/>
                <a:gd name="T10" fmla="*/ 1109 w 440"/>
                <a:gd name="T11" fmla="*/ 1375 h 857"/>
                <a:gd name="T12" fmla="*/ 1146 w 440"/>
                <a:gd name="T13" fmla="*/ 1864 h 857"/>
                <a:gd name="T14" fmla="*/ 1002 w 440"/>
                <a:gd name="T15" fmla="*/ 2572 h 857"/>
                <a:gd name="T16" fmla="*/ 902 w 440"/>
                <a:gd name="T17" fmla="*/ 2899 h 857"/>
                <a:gd name="T18" fmla="*/ 712 w 440"/>
                <a:gd name="T19" fmla="*/ 2784 h 857"/>
                <a:gd name="T20" fmla="*/ 801 w 440"/>
                <a:gd name="T21" fmla="*/ 2718 h 857"/>
                <a:gd name="T22" fmla="*/ 902 w 440"/>
                <a:gd name="T23" fmla="*/ 2489 h 857"/>
                <a:gd name="T24" fmla="*/ 854 w 440"/>
                <a:gd name="T25" fmla="*/ 2243 h 857"/>
                <a:gd name="T26" fmla="*/ 1031 w 440"/>
                <a:gd name="T27" fmla="*/ 2047 h 857"/>
                <a:gd name="T28" fmla="*/ 977 w 440"/>
                <a:gd name="T29" fmla="*/ 1722 h 857"/>
                <a:gd name="T30" fmla="*/ 876 w 440"/>
                <a:gd name="T31" fmla="*/ 1670 h 857"/>
                <a:gd name="T32" fmla="*/ 977 w 440"/>
                <a:gd name="T33" fmla="*/ 1330 h 857"/>
                <a:gd name="T34" fmla="*/ 867 w 440"/>
                <a:gd name="T35" fmla="*/ 1047 h 857"/>
                <a:gd name="T36" fmla="*/ 829 w 440"/>
                <a:gd name="T37" fmla="*/ 1000 h 857"/>
                <a:gd name="T38" fmla="*/ 790 w 440"/>
                <a:gd name="T39" fmla="*/ 960 h 857"/>
                <a:gd name="T40" fmla="*/ 758 w 440"/>
                <a:gd name="T41" fmla="*/ 925 h 857"/>
                <a:gd name="T42" fmla="*/ 752 w 440"/>
                <a:gd name="T43" fmla="*/ 868 h 857"/>
                <a:gd name="T44" fmla="*/ 712 w 440"/>
                <a:gd name="T45" fmla="*/ 596 h 857"/>
                <a:gd name="T46" fmla="*/ 567 w 440"/>
                <a:gd name="T47" fmla="*/ 1312 h 857"/>
                <a:gd name="T48" fmla="*/ 437 w 440"/>
                <a:gd name="T49" fmla="*/ 1375 h 857"/>
                <a:gd name="T50" fmla="*/ 567 w 440"/>
                <a:gd name="T51" fmla="*/ 1654 h 857"/>
                <a:gd name="T52" fmla="*/ 487 w 440"/>
                <a:gd name="T53" fmla="*/ 1769 h 857"/>
                <a:gd name="T54" fmla="*/ 538 w 440"/>
                <a:gd name="T55" fmla="*/ 2031 h 857"/>
                <a:gd name="T56" fmla="*/ 487 w 440"/>
                <a:gd name="T57" fmla="*/ 2371 h 857"/>
                <a:gd name="T58" fmla="*/ 302 w 440"/>
                <a:gd name="T59" fmla="*/ 1967 h 857"/>
                <a:gd name="T60" fmla="*/ 302 w 440"/>
                <a:gd name="T61" fmla="*/ 1151 h 857"/>
                <a:gd name="T62" fmla="*/ 227 w 440"/>
                <a:gd name="T63" fmla="*/ 1748 h 857"/>
                <a:gd name="T64" fmla="*/ 0 w 440"/>
                <a:gd name="T65" fmla="*/ 1999 h 857"/>
                <a:gd name="T66" fmla="*/ 177 w 440"/>
                <a:gd name="T67" fmla="*/ 861 h 857"/>
                <a:gd name="T68" fmla="*/ 192 w 440"/>
                <a:gd name="T69" fmla="*/ 596 h 857"/>
                <a:gd name="T70" fmla="*/ 240 w 440"/>
                <a:gd name="T71" fmla="*/ 404 h 857"/>
                <a:gd name="T72" fmla="*/ 322 w 440"/>
                <a:gd name="T73" fmla="*/ 217 h 857"/>
                <a:gd name="T74" fmla="*/ 43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72 w 326"/>
                <a:gd name="T1" fmla="*/ 390 h 627"/>
                <a:gd name="T2" fmla="*/ 288 w 326"/>
                <a:gd name="T3" fmla="*/ 1089 h 627"/>
                <a:gd name="T4" fmla="*/ 182 w 326"/>
                <a:gd name="T5" fmla="*/ 1361 h 627"/>
                <a:gd name="T6" fmla="*/ 23 w 326"/>
                <a:gd name="T7" fmla="*/ 1709 h 627"/>
                <a:gd name="T8" fmla="*/ 0 w 326"/>
                <a:gd name="T9" fmla="*/ 1970 h 627"/>
                <a:gd name="T10" fmla="*/ 77 w 326"/>
                <a:gd name="T11" fmla="*/ 2068 h 627"/>
                <a:gd name="T12" fmla="*/ 196 w 326"/>
                <a:gd name="T13" fmla="*/ 2068 h 627"/>
                <a:gd name="T14" fmla="*/ 359 w 326"/>
                <a:gd name="T15" fmla="*/ 2081 h 627"/>
                <a:gd name="T16" fmla="*/ 594 w 326"/>
                <a:gd name="T17" fmla="*/ 2048 h 627"/>
                <a:gd name="T18" fmla="*/ 840 w 326"/>
                <a:gd name="T19" fmla="*/ 2118 h 627"/>
                <a:gd name="T20" fmla="*/ 818 w 326"/>
                <a:gd name="T21" fmla="*/ 1989 h 627"/>
                <a:gd name="T22" fmla="*/ 422 w 326"/>
                <a:gd name="T23" fmla="*/ 1970 h 627"/>
                <a:gd name="T24" fmla="*/ 260 w 326"/>
                <a:gd name="T25" fmla="*/ 1756 h 627"/>
                <a:gd name="T26" fmla="*/ 344 w 326"/>
                <a:gd name="T27" fmla="*/ 1346 h 627"/>
                <a:gd name="T28" fmla="*/ 532 w 326"/>
                <a:gd name="T29" fmla="*/ 580 h 627"/>
                <a:gd name="T30" fmla="*/ 617 w 326"/>
                <a:gd name="T31" fmla="*/ 0 h 627"/>
                <a:gd name="T32" fmla="*/ 472 w 326"/>
                <a:gd name="T33" fmla="*/ 390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35 w 74"/>
                <a:gd name="T1" fmla="*/ 0 h 146"/>
                <a:gd name="T2" fmla="*/ 185 w 74"/>
                <a:gd name="T3" fmla="*/ 220 h 146"/>
                <a:gd name="T4" fmla="*/ 185 w 74"/>
                <a:gd name="T5" fmla="*/ 494 h 146"/>
                <a:gd name="T6" fmla="*/ 0 w 74"/>
                <a:gd name="T7" fmla="*/ 494 h 146"/>
                <a:gd name="T8" fmla="*/ 0 w 74"/>
                <a:gd name="T9" fmla="*/ 269 h 146"/>
                <a:gd name="T10" fmla="*/ 101 w 74"/>
                <a:gd name="T11" fmla="*/ 154 h 146"/>
                <a:gd name="T12" fmla="*/ 13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6" name="AutoShape 49"/>
          <p:cNvSpPr>
            <a:spLocks noChangeArrowheads="1"/>
          </p:cNvSpPr>
          <p:nvPr/>
        </p:nvSpPr>
        <p:spPr bwMode="auto">
          <a:xfrm>
            <a:off x="6500813" y="1295400"/>
            <a:ext cx="2162175" cy="2144713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16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42113" y="1795463"/>
            <a:ext cx="170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>
                <a:latin typeface="HY엽서L" pitchFamily="18" charset="-127"/>
                <a:ea typeface="HY엽서L" pitchFamily="18" charset="-127"/>
              </a:rPr>
              <a:t>이번 장에서는 변수와 각종 자료형을 살펴봅니다</a:t>
            </a:r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 flipH="1" flipV="1">
            <a:off x="3719593" y="2395538"/>
            <a:ext cx="1504870" cy="1069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컴파일러에게 어떤 변수를 사용하겠다고 미리 알리는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20716" y="3045707"/>
            <a:ext cx="2210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altLang="ko-KR" sz="3200" u="sng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3200" dirty="0">
                <a:latin typeface="Trebuchet MS" pitchFamily="34" charset="0"/>
              </a:rPr>
              <a:t> </a:t>
            </a:r>
            <a:r>
              <a:rPr lang="en-US" altLang="ko-KR" sz="3200" dirty="0" smtClean="0">
                <a:latin typeface="Trebuchet MS" pitchFamily="34" charset="0"/>
              </a:rPr>
              <a:t>  </a:t>
            </a:r>
            <a:r>
              <a:rPr lang="en-US" altLang="ko-KR" sz="3200" u="sng" dirty="0" smtClean="0">
                <a:latin typeface="Trebuchet MS" pitchFamily="34" charset="0"/>
              </a:rPr>
              <a:t>index</a:t>
            </a:r>
            <a:r>
              <a:rPr lang="en-US" altLang="ko-KR" sz="3200" dirty="0" smtClean="0">
                <a:latin typeface="Trebuchet MS" pitchFamily="34" charset="0"/>
              </a:rPr>
              <a:t>;</a:t>
            </a:r>
            <a:endParaRPr lang="en-US" altLang="ko-KR" sz="3200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045" y="2002222"/>
            <a:ext cx="102463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44421" y="1983852"/>
            <a:ext cx="13516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변수 이름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7" name="자유형 6"/>
          <p:cNvSpPr/>
          <p:nvPr/>
        </p:nvSpPr>
        <p:spPr bwMode="auto">
          <a:xfrm flipH="1">
            <a:off x="5353235" y="2381435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2939988" y="2540257"/>
            <a:ext cx="495670" cy="562407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9"/>
          <p:cNvGrpSpPr>
            <a:grpSpLocks/>
          </p:cNvGrpSpPr>
          <p:nvPr/>
        </p:nvGrpSpPr>
        <p:grpSpPr bwMode="auto">
          <a:xfrm>
            <a:off x="3479896" y="4466115"/>
            <a:ext cx="1700214" cy="936625"/>
            <a:chOff x="5099049" y="3667125"/>
            <a:chExt cx="1700214" cy="936625"/>
          </a:xfrm>
        </p:grpSpPr>
        <p:grpSp>
          <p:nvGrpSpPr>
            <p:cNvPr id="11" name="그룹 1"/>
            <p:cNvGrpSpPr>
              <a:grpSpLocks/>
            </p:cNvGrpSpPr>
            <p:nvPr/>
          </p:nvGrpSpPr>
          <p:grpSpPr bwMode="auto">
            <a:xfrm>
              <a:off x="5141913" y="3667125"/>
              <a:ext cx="1657350" cy="936625"/>
              <a:chOff x="4099718" y="5747544"/>
              <a:chExt cx="1657350" cy="936625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4771230" y="5747544"/>
                <a:ext cx="985838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4099718" y="5747544"/>
                <a:ext cx="671512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5085555" y="5912644"/>
                <a:ext cx="67151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2000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099718" y="5912644"/>
                <a:ext cx="985837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2000"/>
              </a:p>
            </p:txBody>
          </p:sp>
        </p:grpSp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5099049" y="3835400"/>
              <a:ext cx="535781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dirty="0" err="1">
                  <a:solidFill>
                    <a:srgbClr val="3333FF"/>
                  </a:solidFill>
                </a:rPr>
                <a:t>int</a:t>
              </a:r>
              <a:r>
                <a:rPr lang="en-US" altLang="ko-KR" dirty="0">
                  <a:solidFill>
                    <a:srgbClr val="3333FF"/>
                  </a:solidFill>
                </a:rPr>
                <a:t>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5548313" y="4030663"/>
              <a:ext cx="10600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 dirty="0">
                  <a:solidFill>
                    <a:srgbClr val="FF0000"/>
                  </a:solidFill>
                </a:rPr>
                <a:t>i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ndex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544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변수 선언의</a:t>
            </a:r>
            <a:r>
              <a:rPr lang="en-US" altLang="ko-KR" sz="3600" dirty="0" smtClean="0">
                <a:ea typeface="굴림" pitchFamily="50" charset="-127"/>
              </a:rPr>
              <a:t> </a:t>
            </a:r>
            <a:r>
              <a:rPr lang="ko-KR" altLang="en-US" sz="3600" dirty="0" smtClean="0">
                <a:ea typeface="굴림" pitchFamily="50" charset="-127"/>
              </a:rPr>
              <a:t>예 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41363" y="1191211"/>
            <a:ext cx="8212137" cy="207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latin typeface="Trebuchet MS" pitchFamily="34" charset="0"/>
              </a:rPr>
              <a:t>변수 선언의 예</a:t>
            </a:r>
            <a:r>
              <a:rPr lang="en-US" altLang="ko-KR" sz="2000" dirty="0">
                <a:latin typeface="Trebuchet MS" pitchFamily="34" charset="0"/>
              </a:rPr>
              <a:t> </a:t>
            </a:r>
            <a:endParaRPr lang="en-US" altLang="ko-KR" sz="2000" dirty="0" smtClean="0">
              <a:latin typeface="Trebuchet MS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Trebuchet MS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2000" dirty="0">
                <a:latin typeface="Trebuchet MS" pitchFamily="34" charset="0"/>
              </a:rPr>
              <a:t> c;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latin typeface="Trebuchet MS" pitchFamily="34" charset="0"/>
              </a:rPr>
              <a:t> </a:t>
            </a:r>
            <a:r>
              <a:rPr lang="en-US" altLang="ko-KR" sz="2000" dirty="0" err="1">
                <a:latin typeface="Trebuchet MS" pitchFamily="34" charset="0"/>
              </a:rPr>
              <a:t>i</a:t>
            </a:r>
            <a:r>
              <a:rPr lang="en-US" altLang="ko-KR" sz="2000" dirty="0">
                <a:latin typeface="Trebuchet MS" pitchFamily="34" charset="0"/>
              </a:rPr>
              <a:t>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 dirty="0" smtClean="0">
                <a:solidFill>
                  <a:srgbClr val="0000FF"/>
                </a:solidFill>
                <a:latin typeface="Trebuchet MS" pitchFamily="34" charset="0"/>
              </a:rPr>
              <a:t>double   </a:t>
            </a:r>
            <a:r>
              <a:rPr lang="en-US" altLang="ko-KR" sz="2000" dirty="0" smtClean="0">
                <a:latin typeface="Trebuchet MS" pitchFamily="34" charset="0"/>
              </a:rPr>
              <a:t> </a:t>
            </a:r>
            <a:r>
              <a:rPr lang="en-US" altLang="ko-KR" sz="2000" dirty="0" err="1">
                <a:latin typeface="Trebuchet MS" pitchFamily="34" charset="0"/>
              </a:rPr>
              <a:t>interest_rate</a:t>
            </a:r>
            <a:r>
              <a:rPr lang="en-US" altLang="ko-KR" sz="2000" dirty="0">
                <a:latin typeface="Trebuchet MS" pitchFamily="34" charset="0"/>
              </a:rPr>
              <a:t>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latin typeface="Trebuchet MS" pitchFamily="34" charset="0"/>
              </a:rPr>
              <a:t> height, width;</a:t>
            </a:r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4783138" y="3082925"/>
            <a:ext cx="3046412" cy="1117600"/>
            <a:chOff x="5122863" y="4814886"/>
            <a:chExt cx="3046412" cy="1117599"/>
          </a:xfrm>
        </p:grpSpPr>
        <p:grpSp>
          <p:nvGrpSpPr>
            <p:cNvPr id="15397" name="그룹 1"/>
            <p:cNvGrpSpPr>
              <a:grpSpLocks/>
            </p:cNvGrpSpPr>
            <p:nvPr/>
          </p:nvGrpSpPr>
          <p:grpSpPr bwMode="auto">
            <a:xfrm>
              <a:off x="5122863" y="4814886"/>
              <a:ext cx="3046412" cy="1117599"/>
              <a:chOff x="4099718" y="5747667"/>
              <a:chExt cx="1657350" cy="936502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4771640" y="5747667"/>
                <a:ext cx="985428" cy="659808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4099718" y="5747667"/>
                <a:ext cx="671922" cy="659808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5085146" y="5912619"/>
                <a:ext cx="671922" cy="77155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4099718" y="5912619"/>
                <a:ext cx="985428" cy="77155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5398" name="TextBox 2"/>
            <p:cNvSpPr txBox="1">
              <a:spLocks noChangeArrowheads="1"/>
            </p:cNvSpPr>
            <p:nvPr/>
          </p:nvSpPr>
          <p:spPr bwMode="auto">
            <a:xfrm>
              <a:off x="5262563" y="5024438"/>
              <a:ext cx="155575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double</a:t>
              </a:r>
            </a:p>
            <a:p>
              <a:pPr algn="ctr"/>
              <a:r>
                <a:rPr lang="en-US" altLang="ko-KR" sz="1600">
                  <a:solidFill>
                    <a:srgbClr val="FF0000"/>
                  </a:solidFill>
                </a:rPr>
                <a:t> interest_rate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4659313" y="1146175"/>
            <a:ext cx="1128712" cy="557212"/>
            <a:chOff x="4999038" y="2878139"/>
            <a:chExt cx="1128712" cy="557212"/>
          </a:xfrm>
        </p:grpSpPr>
        <p:grpSp>
          <p:nvGrpSpPr>
            <p:cNvPr id="15390" name="그룹 1"/>
            <p:cNvGrpSpPr>
              <a:grpSpLocks/>
            </p:cNvGrpSpPr>
            <p:nvPr/>
          </p:nvGrpSpPr>
          <p:grpSpPr bwMode="auto">
            <a:xfrm>
              <a:off x="5141913" y="2878139"/>
              <a:ext cx="985837" cy="557212"/>
              <a:chOff x="4099718" y="5747940"/>
              <a:chExt cx="1657350" cy="936229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4772266" y="5747940"/>
                <a:ext cx="984802" cy="658828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4099718" y="5747940"/>
                <a:ext cx="672548" cy="658828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5084520" y="5913314"/>
                <a:ext cx="672548" cy="77085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4099718" y="5913314"/>
                <a:ext cx="984802" cy="77085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5391" name="TextBox 2"/>
            <p:cNvSpPr txBox="1">
              <a:spLocks noChangeArrowheads="1"/>
            </p:cNvSpPr>
            <p:nvPr/>
          </p:nvSpPr>
          <p:spPr bwMode="auto">
            <a:xfrm>
              <a:off x="4999038" y="2884488"/>
              <a:ext cx="58261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char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5392" name="TextBox 1"/>
            <p:cNvSpPr txBox="1">
              <a:spLocks noChangeArrowheads="1"/>
            </p:cNvSpPr>
            <p:nvPr/>
          </p:nvSpPr>
          <p:spPr bwMode="auto">
            <a:xfrm>
              <a:off x="5280025" y="3033713"/>
              <a:ext cx="5445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</a:rPr>
                <a:t>c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4759325" y="1935162"/>
            <a:ext cx="1700213" cy="936625"/>
            <a:chOff x="5099050" y="3667125"/>
            <a:chExt cx="1700213" cy="936625"/>
          </a:xfrm>
        </p:grpSpPr>
        <p:grpSp>
          <p:nvGrpSpPr>
            <p:cNvPr id="15383" name="그룹 1"/>
            <p:cNvGrpSpPr>
              <a:grpSpLocks/>
            </p:cNvGrpSpPr>
            <p:nvPr/>
          </p:nvGrpSpPr>
          <p:grpSpPr bwMode="auto">
            <a:xfrm>
              <a:off x="5141913" y="3667125"/>
              <a:ext cx="1657350" cy="936625"/>
              <a:chOff x="4099718" y="5747544"/>
              <a:chExt cx="1657350" cy="936625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4771230" y="5747544"/>
                <a:ext cx="985838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4099718" y="5747544"/>
                <a:ext cx="671512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5085555" y="5912644"/>
                <a:ext cx="67151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4099718" y="5912644"/>
                <a:ext cx="985837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5384" name="TextBox 2"/>
            <p:cNvSpPr txBox="1">
              <a:spLocks noChangeArrowheads="1"/>
            </p:cNvSpPr>
            <p:nvPr/>
          </p:nvSpPr>
          <p:spPr bwMode="auto">
            <a:xfrm>
              <a:off x="5099050" y="3835400"/>
              <a:ext cx="412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int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5385" name="TextBox 29"/>
            <p:cNvSpPr txBox="1">
              <a:spLocks noChangeArrowheads="1"/>
            </p:cNvSpPr>
            <p:nvPr/>
          </p:nvSpPr>
          <p:spPr bwMode="auto">
            <a:xfrm>
              <a:off x="5548313" y="4030663"/>
              <a:ext cx="2794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</a:rPr>
                <a:t>i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1"/>
          <p:cNvGrpSpPr>
            <a:grpSpLocks/>
          </p:cNvGrpSpPr>
          <p:nvPr/>
        </p:nvGrpSpPr>
        <p:grpSpPr bwMode="auto">
          <a:xfrm>
            <a:off x="4804184" y="4610100"/>
            <a:ext cx="1657350" cy="936625"/>
            <a:chOff x="4099718" y="5747544"/>
            <a:chExt cx="1657350" cy="936625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771230" y="5747544"/>
              <a:ext cx="985838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099718" y="5747544"/>
              <a:ext cx="671512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5085555" y="5912644"/>
              <a:ext cx="67151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4099718" y="5912644"/>
              <a:ext cx="985837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4761321" y="4778375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3333FF"/>
                </a:solidFill>
              </a:rPr>
              <a:t>int </a:t>
            </a:r>
            <a:endParaRPr lang="ko-KR" altLang="en-US" sz="1600">
              <a:solidFill>
                <a:srgbClr val="FF0000"/>
              </a:solidFill>
            </a:endParaRPr>
          </a:p>
        </p:txBody>
      </p:sp>
      <p:grpSp>
        <p:nvGrpSpPr>
          <p:cNvPr id="61" name="그룹 1"/>
          <p:cNvGrpSpPr>
            <a:grpSpLocks/>
          </p:cNvGrpSpPr>
          <p:nvPr/>
        </p:nvGrpSpPr>
        <p:grpSpPr bwMode="auto">
          <a:xfrm>
            <a:off x="6699659" y="4610100"/>
            <a:ext cx="1657350" cy="936625"/>
            <a:chOff x="4099718" y="5747544"/>
            <a:chExt cx="1657350" cy="936625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4771230" y="5747544"/>
              <a:ext cx="985838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099718" y="5747544"/>
              <a:ext cx="671512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5085555" y="5912644"/>
              <a:ext cx="67151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4099718" y="5912644"/>
              <a:ext cx="985837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6" name="TextBox 2"/>
          <p:cNvSpPr txBox="1">
            <a:spLocks noChangeArrowheads="1"/>
          </p:cNvSpPr>
          <p:nvPr/>
        </p:nvSpPr>
        <p:spPr bwMode="auto">
          <a:xfrm>
            <a:off x="6656796" y="4778375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3333FF"/>
                </a:solidFill>
              </a:rPr>
              <a:t>int 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8" name="TextBox 29"/>
          <p:cNvSpPr txBox="1">
            <a:spLocks noChangeArrowheads="1"/>
          </p:cNvSpPr>
          <p:nvPr/>
        </p:nvSpPr>
        <p:spPr bwMode="auto">
          <a:xfrm>
            <a:off x="5008971" y="4973637"/>
            <a:ext cx="739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height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TextBox 29"/>
          <p:cNvSpPr txBox="1">
            <a:spLocks noChangeArrowheads="1"/>
          </p:cNvSpPr>
          <p:nvPr/>
        </p:nvSpPr>
        <p:spPr bwMode="auto">
          <a:xfrm>
            <a:off x="6958421" y="4973637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width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변수에 값을 저장하는 방법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093788" y="1290637"/>
            <a:ext cx="7659595" cy="255339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c;                     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문자형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c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선언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ko-KR" altLang="en-US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i;                      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정수형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i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선언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ko-KR" altLang="en-US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interest_rate;   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실수형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interest_rate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선언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ko-KR" altLang="en-US">
              <a:solidFill>
                <a:srgbClr val="008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/>
            </a:r>
            <a:br>
              <a:rPr lang="ko-KR" altLang="en-US">
                <a:solidFill>
                  <a:srgbClr val="008000"/>
                </a:solidFill>
                <a:latin typeface="Trebuchet MS" pitchFamily="34" charset="0"/>
              </a:rPr>
            </a:br>
            <a:endParaRPr lang="ko-KR" altLang="en-US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c = 'a';                    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문자형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에 문자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'a'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를 대입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i = 60;                     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정수형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에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60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을 대입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interest_rate = 4.9;    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실수형 변수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interest_rate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에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82.9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를 대입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678835" y="4847524"/>
            <a:ext cx="503238" cy="33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35935" y="4847524"/>
            <a:ext cx="342900" cy="33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31" name="Oval 7"/>
          <p:cNvSpPr>
            <a:spLocks noChangeArrowheads="1"/>
          </p:cNvSpPr>
          <p:nvPr/>
        </p:nvSpPr>
        <p:spPr bwMode="auto">
          <a:xfrm>
            <a:off x="1520085" y="4788786"/>
            <a:ext cx="514350" cy="3683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‘a’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39173" y="4931661"/>
            <a:ext cx="342900" cy="3937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335935" y="4931661"/>
            <a:ext cx="503238" cy="3937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12" name="TextBox 2"/>
          <p:cNvSpPr txBox="1">
            <a:spLocks noChangeArrowheads="1"/>
          </p:cNvSpPr>
          <p:nvPr/>
        </p:nvSpPr>
        <p:spPr bwMode="auto">
          <a:xfrm>
            <a:off x="1213698" y="4853874"/>
            <a:ext cx="62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3333FF"/>
                </a:solidFill>
              </a:rPr>
              <a:t>char 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594948" y="4641149"/>
            <a:ext cx="847725" cy="56673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018685" y="4641149"/>
            <a:ext cx="576263" cy="56673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26" name="Oval 7"/>
          <p:cNvSpPr>
            <a:spLocks noChangeArrowheads="1"/>
          </p:cNvSpPr>
          <p:nvPr/>
        </p:nvSpPr>
        <p:spPr bwMode="auto">
          <a:xfrm>
            <a:off x="3328248" y="4542724"/>
            <a:ext cx="865187" cy="6191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7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3866410" y="4782436"/>
            <a:ext cx="576263" cy="66198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3018685" y="4782436"/>
            <a:ext cx="847725" cy="66198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6209560" y="4530024"/>
            <a:ext cx="1555750" cy="67786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5149110" y="4530024"/>
            <a:ext cx="1060450" cy="67786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21" name="Oval 7"/>
          <p:cNvSpPr>
            <a:spLocks noChangeArrowheads="1"/>
          </p:cNvSpPr>
          <p:nvPr/>
        </p:nvSpPr>
        <p:spPr bwMode="auto">
          <a:xfrm>
            <a:off x="5969848" y="4479224"/>
            <a:ext cx="1087437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4.9</a:t>
            </a:r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6704860" y="4699886"/>
            <a:ext cx="1060450" cy="79057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5149110" y="4699886"/>
            <a:ext cx="1555750" cy="79057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415" name="TextBox 2"/>
          <p:cNvSpPr txBox="1">
            <a:spLocks noChangeArrowheads="1"/>
          </p:cNvSpPr>
          <p:nvPr/>
        </p:nvSpPr>
        <p:spPr bwMode="auto">
          <a:xfrm>
            <a:off x="5268173" y="4710999"/>
            <a:ext cx="1436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3333FF"/>
                </a:solidFill>
              </a:rPr>
              <a:t>double</a:t>
            </a:r>
            <a:r>
              <a:rPr lang="en-US" altLang="ko-KR" sz="1600">
                <a:solidFill>
                  <a:srgbClr val="FF0000"/>
                </a:solidFill>
              </a:rPr>
              <a:t> interest_rate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6416" name="TextBox 2"/>
          <p:cNvSpPr txBox="1">
            <a:spLocks noChangeArrowheads="1"/>
          </p:cNvSpPr>
          <p:nvPr/>
        </p:nvSpPr>
        <p:spPr bwMode="auto">
          <a:xfrm>
            <a:off x="2982173" y="4785611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3333FF"/>
                </a:solidFill>
              </a:rPr>
              <a:t>int 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6417" name="TextBox 25"/>
          <p:cNvSpPr txBox="1">
            <a:spLocks noChangeArrowheads="1"/>
          </p:cNvSpPr>
          <p:nvPr/>
        </p:nvSpPr>
        <p:spPr bwMode="auto">
          <a:xfrm>
            <a:off x="1454998" y="4982461"/>
            <a:ext cx="46831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418" name="TextBox 26"/>
          <p:cNvSpPr txBox="1">
            <a:spLocks noChangeArrowheads="1"/>
          </p:cNvSpPr>
          <p:nvPr/>
        </p:nvSpPr>
        <p:spPr bwMode="auto">
          <a:xfrm>
            <a:off x="3367935" y="4953886"/>
            <a:ext cx="23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>
                <a:solidFill>
                  <a:srgbClr val="FF0000"/>
                </a:solidFill>
              </a:rPr>
              <a:t>i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변수의 초기화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289050" y="1241425"/>
            <a:ext cx="4075113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2000">
                <a:solidFill>
                  <a:srgbClr val="0000FF"/>
                </a:solidFill>
                <a:latin typeface="굴림" pitchFamily="50" charset="-127"/>
                <a:ea typeface="굴림" pitchFamily="50" charset="-127"/>
              </a:rPr>
              <a:t>자료형     변수이름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초기값</a:t>
            </a:r>
            <a:r>
              <a:rPr lang="en-US" altLang="ko-KR" sz="2000">
                <a:solidFill>
                  <a:srgbClr val="0000FF"/>
                </a:solidFill>
                <a:latin typeface="굴림" pitchFamily="50" charset="-127"/>
                <a:ea typeface="굴림" pitchFamily="50" charset="-127"/>
              </a:rPr>
              <a:t>;</a:t>
            </a:r>
            <a:endParaRPr lang="en-US" altLang="ko-KR" sz="2000">
              <a:solidFill>
                <a:srgbClr val="8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963613" y="2174875"/>
            <a:ext cx="834866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Trebuchet MS" pitchFamily="34" charset="0"/>
              </a:rPr>
              <a:t>변수 초기화의 예</a:t>
            </a:r>
            <a:r>
              <a:rPr lang="en-US" altLang="ko-KR" sz="2000">
                <a:latin typeface="Trebuchet MS" pitchFamily="34" charset="0"/>
              </a:rPr>
              <a:t> 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306513" y="2735263"/>
            <a:ext cx="4065587" cy="1046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 </a:t>
            </a:r>
            <a:r>
              <a:rPr lang="en-US" altLang="ko-KR" sz="2000">
                <a:latin typeface="Trebuchet MS" pitchFamily="34" charset="0"/>
                <a:ea typeface="HY엽서L" pitchFamily="18" charset="-127"/>
              </a:rPr>
              <a:t>c =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2000">
                <a:solidFill>
                  <a:srgbClr val="993300"/>
                </a:solidFill>
                <a:latin typeface="Trebuchet MS" pitchFamily="34" charset="0"/>
                <a:ea typeface="HY엽서L" pitchFamily="18" charset="-127"/>
              </a:rPr>
              <a:t>‘a’;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 </a:t>
            </a:r>
            <a:r>
              <a:rPr lang="en-US" altLang="ko-KR" sz="2000">
                <a:latin typeface="Trebuchet MS" pitchFamily="34" charset="0"/>
                <a:ea typeface="HY엽서L" pitchFamily="18" charset="-127"/>
              </a:rPr>
              <a:t>i = 7;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double </a:t>
            </a:r>
            <a:r>
              <a:rPr lang="en-US" altLang="ko-KR" sz="2000">
                <a:latin typeface="Trebuchet MS" pitchFamily="34" charset="0"/>
                <a:ea typeface="HY엽서L" pitchFamily="18" charset="-127"/>
              </a:rPr>
              <a:t>interest_rate = 0.05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en-US" altLang="ko-KR" sz="2000">
              <a:solidFill>
                <a:srgbClr val="80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6197600" y="2424113"/>
            <a:ext cx="608013" cy="4079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83263" y="2424113"/>
            <a:ext cx="414337" cy="4079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435" name="Oval 7"/>
          <p:cNvSpPr>
            <a:spLocks noChangeArrowheads="1"/>
          </p:cNvSpPr>
          <p:nvPr/>
        </p:nvSpPr>
        <p:spPr bwMode="auto">
          <a:xfrm>
            <a:off x="6005513" y="2354263"/>
            <a:ext cx="622300" cy="4445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‘a’</a:t>
            </a:r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6391275" y="2525713"/>
            <a:ext cx="414338" cy="4762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6480175" y="3243263"/>
            <a:ext cx="1022350" cy="6842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5783263" y="3243263"/>
            <a:ext cx="696912" cy="68421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430" name="Oval 7"/>
          <p:cNvSpPr>
            <a:spLocks noChangeArrowheads="1"/>
          </p:cNvSpPr>
          <p:nvPr/>
        </p:nvSpPr>
        <p:spPr bwMode="auto">
          <a:xfrm>
            <a:off x="6157913" y="3124200"/>
            <a:ext cx="1044575" cy="7477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7</a:t>
            </a:r>
          </a:p>
        </p:txBody>
      </p:sp>
      <p:sp>
        <p:nvSpPr>
          <p:cNvPr id="65" name="Freeform 8"/>
          <p:cNvSpPr>
            <a:spLocks/>
          </p:cNvSpPr>
          <p:nvPr/>
        </p:nvSpPr>
        <p:spPr bwMode="auto">
          <a:xfrm>
            <a:off x="6805613" y="3414713"/>
            <a:ext cx="696912" cy="800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7045325" y="4433888"/>
            <a:ext cx="1879600" cy="81756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9" name="Freeform 6"/>
          <p:cNvSpPr>
            <a:spLocks/>
          </p:cNvSpPr>
          <p:nvPr/>
        </p:nvSpPr>
        <p:spPr bwMode="auto">
          <a:xfrm>
            <a:off x="5764213" y="4433888"/>
            <a:ext cx="1281112" cy="81756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425" name="Oval 7"/>
          <p:cNvSpPr>
            <a:spLocks noChangeArrowheads="1"/>
          </p:cNvSpPr>
          <p:nvPr/>
        </p:nvSpPr>
        <p:spPr bwMode="auto">
          <a:xfrm>
            <a:off x="6756400" y="4370388"/>
            <a:ext cx="1312863" cy="736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0.05</a:t>
            </a:r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7643813" y="4638675"/>
            <a:ext cx="1281112" cy="95408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5764213" y="4638675"/>
            <a:ext cx="1879600" cy="954088"/>
            <a:chOff x="5764214" y="4638675"/>
            <a:chExt cx="1879600" cy="954088"/>
          </a:xfrm>
        </p:grpSpPr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5764214" y="4638675"/>
              <a:ext cx="1879600" cy="95408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436" name="TextBox 2"/>
            <p:cNvSpPr txBox="1">
              <a:spLocks noChangeArrowheads="1"/>
            </p:cNvSpPr>
            <p:nvPr/>
          </p:nvSpPr>
          <p:spPr bwMode="auto">
            <a:xfrm>
              <a:off x="5908443" y="4650741"/>
              <a:ext cx="1614062" cy="60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double</a:t>
              </a:r>
            </a:p>
            <a:p>
              <a:pPr algn="ctr"/>
              <a:r>
                <a:rPr lang="en-US" altLang="ko-KR" sz="1600">
                  <a:solidFill>
                    <a:srgbClr val="FF0000"/>
                  </a:solidFill>
                </a:rPr>
                <a:t> interest_rate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635625" y="2432050"/>
            <a:ext cx="855663" cy="569913"/>
            <a:chOff x="5635625" y="2431626"/>
            <a:chExt cx="856450" cy="570337"/>
          </a:xfrm>
        </p:grpSpPr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5783399" y="2525359"/>
              <a:ext cx="608571" cy="476604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433" name="TextBox 2"/>
            <p:cNvSpPr txBox="1">
              <a:spLocks noChangeArrowheads="1"/>
            </p:cNvSpPr>
            <p:nvPr/>
          </p:nvSpPr>
          <p:spPr bwMode="auto">
            <a:xfrm>
              <a:off x="5635625" y="2431626"/>
              <a:ext cx="604489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char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7434" name="TextBox 74"/>
            <p:cNvSpPr txBox="1">
              <a:spLocks noChangeArrowheads="1"/>
            </p:cNvSpPr>
            <p:nvPr/>
          </p:nvSpPr>
          <p:spPr bwMode="auto">
            <a:xfrm>
              <a:off x="5927987" y="2586804"/>
              <a:ext cx="564088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</a:rPr>
                <a:t>c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5738813" y="3414713"/>
            <a:ext cx="1066800" cy="800100"/>
            <a:chOff x="5739516" y="3414712"/>
            <a:chExt cx="1066097" cy="800100"/>
          </a:xfrm>
        </p:grpSpPr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5783937" y="3414712"/>
              <a:ext cx="1021676" cy="8001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5739516" y="3417653"/>
              <a:ext cx="428619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int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17431" name="TextBox 75"/>
            <p:cNvSpPr txBox="1">
              <a:spLocks noChangeArrowheads="1"/>
            </p:cNvSpPr>
            <p:nvPr/>
          </p:nvSpPr>
          <p:spPr bwMode="auto">
            <a:xfrm>
              <a:off x="6205604" y="3620605"/>
              <a:ext cx="2894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</a:rPr>
                <a:t>i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 선언 위치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6656" y="1479427"/>
            <a:ext cx="3671887" cy="39608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307306" y="4025777"/>
            <a:ext cx="1385887" cy="477838"/>
          </a:xfrm>
          <a:custGeom>
            <a:avLst/>
            <a:gdLst>
              <a:gd name="connsiteX0" fmla="*/ 0 w 1386038"/>
              <a:gd name="connsiteY0" fmla="*/ 221381 h 731520"/>
              <a:gd name="connsiteX1" fmla="*/ 779647 w 1386038"/>
              <a:gd name="connsiteY1" fmla="*/ 0 h 731520"/>
              <a:gd name="connsiteX2" fmla="*/ 1328287 w 1386038"/>
              <a:gd name="connsiteY2" fmla="*/ 86627 h 731520"/>
              <a:gd name="connsiteX3" fmla="*/ 1386038 w 1386038"/>
              <a:gd name="connsiteY3" fmla="*/ 635267 h 731520"/>
              <a:gd name="connsiteX4" fmla="*/ 693019 w 1386038"/>
              <a:gd name="connsiteY4" fmla="*/ 731520 h 731520"/>
              <a:gd name="connsiteX5" fmla="*/ 96253 w 1386038"/>
              <a:gd name="connsiteY5" fmla="*/ 577516 h 731520"/>
              <a:gd name="connsiteX6" fmla="*/ 28876 w 1386038"/>
              <a:gd name="connsiteY6" fmla="*/ 288758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038" h="731520">
                <a:moveTo>
                  <a:pt x="0" y="221381"/>
                </a:moveTo>
                <a:lnTo>
                  <a:pt x="779647" y="0"/>
                </a:lnTo>
                <a:lnTo>
                  <a:pt x="1328287" y="86627"/>
                </a:lnTo>
                <a:lnTo>
                  <a:pt x="1386038" y="635267"/>
                </a:lnTo>
                <a:lnTo>
                  <a:pt x="693019" y="731520"/>
                </a:lnTo>
                <a:lnTo>
                  <a:pt x="96253" y="577516"/>
                </a:lnTo>
                <a:lnTo>
                  <a:pt x="28876" y="288758"/>
                </a:lnTo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Picture 9" descr="C:\Users\chun\AppData\Local\Microsoft\Windows\Temporary Internet Files\Content.IE5\8U1A601I\MC90028084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68" y="3424115"/>
            <a:ext cx="89376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형 설명선 18"/>
          <p:cNvSpPr/>
          <p:nvPr/>
        </p:nvSpPr>
        <p:spPr>
          <a:xfrm>
            <a:off x="4858543" y="1479427"/>
            <a:ext cx="2984500" cy="1657350"/>
          </a:xfrm>
          <a:prstGeom prst="wedgeEllipseCallout">
            <a:avLst>
              <a:gd name="adj1" fmla="val -14060"/>
              <a:gd name="adj2" fmla="val 6366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lt"/>
              </a:rPr>
              <a:t>일반 문장이 시작된 후에 변수를 선언하는 것은 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</a:t>
            </a:r>
            <a:r>
              <a:rPr lang="ko-KR" altLang="en-US" sz="1600" dirty="0">
                <a:solidFill>
                  <a:schemeClr val="tx1"/>
                </a:solidFill>
                <a:latin typeface="+mj-lt"/>
              </a:rPr>
              <a:t>언어에서는 곤란합니다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805193" y="3711452"/>
            <a:ext cx="2877264" cy="396081"/>
          </a:xfrm>
          <a:prstGeom prst="straightConnector1">
            <a:avLst/>
          </a:prstGeom>
          <a:ln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1250479" y="2372624"/>
            <a:ext cx="1385887" cy="477838"/>
          </a:xfrm>
          <a:custGeom>
            <a:avLst/>
            <a:gdLst>
              <a:gd name="connsiteX0" fmla="*/ 0 w 1386038"/>
              <a:gd name="connsiteY0" fmla="*/ 221381 h 731520"/>
              <a:gd name="connsiteX1" fmla="*/ 779647 w 1386038"/>
              <a:gd name="connsiteY1" fmla="*/ 0 h 731520"/>
              <a:gd name="connsiteX2" fmla="*/ 1328287 w 1386038"/>
              <a:gd name="connsiteY2" fmla="*/ 86627 h 731520"/>
              <a:gd name="connsiteX3" fmla="*/ 1386038 w 1386038"/>
              <a:gd name="connsiteY3" fmla="*/ 635267 h 731520"/>
              <a:gd name="connsiteX4" fmla="*/ 693019 w 1386038"/>
              <a:gd name="connsiteY4" fmla="*/ 731520 h 731520"/>
              <a:gd name="connsiteX5" fmla="*/ 96253 w 1386038"/>
              <a:gd name="connsiteY5" fmla="*/ 577516 h 731520"/>
              <a:gd name="connsiteX6" fmla="*/ 28876 w 1386038"/>
              <a:gd name="connsiteY6" fmla="*/ 288758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038" h="731520">
                <a:moveTo>
                  <a:pt x="0" y="221381"/>
                </a:moveTo>
                <a:lnTo>
                  <a:pt x="779647" y="0"/>
                </a:lnTo>
                <a:lnTo>
                  <a:pt x="1328287" y="86627"/>
                </a:lnTo>
                <a:lnTo>
                  <a:pt x="1386038" y="635267"/>
                </a:lnTo>
                <a:lnTo>
                  <a:pt x="693019" y="731520"/>
                </a:lnTo>
                <a:lnTo>
                  <a:pt x="96253" y="577516"/>
                </a:lnTo>
                <a:lnTo>
                  <a:pt x="28876" y="288758"/>
                </a:lnTo>
              </a:path>
            </a:pathLst>
          </a:custGeom>
          <a:solidFill>
            <a:srgbClr val="89E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86656" y="1854454"/>
            <a:ext cx="36210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  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;		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en-US" altLang="ko-KR" dirty="0" smtClean="0">
                <a:solidFill>
                  <a:srgbClr val="FF0000"/>
                </a:solidFill>
                <a:latin typeface="Trebuchet MS" pitchFamily="34" charset="0"/>
              </a:rPr>
              <a:t>○</a:t>
            </a:r>
          </a:p>
          <a:p>
            <a:endParaRPr lang="en-US" altLang="ko-KR" dirty="0">
              <a:solidFill>
                <a:srgbClr val="FF0000"/>
              </a:solidFill>
              <a:latin typeface="Trebuchet MS" pitchFamily="34" charset="0"/>
            </a:endParaRPr>
          </a:p>
          <a:p>
            <a:endParaRPr lang="en-US" altLang="ko-KR" dirty="0" smtClean="0">
              <a:solidFill>
                <a:srgbClr val="FF0000"/>
              </a:solidFill>
              <a:latin typeface="Trebuchet MS" pitchFamily="34" charset="0"/>
            </a:endParaRPr>
          </a:p>
          <a:p>
            <a:endParaRPr lang="en-US" altLang="ko-KR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Trebuchet MS" pitchFamily="34" charset="0"/>
              </a:rPr>
              <a:t>"Hello World!\n"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 …</a:t>
            </a:r>
          </a:p>
          <a:p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  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sum; 	</a:t>
            </a:r>
            <a:r>
              <a:rPr lang="en-US" altLang="ko-KR" dirty="0">
                <a:solidFill>
                  <a:srgbClr val="FF0000"/>
                </a:solidFill>
                <a:latin typeface="Trebuchet MS" pitchFamily="34" charset="0"/>
              </a:rPr>
              <a:t>// ⅹ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변수의 사용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6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대입 연산자를 이용하여서 값을 저장한다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0"/>
          <a:stretch>
            <a:fillRect/>
          </a:stretch>
        </p:blipFill>
        <p:spPr bwMode="auto">
          <a:xfrm>
            <a:off x="271463" y="3552825"/>
            <a:ext cx="814863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9138" y="1958975"/>
            <a:ext cx="7458075" cy="12017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3333FF"/>
                </a:solidFill>
              </a:rPr>
              <a:t>int</a:t>
            </a:r>
            <a:r>
              <a:rPr lang="ko-KR" altLang="en-US" dirty="0"/>
              <a:t>   </a:t>
            </a:r>
            <a:r>
              <a:rPr lang="en-US" altLang="ko-KR" dirty="0"/>
              <a:t>value;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value = 10;</a:t>
            </a:r>
          </a:p>
          <a:p>
            <a:pPr>
              <a:defRPr/>
            </a:pPr>
            <a:r>
              <a:rPr lang="en-US" altLang="ko-KR" dirty="0"/>
              <a:t>…</a:t>
            </a:r>
          </a:p>
          <a:p>
            <a:pPr>
              <a:defRPr/>
            </a:pPr>
            <a:r>
              <a:rPr lang="en-US" altLang="ko-KR" dirty="0"/>
              <a:t>value = 20;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355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변수의 사용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저장된 값은 변경이 가능하다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4" t="28487"/>
          <a:stretch>
            <a:fillRect/>
          </a:stretch>
        </p:blipFill>
        <p:spPr bwMode="auto">
          <a:xfrm>
            <a:off x="2463800" y="3649663"/>
            <a:ext cx="3697288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9138" y="1958975"/>
            <a:ext cx="7458075" cy="12112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3333FF"/>
                </a:solidFill>
              </a:rPr>
              <a:t>int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/>
              <a:t>value1 = 10;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3333FF"/>
                </a:solidFill>
              </a:rPr>
              <a:t>int</a:t>
            </a:r>
            <a:r>
              <a:rPr lang="en-US" altLang="ko-KR" dirty="0"/>
              <a:t> value2;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value2 = value1;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76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선언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9395" y="1234475"/>
            <a:ext cx="8144276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800000"/>
                </a:solidFill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</a:rPr>
              <a:t>&gt;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달러화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원화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달러화 금액을 입력하시오</a:t>
            </a:r>
            <a:r>
              <a:rPr lang="en-US" altLang="ko-KR" sz="1600" dirty="0">
                <a:solidFill>
                  <a:srgbClr val="800000"/>
                </a:solidFill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</a:rPr>
              <a:t>);		</a:t>
            </a:r>
            <a:endParaRPr lang="ko-KR" alt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</a:rPr>
              <a:t>);				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</a:rPr>
              <a:t> = 1120 * </a:t>
            </a:r>
            <a:r>
              <a:rPr lang="en-US" altLang="ko-KR" sz="1600" dirty="0" err="1">
                <a:solidFill>
                  <a:srgbClr val="000000"/>
                </a:solidFill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</a:rPr>
              <a:t>;				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달러화 </a:t>
            </a:r>
            <a:r>
              <a:rPr lang="en-US" altLang="ko-KR" sz="1600" dirty="0">
                <a:solidFill>
                  <a:srgbClr val="800000"/>
                </a:solidFill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</a:rPr>
              <a:t>달러는 </a:t>
            </a:r>
            <a:r>
              <a:rPr lang="en-US" altLang="ko-KR" sz="1600" dirty="0">
                <a:solidFill>
                  <a:srgbClr val="800000"/>
                </a:solidFill>
              </a:rPr>
              <a:t>%f</a:t>
            </a:r>
            <a:r>
              <a:rPr lang="ko-KR" altLang="en-US" sz="1600" dirty="0">
                <a:solidFill>
                  <a:srgbClr val="800000"/>
                </a:solidFill>
              </a:rPr>
              <a:t>원입니다</a:t>
            </a:r>
            <a:r>
              <a:rPr lang="en-US" altLang="ko-KR" sz="1600" dirty="0">
                <a:solidFill>
                  <a:srgbClr val="800000"/>
                </a:solidFill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</a:rPr>
              <a:t>usd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</a:rPr>
              <a:t>krw</a:t>
            </a:r>
            <a:r>
              <a:rPr lang="en-US" altLang="ko-KR" sz="1600" dirty="0">
                <a:solidFill>
                  <a:srgbClr val="000000"/>
                </a:solidFill>
              </a:rPr>
              <a:t>);	</a:t>
            </a:r>
            <a:endParaRPr lang="ko-KR" alt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</a:rPr>
              <a:t> 0;					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endParaRPr lang="en-US" altLang="ko-KR" sz="1600" dirty="0">
              <a:solidFill>
                <a:srgbClr val="008000"/>
              </a:solidFill>
            </a:endParaRPr>
          </a:p>
        </p:txBody>
      </p:sp>
      <p:pic>
        <p:nvPicPr>
          <p:cNvPr id="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68725"/>
            <a:ext cx="2681287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33"/>
          <p:cNvSpPr>
            <a:spLocks noChangeArrowheads="1"/>
          </p:cNvSpPr>
          <p:nvPr/>
        </p:nvSpPr>
        <p:spPr bwMode="auto">
          <a:xfrm>
            <a:off x="6516687" y="3987800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83350" y="3943350"/>
            <a:ext cx="23272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달러화 금액을 입력하시오</a:t>
            </a:r>
            <a:r>
              <a:rPr lang="en-US" altLang="ko-KR" sz="1400" dirty="0">
                <a:solidFill>
                  <a:schemeClr val="bg1"/>
                </a:solidFill>
              </a:rPr>
              <a:t>: 100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달러화 </a:t>
            </a:r>
            <a:r>
              <a:rPr lang="en-US" altLang="ko-KR" sz="1400" dirty="0">
                <a:solidFill>
                  <a:schemeClr val="bg1"/>
                </a:solidFill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</a:rPr>
              <a:t>달러는 </a:t>
            </a:r>
            <a:r>
              <a:rPr lang="en-US" altLang="ko-KR" sz="1400" dirty="0">
                <a:solidFill>
                  <a:schemeClr val="bg1"/>
                </a:solidFill>
              </a:rPr>
              <a:t>112000</a:t>
            </a:r>
            <a:r>
              <a:rPr lang="ko-KR" altLang="en-US" sz="1400" dirty="0">
                <a:solidFill>
                  <a:schemeClr val="bg1"/>
                </a:solidFill>
              </a:rPr>
              <a:t>원입니다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318675" y="2354678"/>
            <a:ext cx="2250148" cy="699240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 flipV="1">
            <a:off x="3002357" y="1643030"/>
            <a:ext cx="1430643" cy="7116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433000" y="1405823"/>
            <a:ext cx="1355240" cy="38955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변수 선언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5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01638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short, int, long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93750" y="3770313"/>
            <a:ext cx="82121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Trebuchet MS" pitchFamily="34" charset="0"/>
              </a:rPr>
              <a:t>가장 기본이 되는 것은 </a:t>
            </a:r>
            <a:r>
              <a:rPr lang="en-US" altLang="ko-KR" sz="2000">
                <a:latin typeface="Trebuchet MS" pitchFamily="34" charset="0"/>
              </a:rPr>
              <a:t>int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>
                <a:latin typeface="Trebuchet MS" pitchFamily="34" charset="0"/>
              </a:rPr>
              <a:t>CPU</a:t>
            </a:r>
            <a:r>
              <a:rPr lang="ko-KR" altLang="en-US" sz="2000">
                <a:latin typeface="Trebuchet MS" pitchFamily="34" charset="0"/>
              </a:rPr>
              <a:t>에 따라서 크기가 달라진다</a:t>
            </a:r>
            <a:r>
              <a:rPr lang="en-US" altLang="ko-KR" sz="2000">
                <a:latin typeface="Trebuchet MS" pitchFamily="34" charset="0"/>
              </a:rPr>
              <a:t>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en-US" altLang="ko-KR" sz="2000">
                <a:latin typeface="Trebuchet MS" pitchFamily="34" charset="0"/>
              </a:rPr>
              <a:t>16</a:t>
            </a:r>
            <a:r>
              <a:rPr lang="ko-KR" altLang="en-US" sz="2000">
                <a:latin typeface="Trebuchet MS" pitchFamily="34" charset="0"/>
              </a:rPr>
              <a:t>비트</a:t>
            </a:r>
            <a:r>
              <a:rPr lang="en-US" altLang="ko-KR" sz="2000">
                <a:latin typeface="Trebuchet MS" pitchFamily="34" charset="0"/>
              </a:rPr>
              <a:t>, 32</a:t>
            </a:r>
            <a:r>
              <a:rPr lang="ko-KR" altLang="en-US" sz="2000">
                <a:latin typeface="Trebuchet MS" pitchFamily="34" charset="0"/>
              </a:rPr>
              <a:t>비트</a:t>
            </a:r>
            <a:r>
              <a:rPr lang="en-US" altLang="ko-KR" sz="2000">
                <a:latin typeface="Trebuchet MS" pitchFamily="34" charset="0"/>
              </a:rPr>
              <a:t>, 64</a:t>
            </a:r>
            <a:r>
              <a:rPr lang="ko-KR" altLang="en-US" sz="2000">
                <a:latin typeface="Trebuchet MS" pitchFamily="34" charset="0"/>
              </a:rPr>
              <a:t>비트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55663" y="5097463"/>
            <a:ext cx="66849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(Q) 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왜 여러 개의 정수형이 필요한가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877888" y="5527675"/>
            <a:ext cx="68786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(A) 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용도에 따라 프로그래머가 선택하여 사용할 수 있게 하기 위하여 </a:t>
            </a:r>
          </a:p>
        </p:txBody>
      </p: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855663" y="2074863"/>
            <a:ext cx="1439862" cy="812800"/>
            <a:chOff x="855663" y="2074863"/>
            <a:chExt cx="1440146" cy="812810"/>
          </a:xfrm>
        </p:grpSpPr>
        <p:grpSp>
          <p:nvGrpSpPr>
            <p:cNvPr id="19485" name="그룹 1"/>
            <p:cNvGrpSpPr>
              <a:grpSpLocks noChangeAspect="1"/>
            </p:cNvGrpSpPr>
            <p:nvPr/>
          </p:nvGrpSpPr>
          <p:grpSpPr bwMode="auto">
            <a:xfrm>
              <a:off x="855663" y="2074863"/>
              <a:ext cx="1440146" cy="812810"/>
              <a:chOff x="6554787" y="4162858"/>
              <a:chExt cx="1657350" cy="93662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7225401" y="4162858"/>
                <a:ext cx="986736" cy="660393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0614" cy="66039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7541523" y="4327499"/>
                <a:ext cx="670614" cy="771984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554787" y="4327499"/>
                <a:ext cx="986736" cy="77198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9486" name="TextBox 2"/>
            <p:cNvSpPr txBox="1">
              <a:spLocks noChangeArrowheads="1"/>
            </p:cNvSpPr>
            <p:nvPr/>
          </p:nvSpPr>
          <p:spPr bwMode="auto">
            <a:xfrm>
              <a:off x="855663" y="2291611"/>
              <a:ext cx="1045819" cy="52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>
                  <a:solidFill>
                    <a:srgbClr val="3333FF"/>
                  </a:solidFill>
                </a:rPr>
                <a:t>short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2630488" y="2074863"/>
            <a:ext cx="2881312" cy="835025"/>
            <a:chOff x="2564435" y="2074863"/>
            <a:chExt cx="2880291" cy="835025"/>
          </a:xfrm>
        </p:grpSpPr>
        <p:grpSp>
          <p:nvGrpSpPr>
            <p:cNvPr id="19479" name="그룹 14"/>
            <p:cNvGrpSpPr>
              <a:grpSpLocks noChangeAspect="1"/>
            </p:cNvGrpSpPr>
            <p:nvPr/>
          </p:nvGrpSpPr>
          <p:grpSpPr bwMode="auto">
            <a:xfrm>
              <a:off x="2564435" y="2074863"/>
              <a:ext cx="2880291" cy="835025"/>
              <a:chOff x="6554787" y="4162858"/>
              <a:chExt cx="1657350" cy="936625"/>
            </a:xfrm>
          </p:grpSpPr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7225945" y="4162858"/>
                <a:ext cx="986192" cy="660623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158" cy="66062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7540979" y="4328458"/>
                <a:ext cx="671158" cy="7710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6554787" y="4328458"/>
                <a:ext cx="986192" cy="7710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9480" name="TextBox 2"/>
            <p:cNvSpPr txBox="1">
              <a:spLocks noChangeArrowheads="1"/>
            </p:cNvSpPr>
            <p:nvPr/>
          </p:nvSpPr>
          <p:spPr bwMode="auto">
            <a:xfrm>
              <a:off x="3000577" y="2291611"/>
              <a:ext cx="1045819" cy="52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824538" y="2074863"/>
            <a:ext cx="2879725" cy="835025"/>
            <a:chOff x="5700147" y="2074863"/>
            <a:chExt cx="2880291" cy="835025"/>
          </a:xfrm>
        </p:grpSpPr>
        <p:grpSp>
          <p:nvGrpSpPr>
            <p:cNvPr id="19473" name="그룹 21"/>
            <p:cNvGrpSpPr>
              <a:grpSpLocks noChangeAspect="1"/>
            </p:cNvGrpSpPr>
            <p:nvPr/>
          </p:nvGrpSpPr>
          <p:grpSpPr bwMode="auto">
            <a:xfrm>
              <a:off x="5700147" y="2074863"/>
              <a:ext cx="2880291" cy="835025"/>
              <a:chOff x="6554787" y="4162858"/>
              <a:chExt cx="1657350" cy="936625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226315" y="4162858"/>
                <a:ext cx="985822" cy="660623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528" cy="66062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540608" y="4328458"/>
                <a:ext cx="671529" cy="7710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554787" y="4328458"/>
                <a:ext cx="985821" cy="7710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9474" name="TextBox 2"/>
            <p:cNvSpPr txBox="1">
              <a:spLocks noChangeArrowheads="1"/>
            </p:cNvSpPr>
            <p:nvPr/>
          </p:nvSpPr>
          <p:spPr bwMode="auto">
            <a:xfrm>
              <a:off x="6033876" y="2291611"/>
              <a:ext cx="1045819" cy="52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>
                  <a:solidFill>
                    <a:srgbClr val="3333FF"/>
                  </a:solidFill>
                </a:rPr>
                <a:t>long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sp>
        <p:nvSpPr>
          <p:cNvPr id="19466" name="TextBox 4"/>
          <p:cNvSpPr txBox="1">
            <a:spLocks noChangeArrowheads="1"/>
          </p:cNvSpPr>
          <p:nvPr/>
        </p:nvSpPr>
        <p:spPr bwMode="auto">
          <a:xfrm>
            <a:off x="2293938" y="2282825"/>
            <a:ext cx="27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400">
                <a:solidFill>
                  <a:schemeClr val="tx2"/>
                </a:solidFill>
              </a:rPr>
              <a:t>≤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9467" name="TextBox 30"/>
          <p:cNvSpPr txBox="1">
            <a:spLocks noChangeArrowheads="1"/>
          </p:cNvSpPr>
          <p:nvPr/>
        </p:nvSpPr>
        <p:spPr bwMode="auto">
          <a:xfrm>
            <a:off x="5492750" y="2282825"/>
            <a:ext cx="27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400">
                <a:solidFill>
                  <a:schemeClr val="tx2"/>
                </a:solidFill>
              </a:rPr>
              <a:t>≤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775" y="3168650"/>
            <a:ext cx="20224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16</a:t>
            </a:r>
            <a:r>
              <a:rPr lang="ko-KR" altLang="en-US" dirty="0">
                <a:latin typeface="+mj-ea"/>
                <a:ea typeface="+mj-ea"/>
              </a:rPr>
              <a:t>비트</a:t>
            </a:r>
            <a:r>
              <a:rPr lang="en-US" altLang="ko-KR" dirty="0">
                <a:latin typeface="+mj-ea"/>
                <a:ea typeface="+mj-ea"/>
              </a:rPr>
              <a:t>(2</a:t>
            </a:r>
            <a:r>
              <a:rPr lang="ko-KR" altLang="en-US" dirty="0">
                <a:latin typeface="+mj-ea"/>
                <a:ea typeface="+mj-ea"/>
              </a:rPr>
              <a:t>바이트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21050" y="3168650"/>
            <a:ext cx="20208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32</a:t>
            </a:r>
            <a:r>
              <a:rPr lang="ko-KR" altLang="en-US" dirty="0">
                <a:latin typeface="+mj-ea"/>
                <a:ea typeface="+mj-ea"/>
              </a:rPr>
              <a:t>비트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바이트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4413" y="3168650"/>
            <a:ext cx="20208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32</a:t>
            </a:r>
            <a:r>
              <a:rPr lang="ko-KR" altLang="en-US" dirty="0">
                <a:latin typeface="+mj-ea"/>
                <a:ea typeface="+mj-ea"/>
              </a:rPr>
              <a:t>비트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바이트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2819400" y="3122613"/>
            <a:ext cx="27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400">
                <a:solidFill>
                  <a:schemeClr val="tx2"/>
                </a:solidFill>
              </a:rPr>
              <a:t>≤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5521325" y="3122613"/>
            <a:ext cx="27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400">
                <a:solidFill>
                  <a:schemeClr val="tx2"/>
                </a:solidFill>
              </a:rPr>
              <a:t>≤</a:t>
            </a: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정수형 선언의 예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70C0"/>
                </a:solidFill>
              </a:rPr>
              <a:t>short</a:t>
            </a:r>
            <a:r>
              <a:rPr lang="en-US" altLang="ko-KR" smtClean="0"/>
              <a:t> grade;		// short</a:t>
            </a:r>
            <a:r>
              <a:rPr lang="ko-KR" altLang="en-US" smtClean="0"/>
              <a:t>형의 변수를 생성한다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>
                <a:solidFill>
                  <a:srgbClr val="0070C0"/>
                </a:solidFill>
              </a:rPr>
              <a:t>int</a:t>
            </a:r>
            <a:r>
              <a:rPr lang="en-US" altLang="ko-KR" smtClean="0"/>
              <a:t> count;		// int</a:t>
            </a:r>
            <a:r>
              <a:rPr lang="ko-KR" altLang="en-US" smtClean="0"/>
              <a:t>형의 변수를 생성한다</a:t>
            </a:r>
            <a:r>
              <a:rPr lang="en-US" altLang="ko-KR" smtClean="0"/>
              <a:t>. </a:t>
            </a:r>
            <a:endParaRPr lang="ko-KR" altLang="en-US" smtClean="0"/>
          </a:p>
          <a:p>
            <a:r>
              <a:rPr lang="en-US" altLang="ko-KR" smtClean="0">
                <a:solidFill>
                  <a:srgbClr val="0070C0"/>
                </a:solidFill>
              </a:rPr>
              <a:t>long</a:t>
            </a:r>
            <a:r>
              <a:rPr lang="en-US" altLang="ko-KR" smtClean="0"/>
              <a:t> distance;	// distance</a:t>
            </a:r>
            <a:r>
              <a:rPr lang="ko-KR" altLang="en-US" smtClean="0"/>
              <a:t>형의 변수를 생성한다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4457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 설명선 75"/>
          <p:cNvSpPr/>
          <p:nvPr/>
        </p:nvSpPr>
        <p:spPr bwMode="auto">
          <a:xfrm>
            <a:off x="5257800" y="3325813"/>
            <a:ext cx="2130425" cy="690562"/>
          </a:xfrm>
          <a:prstGeom prst="wedgeRectCallout">
            <a:avLst>
              <a:gd name="adj1" fmla="val -60821"/>
              <a:gd name="adj2" fmla="val 59131"/>
            </a:avLst>
          </a:prstGeom>
          <a:solidFill>
            <a:srgbClr val="FFFF00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성적들의 평균을 구하려면 먼저 성적들이 어딘가에 저장되어 있어야 함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</a:t>
            </a:r>
          </a:p>
        </p:txBody>
      </p:sp>
      <p:sp>
        <p:nvSpPr>
          <p:cNvPr id="6148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937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Q) </a:t>
            </a:r>
            <a:r>
              <a:rPr lang="ko-KR" altLang="en-US" smtClean="0">
                <a:solidFill>
                  <a:srgbClr val="0000FF"/>
                </a:solidFill>
                <a:ea typeface="굴림" pitchFamily="50" charset="-127"/>
              </a:rPr>
              <a:t>변수</a:t>
            </a:r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(variable)</a:t>
            </a:r>
            <a:r>
              <a:rPr lang="ko-KR" altLang="en-US" smtClean="0">
                <a:solidFill>
                  <a:srgbClr val="0000FF"/>
                </a:solidFill>
                <a:ea typeface="굴림" pitchFamily="50" charset="-127"/>
              </a:rPr>
              <a:t>이란 무엇인가</a:t>
            </a:r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?</a:t>
            </a:r>
          </a:p>
        </p:txBody>
      </p:sp>
      <p:sp>
        <p:nvSpPr>
          <p:cNvPr id="479289" name="Rectangle 57"/>
          <p:cNvSpPr>
            <a:spLocks noChangeArrowheads="1"/>
          </p:cNvSpPr>
          <p:nvPr/>
        </p:nvSpPr>
        <p:spPr bwMode="auto">
          <a:xfrm>
            <a:off x="669925" y="171132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lang="ko-KR" altLang="en-US" sz="2000" u="sng">
                <a:solidFill>
                  <a:schemeClr val="tx2"/>
                </a:solidFill>
                <a:latin typeface="굴림" pitchFamily="50" charset="-127"/>
              </a:rPr>
              <a:t>프로그램에서 일시적으로 데이터를 저장하는 공간</a:t>
            </a:r>
          </a:p>
        </p:txBody>
      </p:sp>
      <p:sp>
        <p:nvSpPr>
          <p:cNvPr id="6150" name="Rectangle 58"/>
          <p:cNvSpPr>
            <a:spLocks noChangeArrowheads="1"/>
          </p:cNvSpPr>
          <p:nvPr/>
        </p:nvSpPr>
        <p:spPr bwMode="auto">
          <a:xfrm>
            <a:off x="685800" y="2224088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Q) 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변수는 왜 필요한가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479291" name="Rectangle 59"/>
          <p:cNvSpPr>
            <a:spLocks noChangeArrowheads="1"/>
          </p:cNvSpPr>
          <p:nvPr/>
        </p:nvSpPr>
        <p:spPr bwMode="auto">
          <a:xfrm>
            <a:off x="669925" y="259397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lang="en-US" altLang="ko-KR" sz="2000" u="sng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lang="ko-KR" altLang="en-US" sz="2000" u="sng">
                <a:solidFill>
                  <a:schemeClr val="tx2"/>
                </a:solidFill>
                <a:latin typeface="굴림" pitchFamily="50" charset="-127"/>
              </a:rPr>
              <a:t>데이터가 입력되면 어딘가에 저장해야만 다음에 사용할 수 있다</a:t>
            </a:r>
            <a:r>
              <a:rPr lang="en-US" altLang="ko-KR" sz="2000" u="sng">
                <a:solidFill>
                  <a:schemeClr val="tx2"/>
                </a:solidFill>
                <a:latin typeface="굴림" pitchFamily="50" charset="-127"/>
              </a:rPr>
              <a:t>.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38663" y="4033838"/>
            <a:ext cx="428625" cy="2857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248150" y="4033838"/>
            <a:ext cx="290513" cy="2857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75" name="Oval 7"/>
          <p:cNvSpPr>
            <a:spLocks noChangeArrowheads="1"/>
          </p:cNvSpPr>
          <p:nvPr/>
        </p:nvSpPr>
        <p:spPr bwMode="auto">
          <a:xfrm>
            <a:off x="4403725" y="3960813"/>
            <a:ext cx="438150" cy="3111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78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676775" y="4106863"/>
            <a:ext cx="290513" cy="3317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248150" y="4106863"/>
            <a:ext cx="428625" cy="3317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538663" y="4595813"/>
            <a:ext cx="428625" cy="2857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248150" y="4595813"/>
            <a:ext cx="290513" cy="2857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70" name="Oval 7"/>
          <p:cNvSpPr>
            <a:spLocks noChangeArrowheads="1"/>
          </p:cNvSpPr>
          <p:nvPr/>
        </p:nvSpPr>
        <p:spPr bwMode="auto">
          <a:xfrm>
            <a:off x="4403725" y="4524375"/>
            <a:ext cx="438150" cy="3111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90</a:t>
            </a: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4676775" y="4668838"/>
            <a:ext cx="290513" cy="33337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248150" y="4668838"/>
            <a:ext cx="428625" cy="33337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538663" y="5214938"/>
            <a:ext cx="428625" cy="2857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Freeform 6"/>
          <p:cNvSpPr>
            <a:spLocks/>
          </p:cNvSpPr>
          <p:nvPr/>
        </p:nvSpPr>
        <p:spPr bwMode="auto">
          <a:xfrm>
            <a:off x="4248150" y="5214938"/>
            <a:ext cx="290513" cy="2857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60" name="Oval 7"/>
          <p:cNvSpPr>
            <a:spLocks noChangeArrowheads="1"/>
          </p:cNvSpPr>
          <p:nvPr/>
        </p:nvSpPr>
        <p:spPr bwMode="auto">
          <a:xfrm>
            <a:off x="4403725" y="5140325"/>
            <a:ext cx="438150" cy="3127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56</a:t>
            </a:r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4676775" y="5287963"/>
            <a:ext cx="290513" cy="3317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4248150" y="5287963"/>
            <a:ext cx="428625" cy="3317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167" name="Picture 34" descr="C:\Users\yoon\AppData\Local\Microsoft\Windows\Temporary Internet Files\Content.IE5\XA822VKQ\MC9000888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316413"/>
            <a:ext cx="1792287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cxnSpLocks noChangeShapeType="1"/>
          </p:cNvCxnSpPr>
          <p:nvPr/>
        </p:nvCxnSpPr>
        <p:spPr bwMode="auto">
          <a:xfrm flipV="1">
            <a:off x="2517775" y="4176713"/>
            <a:ext cx="1730375" cy="477837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화살표 연결선 7"/>
          <p:cNvCxnSpPr>
            <a:cxnSpLocks noChangeShapeType="1"/>
          </p:cNvCxnSpPr>
          <p:nvPr/>
        </p:nvCxnSpPr>
        <p:spPr bwMode="auto">
          <a:xfrm>
            <a:off x="2976563" y="4792663"/>
            <a:ext cx="1271587" cy="0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cxnSpLocks noChangeShapeType="1"/>
          </p:cNvCxnSpPr>
          <p:nvPr/>
        </p:nvCxnSpPr>
        <p:spPr bwMode="auto">
          <a:xfrm>
            <a:off x="3382963" y="5086350"/>
            <a:ext cx="865187" cy="271463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화살표 연결선 53"/>
          <p:cNvCxnSpPr>
            <a:cxnSpLocks noChangeShapeType="1"/>
            <a:endCxn id="59" idx="0"/>
          </p:cNvCxnSpPr>
          <p:nvPr/>
        </p:nvCxnSpPr>
        <p:spPr bwMode="auto">
          <a:xfrm>
            <a:off x="4967288" y="4178300"/>
            <a:ext cx="1160462" cy="369888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Freeform 5"/>
          <p:cNvSpPr>
            <a:spLocks/>
          </p:cNvSpPr>
          <p:nvPr/>
        </p:nvSpPr>
        <p:spPr bwMode="auto">
          <a:xfrm>
            <a:off x="6799263" y="43830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127750" y="4383088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483350" y="428942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EDE1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12</a:t>
            </a: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6127750" y="45481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7113588" y="454818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4967288" y="4791075"/>
            <a:ext cx="1160462" cy="1588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직선 화살표 연결선 64"/>
          <p:cNvCxnSpPr>
            <a:cxnSpLocks noChangeShapeType="1"/>
            <a:endCxn id="59" idx="1"/>
          </p:cNvCxnSpPr>
          <p:nvPr/>
        </p:nvCxnSpPr>
        <p:spPr bwMode="auto">
          <a:xfrm flipV="1">
            <a:off x="4967288" y="5065713"/>
            <a:ext cx="1160462" cy="317500"/>
          </a:xfrm>
          <a:prstGeom prst="straightConnector1">
            <a:avLst/>
          </a:prstGeom>
          <a:noFill/>
          <a:ln w="12700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199188" y="4649788"/>
            <a:ext cx="8826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평균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정수형의 범위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30213"/>
          </a:xfrm>
          <a:solidFill>
            <a:srgbClr val="CCFFCC"/>
          </a:solidFill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int</a:t>
            </a:r>
            <a:r>
              <a:rPr lang="ko-KR" altLang="en-US" smtClean="0">
                <a:ea typeface="굴림" pitchFamily="50" charset="-127"/>
              </a:rPr>
              <a:t>형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63700"/>
            <a:ext cx="44005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197100"/>
            <a:ext cx="4219575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6600" y="2667000"/>
            <a:ext cx="8212138" cy="4302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>
                <a:latin typeface="Trebuchet MS" pitchFamily="34" charset="0"/>
              </a:rPr>
              <a:t>short</a:t>
            </a:r>
            <a:r>
              <a:rPr lang="ko-KR" altLang="en-US" sz="2000">
                <a:latin typeface="Trebuchet MS" pitchFamily="34" charset="0"/>
              </a:rPr>
              <a:t>형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3041650"/>
            <a:ext cx="4495800" cy="5715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562350"/>
            <a:ext cx="3057525" cy="5619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20725" y="4116388"/>
            <a:ext cx="8212138" cy="4302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>
                <a:latin typeface="Trebuchet MS" pitchFamily="34" charset="0"/>
              </a:rPr>
              <a:t>long</a:t>
            </a:r>
            <a:r>
              <a:rPr lang="ko-KR" altLang="en-US" sz="2000">
                <a:latin typeface="Trebuchet MS" pitchFamily="34" charset="0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75" y="4546600"/>
            <a:ext cx="37052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1" indent="-342900"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ko-KR" altLang="en-US" sz="2000" dirty="0">
                <a:latin typeface="+mj-ea"/>
                <a:ea typeface="+mj-ea"/>
              </a:rPr>
              <a:t>보통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ko-KR" altLang="en-US" sz="2000" dirty="0">
                <a:latin typeface="+mj-ea"/>
                <a:ea typeface="+mj-ea"/>
              </a:rPr>
              <a:t>형과 같음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타원형 설명선 1"/>
          <p:cNvSpPr>
            <a:spLocks noChangeArrowheads="1"/>
          </p:cNvSpPr>
          <p:nvPr/>
        </p:nvSpPr>
        <p:spPr bwMode="auto">
          <a:xfrm>
            <a:off x="5755733" y="1320800"/>
            <a:ext cx="2484438" cy="1257300"/>
          </a:xfrm>
          <a:prstGeom prst="wedgeEllipseCallout">
            <a:avLst>
              <a:gd name="adj1" fmla="val -50528"/>
              <a:gd name="adj2" fmla="val 40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/>
              <a:t>약 </a:t>
            </a:r>
            <a:r>
              <a:rPr lang="en-US" altLang="ko-KR"/>
              <a:t>-21</a:t>
            </a:r>
            <a:r>
              <a:rPr lang="ko-KR" altLang="en-US"/>
              <a:t>억에서 </a:t>
            </a:r>
            <a:r>
              <a:rPr lang="en-US" altLang="ko-KR"/>
              <a:t>+21</a:t>
            </a:r>
            <a:r>
              <a:rPr lang="ko-KR" altLang="en-US"/>
              <a:t>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905" y="1323252"/>
            <a:ext cx="8466276" cy="491775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/*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정수형 </a:t>
            </a:r>
            <a:r>
              <a:rPr lang="ko-KR" altLang="en-US" sz="1600" dirty="0" err="1" smtClean="0">
                <a:solidFill>
                  <a:srgbClr val="008000"/>
                </a:solidFill>
                <a:ea typeface="굴림" pitchFamily="50" charset="-127"/>
              </a:rPr>
              <a:t>자료형의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 크기를 계산하는 프로그램*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 </a:t>
            </a:r>
            <a:endParaRPr lang="en-US" altLang="ko-KR" sz="1600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#include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&lt;</a:t>
            </a:r>
            <a:r>
              <a:rPr lang="en-US" altLang="ko-KR" sz="1600" dirty="0" err="1" smtClean="0">
                <a:solidFill>
                  <a:srgbClr val="800000"/>
                </a:solidFill>
                <a:ea typeface="굴림" pitchFamily="50" charset="-127"/>
              </a:rPr>
              <a:t>stdio.h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&gt;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 dirty="0" smtClean="0">
              <a:solidFill>
                <a:srgbClr val="8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main(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short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year = 0;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sale = 0;   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= 0;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  <a:endParaRPr lang="en-US" altLang="ko-KR" sz="1600" dirty="0" smtClean="0">
              <a:solidFill>
                <a:srgbClr val="008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year = 10;         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3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만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천을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sale = 200000000;         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= year * sale;  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 dirty="0" smtClean="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 dirty="0" smtClean="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"</a:t>
            </a:r>
            <a:r>
              <a:rPr lang="en-US" altLang="ko-KR" sz="1600" dirty="0" err="1" smtClean="0">
                <a:solidFill>
                  <a:srgbClr val="8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800000"/>
                </a:solidFill>
                <a:ea typeface="굴림" pitchFamily="50" charset="-127"/>
              </a:rPr>
              <a:t> = %d \n"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         </a:t>
            </a:r>
            <a:r>
              <a:rPr lang="en-US" altLang="ko-KR" sz="1600" dirty="0" smtClean="0">
                <a:solidFill>
                  <a:srgbClr val="0000FF"/>
                </a:solidFill>
                <a:ea typeface="굴림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 0;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 pitchFamily="50" charset="-127"/>
              </a:rPr>
              <a:t>} </a:t>
            </a:r>
            <a:endParaRPr lang="ko-KR" altLang="en-US" sz="1600" dirty="0" smtClean="0">
              <a:solidFill>
                <a:srgbClr val="000000"/>
              </a:solidFill>
              <a:ea typeface="굴림" pitchFamily="50" charset="-127"/>
            </a:endParaRPr>
          </a:p>
        </p:txBody>
      </p:sp>
      <p:pic>
        <p:nvPicPr>
          <p:cNvPr id="21509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59" y="3959224"/>
            <a:ext cx="2681287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직사각형 2"/>
          <p:cNvSpPr>
            <a:spLocks noChangeArrowheads="1"/>
          </p:cNvSpPr>
          <p:nvPr/>
        </p:nvSpPr>
        <p:spPr bwMode="auto">
          <a:xfrm>
            <a:off x="6529896" y="4178299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6494971" y="4133849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</a:t>
            </a:r>
            <a:r>
              <a:rPr lang="en-US" altLang="ko-KR" sz="15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200000000</a:t>
            </a:r>
            <a:endParaRPr lang="en-US" altLang="ko-KR" sz="15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signed, unsigned </a:t>
            </a:r>
            <a:r>
              <a:rPr lang="ko-KR" altLang="en-US" sz="3600" smtClean="0">
                <a:ea typeface="굴림" pitchFamily="50" charset="-127"/>
              </a:rPr>
              <a:t>수식자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unsigned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음수가 아닌 값만을 나타냄을 의미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unsigned int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392363"/>
            <a:ext cx="26765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35013" y="3189288"/>
            <a:ext cx="82121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>
                <a:latin typeface="Trebuchet MS" pitchFamily="34" charset="0"/>
              </a:rPr>
              <a:t>signed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ko-KR" altLang="en-US" sz="2000">
                <a:latin typeface="Trebuchet MS" pitchFamily="34" charset="0"/>
              </a:rPr>
              <a:t>부호를 가지는 값을 나타냄을 의미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ko-KR" altLang="en-US" sz="2000">
                <a:latin typeface="Trebuchet MS" pitchFamily="34" charset="0"/>
              </a:rPr>
              <a:t>흔히 생략</a:t>
            </a:r>
          </a:p>
        </p:txBody>
      </p:sp>
      <p:pic>
        <p:nvPicPr>
          <p:cNvPr id="22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3986213"/>
            <a:ext cx="5554663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5" name="그룹 3"/>
          <p:cNvGrpSpPr>
            <a:grpSpLocks/>
          </p:cNvGrpSpPr>
          <p:nvPr/>
        </p:nvGrpSpPr>
        <p:grpSpPr bwMode="auto">
          <a:xfrm>
            <a:off x="4554538" y="4065588"/>
            <a:ext cx="2085975" cy="2516187"/>
            <a:chOff x="4554882" y="4065350"/>
            <a:chExt cx="2085423" cy="2516662"/>
          </a:xfrm>
        </p:grpSpPr>
        <p:sp>
          <p:nvSpPr>
            <p:cNvPr id="22558" name="직사각형 2"/>
            <p:cNvSpPr>
              <a:spLocks noChangeArrowheads="1"/>
            </p:cNvSpPr>
            <p:nvPr/>
          </p:nvSpPr>
          <p:spPr bwMode="auto">
            <a:xfrm>
              <a:off x="5021209" y="4065350"/>
              <a:ext cx="1619096" cy="2516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9" name="직사각형 27"/>
            <p:cNvSpPr>
              <a:spLocks noChangeArrowheads="1"/>
            </p:cNvSpPr>
            <p:nvPr/>
          </p:nvSpPr>
          <p:spPr bwMode="auto">
            <a:xfrm>
              <a:off x="4554882" y="5906655"/>
              <a:ext cx="1619096" cy="620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0" name="직사각형 28"/>
            <p:cNvSpPr>
              <a:spLocks noChangeArrowheads="1"/>
            </p:cNvSpPr>
            <p:nvPr/>
          </p:nvSpPr>
          <p:spPr bwMode="auto">
            <a:xfrm>
              <a:off x="4817331" y="5045914"/>
              <a:ext cx="1619096" cy="620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536" name="그룹 4"/>
          <p:cNvGrpSpPr>
            <a:grpSpLocks/>
          </p:cNvGrpSpPr>
          <p:nvPr/>
        </p:nvGrpSpPr>
        <p:grpSpPr bwMode="auto">
          <a:xfrm>
            <a:off x="5359400" y="4389438"/>
            <a:ext cx="928688" cy="525462"/>
            <a:chOff x="5194726" y="4641595"/>
            <a:chExt cx="1069270" cy="604281"/>
          </a:xfrm>
        </p:grpSpPr>
        <p:grpSp>
          <p:nvGrpSpPr>
            <p:cNvPr id="22552" name="그룹 7"/>
            <p:cNvGrpSpPr>
              <a:grpSpLocks noChangeAspect="1"/>
            </p:cNvGrpSpPr>
            <p:nvPr/>
          </p:nvGrpSpPr>
          <p:grpSpPr bwMode="auto">
            <a:xfrm>
              <a:off x="5194726" y="4641595"/>
              <a:ext cx="1069270" cy="604281"/>
              <a:chOff x="6554787" y="4162858"/>
              <a:chExt cx="1657350" cy="93662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7226227" y="4162858"/>
                <a:ext cx="985910" cy="65931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440" cy="659316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7540697" y="4326980"/>
                <a:ext cx="671440" cy="77250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6554787" y="4326980"/>
                <a:ext cx="985910" cy="772503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22553" name="TextBox 2"/>
            <p:cNvSpPr txBox="1">
              <a:spLocks noChangeArrowheads="1"/>
            </p:cNvSpPr>
            <p:nvPr/>
          </p:nvSpPr>
          <p:spPr bwMode="auto">
            <a:xfrm>
              <a:off x="5194726" y="4802735"/>
              <a:ext cx="776494" cy="389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short</a:t>
              </a:r>
              <a:endParaRPr lang="ko-KR" altLang="en-US" sz="1600">
                <a:solidFill>
                  <a:srgbClr val="3333FF"/>
                </a:solidFill>
              </a:endParaRPr>
            </a:p>
          </p:txBody>
        </p:sp>
      </p:grpSp>
      <p:grpSp>
        <p:nvGrpSpPr>
          <p:cNvPr id="22537" name="그룹 5"/>
          <p:cNvGrpSpPr>
            <a:grpSpLocks/>
          </p:cNvGrpSpPr>
          <p:nvPr/>
        </p:nvGrpSpPr>
        <p:grpSpPr bwMode="auto">
          <a:xfrm>
            <a:off x="4905375" y="5157788"/>
            <a:ext cx="1857375" cy="538162"/>
            <a:chOff x="4761487" y="5324332"/>
            <a:chExt cx="2138540" cy="620797"/>
          </a:xfrm>
        </p:grpSpPr>
        <p:grpSp>
          <p:nvGrpSpPr>
            <p:cNvPr id="22546" name="그룹 8"/>
            <p:cNvGrpSpPr>
              <a:grpSpLocks noChangeAspect="1"/>
            </p:cNvGrpSpPr>
            <p:nvPr/>
          </p:nvGrpSpPr>
          <p:grpSpPr bwMode="auto">
            <a:xfrm>
              <a:off x="4761487" y="5324332"/>
              <a:ext cx="2138540" cy="620797"/>
              <a:chOff x="6554787" y="4162858"/>
              <a:chExt cx="1657350" cy="93662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226226" y="4162858"/>
                <a:ext cx="985911" cy="66033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439" cy="660334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7540698" y="4328632"/>
                <a:ext cx="671439" cy="77085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6554787" y="4328632"/>
                <a:ext cx="985911" cy="770851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22547" name="TextBox 2"/>
            <p:cNvSpPr txBox="1">
              <a:spLocks noChangeArrowheads="1"/>
            </p:cNvSpPr>
            <p:nvPr/>
          </p:nvSpPr>
          <p:spPr bwMode="auto">
            <a:xfrm>
              <a:off x="5160149" y="5435068"/>
              <a:ext cx="776493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grpSp>
        <p:nvGrpSpPr>
          <p:cNvPr id="22538" name="그룹 29"/>
          <p:cNvGrpSpPr>
            <a:grpSpLocks/>
          </p:cNvGrpSpPr>
          <p:nvPr/>
        </p:nvGrpSpPr>
        <p:grpSpPr bwMode="auto">
          <a:xfrm>
            <a:off x="4905375" y="5934075"/>
            <a:ext cx="1857375" cy="538163"/>
            <a:chOff x="4834027" y="5933566"/>
            <a:chExt cx="1857815" cy="539305"/>
          </a:xfrm>
        </p:grpSpPr>
        <p:grpSp>
          <p:nvGrpSpPr>
            <p:cNvPr id="22540" name="그룹 11"/>
            <p:cNvGrpSpPr>
              <a:grpSpLocks noChangeAspect="1"/>
            </p:cNvGrpSpPr>
            <p:nvPr/>
          </p:nvGrpSpPr>
          <p:grpSpPr bwMode="auto">
            <a:xfrm>
              <a:off x="4834027" y="5933566"/>
              <a:ext cx="1857815" cy="539305"/>
              <a:chOff x="6554787" y="4162858"/>
              <a:chExt cx="1657350" cy="936625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7226226" y="4162858"/>
                <a:ext cx="985911" cy="66033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439" cy="66033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7540698" y="4328632"/>
                <a:ext cx="671439" cy="77085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6554787" y="4328632"/>
                <a:ext cx="985911" cy="770851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22541" name="TextBox 2"/>
            <p:cNvSpPr txBox="1">
              <a:spLocks noChangeArrowheads="1"/>
            </p:cNvSpPr>
            <p:nvPr/>
          </p:nvSpPr>
          <p:spPr bwMode="auto">
            <a:xfrm>
              <a:off x="5083620" y="6012647"/>
              <a:ext cx="67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long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unsigned </a:t>
            </a:r>
            <a:r>
              <a:rPr lang="ko-KR" altLang="en-US" sz="3600" smtClean="0">
                <a:ea typeface="굴림" pitchFamily="50" charset="-127"/>
              </a:rPr>
              <a:t>수식자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0000FF"/>
                </a:solidFill>
              </a:rPr>
              <a:t>unsigned int</a:t>
            </a:r>
            <a:r>
              <a:rPr lang="en-US" altLang="en-US" i="1" smtClean="0"/>
              <a:t>    </a:t>
            </a:r>
            <a:r>
              <a:rPr lang="en-US" altLang="en-US" smtClean="0"/>
              <a:t>speed;	</a:t>
            </a:r>
            <a:r>
              <a:rPr lang="en-US" altLang="en-US" smtClean="0">
                <a:solidFill>
                  <a:srgbClr val="008000"/>
                </a:solidFill>
              </a:rPr>
              <a:t>// 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mtClean="0">
                <a:solidFill>
                  <a:srgbClr val="008000"/>
                </a:solidFill>
              </a:rPr>
              <a:t> int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r>
              <a:rPr lang="en-US" altLang="en-US" smtClean="0">
                <a:solidFill>
                  <a:srgbClr val="008000"/>
                </a:solidFill>
              </a:rPr>
              <a:t> </a:t>
            </a:r>
            <a:endParaRPr lang="en-US" altLang="en-US" smtClean="0"/>
          </a:p>
          <a:p>
            <a:pPr eaLnBrk="1" hangingPunct="1"/>
            <a:r>
              <a:rPr lang="en-US" altLang="en-US" i="1" smtClean="0">
                <a:solidFill>
                  <a:srgbClr val="0000FF"/>
                </a:solidFill>
              </a:rPr>
              <a:t>unsigned</a:t>
            </a:r>
            <a:r>
              <a:rPr lang="en-US" altLang="en-US" smtClean="0">
                <a:solidFill>
                  <a:srgbClr val="0000FF"/>
                </a:solidFill>
              </a:rPr>
              <a:t>    </a:t>
            </a:r>
            <a:r>
              <a:rPr lang="en-US" altLang="en-US" smtClean="0"/>
              <a:t>distance;		</a:t>
            </a:r>
            <a:r>
              <a:rPr lang="en-US" altLang="en-US" smtClean="0">
                <a:solidFill>
                  <a:srgbClr val="008000"/>
                </a:solidFill>
              </a:rPr>
              <a:t>// unsigned int distance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와</a:t>
            </a:r>
            <a:r>
              <a:rPr lang="en-US" altLang="en-US" smtClean="0">
                <a:solidFill>
                  <a:srgbClr val="008000"/>
                </a:solidFill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같다</a:t>
            </a:r>
            <a:r>
              <a:rPr lang="en-US" altLang="en-US" smtClean="0">
                <a:solidFill>
                  <a:srgbClr val="008000"/>
                </a:solidFill>
              </a:rPr>
              <a:t>.</a:t>
            </a:r>
            <a:endParaRPr lang="en-US" altLang="en-US" smtClean="0"/>
          </a:p>
          <a:p>
            <a:pPr eaLnBrk="1" hangingPunct="1"/>
            <a:r>
              <a:rPr lang="en-US" altLang="en-US" i="1" smtClean="0">
                <a:solidFill>
                  <a:srgbClr val="0000FF"/>
                </a:solidFill>
              </a:rPr>
              <a:t>unsigned short    </a:t>
            </a:r>
            <a:r>
              <a:rPr lang="en-US" altLang="en-US" smtClean="0"/>
              <a:t>players;	</a:t>
            </a:r>
            <a:r>
              <a:rPr lang="en-US" altLang="en-US" smtClean="0">
                <a:solidFill>
                  <a:srgbClr val="008000"/>
                </a:solidFill>
              </a:rPr>
              <a:t>// 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mtClean="0">
                <a:solidFill>
                  <a:srgbClr val="008000"/>
                </a:solidFill>
              </a:rPr>
              <a:t> short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en-US" altLang="en-US" smtClean="0"/>
          </a:p>
          <a:p>
            <a:pPr eaLnBrk="1" hangingPunct="1"/>
            <a:r>
              <a:rPr lang="en-US" altLang="en-US" i="1" smtClean="0">
                <a:solidFill>
                  <a:srgbClr val="0000FF"/>
                </a:solidFill>
              </a:rPr>
              <a:t>unsigned long</a:t>
            </a:r>
            <a:r>
              <a:rPr lang="en-US" altLang="en-US" i="1" smtClean="0"/>
              <a:t>   </a:t>
            </a:r>
            <a:r>
              <a:rPr lang="en-US" altLang="en-US" smtClean="0"/>
              <a:t>seconds;	</a:t>
            </a:r>
            <a:r>
              <a:rPr lang="en-US" altLang="en-US" smtClean="0">
                <a:solidFill>
                  <a:srgbClr val="008000"/>
                </a:solidFill>
              </a:rPr>
              <a:t>// 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mtClean="0">
                <a:solidFill>
                  <a:srgbClr val="008000"/>
                </a:solidFill>
              </a:rPr>
              <a:t> long</a:t>
            </a:r>
            <a:r>
              <a:rPr lang="en-US" altLang="en-US" smtClean="0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ko-KR" altLang="en-US" smtClean="0">
              <a:solidFill>
                <a:srgbClr val="008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28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오버플로우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(overflow</a:t>
            </a:r>
            <a:r>
              <a:rPr lang="en-US" altLang="ko-KR" dirty="0" smtClean="0">
                <a:ea typeface="굴림" pitchFamily="50" charset="-127"/>
              </a:rPr>
              <a:t>): </a:t>
            </a:r>
            <a:r>
              <a:rPr lang="ko-KR" altLang="en-US" dirty="0" smtClean="0">
                <a:ea typeface="굴림" pitchFamily="50" charset="-127"/>
              </a:rPr>
              <a:t>변수가 나타낼 수 있는 범위를 넘는 숫자를 저장하려고 할 때 발생</a:t>
            </a:r>
            <a:endParaRPr lang="en-US" altLang="ko-KR" dirty="0" smtClean="0">
              <a:ea typeface="굴림" pitchFamily="50" charset="-127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2" b="20416"/>
          <a:stretch>
            <a:fillRect/>
          </a:stretch>
        </p:blipFill>
        <p:spPr bwMode="auto">
          <a:xfrm>
            <a:off x="2028825" y="2935288"/>
            <a:ext cx="22002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폭발 1 1"/>
          <p:cNvSpPr/>
          <p:nvPr/>
        </p:nvSpPr>
        <p:spPr bwMode="auto">
          <a:xfrm>
            <a:off x="5038725" y="4024665"/>
            <a:ext cx="2563813" cy="1314450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5" name="그룹 5"/>
          <p:cNvGrpSpPr>
            <a:grpSpLocks/>
          </p:cNvGrpSpPr>
          <p:nvPr/>
        </p:nvGrpSpPr>
        <p:grpSpPr bwMode="auto">
          <a:xfrm>
            <a:off x="5381625" y="4386263"/>
            <a:ext cx="1857375" cy="538162"/>
            <a:chOff x="4761487" y="5324332"/>
            <a:chExt cx="2138540" cy="620797"/>
          </a:xfrm>
        </p:grpSpPr>
        <p:grpSp>
          <p:nvGrpSpPr>
            <p:cNvPr id="24594" name="그룹 8"/>
            <p:cNvGrpSpPr>
              <a:grpSpLocks noChangeAspect="1"/>
            </p:cNvGrpSpPr>
            <p:nvPr/>
          </p:nvGrpSpPr>
          <p:grpSpPr bwMode="auto">
            <a:xfrm>
              <a:off x="4761487" y="5324332"/>
              <a:ext cx="2138540" cy="620797"/>
              <a:chOff x="6554787" y="4162858"/>
              <a:chExt cx="1657350" cy="93662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7226226" y="4162858"/>
                <a:ext cx="985911" cy="66033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1439" cy="660334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7540698" y="4328632"/>
                <a:ext cx="671439" cy="77085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6554787" y="4328632"/>
                <a:ext cx="985911" cy="770851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24595" name="TextBox 2"/>
            <p:cNvSpPr txBox="1">
              <a:spLocks noChangeArrowheads="1"/>
            </p:cNvSpPr>
            <p:nvPr/>
          </p:nvSpPr>
          <p:spPr bwMode="auto">
            <a:xfrm>
              <a:off x="5160149" y="5435068"/>
              <a:ext cx="776493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5348288" y="4294188"/>
            <a:ext cx="1944687" cy="587375"/>
            <a:chOff x="4660959" y="5324331"/>
            <a:chExt cx="2239069" cy="677568"/>
          </a:xfrm>
        </p:grpSpPr>
        <p:grpSp>
          <p:nvGrpSpPr>
            <p:cNvPr id="24588" name="그룹 8"/>
            <p:cNvGrpSpPr>
              <a:grpSpLocks noChangeAspect="1"/>
            </p:cNvGrpSpPr>
            <p:nvPr/>
          </p:nvGrpSpPr>
          <p:grpSpPr bwMode="auto">
            <a:xfrm>
              <a:off x="4660959" y="5324331"/>
              <a:ext cx="2239069" cy="620796"/>
              <a:chOff x="6476878" y="4162858"/>
              <a:chExt cx="1735259" cy="936624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 rot="21020743">
                <a:off x="7226226" y="4162858"/>
                <a:ext cx="985911" cy="66033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6476878" y="4336921"/>
                <a:ext cx="749348" cy="486273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 rot="597123">
                <a:off x="7434458" y="4510985"/>
                <a:ext cx="776263" cy="569161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rot="900000">
                <a:off x="6554787" y="4574532"/>
                <a:ext cx="985911" cy="524954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24589" name="TextBox 2"/>
            <p:cNvSpPr txBox="1">
              <a:spLocks noChangeArrowheads="1"/>
            </p:cNvSpPr>
            <p:nvPr/>
          </p:nvSpPr>
          <p:spPr bwMode="auto">
            <a:xfrm rot="1395148">
              <a:off x="5100347" y="5541330"/>
              <a:ext cx="776492" cy="46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000">
                  <a:solidFill>
                    <a:srgbClr val="3333FF"/>
                  </a:solidFill>
                </a:rPr>
                <a:t>int</a:t>
              </a:r>
              <a:endParaRPr lang="ko-KR" altLang="en-US" sz="2800">
                <a:solidFill>
                  <a:srgbClr val="3333FF"/>
                </a:solidFill>
              </a:endParaRPr>
            </a:p>
          </p:txBody>
        </p:sp>
      </p:grp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965700" y="2513013"/>
            <a:ext cx="270827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>
                <a:latin typeface="Lucida Calligraphy" pitchFamily="66" charset="0"/>
                <a:ea typeface="굴림" pitchFamily="50" charset="-127"/>
              </a:rPr>
              <a:t>2147483648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24300" y="5472113"/>
            <a:ext cx="151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400" dirty="0" smtClean="0"/>
              <a:t>overflow</a:t>
            </a:r>
            <a:endParaRPr lang="ko-KR" altLang="en-US" sz="2400" dirty="0"/>
          </a:p>
        </p:txBody>
      </p:sp>
      <p:sp>
        <p:nvSpPr>
          <p:cNvPr id="4" name="아래쪽 화살표 3"/>
          <p:cNvSpPr/>
          <p:nvPr/>
        </p:nvSpPr>
        <p:spPr bwMode="auto">
          <a:xfrm>
            <a:off x="5918319" y="3406020"/>
            <a:ext cx="675451" cy="559293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373" y="1333500"/>
            <a:ext cx="8489565" cy="474770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휴먼명조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limits.h</a:t>
            </a:r>
            <a:r>
              <a:rPr lang="en-US" altLang="ko-KR" sz="1600" dirty="0" smtClean="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A31515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SHRT_MAX;		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. 32767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USHRT_MAX; 	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ea typeface="휴먼명조"/>
              </a:rPr>
              <a:t>. 65535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ea typeface="휴먼명조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</a:t>
            </a:r>
          </a:p>
        </p:txBody>
      </p:sp>
      <p:sp>
        <p:nvSpPr>
          <p:cNvPr id="23557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AutoShape 32"/>
          <p:cNvSpPr>
            <a:spLocks/>
          </p:cNvSpPr>
          <p:nvPr/>
        </p:nvSpPr>
        <p:spPr bwMode="auto">
          <a:xfrm>
            <a:off x="1216358" y="3722284"/>
            <a:ext cx="2805225" cy="284673"/>
          </a:xfrm>
          <a:prstGeom prst="borderCallout2">
            <a:avLst>
              <a:gd name="adj1" fmla="val 15157"/>
              <a:gd name="adj2" fmla="val 103856"/>
              <a:gd name="adj3" fmla="val 31873"/>
              <a:gd name="adj4" fmla="val 138526"/>
              <a:gd name="adj5" fmla="val 23957"/>
              <a:gd name="adj6" fmla="val 151065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5358733" y="3578751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오버플로우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발생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!!</a:t>
            </a:r>
          </a:p>
        </p:txBody>
      </p:sp>
      <p:sp>
        <p:nvSpPr>
          <p:cNvPr id="23562" name="AutoShape 34"/>
          <p:cNvSpPr>
            <a:spLocks/>
          </p:cNvSpPr>
          <p:nvPr/>
        </p:nvSpPr>
        <p:spPr bwMode="auto">
          <a:xfrm>
            <a:off x="1245572" y="4591804"/>
            <a:ext cx="2776012" cy="304800"/>
          </a:xfrm>
          <a:prstGeom prst="borderCallout2">
            <a:avLst>
              <a:gd name="adj1" fmla="val 15157"/>
              <a:gd name="adj2" fmla="val 103856"/>
              <a:gd name="adj3" fmla="val -162512"/>
              <a:gd name="adj4" fmla="val 133278"/>
              <a:gd name="adj5" fmla="val -239523"/>
              <a:gd name="adj6" fmla="val 14488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grpSp>
        <p:nvGrpSpPr>
          <p:cNvPr id="35" name="그룹 34"/>
          <p:cNvGrpSpPr>
            <a:grpSpLocks/>
          </p:cNvGrpSpPr>
          <p:nvPr/>
        </p:nvGrpSpPr>
        <p:grpSpPr bwMode="auto">
          <a:xfrm>
            <a:off x="5224880" y="4006957"/>
            <a:ext cx="3365461" cy="4291259"/>
            <a:chOff x="-30628" y="116632"/>
            <a:chExt cx="2954838" cy="4074147"/>
          </a:xfrm>
        </p:grpSpPr>
        <p:pic>
          <p:nvPicPr>
            <p:cNvPr id="2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직사각형 36"/>
            <p:cNvSpPr>
              <a:spLocks noChangeArrowheads="1"/>
            </p:cNvSpPr>
            <p:nvPr/>
          </p:nvSpPr>
          <p:spPr bwMode="auto">
            <a:xfrm>
              <a:off x="453954" y="335851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dirty="0" err="1" smtClean="0"/>
                <a:t>assasa</a:t>
              </a:r>
              <a:endParaRPr lang="ko-KR" altLang="en-US" dirty="0"/>
            </a:p>
          </p:txBody>
        </p:sp>
        <p:sp>
          <p:nvSpPr>
            <p:cNvPr id="23564" name="TextBox 37"/>
            <p:cNvSpPr txBox="1">
              <a:spLocks noChangeArrowheads="1"/>
            </p:cNvSpPr>
            <p:nvPr/>
          </p:nvSpPr>
          <p:spPr bwMode="auto">
            <a:xfrm>
              <a:off x="-30628" y="3951715"/>
              <a:ext cx="2327564" cy="23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ko-KR" sz="1600" dirty="0">
                <a:solidFill>
                  <a:schemeClr val="bg1"/>
                </a:solidFill>
                <a:ea typeface="굴림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803" y="4237858"/>
            <a:ext cx="3115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s_money</a:t>
            </a:r>
            <a:r>
              <a:rPr lang="en-US" altLang="ko-KR" sz="1600" dirty="0">
                <a:solidFill>
                  <a:schemeClr val="bg1"/>
                </a:solidFill>
              </a:rPr>
              <a:t> = -32768</a:t>
            </a: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u_money</a:t>
            </a:r>
            <a:r>
              <a:rPr lang="en-US" altLang="ko-KR" sz="1600" dirty="0">
                <a:solidFill>
                  <a:schemeClr val="bg1"/>
                </a:solidFill>
              </a:rPr>
              <a:t>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189038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규칙성이 있다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수도 계량기나 자동차의 주행거리계와 비슷하게 동작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오버플로우</a:t>
            </a:r>
          </a:p>
        </p:txBody>
      </p:sp>
      <p:sp>
        <p:nvSpPr>
          <p:cNvPr id="25605" name="직사각형 13"/>
          <p:cNvSpPr>
            <a:spLocks noChangeArrowheads="1"/>
          </p:cNvSpPr>
          <p:nvPr/>
        </p:nvSpPr>
        <p:spPr bwMode="auto">
          <a:xfrm>
            <a:off x="12287250" y="3074988"/>
            <a:ext cx="1314450" cy="323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/>
              <a:t>2147483646</a:t>
            </a:r>
            <a:endParaRPr lang="ko-KR" altLang="en-US" sz="1600"/>
          </a:p>
        </p:txBody>
      </p:sp>
      <p:grpSp>
        <p:nvGrpSpPr>
          <p:cNvPr id="25618" name="그룹 25617"/>
          <p:cNvGrpSpPr/>
          <p:nvPr/>
        </p:nvGrpSpPr>
        <p:grpSpPr>
          <a:xfrm>
            <a:off x="1749425" y="2716213"/>
            <a:ext cx="1209675" cy="1100138"/>
            <a:chOff x="1749425" y="2716213"/>
            <a:chExt cx="1209675" cy="1100138"/>
          </a:xfrm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749425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0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2 w 1386"/>
                <a:gd name="T11" fmla="*/ 159 h 1386"/>
                <a:gd name="T12" fmla="*/ 158 w 1386"/>
                <a:gd name="T13" fmla="*/ 252 h 1386"/>
                <a:gd name="T14" fmla="*/ 83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0 w 1386"/>
                <a:gd name="T21" fmla="*/ 570 h 1386"/>
                <a:gd name="T22" fmla="*/ 1 w 1386"/>
                <a:gd name="T23" fmla="*/ 641 h 1386"/>
                <a:gd name="T24" fmla="*/ 0 w 1386"/>
                <a:gd name="T25" fmla="*/ 711 h 1386"/>
                <a:gd name="T26" fmla="*/ 6 w 1386"/>
                <a:gd name="T27" fmla="*/ 781 h 1386"/>
                <a:gd name="T28" fmla="*/ 17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7 w 1386"/>
                <a:gd name="T41" fmla="*/ 1325 h 1386"/>
                <a:gd name="T42" fmla="*/ 470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5 w 1386"/>
                <a:gd name="T51" fmla="*/ 1385 h 1386"/>
                <a:gd name="T52" fmla="*/ 816 w 1386"/>
                <a:gd name="T53" fmla="*/ 1376 h 1386"/>
                <a:gd name="T54" fmla="*/ 882 w 1386"/>
                <a:gd name="T55" fmla="*/ 1360 h 1386"/>
                <a:gd name="T56" fmla="*/ 946 w 1386"/>
                <a:gd name="T57" fmla="*/ 1338 h 1386"/>
                <a:gd name="T58" fmla="*/ 1022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7 w 1386"/>
                <a:gd name="T67" fmla="*/ 948 h 1386"/>
                <a:gd name="T68" fmla="*/ 1359 w 1386"/>
                <a:gd name="T69" fmla="*/ 884 h 1386"/>
                <a:gd name="T70" fmla="*/ 1374 w 1386"/>
                <a:gd name="T71" fmla="*/ 816 h 1386"/>
                <a:gd name="T72" fmla="*/ 1383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8 w 1386"/>
                <a:gd name="T79" fmla="*/ 537 h 1386"/>
                <a:gd name="T80" fmla="*/ 1349 w 1386"/>
                <a:gd name="T81" fmla="*/ 472 h 1386"/>
                <a:gd name="T82" fmla="*/ 1324 w 1386"/>
                <a:gd name="T83" fmla="*/ 409 h 1386"/>
                <a:gd name="T84" fmla="*/ 1267 w 1386"/>
                <a:gd name="T85" fmla="*/ 307 h 1386"/>
                <a:gd name="T86" fmla="*/ 1182 w 1386"/>
                <a:gd name="T87" fmla="*/ 204 h 1386"/>
                <a:gd name="T88" fmla="*/ 1079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1 w 1386"/>
                <a:gd name="T97" fmla="*/ 6 h 1386"/>
                <a:gd name="T98" fmla="*/ 710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5" y="0"/>
                  </a:lnTo>
                  <a:lnTo>
                    <a:pt x="658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0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6" y="33"/>
                  </a:lnTo>
                  <a:lnTo>
                    <a:pt x="470" y="37"/>
                  </a:lnTo>
                  <a:lnTo>
                    <a:pt x="454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7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78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8" y="252"/>
                  </a:lnTo>
                  <a:lnTo>
                    <a:pt x="138" y="279"/>
                  </a:lnTo>
                  <a:lnTo>
                    <a:pt x="118" y="307"/>
                  </a:lnTo>
                  <a:lnTo>
                    <a:pt x="99" y="334"/>
                  </a:lnTo>
                  <a:lnTo>
                    <a:pt x="83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4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1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7" y="537"/>
                  </a:lnTo>
                  <a:lnTo>
                    <a:pt x="14" y="554"/>
                  </a:lnTo>
                  <a:lnTo>
                    <a:pt x="10" y="570"/>
                  </a:lnTo>
                  <a:lnTo>
                    <a:pt x="7" y="588"/>
                  </a:lnTo>
                  <a:lnTo>
                    <a:pt x="6" y="605"/>
                  </a:lnTo>
                  <a:lnTo>
                    <a:pt x="3" y="623"/>
                  </a:lnTo>
                  <a:lnTo>
                    <a:pt x="1" y="641"/>
                  </a:lnTo>
                  <a:lnTo>
                    <a:pt x="1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1" y="730"/>
                  </a:lnTo>
                  <a:lnTo>
                    <a:pt x="1" y="748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7" y="799"/>
                  </a:lnTo>
                  <a:lnTo>
                    <a:pt x="10" y="816"/>
                  </a:lnTo>
                  <a:lnTo>
                    <a:pt x="14" y="834"/>
                  </a:lnTo>
                  <a:lnTo>
                    <a:pt x="17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1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4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3" y="1024"/>
                  </a:lnTo>
                  <a:lnTo>
                    <a:pt x="99" y="1052"/>
                  </a:lnTo>
                  <a:lnTo>
                    <a:pt x="118" y="1082"/>
                  </a:lnTo>
                  <a:lnTo>
                    <a:pt x="138" y="1108"/>
                  </a:lnTo>
                  <a:lnTo>
                    <a:pt x="158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2" y="1303"/>
                  </a:lnTo>
                  <a:lnTo>
                    <a:pt x="392" y="1317"/>
                  </a:lnTo>
                  <a:lnTo>
                    <a:pt x="407" y="1325"/>
                  </a:lnTo>
                  <a:lnTo>
                    <a:pt x="423" y="1332"/>
                  </a:lnTo>
                  <a:lnTo>
                    <a:pt x="438" y="1338"/>
                  </a:lnTo>
                  <a:lnTo>
                    <a:pt x="454" y="1344"/>
                  </a:lnTo>
                  <a:lnTo>
                    <a:pt x="470" y="1350"/>
                  </a:lnTo>
                  <a:lnTo>
                    <a:pt x="486" y="1355"/>
                  </a:lnTo>
                  <a:lnTo>
                    <a:pt x="502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2"/>
                  </a:lnTo>
                  <a:lnTo>
                    <a:pt x="570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1" y="1383"/>
                  </a:lnTo>
                  <a:lnTo>
                    <a:pt x="638" y="1385"/>
                  </a:lnTo>
                  <a:lnTo>
                    <a:pt x="658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0" y="1386"/>
                  </a:lnTo>
                  <a:lnTo>
                    <a:pt x="728" y="1386"/>
                  </a:lnTo>
                  <a:lnTo>
                    <a:pt x="745" y="1385"/>
                  </a:lnTo>
                  <a:lnTo>
                    <a:pt x="763" y="1383"/>
                  </a:lnTo>
                  <a:lnTo>
                    <a:pt x="781" y="1380"/>
                  </a:lnTo>
                  <a:lnTo>
                    <a:pt x="798" y="1379"/>
                  </a:lnTo>
                  <a:lnTo>
                    <a:pt x="816" y="1376"/>
                  </a:lnTo>
                  <a:lnTo>
                    <a:pt x="832" y="1373"/>
                  </a:lnTo>
                  <a:lnTo>
                    <a:pt x="849" y="1369"/>
                  </a:lnTo>
                  <a:lnTo>
                    <a:pt x="866" y="1364"/>
                  </a:lnTo>
                  <a:lnTo>
                    <a:pt x="882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6" y="1338"/>
                  </a:lnTo>
                  <a:lnTo>
                    <a:pt x="962" y="1332"/>
                  </a:lnTo>
                  <a:lnTo>
                    <a:pt x="978" y="1325"/>
                  </a:lnTo>
                  <a:lnTo>
                    <a:pt x="993" y="1319"/>
                  </a:lnTo>
                  <a:lnTo>
                    <a:pt x="1022" y="1303"/>
                  </a:lnTo>
                  <a:lnTo>
                    <a:pt x="1052" y="1287"/>
                  </a:lnTo>
                  <a:lnTo>
                    <a:pt x="1079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2" y="1184"/>
                  </a:lnTo>
                  <a:lnTo>
                    <a:pt x="1205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4" y="1052"/>
                  </a:lnTo>
                  <a:lnTo>
                    <a:pt x="1302" y="1024"/>
                  </a:lnTo>
                  <a:lnTo>
                    <a:pt x="1317" y="994"/>
                  </a:lnTo>
                  <a:lnTo>
                    <a:pt x="1324" y="979"/>
                  </a:lnTo>
                  <a:lnTo>
                    <a:pt x="1331" y="963"/>
                  </a:lnTo>
                  <a:lnTo>
                    <a:pt x="1337" y="948"/>
                  </a:lnTo>
                  <a:lnTo>
                    <a:pt x="1343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9"/>
                  </a:lnTo>
                  <a:lnTo>
                    <a:pt x="1380" y="781"/>
                  </a:lnTo>
                  <a:lnTo>
                    <a:pt x="1381" y="764"/>
                  </a:lnTo>
                  <a:lnTo>
                    <a:pt x="1383" y="748"/>
                  </a:lnTo>
                  <a:lnTo>
                    <a:pt x="1384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4" y="658"/>
                  </a:lnTo>
                  <a:lnTo>
                    <a:pt x="1384" y="641"/>
                  </a:lnTo>
                  <a:lnTo>
                    <a:pt x="1381" y="623"/>
                  </a:lnTo>
                  <a:lnTo>
                    <a:pt x="1380" y="605"/>
                  </a:lnTo>
                  <a:lnTo>
                    <a:pt x="1377" y="588"/>
                  </a:lnTo>
                  <a:lnTo>
                    <a:pt x="1375" y="572"/>
                  </a:lnTo>
                  <a:lnTo>
                    <a:pt x="1371" y="554"/>
                  </a:lnTo>
                  <a:lnTo>
                    <a:pt x="1368" y="537"/>
                  </a:lnTo>
                  <a:lnTo>
                    <a:pt x="1364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3" y="456"/>
                  </a:lnTo>
                  <a:lnTo>
                    <a:pt x="1337" y="440"/>
                  </a:lnTo>
                  <a:lnTo>
                    <a:pt x="1331" y="424"/>
                  </a:lnTo>
                  <a:lnTo>
                    <a:pt x="1324" y="409"/>
                  </a:lnTo>
                  <a:lnTo>
                    <a:pt x="1317" y="393"/>
                  </a:lnTo>
                  <a:lnTo>
                    <a:pt x="1302" y="364"/>
                  </a:lnTo>
                  <a:lnTo>
                    <a:pt x="1284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5" y="227"/>
                  </a:lnTo>
                  <a:lnTo>
                    <a:pt x="1182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79" y="119"/>
                  </a:lnTo>
                  <a:lnTo>
                    <a:pt x="1052" y="101"/>
                  </a:lnTo>
                  <a:lnTo>
                    <a:pt x="1022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2" y="55"/>
                  </a:lnTo>
                  <a:lnTo>
                    <a:pt x="946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1"/>
                  </a:lnTo>
                  <a:lnTo>
                    <a:pt x="882" y="27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1" y="6"/>
                  </a:lnTo>
                  <a:lnTo>
                    <a:pt x="763" y="5"/>
                  </a:lnTo>
                  <a:lnTo>
                    <a:pt x="745" y="3"/>
                  </a:lnTo>
                  <a:lnTo>
                    <a:pt x="728" y="2"/>
                  </a:lnTo>
                  <a:lnTo>
                    <a:pt x="710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749425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0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2 w 1386"/>
                <a:gd name="T11" fmla="*/ 159 h 1386"/>
                <a:gd name="T12" fmla="*/ 158 w 1386"/>
                <a:gd name="T13" fmla="*/ 252 h 1386"/>
                <a:gd name="T14" fmla="*/ 83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0 w 1386"/>
                <a:gd name="T21" fmla="*/ 570 h 1386"/>
                <a:gd name="T22" fmla="*/ 1 w 1386"/>
                <a:gd name="T23" fmla="*/ 641 h 1386"/>
                <a:gd name="T24" fmla="*/ 0 w 1386"/>
                <a:gd name="T25" fmla="*/ 711 h 1386"/>
                <a:gd name="T26" fmla="*/ 6 w 1386"/>
                <a:gd name="T27" fmla="*/ 781 h 1386"/>
                <a:gd name="T28" fmla="*/ 17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7 w 1386"/>
                <a:gd name="T41" fmla="*/ 1325 h 1386"/>
                <a:gd name="T42" fmla="*/ 470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5 w 1386"/>
                <a:gd name="T51" fmla="*/ 1385 h 1386"/>
                <a:gd name="T52" fmla="*/ 816 w 1386"/>
                <a:gd name="T53" fmla="*/ 1376 h 1386"/>
                <a:gd name="T54" fmla="*/ 882 w 1386"/>
                <a:gd name="T55" fmla="*/ 1360 h 1386"/>
                <a:gd name="T56" fmla="*/ 946 w 1386"/>
                <a:gd name="T57" fmla="*/ 1338 h 1386"/>
                <a:gd name="T58" fmla="*/ 1022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7 w 1386"/>
                <a:gd name="T67" fmla="*/ 948 h 1386"/>
                <a:gd name="T68" fmla="*/ 1359 w 1386"/>
                <a:gd name="T69" fmla="*/ 884 h 1386"/>
                <a:gd name="T70" fmla="*/ 1374 w 1386"/>
                <a:gd name="T71" fmla="*/ 816 h 1386"/>
                <a:gd name="T72" fmla="*/ 1383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8 w 1386"/>
                <a:gd name="T79" fmla="*/ 537 h 1386"/>
                <a:gd name="T80" fmla="*/ 1349 w 1386"/>
                <a:gd name="T81" fmla="*/ 472 h 1386"/>
                <a:gd name="T82" fmla="*/ 1324 w 1386"/>
                <a:gd name="T83" fmla="*/ 409 h 1386"/>
                <a:gd name="T84" fmla="*/ 1267 w 1386"/>
                <a:gd name="T85" fmla="*/ 307 h 1386"/>
                <a:gd name="T86" fmla="*/ 1182 w 1386"/>
                <a:gd name="T87" fmla="*/ 204 h 1386"/>
                <a:gd name="T88" fmla="*/ 1079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1 w 1386"/>
                <a:gd name="T97" fmla="*/ 6 h 1386"/>
                <a:gd name="T98" fmla="*/ 710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5" y="0"/>
                  </a:lnTo>
                  <a:lnTo>
                    <a:pt x="658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0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6" y="33"/>
                  </a:lnTo>
                  <a:lnTo>
                    <a:pt x="470" y="37"/>
                  </a:lnTo>
                  <a:lnTo>
                    <a:pt x="454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7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78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8" y="252"/>
                  </a:lnTo>
                  <a:lnTo>
                    <a:pt x="138" y="279"/>
                  </a:lnTo>
                  <a:lnTo>
                    <a:pt x="118" y="307"/>
                  </a:lnTo>
                  <a:lnTo>
                    <a:pt x="99" y="334"/>
                  </a:lnTo>
                  <a:lnTo>
                    <a:pt x="83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4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1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7" y="537"/>
                  </a:lnTo>
                  <a:lnTo>
                    <a:pt x="14" y="554"/>
                  </a:lnTo>
                  <a:lnTo>
                    <a:pt x="10" y="570"/>
                  </a:lnTo>
                  <a:lnTo>
                    <a:pt x="7" y="588"/>
                  </a:lnTo>
                  <a:lnTo>
                    <a:pt x="6" y="605"/>
                  </a:lnTo>
                  <a:lnTo>
                    <a:pt x="3" y="623"/>
                  </a:lnTo>
                  <a:lnTo>
                    <a:pt x="1" y="641"/>
                  </a:lnTo>
                  <a:lnTo>
                    <a:pt x="1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1" y="730"/>
                  </a:lnTo>
                  <a:lnTo>
                    <a:pt x="1" y="748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7" y="799"/>
                  </a:lnTo>
                  <a:lnTo>
                    <a:pt x="10" y="816"/>
                  </a:lnTo>
                  <a:lnTo>
                    <a:pt x="14" y="834"/>
                  </a:lnTo>
                  <a:lnTo>
                    <a:pt x="17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1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4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3" y="1024"/>
                  </a:lnTo>
                  <a:lnTo>
                    <a:pt x="99" y="1052"/>
                  </a:lnTo>
                  <a:lnTo>
                    <a:pt x="118" y="1082"/>
                  </a:lnTo>
                  <a:lnTo>
                    <a:pt x="138" y="1108"/>
                  </a:lnTo>
                  <a:lnTo>
                    <a:pt x="158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2" y="1303"/>
                  </a:lnTo>
                  <a:lnTo>
                    <a:pt x="392" y="1317"/>
                  </a:lnTo>
                  <a:lnTo>
                    <a:pt x="407" y="1325"/>
                  </a:lnTo>
                  <a:lnTo>
                    <a:pt x="423" y="1332"/>
                  </a:lnTo>
                  <a:lnTo>
                    <a:pt x="438" y="1338"/>
                  </a:lnTo>
                  <a:lnTo>
                    <a:pt x="454" y="1344"/>
                  </a:lnTo>
                  <a:lnTo>
                    <a:pt x="470" y="1350"/>
                  </a:lnTo>
                  <a:lnTo>
                    <a:pt x="486" y="1355"/>
                  </a:lnTo>
                  <a:lnTo>
                    <a:pt x="502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2"/>
                  </a:lnTo>
                  <a:lnTo>
                    <a:pt x="570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1" y="1383"/>
                  </a:lnTo>
                  <a:lnTo>
                    <a:pt x="638" y="1385"/>
                  </a:lnTo>
                  <a:lnTo>
                    <a:pt x="658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0" y="1386"/>
                  </a:lnTo>
                  <a:lnTo>
                    <a:pt x="728" y="1386"/>
                  </a:lnTo>
                  <a:lnTo>
                    <a:pt x="745" y="1385"/>
                  </a:lnTo>
                  <a:lnTo>
                    <a:pt x="763" y="1383"/>
                  </a:lnTo>
                  <a:lnTo>
                    <a:pt x="781" y="1380"/>
                  </a:lnTo>
                  <a:lnTo>
                    <a:pt x="798" y="1379"/>
                  </a:lnTo>
                  <a:lnTo>
                    <a:pt x="816" y="1376"/>
                  </a:lnTo>
                  <a:lnTo>
                    <a:pt x="832" y="1373"/>
                  </a:lnTo>
                  <a:lnTo>
                    <a:pt x="849" y="1369"/>
                  </a:lnTo>
                  <a:lnTo>
                    <a:pt x="866" y="1364"/>
                  </a:lnTo>
                  <a:lnTo>
                    <a:pt x="882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6" y="1338"/>
                  </a:lnTo>
                  <a:lnTo>
                    <a:pt x="962" y="1332"/>
                  </a:lnTo>
                  <a:lnTo>
                    <a:pt x="978" y="1325"/>
                  </a:lnTo>
                  <a:lnTo>
                    <a:pt x="993" y="1319"/>
                  </a:lnTo>
                  <a:lnTo>
                    <a:pt x="1022" y="1303"/>
                  </a:lnTo>
                  <a:lnTo>
                    <a:pt x="1052" y="1287"/>
                  </a:lnTo>
                  <a:lnTo>
                    <a:pt x="1079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2" y="1184"/>
                  </a:lnTo>
                  <a:lnTo>
                    <a:pt x="1205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4" y="1052"/>
                  </a:lnTo>
                  <a:lnTo>
                    <a:pt x="1302" y="1024"/>
                  </a:lnTo>
                  <a:lnTo>
                    <a:pt x="1317" y="994"/>
                  </a:lnTo>
                  <a:lnTo>
                    <a:pt x="1324" y="979"/>
                  </a:lnTo>
                  <a:lnTo>
                    <a:pt x="1331" y="963"/>
                  </a:lnTo>
                  <a:lnTo>
                    <a:pt x="1337" y="948"/>
                  </a:lnTo>
                  <a:lnTo>
                    <a:pt x="1343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9"/>
                  </a:lnTo>
                  <a:lnTo>
                    <a:pt x="1380" y="781"/>
                  </a:lnTo>
                  <a:lnTo>
                    <a:pt x="1381" y="764"/>
                  </a:lnTo>
                  <a:lnTo>
                    <a:pt x="1383" y="748"/>
                  </a:lnTo>
                  <a:lnTo>
                    <a:pt x="1384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4" y="658"/>
                  </a:lnTo>
                  <a:lnTo>
                    <a:pt x="1384" y="641"/>
                  </a:lnTo>
                  <a:lnTo>
                    <a:pt x="1381" y="623"/>
                  </a:lnTo>
                  <a:lnTo>
                    <a:pt x="1380" y="605"/>
                  </a:lnTo>
                  <a:lnTo>
                    <a:pt x="1377" y="588"/>
                  </a:lnTo>
                  <a:lnTo>
                    <a:pt x="1375" y="572"/>
                  </a:lnTo>
                  <a:lnTo>
                    <a:pt x="1371" y="554"/>
                  </a:lnTo>
                  <a:lnTo>
                    <a:pt x="1368" y="537"/>
                  </a:lnTo>
                  <a:lnTo>
                    <a:pt x="1364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3" y="456"/>
                  </a:lnTo>
                  <a:lnTo>
                    <a:pt x="1337" y="440"/>
                  </a:lnTo>
                  <a:lnTo>
                    <a:pt x="1331" y="424"/>
                  </a:lnTo>
                  <a:lnTo>
                    <a:pt x="1324" y="409"/>
                  </a:lnTo>
                  <a:lnTo>
                    <a:pt x="1317" y="393"/>
                  </a:lnTo>
                  <a:lnTo>
                    <a:pt x="1302" y="364"/>
                  </a:lnTo>
                  <a:lnTo>
                    <a:pt x="1284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5" y="227"/>
                  </a:lnTo>
                  <a:lnTo>
                    <a:pt x="1182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79" y="119"/>
                  </a:lnTo>
                  <a:lnTo>
                    <a:pt x="1052" y="101"/>
                  </a:lnTo>
                  <a:lnTo>
                    <a:pt x="1022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2" y="55"/>
                  </a:lnTo>
                  <a:lnTo>
                    <a:pt x="946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1"/>
                  </a:lnTo>
                  <a:lnTo>
                    <a:pt x="882" y="27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1" y="6"/>
                  </a:lnTo>
                  <a:lnTo>
                    <a:pt x="763" y="5"/>
                  </a:lnTo>
                  <a:lnTo>
                    <a:pt x="745" y="3"/>
                  </a:lnTo>
                  <a:lnTo>
                    <a:pt x="728" y="2"/>
                  </a:lnTo>
                  <a:lnTo>
                    <a:pt x="710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804988" y="3173413"/>
              <a:ext cx="568325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804988" y="3173413"/>
              <a:ext cx="568325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879600" y="3211513"/>
              <a:ext cx="119062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-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925638" y="3211513"/>
              <a:ext cx="47625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32768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2789238" y="3263901"/>
              <a:ext cx="169862" cy="58738"/>
            </a:xfrm>
            <a:custGeom>
              <a:avLst/>
              <a:gdLst>
                <a:gd name="T0" fmla="*/ 6 w 214"/>
                <a:gd name="T1" fmla="*/ 31 h 74"/>
                <a:gd name="T2" fmla="*/ 153 w 214"/>
                <a:gd name="T3" fmla="*/ 31 h 74"/>
                <a:gd name="T4" fmla="*/ 156 w 214"/>
                <a:gd name="T5" fmla="*/ 31 h 74"/>
                <a:gd name="T6" fmla="*/ 157 w 214"/>
                <a:gd name="T7" fmla="*/ 33 h 74"/>
                <a:gd name="T8" fmla="*/ 159 w 214"/>
                <a:gd name="T9" fmla="*/ 36 h 74"/>
                <a:gd name="T10" fmla="*/ 159 w 214"/>
                <a:gd name="T11" fmla="*/ 37 h 74"/>
                <a:gd name="T12" fmla="*/ 159 w 214"/>
                <a:gd name="T13" fmla="*/ 40 h 74"/>
                <a:gd name="T14" fmla="*/ 157 w 214"/>
                <a:gd name="T15" fmla="*/ 41 h 74"/>
                <a:gd name="T16" fmla="*/ 156 w 214"/>
                <a:gd name="T17" fmla="*/ 43 h 74"/>
                <a:gd name="T18" fmla="*/ 153 w 214"/>
                <a:gd name="T19" fmla="*/ 43 h 74"/>
                <a:gd name="T20" fmla="*/ 6 w 214"/>
                <a:gd name="T21" fmla="*/ 43 h 74"/>
                <a:gd name="T22" fmla="*/ 3 w 214"/>
                <a:gd name="T23" fmla="*/ 43 h 74"/>
                <a:gd name="T24" fmla="*/ 2 w 214"/>
                <a:gd name="T25" fmla="*/ 41 h 74"/>
                <a:gd name="T26" fmla="*/ 0 w 214"/>
                <a:gd name="T27" fmla="*/ 40 h 74"/>
                <a:gd name="T28" fmla="*/ 0 w 214"/>
                <a:gd name="T29" fmla="*/ 37 h 74"/>
                <a:gd name="T30" fmla="*/ 0 w 214"/>
                <a:gd name="T31" fmla="*/ 36 h 74"/>
                <a:gd name="T32" fmla="*/ 2 w 214"/>
                <a:gd name="T33" fmla="*/ 33 h 74"/>
                <a:gd name="T34" fmla="*/ 3 w 214"/>
                <a:gd name="T35" fmla="*/ 31 h 74"/>
                <a:gd name="T36" fmla="*/ 6 w 214"/>
                <a:gd name="T37" fmla="*/ 31 h 74"/>
                <a:gd name="T38" fmla="*/ 6 w 214"/>
                <a:gd name="T39" fmla="*/ 31 h 74"/>
                <a:gd name="T40" fmla="*/ 141 w 214"/>
                <a:gd name="T41" fmla="*/ 0 h 74"/>
                <a:gd name="T42" fmla="*/ 214 w 214"/>
                <a:gd name="T43" fmla="*/ 37 h 74"/>
                <a:gd name="T44" fmla="*/ 141 w 214"/>
                <a:gd name="T45" fmla="*/ 74 h 74"/>
                <a:gd name="T46" fmla="*/ 141 w 214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4">
                  <a:moveTo>
                    <a:pt x="6" y="31"/>
                  </a:moveTo>
                  <a:lnTo>
                    <a:pt x="153" y="31"/>
                  </a:lnTo>
                  <a:lnTo>
                    <a:pt x="156" y="31"/>
                  </a:lnTo>
                  <a:lnTo>
                    <a:pt x="157" y="33"/>
                  </a:lnTo>
                  <a:lnTo>
                    <a:pt x="159" y="36"/>
                  </a:lnTo>
                  <a:lnTo>
                    <a:pt x="159" y="37"/>
                  </a:lnTo>
                  <a:lnTo>
                    <a:pt x="159" y="40"/>
                  </a:lnTo>
                  <a:lnTo>
                    <a:pt x="157" y="41"/>
                  </a:lnTo>
                  <a:lnTo>
                    <a:pt x="156" y="43"/>
                  </a:lnTo>
                  <a:lnTo>
                    <a:pt x="153" y="43"/>
                  </a:lnTo>
                  <a:lnTo>
                    <a:pt x="6" y="43"/>
                  </a:lnTo>
                  <a:lnTo>
                    <a:pt x="3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2" y="33"/>
                  </a:lnTo>
                  <a:lnTo>
                    <a:pt x="3" y="31"/>
                  </a:lnTo>
                  <a:lnTo>
                    <a:pt x="6" y="31"/>
                  </a:lnTo>
                  <a:lnTo>
                    <a:pt x="6" y="31"/>
                  </a:lnTo>
                  <a:close/>
                  <a:moveTo>
                    <a:pt x="141" y="0"/>
                  </a:moveTo>
                  <a:lnTo>
                    <a:pt x="214" y="37"/>
                  </a:lnTo>
                  <a:lnTo>
                    <a:pt x="141" y="7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635" name="그룹 25634"/>
          <p:cNvGrpSpPr/>
          <p:nvPr/>
        </p:nvGrpSpPr>
        <p:grpSpPr>
          <a:xfrm>
            <a:off x="2903538" y="2714626"/>
            <a:ext cx="1208087" cy="1100138"/>
            <a:chOff x="2903538" y="2714626"/>
            <a:chExt cx="1208087" cy="1100138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903538" y="2714626"/>
              <a:ext cx="1098550" cy="1100138"/>
            </a:xfrm>
            <a:custGeom>
              <a:avLst/>
              <a:gdLst>
                <a:gd name="T0" fmla="*/ 639 w 1385"/>
                <a:gd name="T1" fmla="*/ 3 h 1386"/>
                <a:gd name="T2" fmla="*/ 570 w 1385"/>
                <a:gd name="T3" fmla="*/ 12 h 1386"/>
                <a:gd name="T4" fmla="*/ 503 w 1385"/>
                <a:gd name="T5" fmla="*/ 26 h 1386"/>
                <a:gd name="T6" fmla="*/ 438 w 1385"/>
                <a:gd name="T7" fmla="*/ 48 h 1386"/>
                <a:gd name="T8" fmla="*/ 362 w 1385"/>
                <a:gd name="T9" fmla="*/ 83 h 1386"/>
                <a:gd name="T10" fmla="*/ 252 w 1385"/>
                <a:gd name="T11" fmla="*/ 158 h 1386"/>
                <a:gd name="T12" fmla="*/ 159 w 1385"/>
                <a:gd name="T13" fmla="*/ 252 h 1386"/>
                <a:gd name="T14" fmla="*/ 84 w 1385"/>
                <a:gd name="T15" fmla="*/ 363 h 1386"/>
                <a:gd name="T16" fmla="*/ 49 w 1385"/>
                <a:gd name="T17" fmla="*/ 439 h 1386"/>
                <a:gd name="T18" fmla="*/ 27 w 1385"/>
                <a:gd name="T19" fmla="*/ 504 h 1386"/>
                <a:gd name="T20" fmla="*/ 11 w 1385"/>
                <a:gd name="T21" fmla="*/ 570 h 1386"/>
                <a:gd name="T22" fmla="*/ 2 w 1385"/>
                <a:gd name="T23" fmla="*/ 640 h 1386"/>
                <a:gd name="T24" fmla="*/ 0 w 1385"/>
                <a:gd name="T25" fmla="*/ 710 h 1386"/>
                <a:gd name="T26" fmla="*/ 6 w 1385"/>
                <a:gd name="T27" fmla="*/ 781 h 1386"/>
                <a:gd name="T28" fmla="*/ 18 w 1385"/>
                <a:gd name="T29" fmla="*/ 850 h 1386"/>
                <a:gd name="T30" fmla="*/ 37 w 1385"/>
                <a:gd name="T31" fmla="*/ 916 h 1386"/>
                <a:gd name="T32" fmla="*/ 62 w 1385"/>
                <a:gd name="T33" fmla="*/ 979 h 1386"/>
                <a:gd name="T34" fmla="*/ 119 w 1385"/>
                <a:gd name="T35" fmla="*/ 1081 h 1386"/>
                <a:gd name="T36" fmla="*/ 203 w 1385"/>
                <a:gd name="T37" fmla="*/ 1184 h 1386"/>
                <a:gd name="T38" fmla="*/ 305 w 1385"/>
                <a:gd name="T39" fmla="*/ 1267 h 1386"/>
                <a:gd name="T40" fmla="*/ 408 w 1385"/>
                <a:gd name="T41" fmla="*/ 1324 h 1386"/>
                <a:gd name="T42" fmla="*/ 471 w 1385"/>
                <a:gd name="T43" fmla="*/ 1349 h 1386"/>
                <a:gd name="T44" fmla="*/ 537 w 1385"/>
                <a:gd name="T45" fmla="*/ 1368 h 1386"/>
                <a:gd name="T46" fmla="*/ 604 w 1385"/>
                <a:gd name="T47" fmla="*/ 1380 h 1386"/>
                <a:gd name="T48" fmla="*/ 674 w 1385"/>
                <a:gd name="T49" fmla="*/ 1386 h 1386"/>
                <a:gd name="T50" fmla="*/ 746 w 1385"/>
                <a:gd name="T51" fmla="*/ 1384 h 1386"/>
                <a:gd name="T52" fmla="*/ 815 w 1385"/>
                <a:gd name="T53" fmla="*/ 1376 h 1386"/>
                <a:gd name="T54" fmla="*/ 882 w 1385"/>
                <a:gd name="T55" fmla="*/ 1359 h 1386"/>
                <a:gd name="T56" fmla="*/ 947 w 1385"/>
                <a:gd name="T57" fmla="*/ 1337 h 1386"/>
                <a:gd name="T58" fmla="*/ 1023 w 1385"/>
                <a:gd name="T59" fmla="*/ 1302 h 1386"/>
                <a:gd name="T60" fmla="*/ 1134 w 1385"/>
                <a:gd name="T61" fmla="*/ 1228 h 1386"/>
                <a:gd name="T62" fmla="*/ 1228 w 1385"/>
                <a:gd name="T63" fmla="*/ 1134 h 1386"/>
                <a:gd name="T64" fmla="*/ 1301 w 1385"/>
                <a:gd name="T65" fmla="*/ 1024 h 1386"/>
                <a:gd name="T66" fmla="*/ 1338 w 1385"/>
                <a:gd name="T67" fmla="*/ 948 h 1386"/>
                <a:gd name="T68" fmla="*/ 1360 w 1385"/>
                <a:gd name="T69" fmla="*/ 883 h 1386"/>
                <a:gd name="T70" fmla="*/ 1374 w 1385"/>
                <a:gd name="T71" fmla="*/ 816 h 1386"/>
                <a:gd name="T72" fmla="*/ 1383 w 1385"/>
                <a:gd name="T73" fmla="*/ 747 h 1386"/>
                <a:gd name="T74" fmla="*/ 1385 w 1385"/>
                <a:gd name="T75" fmla="*/ 675 h 1386"/>
                <a:gd name="T76" fmla="*/ 1380 w 1385"/>
                <a:gd name="T77" fmla="*/ 605 h 1386"/>
                <a:gd name="T78" fmla="*/ 1369 w 1385"/>
                <a:gd name="T79" fmla="*/ 536 h 1386"/>
                <a:gd name="T80" fmla="*/ 1350 w 1385"/>
                <a:gd name="T81" fmla="*/ 470 h 1386"/>
                <a:gd name="T82" fmla="*/ 1325 w 1385"/>
                <a:gd name="T83" fmla="*/ 409 h 1386"/>
                <a:gd name="T84" fmla="*/ 1267 w 1385"/>
                <a:gd name="T85" fmla="*/ 306 h 1386"/>
                <a:gd name="T86" fmla="*/ 1183 w 1385"/>
                <a:gd name="T87" fmla="*/ 204 h 1386"/>
                <a:gd name="T88" fmla="*/ 1080 w 1385"/>
                <a:gd name="T89" fmla="*/ 119 h 1386"/>
                <a:gd name="T90" fmla="*/ 977 w 1385"/>
                <a:gd name="T91" fmla="*/ 61 h 1386"/>
                <a:gd name="T92" fmla="*/ 914 w 1385"/>
                <a:gd name="T93" fmla="*/ 37 h 1386"/>
                <a:gd name="T94" fmla="*/ 849 w 1385"/>
                <a:gd name="T95" fmla="*/ 18 h 1386"/>
                <a:gd name="T96" fmla="*/ 781 w 1385"/>
                <a:gd name="T97" fmla="*/ 6 h 1386"/>
                <a:gd name="T98" fmla="*/ 711 w 1385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5" h="1386">
                  <a:moveTo>
                    <a:pt x="693" y="0"/>
                  </a:moveTo>
                  <a:lnTo>
                    <a:pt x="674" y="0"/>
                  </a:lnTo>
                  <a:lnTo>
                    <a:pt x="657" y="1"/>
                  </a:lnTo>
                  <a:lnTo>
                    <a:pt x="639" y="3"/>
                  </a:lnTo>
                  <a:lnTo>
                    <a:pt x="621" y="4"/>
                  </a:lnTo>
                  <a:lnTo>
                    <a:pt x="604" y="6"/>
                  </a:lnTo>
                  <a:lnTo>
                    <a:pt x="588" y="9"/>
                  </a:lnTo>
                  <a:lnTo>
                    <a:pt x="570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19" y="22"/>
                  </a:lnTo>
                  <a:lnTo>
                    <a:pt x="503" y="26"/>
                  </a:lnTo>
                  <a:lnTo>
                    <a:pt x="487" y="32"/>
                  </a:lnTo>
                  <a:lnTo>
                    <a:pt x="471" y="37"/>
                  </a:lnTo>
                  <a:lnTo>
                    <a:pt x="455" y="42"/>
                  </a:lnTo>
                  <a:lnTo>
                    <a:pt x="438" y="48"/>
                  </a:lnTo>
                  <a:lnTo>
                    <a:pt x="424" y="54"/>
                  </a:lnTo>
                  <a:lnTo>
                    <a:pt x="408" y="61"/>
                  </a:lnTo>
                  <a:lnTo>
                    <a:pt x="393" y="69"/>
                  </a:lnTo>
                  <a:lnTo>
                    <a:pt x="362" y="83"/>
                  </a:lnTo>
                  <a:lnTo>
                    <a:pt x="333" y="101"/>
                  </a:lnTo>
                  <a:lnTo>
                    <a:pt x="305" y="119"/>
                  </a:lnTo>
                  <a:lnTo>
                    <a:pt x="279" y="138"/>
                  </a:lnTo>
                  <a:lnTo>
                    <a:pt x="252" y="158"/>
                  </a:lnTo>
                  <a:lnTo>
                    <a:pt x="227" y="180"/>
                  </a:lnTo>
                  <a:lnTo>
                    <a:pt x="203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8"/>
                  </a:lnTo>
                  <a:lnTo>
                    <a:pt x="119" y="306"/>
                  </a:lnTo>
                  <a:lnTo>
                    <a:pt x="100" y="334"/>
                  </a:lnTo>
                  <a:lnTo>
                    <a:pt x="84" y="363"/>
                  </a:lnTo>
                  <a:lnTo>
                    <a:pt x="68" y="393"/>
                  </a:lnTo>
                  <a:lnTo>
                    <a:pt x="60" y="409"/>
                  </a:lnTo>
                  <a:lnTo>
                    <a:pt x="55" y="423"/>
                  </a:lnTo>
                  <a:lnTo>
                    <a:pt x="49" y="439"/>
                  </a:lnTo>
                  <a:lnTo>
                    <a:pt x="41" y="456"/>
                  </a:lnTo>
                  <a:lnTo>
                    <a:pt x="37" y="470"/>
                  </a:lnTo>
                  <a:lnTo>
                    <a:pt x="31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6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8" y="587"/>
                  </a:lnTo>
                  <a:lnTo>
                    <a:pt x="5" y="605"/>
                  </a:lnTo>
                  <a:lnTo>
                    <a:pt x="3" y="623"/>
                  </a:lnTo>
                  <a:lnTo>
                    <a:pt x="2" y="640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0" y="693"/>
                  </a:lnTo>
                  <a:lnTo>
                    <a:pt x="0" y="710"/>
                  </a:lnTo>
                  <a:lnTo>
                    <a:pt x="0" y="728"/>
                  </a:lnTo>
                  <a:lnTo>
                    <a:pt x="2" y="747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8" y="798"/>
                  </a:lnTo>
                  <a:lnTo>
                    <a:pt x="11" y="816"/>
                  </a:lnTo>
                  <a:lnTo>
                    <a:pt x="14" y="832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3"/>
                  </a:lnTo>
                  <a:lnTo>
                    <a:pt x="31" y="899"/>
                  </a:lnTo>
                  <a:lnTo>
                    <a:pt x="37" y="916"/>
                  </a:lnTo>
                  <a:lnTo>
                    <a:pt x="41" y="932"/>
                  </a:lnTo>
                  <a:lnTo>
                    <a:pt x="49" y="948"/>
                  </a:lnTo>
                  <a:lnTo>
                    <a:pt x="55" y="962"/>
                  </a:lnTo>
                  <a:lnTo>
                    <a:pt x="62" y="979"/>
                  </a:lnTo>
                  <a:lnTo>
                    <a:pt x="68" y="993"/>
                  </a:lnTo>
                  <a:lnTo>
                    <a:pt x="84" y="1024"/>
                  </a:lnTo>
                  <a:lnTo>
                    <a:pt x="100" y="1052"/>
                  </a:lnTo>
                  <a:lnTo>
                    <a:pt x="119" y="1081"/>
                  </a:lnTo>
                  <a:lnTo>
                    <a:pt x="138" y="1107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8"/>
                  </a:lnTo>
                  <a:lnTo>
                    <a:pt x="305" y="1267"/>
                  </a:lnTo>
                  <a:lnTo>
                    <a:pt x="333" y="1286"/>
                  </a:lnTo>
                  <a:lnTo>
                    <a:pt x="362" y="1302"/>
                  </a:lnTo>
                  <a:lnTo>
                    <a:pt x="393" y="1317"/>
                  </a:lnTo>
                  <a:lnTo>
                    <a:pt x="408" y="1324"/>
                  </a:lnTo>
                  <a:lnTo>
                    <a:pt x="424" y="1332"/>
                  </a:lnTo>
                  <a:lnTo>
                    <a:pt x="438" y="1337"/>
                  </a:lnTo>
                  <a:lnTo>
                    <a:pt x="455" y="1343"/>
                  </a:lnTo>
                  <a:lnTo>
                    <a:pt x="471" y="1349"/>
                  </a:lnTo>
                  <a:lnTo>
                    <a:pt x="487" y="1355"/>
                  </a:lnTo>
                  <a:lnTo>
                    <a:pt x="503" y="1359"/>
                  </a:lnTo>
                  <a:lnTo>
                    <a:pt x="519" y="1364"/>
                  </a:lnTo>
                  <a:lnTo>
                    <a:pt x="537" y="1368"/>
                  </a:lnTo>
                  <a:lnTo>
                    <a:pt x="553" y="1371"/>
                  </a:lnTo>
                  <a:lnTo>
                    <a:pt x="570" y="1376"/>
                  </a:lnTo>
                  <a:lnTo>
                    <a:pt x="588" y="1378"/>
                  </a:lnTo>
                  <a:lnTo>
                    <a:pt x="604" y="1380"/>
                  </a:lnTo>
                  <a:lnTo>
                    <a:pt x="621" y="1383"/>
                  </a:lnTo>
                  <a:lnTo>
                    <a:pt x="639" y="1384"/>
                  </a:lnTo>
                  <a:lnTo>
                    <a:pt x="657" y="1384"/>
                  </a:lnTo>
                  <a:lnTo>
                    <a:pt x="674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28" y="1386"/>
                  </a:lnTo>
                  <a:lnTo>
                    <a:pt x="746" y="1384"/>
                  </a:lnTo>
                  <a:lnTo>
                    <a:pt x="764" y="1383"/>
                  </a:lnTo>
                  <a:lnTo>
                    <a:pt x="781" y="1380"/>
                  </a:lnTo>
                  <a:lnTo>
                    <a:pt x="799" y="1378"/>
                  </a:lnTo>
                  <a:lnTo>
                    <a:pt x="815" y="1376"/>
                  </a:lnTo>
                  <a:lnTo>
                    <a:pt x="832" y="1373"/>
                  </a:lnTo>
                  <a:lnTo>
                    <a:pt x="849" y="1368"/>
                  </a:lnTo>
                  <a:lnTo>
                    <a:pt x="866" y="1364"/>
                  </a:lnTo>
                  <a:lnTo>
                    <a:pt x="882" y="1359"/>
                  </a:lnTo>
                  <a:lnTo>
                    <a:pt x="898" y="1355"/>
                  </a:lnTo>
                  <a:lnTo>
                    <a:pt x="914" y="1349"/>
                  </a:lnTo>
                  <a:lnTo>
                    <a:pt x="931" y="1343"/>
                  </a:lnTo>
                  <a:lnTo>
                    <a:pt x="947" y="1337"/>
                  </a:lnTo>
                  <a:lnTo>
                    <a:pt x="963" y="1332"/>
                  </a:lnTo>
                  <a:lnTo>
                    <a:pt x="977" y="1324"/>
                  </a:lnTo>
                  <a:lnTo>
                    <a:pt x="994" y="1318"/>
                  </a:lnTo>
                  <a:lnTo>
                    <a:pt x="1023" y="1302"/>
                  </a:lnTo>
                  <a:lnTo>
                    <a:pt x="1052" y="1286"/>
                  </a:lnTo>
                  <a:lnTo>
                    <a:pt x="1080" y="1267"/>
                  </a:lnTo>
                  <a:lnTo>
                    <a:pt x="1108" y="1248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3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7"/>
                  </a:lnTo>
                  <a:lnTo>
                    <a:pt x="1267" y="1081"/>
                  </a:lnTo>
                  <a:lnTo>
                    <a:pt x="1285" y="1052"/>
                  </a:lnTo>
                  <a:lnTo>
                    <a:pt x="1301" y="1024"/>
                  </a:lnTo>
                  <a:lnTo>
                    <a:pt x="1317" y="993"/>
                  </a:lnTo>
                  <a:lnTo>
                    <a:pt x="1325" y="979"/>
                  </a:lnTo>
                  <a:lnTo>
                    <a:pt x="1330" y="962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50" y="916"/>
                  </a:lnTo>
                  <a:lnTo>
                    <a:pt x="1354" y="899"/>
                  </a:lnTo>
                  <a:lnTo>
                    <a:pt x="1360" y="883"/>
                  </a:lnTo>
                  <a:lnTo>
                    <a:pt x="1364" y="866"/>
                  </a:lnTo>
                  <a:lnTo>
                    <a:pt x="1367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8"/>
                  </a:lnTo>
                  <a:lnTo>
                    <a:pt x="1380" y="781"/>
                  </a:lnTo>
                  <a:lnTo>
                    <a:pt x="1382" y="763"/>
                  </a:lnTo>
                  <a:lnTo>
                    <a:pt x="1383" y="747"/>
                  </a:lnTo>
                  <a:lnTo>
                    <a:pt x="1385" y="728"/>
                  </a:lnTo>
                  <a:lnTo>
                    <a:pt x="1385" y="710"/>
                  </a:lnTo>
                  <a:lnTo>
                    <a:pt x="1385" y="693"/>
                  </a:lnTo>
                  <a:lnTo>
                    <a:pt x="1385" y="675"/>
                  </a:lnTo>
                  <a:lnTo>
                    <a:pt x="1385" y="658"/>
                  </a:lnTo>
                  <a:lnTo>
                    <a:pt x="1383" y="640"/>
                  </a:lnTo>
                  <a:lnTo>
                    <a:pt x="1382" y="623"/>
                  </a:lnTo>
                  <a:lnTo>
                    <a:pt x="1380" y="605"/>
                  </a:lnTo>
                  <a:lnTo>
                    <a:pt x="1377" y="587"/>
                  </a:lnTo>
                  <a:lnTo>
                    <a:pt x="1374" y="570"/>
                  </a:lnTo>
                  <a:lnTo>
                    <a:pt x="1371" y="554"/>
                  </a:lnTo>
                  <a:lnTo>
                    <a:pt x="1369" y="536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4" y="488"/>
                  </a:lnTo>
                  <a:lnTo>
                    <a:pt x="1350" y="470"/>
                  </a:lnTo>
                  <a:lnTo>
                    <a:pt x="1344" y="456"/>
                  </a:lnTo>
                  <a:lnTo>
                    <a:pt x="1338" y="439"/>
                  </a:lnTo>
                  <a:lnTo>
                    <a:pt x="1330" y="423"/>
                  </a:lnTo>
                  <a:lnTo>
                    <a:pt x="1325" y="409"/>
                  </a:lnTo>
                  <a:lnTo>
                    <a:pt x="1317" y="393"/>
                  </a:lnTo>
                  <a:lnTo>
                    <a:pt x="1303" y="363"/>
                  </a:lnTo>
                  <a:lnTo>
                    <a:pt x="1285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3" y="204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8" y="138"/>
                  </a:lnTo>
                  <a:lnTo>
                    <a:pt x="1080" y="119"/>
                  </a:lnTo>
                  <a:lnTo>
                    <a:pt x="1052" y="101"/>
                  </a:lnTo>
                  <a:lnTo>
                    <a:pt x="1023" y="83"/>
                  </a:lnTo>
                  <a:lnTo>
                    <a:pt x="994" y="69"/>
                  </a:lnTo>
                  <a:lnTo>
                    <a:pt x="977" y="61"/>
                  </a:lnTo>
                  <a:lnTo>
                    <a:pt x="963" y="54"/>
                  </a:lnTo>
                  <a:lnTo>
                    <a:pt x="947" y="48"/>
                  </a:lnTo>
                  <a:lnTo>
                    <a:pt x="931" y="42"/>
                  </a:lnTo>
                  <a:lnTo>
                    <a:pt x="914" y="37"/>
                  </a:lnTo>
                  <a:lnTo>
                    <a:pt x="898" y="31"/>
                  </a:lnTo>
                  <a:lnTo>
                    <a:pt x="882" y="26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5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4" y="4"/>
                  </a:lnTo>
                  <a:lnTo>
                    <a:pt x="746" y="3"/>
                  </a:lnTo>
                  <a:lnTo>
                    <a:pt x="728" y="1"/>
                  </a:lnTo>
                  <a:lnTo>
                    <a:pt x="711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903538" y="2714626"/>
              <a:ext cx="1098550" cy="1100138"/>
            </a:xfrm>
            <a:custGeom>
              <a:avLst/>
              <a:gdLst>
                <a:gd name="T0" fmla="*/ 639 w 1385"/>
                <a:gd name="T1" fmla="*/ 3 h 1386"/>
                <a:gd name="T2" fmla="*/ 570 w 1385"/>
                <a:gd name="T3" fmla="*/ 12 h 1386"/>
                <a:gd name="T4" fmla="*/ 503 w 1385"/>
                <a:gd name="T5" fmla="*/ 26 h 1386"/>
                <a:gd name="T6" fmla="*/ 438 w 1385"/>
                <a:gd name="T7" fmla="*/ 48 h 1386"/>
                <a:gd name="T8" fmla="*/ 362 w 1385"/>
                <a:gd name="T9" fmla="*/ 83 h 1386"/>
                <a:gd name="T10" fmla="*/ 252 w 1385"/>
                <a:gd name="T11" fmla="*/ 158 h 1386"/>
                <a:gd name="T12" fmla="*/ 159 w 1385"/>
                <a:gd name="T13" fmla="*/ 252 h 1386"/>
                <a:gd name="T14" fmla="*/ 84 w 1385"/>
                <a:gd name="T15" fmla="*/ 363 h 1386"/>
                <a:gd name="T16" fmla="*/ 49 w 1385"/>
                <a:gd name="T17" fmla="*/ 439 h 1386"/>
                <a:gd name="T18" fmla="*/ 27 w 1385"/>
                <a:gd name="T19" fmla="*/ 504 h 1386"/>
                <a:gd name="T20" fmla="*/ 11 w 1385"/>
                <a:gd name="T21" fmla="*/ 570 h 1386"/>
                <a:gd name="T22" fmla="*/ 2 w 1385"/>
                <a:gd name="T23" fmla="*/ 640 h 1386"/>
                <a:gd name="T24" fmla="*/ 0 w 1385"/>
                <a:gd name="T25" fmla="*/ 710 h 1386"/>
                <a:gd name="T26" fmla="*/ 6 w 1385"/>
                <a:gd name="T27" fmla="*/ 781 h 1386"/>
                <a:gd name="T28" fmla="*/ 18 w 1385"/>
                <a:gd name="T29" fmla="*/ 850 h 1386"/>
                <a:gd name="T30" fmla="*/ 37 w 1385"/>
                <a:gd name="T31" fmla="*/ 916 h 1386"/>
                <a:gd name="T32" fmla="*/ 62 w 1385"/>
                <a:gd name="T33" fmla="*/ 979 h 1386"/>
                <a:gd name="T34" fmla="*/ 119 w 1385"/>
                <a:gd name="T35" fmla="*/ 1081 h 1386"/>
                <a:gd name="T36" fmla="*/ 203 w 1385"/>
                <a:gd name="T37" fmla="*/ 1184 h 1386"/>
                <a:gd name="T38" fmla="*/ 305 w 1385"/>
                <a:gd name="T39" fmla="*/ 1267 h 1386"/>
                <a:gd name="T40" fmla="*/ 408 w 1385"/>
                <a:gd name="T41" fmla="*/ 1324 h 1386"/>
                <a:gd name="T42" fmla="*/ 471 w 1385"/>
                <a:gd name="T43" fmla="*/ 1349 h 1386"/>
                <a:gd name="T44" fmla="*/ 537 w 1385"/>
                <a:gd name="T45" fmla="*/ 1368 h 1386"/>
                <a:gd name="T46" fmla="*/ 604 w 1385"/>
                <a:gd name="T47" fmla="*/ 1380 h 1386"/>
                <a:gd name="T48" fmla="*/ 674 w 1385"/>
                <a:gd name="T49" fmla="*/ 1386 h 1386"/>
                <a:gd name="T50" fmla="*/ 746 w 1385"/>
                <a:gd name="T51" fmla="*/ 1384 h 1386"/>
                <a:gd name="T52" fmla="*/ 815 w 1385"/>
                <a:gd name="T53" fmla="*/ 1376 h 1386"/>
                <a:gd name="T54" fmla="*/ 882 w 1385"/>
                <a:gd name="T55" fmla="*/ 1359 h 1386"/>
                <a:gd name="T56" fmla="*/ 947 w 1385"/>
                <a:gd name="T57" fmla="*/ 1337 h 1386"/>
                <a:gd name="T58" fmla="*/ 1023 w 1385"/>
                <a:gd name="T59" fmla="*/ 1302 h 1386"/>
                <a:gd name="T60" fmla="*/ 1134 w 1385"/>
                <a:gd name="T61" fmla="*/ 1228 h 1386"/>
                <a:gd name="T62" fmla="*/ 1228 w 1385"/>
                <a:gd name="T63" fmla="*/ 1134 h 1386"/>
                <a:gd name="T64" fmla="*/ 1301 w 1385"/>
                <a:gd name="T65" fmla="*/ 1024 h 1386"/>
                <a:gd name="T66" fmla="*/ 1338 w 1385"/>
                <a:gd name="T67" fmla="*/ 948 h 1386"/>
                <a:gd name="T68" fmla="*/ 1360 w 1385"/>
                <a:gd name="T69" fmla="*/ 883 h 1386"/>
                <a:gd name="T70" fmla="*/ 1374 w 1385"/>
                <a:gd name="T71" fmla="*/ 816 h 1386"/>
                <a:gd name="T72" fmla="*/ 1383 w 1385"/>
                <a:gd name="T73" fmla="*/ 747 h 1386"/>
                <a:gd name="T74" fmla="*/ 1385 w 1385"/>
                <a:gd name="T75" fmla="*/ 675 h 1386"/>
                <a:gd name="T76" fmla="*/ 1380 w 1385"/>
                <a:gd name="T77" fmla="*/ 605 h 1386"/>
                <a:gd name="T78" fmla="*/ 1369 w 1385"/>
                <a:gd name="T79" fmla="*/ 536 h 1386"/>
                <a:gd name="T80" fmla="*/ 1350 w 1385"/>
                <a:gd name="T81" fmla="*/ 470 h 1386"/>
                <a:gd name="T82" fmla="*/ 1325 w 1385"/>
                <a:gd name="T83" fmla="*/ 409 h 1386"/>
                <a:gd name="T84" fmla="*/ 1267 w 1385"/>
                <a:gd name="T85" fmla="*/ 306 h 1386"/>
                <a:gd name="T86" fmla="*/ 1183 w 1385"/>
                <a:gd name="T87" fmla="*/ 204 h 1386"/>
                <a:gd name="T88" fmla="*/ 1080 w 1385"/>
                <a:gd name="T89" fmla="*/ 119 h 1386"/>
                <a:gd name="T90" fmla="*/ 977 w 1385"/>
                <a:gd name="T91" fmla="*/ 61 h 1386"/>
                <a:gd name="T92" fmla="*/ 914 w 1385"/>
                <a:gd name="T93" fmla="*/ 37 h 1386"/>
                <a:gd name="T94" fmla="*/ 849 w 1385"/>
                <a:gd name="T95" fmla="*/ 18 h 1386"/>
                <a:gd name="T96" fmla="*/ 781 w 1385"/>
                <a:gd name="T97" fmla="*/ 6 h 1386"/>
                <a:gd name="T98" fmla="*/ 711 w 1385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5" h="1386">
                  <a:moveTo>
                    <a:pt x="693" y="0"/>
                  </a:moveTo>
                  <a:lnTo>
                    <a:pt x="674" y="0"/>
                  </a:lnTo>
                  <a:lnTo>
                    <a:pt x="657" y="1"/>
                  </a:lnTo>
                  <a:lnTo>
                    <a:pt x="639" y="3"/>
                  </a:lnTo>
                  <a:lnTo>
                    <a:pt x="621" y="4"/>
                  </a:lnTo>
                  <a:lnTo>
                    <a:pt x="604" y="6"/>
                  </a:lnTo>
                  <a:lnTo>
                    <a:pt x="588" y="9"/>
                  </a:lnTo>
                  <a:lnTo>
                    <a:pt x="570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19" y="22"/>
                  </a:lnTo>
                  <a:lnTo>
                    <a:pt x="503" y="26"/>
                  </a:lnTo>
                  <a:lnTo>
                    <a:pt x="487" y="32"/>
                  </a:lnTo>
                  <a:lnTo>
                    <a:pt x="471" y="37"/>
                  </a:lnTo>
                  <a:lnTo>
                    <a:pt x="455" y="42"/>
                  </a:lnTo>
                  <a:lnTo>
                    <a:pt x="438" y="48"/>
                  </a:lnTo>
                  <a:lnTo>
                    <a:pt x="424" y="54"/>
                  </a:lnTo>
                  <a:lnTo>
                    <a:pt x="408" y="61"/>
                  </a:lnTo>
                  <a:lnTo>
                    <a:pt x="393" y="69"/>
                  </a:lnTo>
                  <a:lnTo>
                    <a:pt x="362" y="83"/>
                  </a:lnTo>
                  <a:lnTo>
                    <a:pt x="333" y="101"/>
                  </a:lnTo>
                  <a:lnTo>
                    <a:pt x="305" y="119"/>
                  </a:lnTo>
                  <a:lnTo>
                    <a:pt x="279" y="138"/>
                  </a:lnTo>
                  <a:lnTo>
                    <a:pt x="252" y="158"/>
                  </a:lnTo>
                  <a:lnTo>
                    <a:pt x="227" y="180"/>
                  </a:lnTo>
                  <a:lnTo>
                    <a:pt x="203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8"/>
                  </a:lnTo>
                  <a:lnTo>
                    <a:pt x="119" y="306"/>
                  </a:lnTo>
                  <a:lnTo>
                    <a:pt x="100" y="334"/>
                  </a:lnTo>
                  <a:lnTo>
                    <a:pt x="84" y="363"/>
                  </a:lnTo>
                  <a:lnTo>
                    <a:pt x="68" y="393"/>
                  </a:lnTo>
                  <a:lnTo>
                    <a:pt x="60" y="409"/>
                  </a:lnTo>
                  <a:lnTo>
                    <a:pt x="55" y="423"/>
                  </a:lnTo>
                  <a:lnTo>
                    <a:pt x="49" y="439"/>
                  </a:lnTo>
                  <a:lnTo>
                    <a:pt x="41" y="456"/>
                  </a:lnTo>
                  <a:lnTo>
                    <a:pt x="37" y="470"/>
                  </a:lnTo>
                  <a:lnTo>
                    <a:pt x="31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6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8" y="587"/>
                  </a:lnTo>
                  <a:lnTo>
                    <a:pt x="5" y="605"/>
                  </a:lnTo>
                  <a:lnTo>
                    <a:pt x="3" y="623"/>
                  </a:lnTo>
                  <a:lnTo>
                    <a:pt x="2" y="640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0" y="693"/>
                  </a:lnTo>
                  <a:lnTo>
                    <a:pt x="0" y="710"/>
                  </a:lnTo>
                  <a:lnTo>
                    <a:pt x="0" y="728"/>
                  </a:lnTo>
                  <a:lnTo>
                    <a:pt x="2" y="747"/>
                  </a:lnTo>
                  <a:lnTo>
                    <a:pt x="3" y="765"/>
                  </a:lnTo>
                  <a:lnTo>
                    <a:pt x="6" y="781"/>
                  </a:lnTo>
                  <a:lnTo>
                    <a:pt x="8" y="798"/>
                  </a:lnTo>
                  <a:lnTo>
                    <a:pt x="11" y="816"/>
                  </a:lnTo>
                  <a:lnTo>
                    <a:pt x="14" y="832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3"/>
                  </a:lnTo>
                  <a:lnTo>
                    <a:pt x="31" y="899"/>
                  </a:lnTo>
                  <a:lnTo>
                    <a:pt x="37" y="916"/>
                  </a:lnTo>
                  <a:lnTo>
                    <a:pt x="41" y="932"/>
                  </a:lnTo>
                  <a:lnTo>
                    <a:pt x="49" y="948"/>
                  </a:lnTo>
                  <a:lnTo>
                    <a:pt x="55" y="962"/>
                  </a:lnTo>
                  <a:lnTo>
                    <a:pt x="62" y="979"/>
                  </a:lnTo>
                  <a:lnTo>
                    <a:pt x="68" y="993"/>
                  </a:lnTo>
                  <a:lnTo>
                    <a:pt x="84" y="1024"/>
                  </a:lnTo>
                  <a:lnTo>
                    <a:pt x="100" y="1052"/>
                  </a:lnTo>
                  <a:lnTo>
                    <a:pt x="119" y="1081"/>
                  </a:lnTo>
                  <a:lnTo>
                    <a:pt x="138" y="1107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8"/>
                  </a:lnTo>
                  <a:lnTo>
                    <a:pt x="305" y="1267"/>
                  </a:lnTo>
                  <a:lnTo>
                    <a:pt x="333" y="1286"/>
                  </a:lnTo>
                  <a:lnTo>
                    <a:pt x="362" y="1302"/>
                  </a:lnTo>
                  <a:lnTo>
                    <a:pt x="393" y="1317"/>
                  </a:lnTo>
                  <a:lnTo>
                    <a:pt x="408" y="1324"/>
                  </a:lnTo>
                  <a:lnTo>
                    <a:pt x="424" y="1332"/>
                  </a:lnTo>
                  <a:lnTo>
                    <a:pt x="438" y="1337"/>
                  </a:lnTo>
                  <a:lnTo>
                    <a:pt x="455" y="1343"/>
                  </a:lnTo>
                  <a:lnTo>
                    <a:pt x="471" y="1349"/>
                  </a:lnTo>
                  <a:lnTo>
                    <a:pt x="487" y="1355"/>
                  </a:lnTo>
                  <a:lnTo>
                    <a:pt x="503" y="1359"/>
                  </a:lnTo>
                  <a:lnTo>
                    <a:pt x="519" y="1364"/>
                  </a:lnTo>
                  <a:lnTo>
                    <a:pt x="537" y="1368"/>
                  </a:lnTo>
                  <a:lnTo>
                    <a:pt x="553" y="1371"/>
                  </a:lnTo>
                  <a:lnTo>
                    <a:pt x="570" y="1376"/>
                  </a:lnTo>
                  <a:lnTo>
                    <a:pt x="588" y="1378"/>
                  </a:lnTo>
                  <a:lnTo>
                    <a:pt x="604" y="1380"/>
                  </a:lnTo>
                  <a:lnTo>
                    <a:pt x="621" y="1383"/>
                  </a:lnTo>
                  <a:lnTo>
                    <a:pt x="639" y="1384"/>
                  </a:lnTo>
                  <a:lnTo>
                    <a:pt x="657" y="1384"/>
                  </a:lnTo>
                  <a:lnTo>
                    <a:pt x="674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28" y="1386"/>
                  </a:lnTo>
                  <a:lnTo>
                    <a:pt x="746" y="1384"/>
                  </a:lnTo>
                  <a:lnTo>
                    <a:pt x="764" y="1383"/>
                  </a:lnTo>
                  <a:lnTo>
                    <a:pt x="781" y="1380"/>
                  </a:lnTo>
                  <a:lnTo>
                    <a:pt x="799" y="1378"/>
                  </a:lnTo>
                  <a:lnTo>
                    <a:pt x="815" y="1376"/>
                  </a:lnTo>
                  <a:lnTo>
                    <a:pt x="832" y="1373"/>
                  </a:lnTo>
                  <a:lnTo>
                    <a:pt x="849" y="1368"/>
                  </a:lnTo>
                  <a:lnTo>
                    <a:pt x="866" y="1364"/>
                  </a:lnTo>
                  <a:lnTo>
                    <a:pt x="882" y="1359"/>
                  </a:lnTo>
                  <a:lnTo>
                    <a:pt x="898" y="1355"/>
                  </a:lnTo>
                  <a:lnTo>
                    <a:pt x="914" y="1349"/>
                  </a:lnTo>
                  <a:lnTo>
                    <a:pt x="931" y="1343"/>
                  </a:lnTo>
                  <a:lnTo>
                    <a:pt x="947" y="1337"/>
                  </a:lnTo>
                  <a:lnTo>
                    <a:pt x="963" y="1332"/>
                  </a:lnTo>
                  <a:lnTo>
                    <a:pt x="977" y="1324"/>
                  </a:lnTo>
                  <a:lnTo>
                    <a:pt x="994" y="1318"/>
                  </a:lnTo>
                  <a:lnTo>
                    <a:pt x="1023" y="1302"/>
                  </a:lnTo>
                  <a:lnTo>
                    <a:pt x="1052" y="1286"/>
                  </a:lnTo>
                  <a:lnTo>
                    <a:pt x="1080" y="1267"/>
                  </a:lnTo>
                  <a:lnTo>
                    <a:pt x="1108" y="1248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3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7"/>
                  </a:lnTo>
                  <a:lnTo>
                    <a:pt x="1267" y="1081"/>
                  </a:lnTo>
                  <a:lnTo>
                    <a:pt x="1285" y="1052"/>
                  </a:lnTo>
                  <a:lnTo>
                    <a:pt x="1301" y="1024"/>
                  </a:lnTo>
                  <a:lnTo>
                    <a:pt x="1317" y="993"/>
                  </a:lnTo>
                  <a:lnTo>
                    <a:pt x="1325" y="979"/>
                  </a:lnTo>
                  <a:lnTo>
                    <a:pt x="1330" y="962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50" y="916"/>
                  </a:lnTo>
                  <a:lnTo>
                    <a:pt x="1354" y="899"/>
                  </a:lnTo>
                  <a:lnTo>
                    <a:pt x="1360" y="883"/>
                  </a:lnTo>
                  <a:lnTo>
                    <a:pt x="1364" y="866"/>
                  </a:lnTo>
                  <a:lnTo>
                    <a:pt x="1367" y="850"/>
                  </a:lnTo>
                  <a:lnTo>
                    <a:pt x="1371" y="832"/>
                  </a:lnTo>
                  <a:lnTo>
                    <a:pt x="1374" y="816"/>
                  </a:lnTo>
                  <a:lnTo>
                    <a:pt x="1377" y="798"/>
                  </a:lnTo>
                  <a:lnTo>
                    <a:pt x="1380" y="781"/>
                  </a:lnTo>
                  <a:lnTo>
                    <a:pt x="1382" y="763"/>
                  </a:lnTo>
                  <a:lnTo>
                    <a:pt x="1383" y="747"/>
                  </a:lnTo>
                  <a:lnTo>
                    <a:pt x="1385" y="728"/>
                  </a:lnTo>
                  <a:lnTo>
                    <a:pt x="1385" y="710"/>
                  </a:lnTo>
                  <a:lnTo>
                    <a:pt x="1385" y="693"/>
                  </a:lnTo>
                  <a:lnTo>
                    <a:pt x="1385" y="675"/>
                  </a:lnTo>
                  <a:lnTo>
                    <a:pt x="1385" y="658"/>
                  </a:lnTo>
                  <a:lnTo>
                    <a:pt x="1383" y="640"/>
                  </a:lnTo>
                  <a:lnTo>
                    <a:pt x="1382" y="623"/>
                  </a:lnTo>
                  <a:lnTo>
                    <a:pt x="1380" y="605"/>
                  </a:lnTo>
                  <a:lnTo>
                    <a:pt x="1377" y="587"/>
                  </a:lnTo>
                  <a:lnTo>
                    <a:pt x="1374" y="570"/>
                  </a:lnTo>
                  <a:lnTo>
                    <a:pt x="1371" y="554"/>
                  </a:lnTo>
                  <a:lnTo>
                    <a:pt x="1369" y="536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4" y="488"/>
                  </a:lnTo>
                  <a:lnTo>
                    <a:pt x="1350" y="470"/>
                  </a:lnTo>
                  <a:lnTo>
                    <a:pt x="1344" y="456"/>
                  </a:lnTo>
                  <a:lnTo>
                    <a:pt x="1338" y="439"/>
                  </a:lnTo>
                  <a:lnTo>
                    <a:pt x="1330" y="423"/>
                  </a:lnTo>
                  <a:lnTo>
                    <a:pt x="1325" y="409"/>
                  </a:lnTo>
                  <a:lnTo>
                    <a:pt x="1317" y="393"/>
                  </a:lnTo>
                  <a:lnTo>
                    <a:pt x="1303" y="363"/>
                  </a:lnTo>
                  <a:lnTo>
                    <a:pt x="1285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3" y="204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8" y="138"/>
                  </a:lnTo>
                  <a:lnTo>
                    <a:pt x="1080" y="119"/>
                  </a:lnTo>
                  <a:lnTo>
                    <a:pt x="1052" y="101"/>
                  </a:lnTo>
                  <a:lnTo>
                    <a:pt x="1023" y="83"/>
                  </a:lnTo>
                  <a:lnTo>
                    <a:pt x="994" y="69"/>
                  </a:lnTo>
                  <a:lnTo>
                    <a:pt x="977" y="61"/>
                  </a:lnTo>
                  <a:lnTo>
                    <a:pt x="963" y="54"/>
                  </a:lnTo>
                  <a:lnTo>
                    <a:pt x="947" y="48"/>
                  </a:lnTo>
                  <a:lnTo>
                    <a:pt x="931" y="42"/>
                  </a:lnTo>
                  <a:lnTo>
                    <a:pt x="914" y="37"/>
                  </a:lnTo>
                  <a:lnTo>
                    <a:pt x="898" y="31"/>
                  </a:lnTo>
                  <a:lnTo>
                    <a:pt x="882" y="26"/>
                  </a:lnTo>
                  <a:lnTo>
                    <a:pt x="866" y="22"/>
                  </a:lnTo>
                  <a:lnTo>
                    <a:pt x="849" y="18"/>
                  </a:lnTo>
                  <a:lnTo>
                    <a:pt x="832" y="15"/>
                  </a:lnTo>
                  <a:lnTo>
                    <a:pt x="815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4" y="4"/>
                  </a:lnTo>
                  <a:lnTo>
                    <a:pt x="746" y="3"/>
                  </a:lnTo>
                  <a:lnTo>
                    <a:pt x="728" y="1"/>
                  </a:lnTo>
                  <a:lnTo>
                    <a:pt x="711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959100" y="3173413"/>
              <a:ext cx="566737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959100" y="3173413"/>
              <a:ext cx="566737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032125" y="3211513"/>
              <a:ext cx="119062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-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078163" y="3211513"/>
              <a:ext cx="46990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32767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43350" y="3248026"/>
              <a:ext cx="168275" cy="58738"/>
            </a:xfrm>
            <a:custGeom>
              <a:avLst/>
              <a:gdLst>
                <a:gd name="T0" fmla="*/ 6 w 212"/>
                <a:gd name="T1" fmla="*/ 29 h 73"/>
                <a:gd name="T2" fmla="*/ 152 w 212"/>
                <a:gd name="T3" fmla="*/ 29 h 73"/>
                <a:gd name="T4" fmla="*/ 154 w 212"/>
                <a:gd name="T5" fmla="*/ 31 h 73"/>
                <a:gd name="T6" fmla="*/ 157 w 212"/>
                <a:gd name="T7" fmla="*/ 32 h 73"/>
                <a:gd name="T8" fmla="*/ 158 w 212"/>
                <a:gd name="T9" fmla="*/ 34 h 73"/>
                <a:gd name="T10" fmla="*/ 158 w 212"/>
                <a:gd name="T11" fmla="*/ 37 h 73"/>
                <a:gd name="T12" fmla="*/ 158 w 212"/>
                <a:gd name="T13" fmla="*/ 38 h 73"/>
                <a:gd name="T14" fmla="*/ 157 w 212"/>
                <a:gd name="T15" fmla="*/ 41 h 73"/>
                <a:gd name="T16" fmla="*/ 154 w 212"/>
                <a:gd name="T17" fmla="*/ 41 h 73"/>
                <a:gd name="T18" fmla="*/ 152 w 212"/>
                <a:gd name="T19" fmla="*/ 42 h 73"/>
                <a:gd name="T20" fmla="*/ 6 w 212"/>
                <a:gd name="T21" fmla="*/ 42 h 73"/>
                <a:gd name="T22" fmla="*/ 3 w 212"/>
                <a:gd name="T23" fmla="*/ 41 h 73"/>
                <a:gd name="T24" fmla="*/ 1 w 212"/>
                <a:gd name="T25" fmla="*/ 41 h 73"/>
                <a:gd name="T26" fmla="*/ 0 w 212"/>
                <a:gd name="T27" fmla="*/ 38 h 73"/>
                <a:gd name="T28" fmla="*/ 0 w 212"/>
                <a:gd name="T29" fmla="*/ 37 h 73"/>
                <a:gd name="T30" fmla="*/ 0 w 212"/>
                <a:gd name="T31" fmla="*/ 34 h 73"/>
                <a:gd name="T32" fmla="*/ 1 w 212"/>
                <a:gd name="T33" fmla="*/ 32 h 73"/>
                <a:gd name="T34" fmla="*/ 3 w 212"/>
                <a:gd name="T35" fmla="*/ 31 h 73"/>
                <a:gd name="T36" fmla="*/ 6 w 212"/>
                <a:gd name="T37" fmla="*/ 29 h 73"/>
                <a:gd name="T38" fmla="*/ 6 w 212"/>
                <a:gd name="T39" fmla="*/ 29 h 73"/>
                <a:gd name="T40" fmla="*/ 139 w 212"/>
                <a:gd name="T41" fmla="*/ 0 h 73"/>
                <a:gd name="T42" fmla="*/ 212 w 212"/>
                <a:gd name="T43" fmla="*/ 37 h 73"/>
                <a:gd name="T44" fmla="*/ 139 w 212"/>
                <a:gd name="T45" fmla="*/ 73 h 73"/>
                <a:gd name="T46" fmla="*/ 139 w 212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73">
                  <a:moveTo>
                    <a:pt x="6" y="29"/>
                  </a:moveTo>
                  <a:lnTo>
                    <a:pt x="152" y="29"/>
                  </a:lnTo>
                  <a:lnTo>
                    <a:pt x="154" y="31"/>
                  </a:lnTo>
                  <a:lnTo>
                    <a:pt x="157" y="32"/>
                  </a:lnTo>
                  <a:lnTo>
                    <a:pt x="158" y="34"/>
                  </a:lnTo>
                  <a:lnTo>
                    <a:pt x="158" y="37"/>
                  </a:lnTo>
                  <a:lnTo>
                    <a:pt x="158" y="38"/>
                  </a:lnTo>
                  <a:lnTo>
                    <a:pt x="157" y="41"/>
                  </a:lnTo>
                  <a:lnTo>
                    <a:pt x="154" y="41"/>
                  </a:lnTo>
                  <a:lnTo>
                    <a:pt x="152" y="42"/>
                  </a:lnTo>
                  <a:lnTo>
                    <a:pt x="6" y="42"/>
                  </a:lnTo>
                  <a:lnTo>
                    <a:pt x="3" y="41"/>
                  </a:lnTo>
                  <a:lnTo>
                    <a:pt x="1" y="41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9"/>
                  </a:lnTo>
                  <a:close/>
                  <a:moveTo>
                    <a:pt x="139" y="0"/>
                  </a:moveTo>
                  <a:lnTo>
                    <a:pt x="212" y="37"/>
                  </a:lnTo>
                  <a:lnTo>
                    <a:pt x="139" y="7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167188" y="3122613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...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5636" name="그룹 25635"/>
          <p:cNvGrpSpPr/>
          <p:nvPr/>
        </p:nvGrpSpPr>
        <p:grpSpPr>
          <a:xfrm>
            <a:off x="4437063" y="2716213"/>
            <a:ext cx="1323974" cy="1100138"/>
            <a:chOff x="4437063" y="2716213"/>
            <a:chExt cx="1323974" cy="1100138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95800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1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3 w 1386"/>
                <a:gd name="T11" fmla="*/ 159 h 1386"/>
                <a:gd name="T12" fmla="*/ 159 w 1386"/>
                <a:gd name="T13" fmla="*/ 252 h 1386"/>
                <a:gd name="T14" fmla="*/ 85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1 w 1386"/>
                <a:gd name="T21" fmla="*/ 570 h 1386"/>
                <a:gd name="T22" fmla="*/ 3 w 1386"/>
                <a:gd name="T23" fmla="*/ 641 h 1386"/>
                <a:gd name="T24" fmla="*/ 1 w 1386"/>
                <a:gd name="T25" fmla="*/ 711 h 1386"/>
                <a:gd name="T26" fmla="*/ 6 w 1386"/>
                <a:gd name="T27" fmla="*/ 781 h 1386"/>
                <a:gd name="T28" fmla="*/ 19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8 w 1386"/>
                <a:gd name="T41" fmla="*/ 1325 h 1386"/>
                <a:gd name="T42" fmla="*/ 471 w 1386"/>
                <a:gd name="T43" fmla="*/ 1350 h 1386"/>
                <a:gd name="T44" fmla="*/ 537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3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9 w 1386"/>
                <a:gd name="T67" fmla="*/ 948 h 1386"/>
                <a:gd name="T68" fmla="*/ 1359 w 1386"/>
                <a:gd name="T69" fmla="*/ 884 h 1386"/>
                <a:gd name="T70" fmla="*/ 1375 w 1386"/>
                <a:gd name="T71" fmla="*/ 816 h 1386"/>
                <a:gd name="T72" fmla="*/ 1384 w 1386"/>
                <a:gd name="T73" fmla="*/ 748 h 1386"/>
                <a:gd name="T74" fmla="*/ 1386 w 1386"/>
                <a:gd name="T75" fmla="*/ 676 h 1386"/>
                <a:gd name="T76" fmla="*/ 1381 w 1386"/>
                <a:gd name="T77" fmla="*/ 605 h 1386"/>
                <a:gd name="T78" fmla="*/ 1368 w 1386"/>
                <a:gd name="T79" fmla="*/ 537 h 1386"/>
                <a:gd name="T80" fmla="*/ 1350 w 1386"/>
                <a:gd name="T81" fmla="*/ 472 h 1386"/>
                <a:gd name="T82" fmla="*/ 1325 w 1386"/>
                <a:gd name="T83" fmla="*/ 409 h 1386"/>
                <a:gd name="T84" fmla="*/ 1268 w 1386"/>
                <a:gd name="T85" fmla="*/ 307 h 1386"/>
                <a:gd name="T86" fmla="*/ 1183 w 1386"/>
                <a:gd name="T87" fmla="*/ 204 h 1386"/>
                <a:gd name="T88" fmla="*/ 1081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2 w 1386"/>
                <a:gd name="T97" fmla="*/ 6 h 1386"/>
                <a:gd name="T98" fmla="*/ 712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4" y="0"/>
                  </a:moveTo>
                  <a:lnTo>
                    <a:pt x="675" y="0"/>
                  </a:lnTo>
                  <a:lnTo>
                    <a:pt x="657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1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1" y="37"/>
                  </a:lnTo>
                  <a:lnTo>
                    <a:pt x="455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8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9" y="252"/>
                  </a:lnTo>
                  <a:lnTo>
                    <a:pt x="137" y="279"/>
                  </a:lnTo>
                  <a:lnTo>
                    <a:pt x="118" y="307"/>
                  </a:lnTo>
                  <a:lnTo>
                    <a:pt x="101" y="334"/>
                  </a:lnTo>
                  <a:lnTo>
                    <a:pt x="85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5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2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9" y="537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4" y="623"/>
                  </a:lnTo>
                  <a:lnTo>
                    <a:pt x="3" y="641"/>
                  </a:lnTo>
                  <a:lnTo>
                    <a:pt x="1" y="658"/>
                  </a:lnTo>
                  <a:lnTo>
                    <a:pt x="1" y="676"/>
                  </a:lnTo>
                  <a:lnTo>
                    <a:pt x="0" y="693"/>
                  </a:lnTo>
                  <a:lnTo>
                    <a:pt x="1" y="711"/>
                  </a:lnTo>
                  <a:lnTo>
                    <a:pt x="1" y="730"/>
                  </a:lnTo>
                  <a:lnTo>
                    <a:pt x="3" y="748"/>
                  </a:lnTo>
                  <a:lnTo>
                    <a:pt x="4" y="765"/>
                  </a:lnTo>
                  <a:lnTo>
                    <a:pt x="6" y="781"/>
                  </a:lnTo>
                  <a:lnTo>
                    <a:pt x="9" y="799"/>
                  </a:lnTo>
                  <a:lnTo>
                    <a:pt x="11" y="816"/>
                  </a:lnTo>
                  <a:lnTo>
                    <a:pt x="14" y="834"/>
                  </a:lnTo>
                  <a:lnTo>
                    <a:pt x="19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2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5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5" y="1024"/>
                  </a:lnTo>
                  <a:lnTo>
                    <a:pt x="101" y="1052"/>
                  </a:lnTo>
                  <a:lnTo>
                    <a:pt x="118" y="1082"/>
                  </a:lnTo>
                  <a:lnTo>
                    <a:pt x="137" y="1108"/>
                  </a:lnTo>
                  <a:lnTo>
                    <a:pt x="159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3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3" y="1303"/>
                  </a:lnTo>
                  <a:lnTo>
                    <a:pt x="392" y="1317"/>
                  </a:lnTo>
                  <a:lnTo>
                    <a:pt x="408" y="1325"/>
                  </a:lnTo>
                  <a:lnTo>
                    <a:pt x="423" y="1332"/>
                  </a:lnTo>
                  <a:lnTo>
                    <a:pt x="439" y="1338"/>
                  </a:lnTo>
                  <a:lnTo>
                    <a:pt x="455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7" y="1369"/>
                  </a:lnTo>
                  <a:lnTo>
                    <a:pt x="553" y="1372"/>
                  </a:lnTo>
                  <a:lnTo>
                    <a:pt x="571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2" y="1383"/>
                  </a:lnTo>
                  <a:lnTo>
                    <a:pt x="640" y="1385"/>
                  </a:lnTo>
                  <a:lnTo>
                    <a:pt x="657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2" y="1386"/>
                  </a:lnTo>
                  <a:lnTo>
                    <a:pt x="729" y="1386"/>
                  </a:lnTo>
                  <a:lnTo>
                    <a:pt x="747" y="1385"/>
                  </a:lnTo>
                  <a:lnTo>
                    <a:pt x="764" y="1383"/>
                  </a:lnTo>
                  <a:lnTo>
                    <a:pt x="782" y="1380"/>
                  </a:lnTo>
                  <a:lnTo>
                    <a:pt x="800" y="1379"/>
                  </a:lnTo>
                  <a:lnTo>
                    <a:pt x="816" y="1376"/>
                  </a:lnTo>
                  <a:lnTo>
                    <a:pt x="833" y="1373"/>
                  </a:lnTo>
                  <a:lnTo>
                    <a:pt x="849" y="1369"/>
                  </a:lnTo>
                  <a:lnTo>
                    <a:pt x="867" y="1364"/>
                  </a:lnTo>
                  <a:lnTo>
                    <a:pt x="883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8" y="1338"/>
                  </a:lnTo>
                  <a:lnTo>
                    <a:pt x="964" y="1332"/>
                  </a:lnTo>
                  <a:lnTo>
                    <a:pt x="978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3" y="1287"/>
                  </a:lnTo>
                  <a:lnTo>
                    <a:pt x="1081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8" y="1206"/>
                  </a:lnTo>
                  <a:lnTo>
                    <a:pt x="1183" y="1184"/>
                  </a:lnTo>
                  <a:lnTo>
                    <a:pt x="1207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8" y="1082"/>
                  </a:lnTo>
                  <a:lnTo>
                    <a:pt x="1286" y="1052"/>
                  </a:lnTo>
                  <a:lnTo>
                    <a:pt x="1302" y="1024"/>
                  </a:lnTo>
                  <a:lnTo>
                    <a:pt x="1318" y="994"/>
                  </a:lnTo>
                  <a:lnTo>
                    <a:pt x="1325" y="979"/>
                  </a:lnTo>
                  <a:lnTo>
                    <a:pt x="1331" y="963"/>
                  </a:lnTo>
                  <a:lnTo>
                    <a:pt x="1339" y="948"/>
                  </a:lnTo>
                  <a:lnTo>
                    <a:pt x="1345" y="932"/>
                  </a:lnTo>
                  <a:lnTo>
                    <a:pt x="1350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2" y="832"/>
                  </a:lnTo>
                  <a:lnTo>
                    <a:pt x="1375" y="816"/>
                  </a:lnTo>
                  <a:lnTo>
                    <a:pt x="1378" y="799"/>
                  </a:lnTo>
                  <a:lnTo>
                    <a:pt x="1381" y="781"/>
                  </a:lnTo>
                  <a:lnTo>
                    <a:pt x="1383" y="764"/>
                  </a:lnTo>
                  <a:lnTo>
                    <a:pt x="1384" y="748"/>
                  </a:lnTo>
                  <a:lnTo>
                    <a:pt x="1386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4" y="641"/>
                  </a:lnTo>
                  <a:lnTo>
                    <a:pt x="1383" y="623"/>
                  </a:lnTo>
                  <a:lnTo>
                    <a:pt x="1381" y="605"/>
                  </a:lnTo>
                  <a:lnTo>
                    <a:pt x="1378" y="588"/>
                  </a:lnTo>
                  <a:lnTo>
                    <a:pt x="1375" y="572"/>
                  </a:lnTo>
                  <a:lnTo>
                    <a:pt x="1372" y="554"/>
                  </a:lnTo>
                  <a:lnTo>
                    <a:pt x="1368" y="537"/>
                  </a:lnTo>
                  <a:lnTo>
                    <a:pt x="1365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50" y="472"/>
                  </a:lnTo>
                  <a:lnTo>
                    <a:pt x="1345" y="456"/>
                  </a:lnTo>
                  <a:lnTo>
                    <a:pt x="1339" y="440"/>
                  </a:lnTo>
                  <a:lnTo>
                    <a:pt x="1331" y="424"/>
                  </a:lnTo>
                  <a:lnTo>
                    <a:pt x="1325" y="409"/>
                  </a:lnTo>
                  <a:lnTo>
                    <a:pt x="1318" y="393"/>
                  </a:lnTo>
                  <a:lnTo>
                    <a:pt x="1302" y="364"/>
                  </a:lnTo>
                  <a:lnTo>
                    <a:pt x="1286" y="334"/>
                  </a:lnTo>
                  <a:lnTo>
                    <a:pt x="1268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7" y="227"/>
                  </a:lnTo>
                  <a:lnTo>
                    <a:pt x="1183" y="204"/>
                  </a:lnTo>
                  <a:lnTo>
                    <a:pt x="1158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81" y="119"/>
                  </a:lnTo>
                  <a:lnTo>
                    <a:pt x="1053" y="101"/>
                  </a:lnTo>
                  <a:lnTo>
                    <a:pt x="1024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4" y="55"/>
                  </a:lnTo>
                  <a:lnTo>
                    <a:pt x="948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3"/>
                  </a:lnTo>
                  <a:lnTo>
                    <a:pt x="883" y="27"/>
                  </a:lnTo>
                  <a:lnTo>
                    <a:pt x="867" y="22"/>
                  </a:lnTo>
                  <a:lnTo>
                    <a:pt x="849" y="18"/>
                  </a:lnTo>
                  <a:lnTo>
                    <a:pt x="833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2" y="6"/>
                  </a:lnTo>
                  <a:lnTo>
                    <a:pt x="764" y="5"/>
                  </a:lnTo>
                  <a:lnTo>
                    <a:pt x="747" y="3"/>
                  </a:lnTo>
                  <a:lnTo>
                    <a:pt x="729" y="2"/>
                  </a:lnTo>
                  <a:lnTo>
                    <a:pt x="712" y="0"/>
                  </a:lnTo>
                  <a:lnTo>
                    <a:pt x="693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495800" y="2716213"/>
              <a:ext cx="1100137" cy="1100138"/>
            </a:xfrm>
            <a:custGeom>
              <a:avLst/>
              <a:gdLst>
                <a:gd name="T0" fmla="*/ 640 w 1386"/>
                <a:gd name="T1" fmla="*/ 3 h 1386"/>
                <a:gd name="T2" fmla="*/ 571 w 1386"/>
                <a:gd name="T3" fmla="*/ 12 h 1386"/>
                <a:gd name="T4" fmla="*/ 504 w 1386"/>
                <a:gd name="T5" fmla="*/ 27 h 1386"/>
                <a:gd name="T6" fmla="*/ 439 w 1386"/>
                <a:gd name="T7" fmla="*/ 49 h 1386"/>
                <a:gd name="T8" fmla="*/ 363 w 1386"/>
                <a:gd name="T9" fmla="*/ 84 h 1386"/>
                <a:gd name="T10" fmla="*/ 253 w 1386"/>
                <a:gd name="T11" fmla="*/ 159 h 1386"/>
                <a:gd name="T12" fmla="*/ 159 w 1386"/>
                <a:gd name="T13" fmla="*/ 252 h 1386"/>
                <a:gd name="T14" fmla="*/ 85 w 1386"/>
                <a:gd name="T15" fmla="*/ 364 h 1386"/>
                <a:gd name="T16" fmla="*/ 48 w 1386"/>
                <a:gd name="T17" fmla="*/ 440 h 1386"/>
                <a:gd name="T18" fmla="*/ 26 w 1386"/>
                <a:gd name="T19" fmla="*/ 504 h 1386"/>
                <a:gd name="T20" fmla="*/ 11 w 1386"/>
                <a:gd name="T21" fmla="*/ 570 h 1386"/>
                <a:gd name="T22" fmla="*/ 3 w 1386"/>
                <a:gd name="T23" fmla="*/ 641 h 1386"/>
                <a:gd name="T24" fmla="*/ 1 w 1386"/>
                <a:gd name="T25" fmla="*/ 711 h 1386"/>
                <a:gd name="T26" fmla="*/ 6 w 1386"/>
                <a:gd name="T27" fmla="*/ 781 h 1386"/>
                <a:gd name="T28" fmla="*/ 19 w 1386"/>
                <a:gd name="T29" fmla="*/ 850 h 1386"/>
                <a:gd name="T30" fmla="*/ 36 w 1386"/>
                <a:gd name="T31" fmla="*/ 916 h 1386"/>
                <a:gd name="T32" fmla="*/ 61 w 1386"/>
                <a:gd name="T33" fmla="*/ 979 h 1386"/>
                <a:gd name="T34" fmla="*/ 118 w 1386"/>
                <a:gd name="T35" fmla="*/ 1082 h 1386"/>
                <a:gd name="T36" fmla="*/ 203 w 1386"/>
                <a:gd name="T37" fmla="*/ 1184 h 1386"/>
                <a:gd name="T38" fmla="*/ 306 w 1386"/>
                <a:gd name="T39" fmla="*/ 1268 h 1386"/>
                <a:gd name="T40" fmla="*/ 408 w 1386"/>
                <a:gd name="T41" fmla="*/ 1325 h 1386"/>
                <a:gd name="T42" fmla="*/ 471 w 1386"/>
                <a:gd name="T43" fmla="*/ 1350 h 1386"/>
                <a:gd name="T44" fmla="*/ 537 w 1386"/>
                <a:gd name="T45" fmla="*/ 1369 h 1386"/>
                <a:gd name="T46" fmla="*/ 605 w 1386"/>
                <a:gd name="T47" fmla="*/ 1380 h 1386"/>
                <a:gd name="T48" fmla="*/ 675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3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7 w 1386"/>
                <a:gd name="T63" fmla="*/ 1134 h 1386"/>
                <a:gd name="T64" fmla="*/ 1302 w 1386"/>
                <a:gd name="T65" fmla="*/ 1024 h 1386"/>
                <a:gd name="T66" fmla="*/ 1339 w 1386"/>
                <a:gd name="T67" fmla="*/ 948 h 1386"/>
                <a:gd name="T68" fmla="*/ 1359 w 1386"/>
                <a:gd name="T69" fmla="*/ 884 h 1386"/>
                <a:gd name="T70" fmla="*/ 1375 w 1386"/>
                <a:gd name="T71" fmla="*/ 816 h 1386"/>
                <a:gd name="T72" fmla="*/ 1384 w 1386"/>
                <a:gd name="T73" fmla="*/ 748 h 1386"/>
                <a:gd name="T74" fmla="*/ 1386 w 1386"/>
                <a:gd name="T75" fmla="*/ 676 h 1386"/>
                <a:gd name="T76" fmla="*/ 1381 w 1386"/>
                <a:gd name="T77" fmla="*/ 605 h 1386"/>
                <a:gd name="T78" fmla="*/ 1368 w 1386"/>
                <a:gd name="T79" fmla="*/ 537 h 1386"/>
                <a:gd name="T80" fmla="*/ 1350 w 1386"/>
                <a:gd name="T81" fmla="*/ 472 h 1386"/>
                <a:gd name="T82" fmla="*/ 1325 w 1386"/>
                <a:gd name="T83" fmla="*/ 409 h 1386"/>
                <a:gd name="T84" fmla="*/ 1268 w 1386"/>
                <a:gd name="T85" fmla="*/ 307 h 1386"/>
                <a:gd name="T86" fmla="*/ 1183 w 1386"/>
                <a:gd name="T87" fmla="*/ 204 h 1386"/>
                <a:gd name="T88" fmla="*/ 1081 w 1386"/>
                <a:gd name="T89" fmla="*/ 119 h 1386"/>
                <a:gd name="T90" fmla="*/ 978 w 1386"/>
                <a:gd name="T91" fmla="*/ 62 h 1386"/>
                <a:gd name="T92" fmla="*/ 915 w 1386"/>
                <a:gd name="T93" fmla="*/ 37 h 1386"/>
                <a:gd name="T94" fmla="*/ 849 w 1386"/>
                <a:gd name="T95" fmla="*/ 18 h 1386"/>
                <a:gd name="T96" fmla="*/ 782 w 1386"/>
                <a:gd name="T97" fmla="*/ 6 h 1386"/>
                <a:gd name="T98" fmla="*/ 712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4" y="0"/>
                  </a:moveTo>
                  <a:lnTo>
                    <a:pt x="675" y="0"/>
                  </a:lnTo>
                  <a:lnTo>
                    <a:pt x="657" y="2"/>
                  </a:lnTo>
                  <a:lnTo>
                    <a:pt x="640" y="3"/>
                  </a:lnTo>
                  <a:lnTo>
                    <a:pt x="622" y="5"/>
                  </a:lnTo>
                  <a:lnTo>
                    <a:pt x="605" y="6"/>
                  </a:lnTo>
                  <a:lnTo>
                    <a:pt x="587" y="9"/>
                  </a:lnTo>
                  <a:lnTo>
                    <a:pt x="571" y="12"/>
                  </a:lnTo>
                  <a:lnTo>
                    <a:pt x="553" y="15"/>
                  </a:lnTo>
                  <a:lnTo>
                    <a:pt x="537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1" y="37"/>
                  </a:lnTo>
                  <a:lnTo>
                    <a:pt x="455" y="43"/>
                  </a:lnTo>
                  <a:lnTo>
                    <a:pt x="439" y="49"/>
                  </a:lnTo>
                  <a:lnTo>
                    <a:pt x="423" y="55"/>
                  </a:lnTo>
                  <a:lnTo>
                    <a:pt x="408" y="62"/>
                  </a:lnTo>
                  <a:lnTo>
                    <a:pt x="392" y="69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7" y="181"/>
                  </a:lnTo>
                  <a:lnTo>
                    <a:pt x="203" y="204"/>
                  </a:lnTo>
                  <a:lnTo>
                    <a:pt x="180" y="227"/>
                  </a:lnTo>
                  <a:lnTo>
                    <a:pt x="159" y="252"/>
                  </a:lnTo>
                  <a:lnTo>
                    <a:pt x="137" y="279"/>
                  </a:lnTo>
                  <a:lnTo>
                    <a:pt x="118" y="307"/>
                  </a:lnTo>
                  <a:lnTo>
                    <a:pt x="101" y="334"/>
                  </a:lnTo>
                  <a:lnTo>
                    <a:pt x="85" y="364"/>
                  </a:lnTo>
                  <a:lnTo>
                    <a:pt x="69" y="393"/>
                  </a:lnTo>
                  <a:lnTo>
                    <a:pt x="61" y="409"/>
                  </a:lnTo>
                  <a:lnTo>
                    <a:pt x="55" y="424"/>
                  </a:lnTo>
                  <a:lnTo>
                    <a:pt x="48" y="440"/>
                  </a:lnTo>
                  <a:lnTo>
                    <a:pt x="42" y="456"/>
                  </a:lnTo>
                  <a:lnTo>
                    <a:pt x="36" y="471"/>
                  </a:lnTo>
                  <a:lnTo>
                    <a:pt x="32" y="488"/>
                  </a:lnTo>
                  <a:lnTo>
                    <a:pt x="26" y="504"/>
                  </a:lnTo>
                  <a:lnTo>
                    <a:pt x="22" y="520"/>
                  </a:lnTo>
                  <a:lnTo>
                    <a:pt x="19" y="537"/>
                  </a:lnTo>
                  <a:lnTo>
                    <a:pt x="14" y="554"/>
                  </a:lnTo>
                  <a:lnTo>
                    <a:pt x="11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4" y="623"/>
                  </a:lnTo>
                  <a:lnTo>
                    <a:pt x="3" y="641"/>
                  </a:lnTo>
                  <a:lnTo>
                    <a:pt x="1" y="658"/>
                  </a:lnTo>
                  <a:lnTo>
                    <a:pt x="1" y="676"/>
                  </a:lnTo>
                  <a:lnTo>
                    <a:pt x="0" y="693"/>
                  </a:lnTo>
                  <a:lnTo>
                    <a:pt x="1" y="711"/>
                  </a:lnTo>
                  <a:lnTo>
                    <a:pt x="1" y="730"/>
                  </a:lnTo>
                  <a:lnTo>
                    <a:pt x="3" y="748"/>
                  </a:lnTo>
                  <a:lnTo>
                    <a:pt x="4" y="765"/>
                  </a:lnTo>
                  <a:lnTo>
                    <a:pt x="6" y="781"/>
                  </a:lnTo>
                  <a:lnTo>
                    <a:pt x="9" y="799"/>
                  </a:lnTo>
                  <a:lnTo>
                    <a:pt x="11" y="816"/>
                  </a:lnTo>
                  <a:lnTo>
                    <a:pt x="14" y="834"/>
                  </a:lnTo>
                  <a:lnTo>
                    <a:pt x="19" y="850"/>
                  </a:lnTo>
                  <a:lnTo>
                    <a:pt x="22" y="866"/>
                  </a:lnTo>
                  <a:lnTo>
                    <a:pt x="26" y="884"/>
                  </a:lnTo>
                  <a:lnTo>
                    <a:pt x="32" y="900"/>
                  </a:lnTo>
                  <a:lnTo>
                    <a:pt x="36" y="916"/>
                  </a:lnTo>
                  <a:lnTo>
                    <a:pt x="42" y="932"/>
                  </a:lnTo>
                  <a:lnTo>
                    <a:pt x="48" y="948"/>
                  </a:lnTo>
                  <a:lnTo>
                    <a:pt x="55" y="963"/>
                  </a:lnTo>
                  <a:lnTo>
                    <a:pt x="61" y="979"/>
                  </a:lnTo>
                  <a:lnTo>
                    <a:pt x="69" y="994"/>
                  </a:lnTo>
                  <a:lnTo>
                    <a:pt x="85" y="1024"/>
                  </a:lnTo>
                  <a:lnTo>
                    <a:pt x="101" y="1052"/>
                  </a:lnTo>
                  <a:lnTo>
                    <a:pt x="118" y="1082"/>
                  </a:lnTo>
                  <a:lnTo>
                    <a:pt x="137" y="1108"/>
                  </a:lnTo>
                  <a:lnTo>
                    <a:pt x="159" y="1134"/>
                  </a:lnTo>
                  <a:lnTo>
                    <a:pt x="180" y="1159"/>
                  </a:lnTo>
                  <a:lnTo>
                    <a:pt x="203" y="1184"/>
                  </a:lnTo>
                  <a:lnTo>
                    <a:pt x="227" y="1206"/>
                  </a:lnTo>
                  <a:lnTo>
                    <a:pt x="253" y="1228"/>
                  </a:lnTo>
                  <a:lnTo>
                    <a:pt x="278" y="1249"/>
                  </a:lnTo>
                  <a:lnTo>
                    <a:pt x="306" y="1268"/>
                  </a:lnTo>
                  <a:lnTo>
                    <a:pt x="334" y="1287"/>
                  </a:lnTo>
                  <a:lnTo>
                    <a:pt x="363" y="1303"/>
                  </a:lnTo>
                  <a:lnTo>
                    <a:pt x="392" y="1317"/>
                  </a:lnTo>
                  <a:lnTo>
                    <a:pt x="408" y="1325"/>
                  </a:lnTo>
                  <a:lnTo>
                    <a:pt x="423" y="1332"/>
                  </a:lnTo>
                  <a:lnTo>
                    <a:pt x="439" y="1338"/>
                  </a:lnTo>
                  <a:lnTo>
                    <a:pt x="455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7" y="1369"/>
                  </a:lnTo>
                  <a:lnTo>
                    <a:pt x="553" y="1372"/>
                  </a:lnTo>
                  <a:lnTo>
                    <a:pt x="571" y="1376"/>
                  </a:lnTo>
                  <a:lnTo>
                    <a:pt x="587" y="1379"/>
                  </a:lnTo>
                  <a:lnTo>
                    <a:pt x="605" y="1380"/>
                  </a:lnTo>
                  <a:lnTo>
                    <a:pt x="622" y="1383"/>
                  </a:lnTo>
                  <a:lnTo>
                    <a:pt x="640" y="1385"/>
                  </a:lnTo>
                  <a:lnTo>
                    <a:pt x="657" y="1385"/>
                  </a:lnTo>
                  <a:lnTo>
                    <a:pt x="675" y="1386"/>
                  </a:lnTo>
                  <a:lnTo>
                    <a:pt x="693" y="1386"/>
                  </a:lnTo>
                  <a:lnTo>
                    <a:pt x="712" y="1386"/>
                  </a:lnTo>
                  <a:lnTo>
                    <a:pt x="729" y="1386"/>
                  </a:lnTo>
                  <a:lnTo>
                    <a:pt x="747" y="1385"/>
                  </a:lnTo>
                  <a:lnTo>
                    <a:pt x="764" y="1383"/>
                  </a:lnTo>
                  <a:lnTo>
                    <a:pt x="782" y="1380"/>
                  </a:lnTo>
                  <a:lnTo>
                    <a:pt x="800" y="1379"/>
                  </a:lnTo>
                  <a:lnTo>
                    <a:pt x="816" y="1376"/>
                  </a:lnTo>
                  <a:lnTo>
                    <a:pt x="833" y="1373"/>
                  </a:lnTo>
                  <a:lnTo>
                    <a:pt x="849" y="1369"/>
                  </a:lnTo>
                  <a:lnTo>
                    <a:pt x="867" y="1364"/>
                  </a:lnTo>
                  <a:lnTo>
                    <a:pt x="883" y="1360"/>
                  </a:lnTo>
                  <a:lnTo>
                    <a:pt x="899" y="1355"/>
                  </a:lnTo>
                  <a:lnTo>
                    <a:pt x="915" y="1350"/>
                  </a:lnTo>
                  <a:lnTo>
                    <a:pt x="931" y="1344"/>
                  </a:lnTo>
                  <a:lnTo>
                    <a:pt x="948" y="1338"/>
                  </a:lnTo>
                  <a:lnTo>
                    <a:pt x="964" y="1332"/>
                  </a:lnTo>
                  <a:lnTo>
                    <a:pt x="978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3" y="1287"/>
                  </a:lnTo>
                  <a:lnTo>
                    <a:pt x="1081" y="1268"/>
                  </a:lnTo>
                  <a:lnTo>
                    <a:pt x="1107" y="1249"/>
                  </a:lnTo>
                  <a:lnTo>
                    <a:pt x="1134" y="1228"/>
                  </a:lnTo>
                  <a:lnTo>
                    <a:pt x="1158" y="1206"/>
                  </a:lnTo>
                  <a:lnTo>
                    <a:pt x="1183" y="1184"/>
                  </a:lnTo>
                  <a:lnTo>
                    <a:pt x="1207" y="1159"/>
                  </a:lnTo>
                  <a:lnTo>
                    <a:pt x="1227" y="1134"/>
                  </a:lnTo>
                  <a:lnTo>
                    <a:pt x="1248" y="1108"/>
                  </a:lnTo>
                  <a:lnTo>
                    <a:pt x="1268" y="1082"/>
                  </a:lnTo>
                  <a:lnTo>
                    <a:pt x="1286" y="1052"/>
                  </a:lnTo>
                  <a:lnTo>
                    <a:pt x="1302" y="1024"/>
                  </a:lnTo>
                  <a:lnTo>
                    <a:pt x="1318" y="994"/>
                  </a:lnTo>
                  <a:lnTo>
                    <a:pt x="1325" y="979"/>
                  </a:lnTo>
                  <a:lnTo>
                    <a:pt x="1331" y="963"/>
                  </a:lnTo>
                  <a:lnTo>
                    <a:pt x="1339" y="948"/>
                  </a:lnTo>
                  <a:lnTo>
                    <a:pt x="1345" y="932"/>
                  </a:lnTo>
                  <a:lnTo>
                    <a:pt x="1350" y="916"/>
                  </a:lnTo>
                  <a:lnTo>
                    <a:pt x="1355" y="900"/>
                  </a:lnTo>
                  <a:lnTo>
                    <a:pt x="1359" y="884"/>
                  </a:lnTo>
                  <a:lnTo>
                    <a:pt x="1364" y="866"/>
                  </a:lnTo>
                  <a:lnTo>
                    <a:pt x="1368" y="850"/>
                  </a:lnTo>
                  <a:lnTo>
                    <a:pt x="1372" y="832"/>
                  </a:lnTo>
                  <a:lnTo>
                    <a:pt x="1375" y="816"/>
                  </a:lnTo>
                  <a:lnTo>
                    <a:pt x="1378" y="799"/>
                  </a:lnTo>
                  <a:lnTo>
                    <a:pt x="1381" y="781"/>
                  </a:lnTo>
                  <a:lnTo>
                    <a:pt x="1383" y="764"/>
                  </a:lnTo>
                  <a:lnTo>
                    <a:pt x="1384" y="748"/>
                  </a:lnTo>
                  <a:lnTo>
                    <a:pt x="1386" y="728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4" y="641"/>
                  </a:lnTo>
                  <a:lnTo>
                    <a:pt x="1383" y="623"/>
                  </a:lnTo>
                  <a:lnTo>
                    <a:pt x="1381" y="605"/>
                  </a:lnTo>
                  <a:lnTo>
                    <a:pt x="1378" y="588"/>
                  </a:lnTo>
                  <a:lnTo>
                    <a:pt x="1375" y="572"/>
                  </a:lnTo>
                  <a:lnTo>
                    <a:pt x="1372" y="554"/>
                  </a:lnTo>
                  <a:lnTo>
                    <a:pt x="1368" y="537"/>
                  </a:lnTo>
                  <a:lnTo>
                    <a:pt x="1365" y="520"/>
                  </a:lnTo>
                  <a:lnTo>
                    <a:pt x="1359" y="504"/>
                  </a:lnTo>
                  <a:lnTo>
                    <a:pt x="1355" y="488"/>
                  </a:lnTo>
                  <a:lnTo>
                    <a:pt x="1350" y="472"/>
                  </a:lnTo>
                  <a:lnTo>
                    <a:pt x="1345" y="456"/>
                  </a:lnTo>
                  <a:lnTo>
                    <a:pt x="1339" y="440"/>
                  </a:lnTo>
                  <a:lnTo>
                    <a:pt x="1331" y="424"/>
                  </a:lnTo>
                  <a:lnTo>
                    <a:pt x="1325" y="409"/>
                  </a:lnTo>
                  <a:lnTo>
                    <a:pt x="1318" y="393"/>
                  </a:lnTo>
                  <a:lnTo>
                    <a:pt x="1302" y="364"/>
                  </a:lnTo>
                  <a:lnTo>
                    <a:pt x="1286" y="334"/>
                  </a:lnTo>
                  <a:lnTo>
                    <a:pt x="1268" y="307"/>
                  </a:lnTo>
                  <a:lnTo>
                    <a:pt x="1248" y="279"/>
                  </a:lnTo>
                  <a:lnTo>
                    <a:pt x="1227" y="252"/>
                  </a:lnTo>
                  <a:lnTo>
                    <a:pt x="1207" y="227"/>
                  </a:lnTo>
                  <a:lnTo>
                    <a:pt x="1183" y="204"/>
                  </a:lnTo>
                  <a:lnTo>
                    <a:pt x="1158" y="181"/>
                  </a:lnTo>
                  <a:lnTo>
                    <a:pt x="1134" y="159"/>
                  </a:lnTo>
                  <a:lnTo>
                    <a:pt x="1107" y="138"/>
                  </a:lnTo>
                  <a:lnTo>
                    <a:pt x="1081" y="119"/>
                  </a:lnTo>
                  <a:lnTo>
                    <a:pt x="1053" y="101"/>
                  </a:lnTo>
                  <a:lnTo>
                    <a:pt x="1024" y="84"/>
                  </a:lnTo>
                  <a:lnTo>
                    <a:pt x="993" y="69"/>
                  </a:lnTo>
                  <a:lnTo>
                    <a:pt x="978" y="62"/>
                  </a:lnTo>
                  <a:lnTo>
                    <a:pt x="964" y="55"/>
                  </a:lnTo>
                  <a:lnTo>
                    <a:pt x="948" y="49"/>
                  </a:lnTo>
                  <a:lnTo>
                    <a:pt x="931" y="43"/>
                  </a:lnTo>
                  <a:lnTo>
                    <a:pt x="915" y="37"/>
                  </a:lnTo>
                  <a:lnTo>
                    <a:pt x="899" y="33"/>
                  </a:lnTo>
                  <a:lnTo>
                    <a:pt x="883" y="27"/>
                  </a:lnTo>
                  <a:lnTo>
                    <a:pt x="867" y="22"/>
                  </a:lnTo>
                  <a:lnTo>
                    <a:pt x="849" y="18"/>
                  </a:lnTo>
                  <a:lnTo>
                    <a:pt x="833" y="15"/>
                  </a:lnTo>
                  <a:lnTo>
                    <a:pt x="816" y="12"/>
                  </a:lnTo>
                  <a:lnTo>
                    <a:pt x="798" y="9"/>
                  </a:lnTo>
                  <a:lnTo>
                    <a:pt x="782" y="6"/>
                  </a:lnTo>
                  <a:lnTo>
                    <a:pt x="764" y="5"/>
                  </a:lnTo>
                  <a:lnTo>
                    <a:pt x="747" y="3"/>
                  </a:lnTo>
                  <a:lnTo>
                    <a:pt x="729" y="2"/>
                  </a:lnTo>
                  <a:lnTo>
                    <a:pt x="712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37063" y="3236913"/>
              <a:ext cx="168275" cy="58738"/>
            </a:xfrm>
            <a:custGeom>
              <a:avLst/>
              <a:gdLst>
                <a:gd name="T0" fmla="*/ 5 w 212"/>
                <a:gd name="T1" fmla="*/ 30 h 73"/>
                <a:gd name="T2" fmla="*/ 152 w 212"/>
                <a:gd name="T3" fmla="*/ 30 h 73"/>
                <a:gd name="T4" fmla="*/ 153 w 212"/>
                <a:gd name="T5" fmla="*/ 30 h 73"/>
                <a:gd name="T6" fmla="*/ 156 w 212"/>
                <a:gd name="T7" fmla="*/ 32 h 73"/>
                <a:gd name="T8" fmla="*/ 158 w 212"/>
                <a:gd name="T9" fmla="*/ 35 h 73"/>
                <a:gd name="T10" fmla="*/ 158 w 212"/>
                <a:gd name="T11" fmla="*/ 36 h 73"/>
                <a:gd name="T12" fmla="*/ 158 w 212"/>
                <a:gd name="T13" fmla="*/ 39 h 73"/>
                <a:gd name="T14" fmla="*/ 156 w 212"/>
                <a:gd name="T15" fmla="*/ 41 h 73"/>
                <a:gd name="T16" fmla="*/ 153 w 212"/>
                <a:gd name="T17" fmla="*/ 42 h 73"/>
                <a:gd name="T18" fmla="*/ 152 w 212"/>
                <a:gd name="T19" fmla="*/ 42 h 73"/>
                <a:gd name="T20" fmla="*/ 5 w 212"/>
                <a:gd name="T21" fmla="*/ 42 h 73"/>
                <a:gd name="T22" fmla="*/ 2 w 212"/>
                <a:gd name="T23" fmla="*/ 42 h 73"/>
                <a:gd name="T24" fmla="*/ 1 w 212"/>
                <a:gd name="T25" fmla="*/ 41 h 73"/>
                <a:gd name="T26" fmla="*/ 0 w 212"/>
                <a:gd name="T27" fmla="*/ 39 h 73"/>
                <a:gd name="T28" fmla="*/ 0 w 212"/>
                <a:gd name="T29" fmla="*/ 36 h 73"/>
                <a:gd name="T30" fmla="*/ 0 w 212"/>
                <a:gd name="T31" fmla="*/ 35 h 73"/>
                <a:gd name="T32" fmla="*/ 1 w 212"/>
                <a:gd name="T33" fmla="*/ 32 h 73"/>
                <a:gd name="T34" fmla="*/ 2 w 212"/>
                <a:gd name="T35" fmla="*/ 30 h 73"/>
                <a:gd name="T36" fmla="*/ 5 w 212"/>
                <a:gd name="T37" fmla="*/ 30 h 73"/>
                <a:gd name="T38" fmla="*/ 5 w 212"/>
                <a:gd name="T39" fmla="*/ 30 h 73"/>
                <a:gd name="T40" fmla="*/ 139 w 212"/>
                <a:gd name="T41" fmla="*/ 0 h 73"/>
                <a:gd name="T42" fmla="*/ 212 w 212"/>
                <a:gd name="T43" fmla="*/ 36 h 73"/>
                <a:gd name="T44" fmla="*/ 139 w 212"/>
                <a:gd name="T45" fmla="*/ 73 h 73"/>
                <a:gd name="T46" fmla="*/ 139 w 212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73">
                  <a:moveTo>
                    <a:pt x="5" y="30"/>
                  </a:moveTo>
                  <a:lnTo>
                    <a:pt x="152" y="30"/>
                  </a:lnTo>
                  <a:lnTo>
                    <a:pt x="153" y="30"/>
                  </a:lnTo>
                  <a:lnTo>
                    <a:pt x="156" y="32"/>
                  </a:lnTo>
                  <a:lnTo>
                    <a:pt x="158" y="35"/>
                  </a:lnTo>
                  <a:lnTo>
                    <a:pt x="158" y="36"/>
                  </a:lnTo>
                  <a:lnTo>
                    <a:pt x="158" y="39"/>
                  </a:lnTo>
                  <a:lnTo>
                    <a:pt x="156" y="41"/>
                  </a:lnTo>
                  <a:lnTo>
                    <a:pt x="153" y="42"/>
                  </a:lnTo>
                  <a:lnTo>
                    <a:pt x="152" y="42"/>
                  </a:lnTo>
                  <a:lnTo>
                    <a:pt x="5" y="42"/>
                  </a:lnTo>
                  <a:lnTo>
                    <a:pt x="2" y="42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30"/>
                  </a:lnTo>
                  <a:lnTo>
                    <a:pt x="5" y="30"/>
                  </a:lnTo>
                  <a:lnTo>
                    <a:pt x="5" y="30"/>
                  </a:lnTo>
                  <a:close/>
                  <a:moveTo>
                    <a:pt x="139" y="0"/>
                  </a:moveTo>
                  <a:lnTo>
                    <a:pt x="212" y="36"/>
                  </a:lnTo>
                  <a:lnTo>
                    <a:pt x="139" y="7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605338" y="3155951"/>
              <a:ext cx="523875" cy="2413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605338" y="3155951"/>
              <a:ext cx="523875" cy="241300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4679950" y="3195638"/>
              <a:ext cx="477837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32766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5591175" y="3236913"/>
              <a:ext cx="169862" cy="58738"/>
            </a:xfrm>
            <a:custGeom>
              <a:avLst/>
              <a:gdLst>
                <a:gd name="T0" fmla="*/ 7 w 214"/>
                <a:gd name="T1" fmla="*/ 30 h 73"/>
                <a:gd name="T2" fmla="*/ 153 w 214"/>
                <a:gd name="T3" fmla="*/ 30 h 73"/>
                <a:gd name="T4" fmla="*/ 155 w 214"/>
                <a:gd name="T5" fmla="*/ 30 h 73"/>
                <a:gd name="T6" fmla="*/ 156 w 214"/>
                <a:gd name="T7" fmla="*/ 32 h 73"/>
                <a:gd name="T8" fmla="*/ 158 w 214"/>
                <a:gd name="T9" fmla="*/ 35 h 73"/>
                <a:gd name="T10" fmla="*/ 159 w 214"/>
                <a:gd name="T11" fmla="*/ 36 h 73"/>
                <a:gd name="T12" fmla="*/ 158 w 214"/>
                <a:gd name="T13" fmla="*/ 39 h 73"/>
                <a:gd name="T14" fmla="*/ 156 w 214"/>
                <a:gd name="T15" fmla="*/ 41 h 73"/>
                <a:gd name="T16" fmla="*/ 155 w 214"/>
                <a:gd name="T17" fmla="*/ 42 h 73"/>
                <a:gd name="T18" fmla="*/ 153 w 214"/>
                <a:gd name="T19" fmla="*/ 44 h 73"/>
                <a:gd name="T20" fmla="*/ 7 w 214"/>
                <a:gd name="T21" fmla="*/ 44 h 73"/>
                <a:gd name="T22" fmla="*/ 4 w 214"/>
                <a:gd name="T23" fmla="*/ 42 h 73"/>
                <a:gd name="T24" fmla="*/ 3 w 214"/>
                <a:gd name="T25" fmla="*/ 41 h 73"/>
                <a:gd name="T26" fmla="*/ 1 w 214"/>
                <a:gd name="T27" fmla="*/ 39 h 73"/>
                <a:gd name="T28" fmla="*/ 0 w 214"/>
                <a:gd name="T29" fmla="*/ 36 h 73"/>
                <a:gd name="T30" fmla="*/ 1 w 214"/>
                <a:gd name="T31" fmla="*/ 35 h 73"/>
                <a:gd name="T32" fmla="*/ 3 w 214"/>
                <a:gd name="T33" fmla="*/ 32 h 73"/>
                <a:gd name="T34" fmla="*/ 4 w 214"/>
                <a:gd name="T35" fmla="*/ 30 h 73"/>
                <a:gd name="T36" fmla="*/ 7 w 214"/>
                <a:gd name="T37" fmla="*/ 30 h 73"/>
                <a:gd name="T38" fmla="*/ 7 w 214"/>
                <a:gd name="T39" fmla="*/ 30 h 73"/>
                <a:gd name="T40" fmla="*/ 140 w 214"/>
                <a:gd name="T41" fmla="*/ 0 h 73"/>
                <a:gd name="T42" fmla="*/ 214 w 214"/>
                <a:gd name="T43" fmla="*/ 36 h 73"/>
                <a:gd name="T44" fmla="*/ 140 w 214"/>
                <a:gd name="T45" fmla="*/ 73 h 73"/>
                <a:gd name="T46" fmla="*/ 140 w 214"/>
                <a:gd name="T4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3">
                  <a:moveTo>
                    <a:pt x="7" y="30"/>
                  </a:moveTo>
                  <a:lnTo>
                    <a:pt x="153" y="30"/>
                  </a:lnTo>
                  <a:lnTo>
                    <a:pt x="155" y="30"/>
                  </a:lnTo>
                  <a:lnTo>
                    <a:pt x="156" y="32"/>
                  </a:lnTo>
                  <a:lnTo>
                    <a:pt x="158" y="35"/>
                  </a:lnTo>
                  <a:lnTo>
                    <a:pt x="159" y="36"/>
                  </a:lnTo>
                  <a:lnTo>
                    <a:pt x="158" y="39"/>
                  </a:lnTo>
                  <a:lnTo>
                    <a:pt x="156" y="41"/>
                  </a:lnTo>
                  <a:lnTo>
                    <a:pt x="155" y="42"/>
                  </a:lnTo>
                  <a:lnTo>
                    <a:pt x="153" y="44"/>
                  </a:lnTo>
                  <a:lnTo>
                    <a:pt x="7" y="44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2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7" y="30"/>
                  </a:lnTo>
                  <a:close/>
                  <a:moveTo>
                    <a:pt x="140" y="0"/>
                  </a:moveTo>
                  <a:lnTo>
                    <a:pt x="214" y="36"/>
                  </a:lnTo>
                  <a:lnTo>
                    <a:pt x="140" y="7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637" name="그룹 25636"/>
          <p:cNvGrpSpPr/>
          <p:nvPr/>
        </p:nvGrpSpPr>
        <p:grpSpPr>
          <a:xfrm>
            <a:off x="5649913" y="2716213"/>
            <a:ext cx="1100137" cy="1100138"/>
            <a:chOff x="5649913" y="2716213"/>
            <a:chExt cx="1100137" cy="1100138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5649913" y="2716213"/>
              <a:ext cx="1100137" cy="1100138"/>
            </a:xfrm>
            <a:custGeom>
              <a:avLst/>
              <a:gdLst>
                <a:gd name="T0" fmla="*/ 641 w 1386"/>
                <a:gd name="T1" fmla="*/ 3 h 1386"/>
                <a:gd name="T2" fmla="*/ 572 w 1386"/>
                <a:gd name="T3" fmla="*/ 12 h 1386"/>
                <a:gd name="T4" fmla="*/ 504 w 1386"/>
                <a:gd name="T5" fmla="*/ 27 h 1386"/>
                <a:gd name="T6" fmla="*/ 440 w 1386"/>
                <a:gd name="T7" fmla="*/ 49 h 1386"/>
                <a:gd name="T8" fmla="*/ 364 w 1386"/>
                <a:gd name="T9" fmla="*/ 84 h 1386"/>
                <a:gd name="T10" fmla="*/ 252 w 1386"/>
                <a:gd name="T11" fmla="*/ 159 h 1386"/>
                <a:gd name="T12" fmla="*/ 159 w 1386"/>
                <a:gd name="T13" fmla="*/ 252 h 1386"/>
                <a:gd name="T14" fmla="*/ 84 w 1386"/>
                <a:gd name="T15" fmla="*/ 364 h 1386"/>
                <a:gd name="T16" fmla="*/ 49 w 1386"/>
                <a:gd name="T17" fmla="*/ 440 h 1386"/>
                <a:gd name="T18" fmla="*/ 27 w 1386"/>
                <a:gd name="T19" fmla="*/ 504 h 1386"/>
                <a:gd name="T20" fmla="*/ 12 w 1386"/>
                <a:gd name="T21" fmla="*/ 570 h 1386"/>
                <a:gd name="T22" fmla="*/ 3 w 1386"/>
                <a:gd name="T23" fmla="*/ 641 h 1386"/>
                <a:gd name="T24" fmla="*/ 0 w 1386"/>
                <a:gd name="T25" fmla="*/ 711 h 1386"/>
                <a:gd name="T26" fmla="*/ 6 w 1386"/>
                <a:gd name="T27" fmla="*/ 783 h 1386"/>
                <a:gd name="T28" fmla="*/ 18 w 1386"/>
                <a:gd name="T29" fmla="*/ 850 h 1386"/>
                <a:gd name="T30" fmla="*/ 37 w 1386"/>
                <a:gd name="T31" fmla="*/ 916 h 1386"/>
                <a:gd name="T32" fmla="*/ 62 w 1386"/>
                <a:gd name="T33" fmla="*/ 979 h 1386"/>
                <a:gd name="T34" fmla="*/ 119 w 1386"/>
                <a:gd name="T35" fmla="*/ 1082 h 1386"/>
                <a:gd name="T36" fmla="*/ 204 w 1386"/>
                <a:gd name="T37" fmla="*/ 1184 h 1386"/>
                <a:gd name="T38" fmla="*/ 307 w 1386"/>
                <a:gd name="T39" fmla="*/ 1268 h 1386"/>
                <a:gd name="T40" fmla="*/ 409 w 1386"/>
                <a:gd name="T41" fmla="*/ 1325 h 1386"/>
                <a:gd name="T42" fmla="*/ 471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6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4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8 w 1386"/>
                <a:gd name="T63" fmla="*/ 1134 h 1386"/>
                <a:gd name="T64" fmla="*/ 1303 w 1386"/>
                <a:gd name="T65" fmla="*/ 1024 h 1386"/>
                <a:gd name="T66" fmla="*/ 1338 w 1386"/>
                <a:gd name="T67" fmla="*/ 948 h 1386"/>
                <a:gd name="T68" fmla="*/ 1360 w 1386"/>
                <a:gd name="T69" fmla="*/ 884 h 1386"/>
                <a:gd name="T70" fmla="*/ 1376 w 1386"/>
                <a:gd name="T71" fmla="*/ 816 h 1386"/>
                <a:gd name="T72" fmla="*/ 1385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9 w 1386"/>
                <a:gd name="T79" fmla="*/ 537 h 1386"/>
                <a:gd name="T80" fmla="*/ 1349 w 1386"/>
                <a:gd name="T81" fmla="*/ 472 h 1386"/>
                <a:gd name="T82" fmla="*/ 1325 w 1386"/>
                <a:gd name="T83" fmla="*/ 409 h 1386"/>
                <a:gd name="T84" fmla="*/ 1267 w 1386"/>
                <a:gd name="T85" fmla="*/ 307 h 1386"/>
                <a:gd name="T86" fmla="*/ 1184 w 1386"/>
                <a:gd name="T87" fmla="*/ 204 h 1386"/>
                <a:gd name="T88" fmla="*/ 1081 w 1386"/>
                <a:gd name="T89" fmla="*/ 119 h 1386"/>
                <a:gd name="T90" fmla="*/ 979 w 1386"/>
                <a:gd name="T91" fmla="*/ 62 h 1386"/>
                <a:gd name="T92" fmla="*/ 916 w 1386"/>
                <a:gd name="T93" fmla="*/ 37 h 1386"/>
                <a:gd name="T94" fmla="*/ 850 w 1386"/>
                <a:gd name="T95" fmla="*/ 18 h 1386"/>
                <a:gd name="T96" fmla="*/ 781 w 1386"/>
                <a:gd name="T97" fmla="*/ 6 h 1386"/>
                <a:gd name="T98" fmla="*/ 711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6" y="0"/>
                  </a:lnTo>
                  <a:lnTo>
                    <a:pt x="658" y="2"/>
                  </a:lnTo>
                  <a:lnTo>
                    <a:pt x="641" y="3"/>
                  </a:lnTo>
                  <a:lnTo>
                    <a:pt x="623" y="5"/>
                  </a:lnTo>
                  <a:lnTo>
                    <a:pt x="605" y="6"/>
                  </a:lnTo>
                  <a:lnTo>
                    <a:pt x="588" y="9"/>
                  </a:lnTo>
                  <a:lnTo>
                    <a:pt x="572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2" y="37"/>
                  </a:lnTo>
                  <a:lnTo>
                    <a:pt x="456" y="43"/>
                  </a:lnTo>
                  <a:lnTo>
                    <a:pt x="440" y="49"/>
                  </a:lnTo>
                  <a:lnTo>
                    <a:pt x="424" y="55"/>
                  </a:lnTo>
                  <a:lnTo>
                    <a:pt x="409" y="62"/>
                  </a:lnTo>
                  <a:lnTo>
                    <a:pt x="393" y="69"/>
                  </a:lnTo>
                  <a:lnTo>
                    <a:pt x="364" y="84"/>
                  </a:lnTo>
                  <a:lnTo>
                    <a:pt x="334" y="101"/>
                  </a:lnTo>
                  <a:lnTo>
                    <a:pt x="307" y="119"/>
                  </a:lnTo>
                  <a:lnTo>
                    <a:pt x="279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4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9"/>
                  </a:lnTo>
                  <a:lnTo>
                    <a:pt x="119" y="307"/>
                  </a:lnTo>
                  <a:lnTo>
                    <a:pt x="101" y="334"/>
                  </a:lnTo>
                  <a:lnTo>
                    <a:pt x="84" y="364"/>
                  </a:lnTo>
                  <a:lnTo>
                    <a:pt x="69" y="393"/>
                  </a:lnTo>
                  <a:lnTo>
                    <a:pt x="62" y="409"/>
                  </a:lnTo>
                  <a:lnTo>
                    <a:pt x="55" y="424"/>
                  </a:lnTo>
                  <a:lnTo>
                    <a:pt x="49" y="440"/>
                  </a:lnTo>
                  <a:lnTo>
                    <a:pt x="43" y="456"/>
                  </a:lnTo>
                  <a:lnTo>
                    <a:pt x="37" y="471"/>
                  </a:lnTo>
                  <a:lnTo>
                    <a:pt x="33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7"/>
                  </a:lnTo>
                  <a:lnTo>
                    <a:pt x="15" y="554"/>
                  </a:lnTo>
                  <a:lnTo>
                    <a:pt x="12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5" y="623"/>
                  </a:lnTo>
                  <a:lnTo>
                    <a:pt x="3" y="641"/>
                  </a:lnTo>
                  <a:lnTo>
                    <a:pt x="2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2" y="730"/>
                  </a:lnTo>
                  <a:lnTo>
                    <a:pt x="3" y="748"/>
                  </a:lnTo>
                  <a:lnTo>
                    <a:pt x="5" y="765"/>
                  </a:lnTo>
                  <a:lnTo>
                    <a:pt x="6" y="783"/>
                  </a:lnTo>
                  <a:lnTo>
                    <a:pt x="9" y="799"/>
                  </a:lnTo>
                  <a:lnTo>
                    <a:pt x="12" y="816"/>
                  </a:lnTo>
                  <a:lnTo>
                    <a:pt x="15" y="834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4"/>
                  </a:lnTo>
                  <a:lnTo>
                    <a:pt x="33" y="900"/>
                  </a:lnTo>
                  <a:lnTo>
                    <a:pt x="37" y="916"/>
                  </a:lnTo>
                  <a:lnTo>
                    <a:pt x="43" y="932"/>
                  </a:lnTo>
                  <a:lnTo>
                    <a:pt x="49" y="948"/>
                  </a:lnTo>
                  <a:lnTo>
                    <a:pt x="55" y="963"/>
                  </a:lnTo>
                  <a:lnTo>
                    <a:pt x="62" y="979"/>
                  </a:lnTo>
                  <a:lnTo>
                    <a:pt x="69" y="994"/>
                  </a:lnTo>
                  <a:lnTo>
                    <a:pt x="84" y="1024"/>
                  </a:lnTo>
                  <a:lnTo>
                    <a:pt x="101" y="1054"/>
                  </a:lnTo>
                  <a:lnTo>
                    <a:pt x="119" y="1082"/>
                  </a:lnTo>
                  <a:lnTo>
                    <a:pt x="138" y="1108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4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9"/>
                  </a:lnTo>
                  <a:lnTo>
                    <a:pt x="307" y="1268"/>
                  </a:lnTo>
                  <a:lnTo>
                    <a:pt x="334" y="1287"/>
                  </a:lnTo>
                  <a:lnTo>
                    <a:pt x="364" y="1303"/>
                  </a:lnTo>
                  <a:lnTo>
                    <a:pt x="393" y="1319"/>
                  </a:lnTo>
                  <a:lnTo>
                    <a:pt x="409" y="1325"/>
                  </a:lnTo>
                  <a:lnTo>
                    <a:pt x="424" y="1332"/>
                  </a:lnTo>
                  <a:lnTo>
                    <a:pt x="440" y="1338"/>
                  </a:lnTo>
                  <a:lnTo>
                    <a:pt x="456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3"/>
                  </a:lnTo>
                  <a:lnTo>
                    <a:pt x="570" y="1376"/>
                  </a:lnTo>
                  <a:lnTo>
                    <a:pt x="588" y="1379"/>
                  </a:lnTo>
                  <a:lnTo>
                    <a:pt x="605" y="1380"/>
                  </a:lnTo>
                  <a:lnTo>
                    <a:pt x="623" y="1383"/>
                  </a:lnTo>
                  <a:lnTo>
                    <a:pt x="641" y="1385"/>
                  </a:lnTo>
                  <a:lnTo>
                    <a:pt x="658" y="1385"/>
                  </a:lnTo>
                  <a:lnTo>
                    <a:pt x="676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30" y="1386"/>
                  </a:lnTo>
                  <a:lnTo>
                    <a:pt x="747" y="1385"/>
                  </a:lnTo>
                  <a:lnTo>
                    <a:pt x="765" y="1383"/>
                  </a:lnTo>
                  <a:lnTo>
                    <a:pt x="783" y="1380"/>
                  </a:lnTo>
                  <a:lnTo>
                    <a:pt x="799" y="1379"/>
                  </a:lnTo>
                  <a:lnTo>
                    <a:pt x="816" y="1376"/>
                  </a:lnTo>
                  <a:lnTo>
                    <a:pt x="834" y="1373"/>
                  </a:lnTo>
                  <a:lnTo>
                    <a:pt x="850" y="1369"/>
                  </a:lnTo>
                  <a:lnTo>
                    <a:pt x="866" y="1364"/>
                  </a:lnTo>
                  <a:lnTo>
                    <a:pt x="884" y="1360"/>
                  </a:lnTo>
                  <a:lnTo>
                    <a:pt x="900" y="1355"/>
                  </a:lnTo>
                  <a:lnTo>
                    <a:pt x="916" y="1350"/>
                  </a:lnTo>
                  <a:lnTo>
                    <a:pt x="932" y="1345"/>
                  </a:lnTo>
                  <a:lnTo>
                    <a:pt x="948" y="1338"/>
                  </a:lnTo>
                  <a:lnTo>
                    <a:pt x="963" y="1332"/>
                  </a:lnTo>
                  <a:lnTo>
                    <a:pt x="979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4" y="1287"/>
                  </a:lnTo>
                  <a:lnTo>
                    <a:pt x="1081" y="1268"/>
                  </a:lnTo>
                  <a:lnTo>
                    <a:pt x="1108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4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6" y="1054"/>
                  </a:lnTo>
                  <a:lnTo>
                    <a:pt x="1303" y="1024"/>
                  </a:lnTo>
                  <a:lnTo>
                    <a:pt x="1319" y="994"/>
                  </a:lnTo>
                  <a:lnTo>
                    <a:pt x="1325" y="979"/>
                  </a:lnTo>
                  <a:lnTo>
                    <a:pt x="1332" y="963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60" y="884"/>
                  </a:lnTo>
                  <a:lnTo>
                    <a:pt x="1364" y="866"/>
                  </a:lnTo>
                  <a:lnTo>
                    <a:pt x="1369" y="850"/>
                  </a:lnTo>
                  <a:lnTo>
                    <a:pt x="1373" y="834"/>
                  </a:lnTo>
                  <a:lnTo>
                    <a:pt x="1376" y="816"/>
                  </a:lnTo>
                  <a:lnTo>
                    <a:pt x="1379" y="799"/>
                  </a:lnTo>
                  <a:lnTo>
                    <a:pt x="1380" y="781"/>
                  </a:lnTo>
                  <a:lnTo>
                    <a:pt x="1383" y="765"/>
                  </a:lnTo>
                  <a:lnTo>
                    <a:pt x="1385" y="748"/>
                  </a:lnTo>
                  <a:lnTo>
                    <a:pt x="1385" y="730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5" y="641"/>
                  </a:lnTo>
                  <a:lnTo>
                    <a:pt x="1383" y="623"/>
                  </a:lnTo>
                  <a:lnTo>
                    <a:pt x="1380" y="605"/>
                  </a:lnTo>
                  <a:lnTo>
                    <a:pt x="1379" y="588"/>
                  </a:lnTo>
                  <a:lnTo>
                    <a:pt x="1376" y="572"/>
                  </a:lnTo>
                  <a:lnTo>
                    <a:pt x="1373" y="554"/>
                  </a:lnTo>
                  <a:lnTo>
                    <a:pt x="1369" y="537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5" y="456"/>
                  </a:lnTo>
                  <a:lnTo>
                    <a:pt x="1338" y="440"/>
                  </a:lnTo>
                  <a:lnTo>
                    <a:pt x="1332" y="424"/>
                  </a:lnTo>
                  <a:lnTo>
                    <a:pt x="1325" y="409"/>
                  </a:lnTo>
                  <a:lnTo>
                    <a:pt x="1319" y="393"/>
                  </a:lnTo>
                  <a:lnTo>
                    <a:pt x="1303" y="364"/>
                  </a:lnTo>
                  <a:lnTo>
                    <a:pt x="1286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4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8" y="138"/>
                  </a:lnTo>
                  <a:lnTo>
                    <a:pt x="1081" y="119"/>
                  </a:lnTo>
                  <a:lnTo>
                    <a:pt x="1054" y="101"/>
                  </a:lnTo>
                  <a:lnTo>
                    <a:pt x="1024" y="84"/>
                  </a:lnTo>
                  <a:lnTo>
                    <a:pt x="994" y="69"/>
                  </a:lnTo>
                  <a:lnTo>
                    <a:pt x="979" y="62"/>
                  </a:lnTo>
                  <a:lnTo>
                    <a:pt x="963" y="55"/>
                  </a:lnTo>
                  <a:lnTo>
                    <a:pt x="948" y="49"/>
                  </a:lnTo>
                  <a:lnTo>
                    <a:pt x="932" y="43"/>
                  </a:lnTo>
                  <a:lnTo>
                    <a:pt x="916" y="37"/>
                  </a:lnTo>
                  <a:lnTo>
                    <a:pt x="900" y="33"/>
                  </a:lnTo>
                  <a:lnTo>
                    <a:pt x="884" y="27"/>
                  </a:lnTo>
                  <a:lnTo>
                    <a:pt x="866" y="22"/>
                  </a:lnTo>
                  <a:lnTo>
                    <a:pt x="850" y="18"/>
                  </a:lnTo>
                  <a:lnTo>
                    <a:pt x="834" y="15"/>
                  </a:lnTo>
                  <a:lnTo>
                    <a:pt x="816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5" y="5"/>
                  </a:lnTo>
                  <a:lnTo>
                    <a:pt x="747" y="3"/>
                  </a:lnTo>
                  <a:lnTo>
                    <a:pt x="730" y="2"/>
                  </a:lnTo>
                  <a:lnTo>
                    <a:pt x="711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649913" y="2716213"/>
              <a:ext cx="1100137" cy="1100138"/>
            </a:xfrm>
            <a:custGeom>
              <a:avLst/>
              <a:gdLst>
                <a:gd name="T0" fmla="*/ 641 w 1386"/>
                <a:gd name="T1" fmla="*/ 3 h 1386"/>
                <a:gd name="T2" fmla="*/ 572 w 1386"/>
                <a:gd name="T3" fmla="*/ 12 h 1386"/>
                <a:gd name="T4" fmla="*/ 504 w 1386"/>
                <a:gd name="T5" fmla="*/ 27 h 1386"/>
                <a:gd name="T6" fmla="*/ 440 w 1386"/>
                <a:gd name="T7" fmla="*/ 49 h 1386"/>
                <a:gd name="T8" fmla="*/ 364 w 1386"/>
                <a:gd name="T9" fmla="*/ 84 h 1386"/>
                <a:gd name="T10" fmla="*/ 252 w 1386"/>
                <a:gd name="T11" fmla="*/ 159 h 1386"/>
                <a:gd name="T12" fmla="*/ 159 w 1386"/>
                <a:gd name="T13" fmla="*/ 252 h 1386"/>
                <a:gd name="T14" fmla="*/ 84 w 1386"/>
                <a:gd name="T15" fmla="*/ 364 h 1386"/>
                <a:gd name="T16" fmla="*/ 49 w 1386"/>
                <a:gd name="T17" fmla="*/ 440 h 1386"/>
                <a:gd name="T18" fmla="*/ 27 w 1386"/>
                <a:gd name="T19" fmla="*/ 504 h 1386"/>
                <a:gd name="T20" fmla="*/ 12 w 1386"/>
                <a:gd name="T21" fmla="*/ 570 h 1386"/>
                <a:gd name="T22" fmla="*/ 3 w 1386"/>
                <a:gd name="T23" fmla="*/ 641 h 1386"/>
                <a:gd name="T24" fmla="*/ 0 w 1386"/>
                <a:gd name="T25" fmla="*/ 711 h 1386"/>
                <a:gd name="T26" fmla="*/ 6 w 1386"/>
                <a:gd name="T27" fmla="*/ 783 h 1386"/>
                <a:gd name="T28" fmla="*/ 18 w 1386"/>
                <a:gd name="T29" fmla="*/ 850 h 1386"/>
                <a:gd name="T30" fmla="*/ 37 w 1386"/>
                <a:gd name="T31" fmla="*/ 916 h 1386"/>
                <a:gd name="T32" fmla="*/ 62 w 1386"/>
                <a:gd name="T33" fmla="*/ 979 h 1386"/>
                <a:gd name="T34" fmla="*/ 119 w 1386"/>
                <a:gd name="T35" fmla="*/ 1082 h 1386"/>
                <a:gd name="T36" fmla="*/ 204 w 1386"/>
                <a:gd name="T37" fmla="*/ 1184 h 1386"/>
                <a:gd name="T38" fmla="*/ 307 w 1386"/>
                <a:gd name="T39" fmla="*/ 1268 h 1386"/>
                <a:gd name="T40" fmla="*/ 409 w 1386"/>
                <a:gd name="T41" fmla="*/ 1325 h 1386"/>
                <a:gd name="T42" fmla="*/ 471 w 1386"/>
                <a:gd name="T43" fmla="*/ 1350 h 1386"/>
                <a:gd name="T44" fmla="*/ 536 w 1386"/>
                <a:gd name="T45" fmla="*/ 1369 h 1386"/>
                <a:gd name="T46" fmla="*/ 605 w 1386"/>
                <a:gd name="T47" fmla="*/ 1380 h 1386"/>
                <a:gd name="T48" fmla="*/ 676 w 1386"/>
                <a:gd name="T49" fmla="*/ 1386 h 1386"/>
                <a:gd name="T50" fmla="*/ 747 w 1386"/>
                <a:gd name="T51" fmla="*/ 1385 h 1386"/>
                <a:gd name="T52" fmla="*/ 816 w 1386"/>
                <a:gd name="T53" fmla="*/ 1376 h 1386"/>
                <a:gd name="T54" fmla="*/ 884 w 1386"/>
                <a:gd name="T55" fmla="*/ 1360 h 1386"/>
                <a:gd name="T56" fmla="*/ 948 w 1386"/>
                <a:gd name="T57" fmla="*/ 1338 h 1386"/>
                <a:gd name="T58" fmla="*/ 1024 w 1386"/>
                <a:gd name="T59" fmla="*/ 1303 h 1386"/>
                <a:gd name="T60" fmla="*/ 1134 w 1386"/>
                <a:gd name="T61" fmla="*/ 1228 h 1386"/>
                <a:gd name="T62" fmla="*/ 1228 w 1386"/>
                <a:gd name="T63" fmla="*/ 1134 h 1386"/>
                <a:gd name="T64" fmla="*/ 1303 w 1386"/>
                <a:gd name="T65" fmla="*/ 1024 h 1386"/>
                <a:gd name="T66" fmla="*/ 1338 w 1386"/>
                <a:gd name="T67" fmla="*/ 948 h 1386"/>
                <a:gd name="T68" fmla="*/ 1360 w 1386"/>
                <a:gd name="T69" fmla="*/ 884 h 1386"/>
                <a:gd name="T70" fmla="*/ 1376 w 1386"/>
                <a:gd name="T71" fmla="*/ 816 h 1386"/>
                <a:gd name="T72" fmla="*/ 1385 w 1386"/>
                <a:gd name="T73" fmla="*/ 748 h 1386"/>
                <a:gd name="T74" fmla="*/ 1386 w 1386"/>
                <a:gd name="T75" fmla="*/ 676 h 1386"/>
                <a:gd name="T76" fmla="*/ 1380 w 1386"/>
                <a:gd name="T77" fmla="*/ 605 h 1386"/>
                <a:gd name="T78" fmla="*/ 1369 w 1386"/>
                <a:gd name="T79" fmla="*/ 537 h 1386"/>
                <a:gd name="T80" fmla="*/ 1349 w 1386"/>
                <a:gd name="T81" fmla="*/ 472 h 1386"/>
                <a:gd name="T82" fmla="*/ 1325 w 1386"/>
                <a:gd name="T83" fmla="*/ 409 h 1386"/>
                <a:gd name="T84" fmla="*/ 1267 w 1386"/>
                <a:gd name="T85" fmla="*/ 307 h 1386"/>
                <a:gd name="T86" fmla="*/ 1184 w 1386"/>
                <a:gd name="T87" fmla="*/ 204 h 1386"/>
                <a:gd name="T88" fmla="*/ 1081 w 1386"/>
                <a:gd name="T89" fmla="*/ 119 h 1386"/>
                <a:gd name="T90" fmla="*/ 979 w 1386"/>
                <a:gd name="T91" fmla="*/ 62 h 1386"/>
                <a:gd name="T92" fmla="*/ 916 w 1386"/>
                <a:gd name="T93" fmla="*/ 37 h 1386"/>
                <a:gd name="T94" fmla="*/ 850 w 1386"/>
                <a:gd name="T95" fmla="*/ 18 h 1386"/>
                <a:gd name="T96" fmla="*/ 781 w 1386"/>
                <a:gd name="T97" fmla="*/ 6 h 1386"/>
                <a:gd name="T98" fmla="*/ 711 w 1386"/>
                <a:gd name="T9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86" h="1386">
                  <a:moveTo>
                    <a:pt x="693" y="0"/>
                  </a:moveTo>
                  <a:lnTo>
                    <a:pt x="676" y="0"/>
                  </a:lnTo>
                  <a:lnTo>
                    <a:pt x="658" y="2"/>
                  </a:lnTo>
                  <a:lnTo>
                    <a:pt x="641" y="3"/>
                  </a:lnTo>
                  <a:lnTo>
                    <a:pt x="623" y="5"/>
                  </a:lnTo>
                  <a:lnTo>
                    <a:pt x="605" y="6"/>
                  </a:lnTo>
                  <a:lnTo>
                    <a:pt x="588" y="9"/>
                  </a:lnTo>
                  <a:lnTo>
                    <a:pt x="572" y="12"/>
                  </a:lnTo>
                  <a:lnTo>
                    <a:pt x="554" y="15"/>
                  </a:lnTo>
                  <a:lnTo>
                    <a:pt x="536" y="18"/>
                  </a:lnTo>
                  <a:lnTo>
                    <a:pt x="520" y="22"/>
                  </a:lnTo>
                  <a:lnTo>
                    <a:pt x="504" y="27"/>
                  </a:lnTo>
                  <a:lnTo>
                    <a:pt x="488" y="33"/>
                  </a:lnTo>
                  <a:lnTo>
                    <a:pt x="472" y="37"/>
                  </a:lnTo>
                  <a:lnTo>
                    <a:pt x="456" y="43"/>
                  </a:lnTo>
                  <a:lnTo>
                    <a:pt x="440" y="49"/>
                  </a:lnTo>
                  <a:lnTo>
                    <a:pt x="424" y="55"/>
                  </a:lnTo>
                  <a:lnTo>
                    <a:pt x="409" y="62"/>
                  </a:lnTo>
                  <a:lnTo>
                    <a:pt x="393" y="69"/>
                  </a:lnTo>
                  <a:lnTo>
                    <a:pt x="364" y="84"/>
                  </a:lnTo>
                  <a:lnTo>
                    <a:pt x="334" y="101"/>
                  </a:lnTo>
                  <a:lnTo>
                    <a:pt x="307" y="119"/>
                  </a:lnTo>
                  <a:lnTo>
                    <a:pt x="279" y="138"/>
                  </a:lnTo>
                  <a:lnTo>
                    <a:pt x="252" y="159"/>
                  </a:lnTo>
                  <a:lnTo>
                    <a:pt x="227" y="181"/>
                  </a:lnTo>
                  <a:lnTo>
                    <a:pt x="204" y="204"/>
                  </a:lnTo>
                  <a:lnTo>
                    <a:pt x="181" y="227"/>
                  </a:lnTo>
                  <a:lnTo>
                    <a:pt x="159" y="252"/>
                  </a:lnTo>
                  <a:lnTo>
                    <a:pt x="138" y="279"/>
                  </a:lnTo>
                  <a:lnTo>
                    <a:pt x="119" y="307"/>
                  </a:lnTo>
                  <a:lnTo>
                    <a:pt x="101" y="334"/>
                  </a:lnTo>
                  <a:lnTo>
                    <a:pt x="84" y="364"/>
                  </a:lnTo>
                  <a:lnTo>
                    <a:pt x="69" y="393"/>
                  </a:lnTo>
                  <a:lnTo>
                    <a:pt x="62" y="409"/>
                  </a:lnTo>
                  <a:lnTo>
                    <a:pt x="55" y="424"/>
                  </a:lnTo>
                  <a:lnTo>
                    <a:pt x="49" y="440"/>
                  </a:lnTo>
                  <a:lnTo>
                    <a:pt x="43" y="456"/>
                  </a:lnTo>
                  <a:lnTo>
                    <a:pt x="37" y="471"/>
                  </a:lnTo>
                  <a:lnTo>
                    <a:pt x="33" y="488"/>
                  </a:lnTo>
                  <a:lnTo>
                    <a:pt x="27" y="504"/>
                  </a:lnTo>
                  <a:lnTo>
                    <a:pt x="22" y="520"/>
                  </a:lnTo>
                  <a:lnTo>
                    <a:pt x="18" y="537"/>
                  </a:lnTo>
                  <a:lnTo>
                    <a:pt x="15" y="554"/>
                  </a:lnTo>
                  <a:lnTo>
                    <a:pt x="12" y="570"/>
                  </a:lnTo>
                  <a:lnTo>
                    <a:pt x="9" y="588"/>
                  </a:lnTo>
                  <a:lnTo>
                    <a:pt x="6" y="605"/>
                  </a:lnTo>
                  <a:lnTo>
                    <a:pt x="5" y="623"/>
                  </a:lnTo>
                  <a:lnTo>
                    <a:pt x="3" y="641"/>
                  </a:lnTo>
                  <a:lnTo>
                    <a:pt x="2" y="658"/>
                  </a:lnTo>
                  <a:lnTo>
                    <a:pt x="0" y="676"/>
                  </a:lnTo>
                  <a:lnTo>
                    <a:pt x="0" y="693"/>
                  </a:lnTo>
                  <a:lnTo>
                    <a:pt x="0" y="711"/>
                  </a:lnTo>
                  <a:lnTo>
                    <a:pt x="2" y="730"/>
                  </a:lnTo>
                  <a:lnTo>
                    <a:pt x="3" y="748"/>
                  </a:lnTo>
                  <a:lnTo>
                    <a:pt x="5" y="765"/>
                  </a:lnTo>
                  <a:lnTo>
                    <a:pt x="6" y="783"/>
                  </a:lnTo>
                  <a:lnTo>
                    <a:pt x="9" y="799"/>
                  </a:lnTo>
                  <a:lnTo>
                    <a:pt x="12" y="816"/>
                  </a:lnTo>
                  <a:lnTo>
                    <a:pt x="15" y="834"/>
                  </a:lnTo>
                  <a:lnTo>
                    <a:pt x="18" y="850"/>
                  </a:lnTo>
                  <a:lnTo>
                    <a:pt x="22" y="866"/>
                  </a:lnTo>
                  <a:lnTo>
                    <a:pt x="27" y="884"/>
                  </a:lnTo>
                  <a:lnTo>
                    <a:pt x="33" y="900"/>
                  </a:lnTo>
                  <a:lnTo>
                    <a:pt x="37" y="916"/>
                  </a:lnTo>
                  <a:lnTo>
                    <a:pt x="43" y="932"/>
                  </a:lnTo>
                  <a:lnTo>
                    <a:pt x="49" y="948"/>
                  </a:lnTo>
                  <a:lnTo>
                    <a:pt x="55" y="963"/>
                  </a:lnTo>
                  <a:lnTo>
                    <a:pt x="62" y="979"/>
                  </a:lnTo>
                  <a:lnTo>
                    <a:pt x="69" y="994"/>
                  </a:lnTo>
                  <a:lnTo>
                    <a:pt x="84" y="1024"/>
                  </a:lnTo>
                  <a:lnTo>
                    <a:pt x="101" y="1054"/>
                  </a:lnTo>
                  <a:lnTo>
                    <a:pt x="119" y="1082"/>
                  </a:lnTo>
                  <a:lnTo>
                    <a:pt x="138" y="1108"/>
                  </a:lnTo>
                  <a:lnTo>
                    <a:pt x="159" y="1134"/>
                  </a:lnTo>
                  <a:lnTo>
                    <a:pt x="181" y="1159"/>
                  </a:lnTo>
                  <a:lnTo>
                    <a:pt x="204" y="1184"/>
                  </a:lnTo>
                  <a:lnTo>
                    <a:pt x="227" y="1206"/>
                  </a:lnTo>
                  <a:lnTo>
                    <a:pt x="252" y="1228"/>
                  </a:lnTo>
                  <a:lnTo>
                    <a:pt x="279" y="1249"/>
                  </a:lnTo>
                  <a:lnTo>
                    <a:pt x="307" y="1268"/>
                  </a:lnTo>
                  <a:lnTo>
                    <a:pt x="334" y="1287"/>
                  </a:lnTo>
                  <a:lnTo>
                    <a:pt x="364" y="1303"/>
                  </a:lnTo>
                  <a:lnTo>
                    <a:pt x="393" y="1319"/>
                  </a:lnTo>
                  <a:lnTo>
                    <a:pt x="409" y="1325"/>
                  </a:lnTo>
                  <a:lnTo>
                    <a:pt x="424" y="1332"/>
                  </a:lnTo>
                  <a:lnTo>
                    <a:pt x="440" y="1338"/>
                  </a:lnTo>
                  <a:lnTo>
                    <a:pt x="456" y="1344"/>
                  </a:lnTo>
                  <a:lnTo>
                    <a:pt x="471" y="1350"/>
                  </a:lnTo>
                  <a:lnTo>
                    <a:pt x="488" y="1355"/>
                  </a:lnTo>
                  <a:lnTo>
                    <a:pt x="504" y="1360"/>
                  </a:lnTo>
                  <a:lnTo>
                    <a:pt x="520" y="1364"/>
                  </a:lnTo>
                  <a:lnTo>
                    <a:pt x="536" y="1369"/>
                  </a:lnTo>
                  <a:lnTo>
                    <a:pt x="554" y="1373"/>
                  </a:lnTo>
                  <a:lnTo>
                    <a:pt x="570" y="1376"/>
                  </a:lnTo>
                  <a:lnTo>
                    <a:pt x="588" y="1379"/>
                  </a:lnTo>
                  <a:lnTo>
                    <a:pt x="605" y="1380"/>
                  </a:lnTo>
                  <a:lnTo>
                    <a:pt x="623" y="1383"/>
                  </a:lnTo>
                  <a:lnTo>
                    <a:pt x="641" y="1385"/>
                  </a:lnTo>
                  <a:lnTo>
                    <a:pt x="658" y="1385"/>
                  </a:lnTo>
                  <a:lnTo>
                    <a:pt x="676" y="1386"/>
                  </a:lnTo>
                  <a:lnTo>
                    <a:pt x="693" y="1386"/>
                  </a:lnTo>
                  <a:lnTo>
                    <a:pt x="711" y="1386"/>
                  </a:lnTo>
                  <a:lnTo>
                    <a:pt x="730" y="1386"/>
                  </a:lnTo>
                  <a:lnTo>
                    <a:pt x="747" y="1385"/>
                  </a:lnTo>
                  <a:lnTo>
                    <a:pt x="765" y="1383"/>
                  </a:lnTo>
                  <a:lnTo>
                    <a:pt x="783" y="1380"/>
                  </a:lnTo>
                  <a:lnTo>
                    <a:pt x="799" y="1379"/>
                  </a:lnTo>
                  <a:lnTo>
                    <a:pt x="816" y="1376"/>
                  </a:lnTo>
                  <a:lnTo>
                    <a:pt x="834" y="1373"/>
                  </a:lnTo>
                  <a:lnTo>
                    <a:pt x="850" y="1369"/>
                  </a:lnTo>
                  <a:lnTo>
                    <a:pt x="866" y="1364"/>
                  </a:lnTo>
                  <a:lnTo>
                    <a:pt x="884" y="1360"/>
                  </a:lnTo>
                  <a:lnTo>
                    <a:pt x="900" y="1355"/>
                  </a:lnTo>
                  <a:lnTo>
                    <a:pt x="916" y="1350"/>
                  </a:lnTo>
                  <a:lnTo>
                    <a:pt x="932" y="1345"/>
                  </a:lnTo>
                  <a:lnTo>
                    <a:pt x="948" y="1338"/>
                  </a:lnTo>
                  <a:lnTo>
                    <a:pt x="963" y="1332"/>
                  </a:lnTo>
                  <a:lnTo>
                    <a:pt x="979" y="1325"/>
                  </a:lnTo>
                  <a:lnTo>
                    <a:pt x="994" y="1319"/>
                  </a:lnTo>
                  <a:lnTo>
                    <a:pt x="1024" y="1303"/>
                  </a:lnTo>
                  <a:lnTo>
                    <a:pt x="1054" y="1287"/>
                  </a:lnTo>
                  <a:lnTo>
                    <a:pt x="1081" y="1268"/>
                  </a:lnTo>
                  <a:lnTo>
                    <a:pt x="1108" y="1249"/>
                  </a:lnTo>
                  <a:lnTo>
                    <a:pt x="1134" y="1228"/>
                  </a:lnTo>
                  <a:lnTo>
                    <a:pt x="1159" y="1206"/>
                  </a:lnTo>
                  <a:lnTo>
                    <a:pt x="1184" y="1184"/>
                  </a:lnTo>
                  <a:lnTo>
                    <a:pt x="1206" y="1159"/>
                  </a:lnTo>
                  <a:lnTo>
                    <a:pt x="1228" y="1134"/>
                  </a:lnTo>
                  <a:lnTo>
                    <a:pt x="1248" y="1108"/>
                  </a:lnTo>
                  <a:lnTo>
                    <a:pt x="1267" y="1082"/>
                  </a:lnTo>
                  <a:lnTo>
                    <a:pt x="1286" y="1054"/>
                  </a:lnTo>
                  <a:lnTo>
                    <a:pt x="1303" y="1024"/>
                  </a:lnTo>
                  <a:lnTo>
                    <a:pt x="1319" y="994"/>
                  </a:lnTo>
                  <a:lnTo>
                    <a:pt x="1325" y="979"/>
                  </a:lnTo>
                  <a:lnTo>
                    <a:pt x="1332" y="963"/>
                  </a:lnTo>
                  <a:lnTo>
                    <a:pt x="1338" y="948"/>
                  </a:lnTo>
                  <a:lnTo>
                    <a:pt x="1344" y="932"/>
                  </a:lnTo>
                  <a:lnTo>
                    <a:pt x="1349" y="916"/>
                  </a:lnTo>
                  <a:lnTo>
                    <a:pt x="1355" y="900"/>
                  </a:lnTo>
                  <a:lnTo>
                    <a:pt x="1360" y="884"/>
                  </a:lnTo>
                  <a:lnTo>
                    <a:pt x="1364" y="866"/>
                  </a:lnTo>
                  <a:lnTo>
                    <a:pt x="1369" y="850"/>
                  </a:lnTo>
                  <a:lnTo>
                    <a:pt x="1373" y="834"/>
                  </a:lnTo>
                  <a:lnTo>
                    <a:pt x="1376" y="816"/>
                  </a:lnTo>
                  <a:lnTo>
                    <a:pt x="1379" y="799"/>
                  </a:lnTo>
                  <a:lnTo>
                    <a:pt x="1380" y="781"/>
                  </a:lnTo>
                  <a:lnTo>
                    <a:pt x="1383" y="765"/>
                  </a:lnTo>
                  <a:lnTo>
                    <a:pt x="1385" y="748"/>
                  </a:lnTo>
                  <a:lnTo>
                    <a:pt x="1385" y="730"/>
                  </a:lnTo>
                  <a:lnTo>
                    <a:pt x="1386" y="711"/>
                  </a:lnTo>
                  <a:lnTo>
                    <a:pt x="1386" y="693"/>
                  </a:lnTo>
                  <a:lnTo>
                    <a:pt x="1386" y="676"/>
                  </a:lnTo>
                  <a:lnTo>
                    <a:pt x="1386" y="658"/>
                  </a:lnTo>
                  <a:lnTo>
                    <a:pt x="1385" y="641"/>
                  </a:lnTo>
                  <a:lnTo>
                    <a:pt x="1383" y="623"/>
                  </a:lnTo>
                  <a:lnTo>
                    <a:pt x="1380" y="605"/>
                  </a:lnTo>
                  <a:lnTo>
                    <a:pt x="1379" y="588"/>
                  </a:lnTo>
                  <a:lnTo>
                    <a:pt x="1376" y="572"/>
                  </a:lnTo>
                  <a:lnTo>
                    <a:pt x="1373" y="554"/>
                  </a:lnTo>
                  <a:lnTo>
                    <a:pt x="1369" y="537"/>
                  </a:lnTo>
                  <a:lnTo>
                    <a:pt x="1364" y="520"/>
                  </a:lnTo>
                  <a:lnTo>
                    <a:pt x="1360" y="504"/>
                  </a:lnTo>
                  <a:lnTo>
                    <a:pt x="1355" y="488"/>
                  </a:lnTo>
                  <a:lnTo>
                    <a:pt x="1349" y="472"/>
                  </a:lnTo>
                  <a:lnTo>
                    <a:pt x="1345" y="456"/>
                  </a:lnTo>
                  <a:lnTo>
                    <a:pt x="1338" y="440"/>
                  </a:lnTo>
                  <a:lnTo>
                    <a:pt x="1332" y="424"/>
                  </a:lnTo>
                  <a:lnTo>
                    <a:pt x="1325" y="409"/>
                  </a:lnTo>
                  <a:lnTo>
                    <a:pt x="1319" y="393"/>
                  </a:lnTo>
                  <a:lnTo>
                    <a:pt x="1303" y="364"/>
                  </a:lnTo>
                  <a:lnTo>
                    <a:pt x="1286" y="334"/>
                  </a:lnTo>
                  <a:lnTo>
                    <a:pt x="1267" y="307"/>
                  </a:lnTo>
                  <a:lnTo>
                    <a:pt x="1248" y="279"/>
                  </a:lnTo>
                  <a:lnTo>
                    <a:pt x="1228" y="252"/>
                  </a:lnTo>
                  <a:lnTo>
                    <a:pt x="1206" y="227"/>
                  </a:lnTo>
                  <a:lnTo>
                    <a:pt x="1184" y="204"/>
                  </a:lnTo>
                  <a:lnTo>
                    <a:pt x="1159" y="181"/>
                  </a:lnTo>
                  <a:lnTo>
                    <a:pt x="1134" y="159"/>
                  </a:lnTo>
                  <a:lnTo>
                    <a:pt x="1108" y="138"/>
                  </a:lnTo>
                  <a:lnTo>
                    <a:pt x="1081" y="119"/>
                  </a:lnTo>
                  <a:lnTo>
                    <a:pt x="1054" y="101"/>
                  </a:lnTo>
                  <a:lnTo>
                    <a:pt x="1024" y="84"/>
                  </a:lnTo>
                  <a:lnTo>
                    <a:pt x="994" y="69"/>
                  </a:lnTo>
                  <a:lnTo>
                    <a:pt x="979" y="62"/>
                  </a:lnTo>
                  <a:lnTo>
                    <a:pt x="963" y="55"/>
                  </a:lnTo>
                  <a:lnTo>
                    <a:pt x="948" y="49"/>
                  </a:lnTo>
                  <a:lnTo>
                    <a:pt x="932" y="43"/>
                  </a:lnTo>
                  <a:lnTo>
                    <a:pt x="916" y="37"/>
                  </a:lnTo>
                  <a:lnTo>
                    <a:pt x="900" y="33"/>
                  </a:lnTo>
                  <a:lnTo>
                    <a:pt x="884" y="27"/>
                  </a:lnTo>
                  <a:lnTo>
                    <a:pt x="866" y="22"/>
                  </a:lnTo>
                  <a:lnTo>
                    <a:pt x="850" y="18"/>
                  </a:lnTo>
                  <a:lnTo>
                    <a:pt x="834" y="15"/>
                  </a:lnTo>
                  <a:lnTo>
                    <a:pt x="816" y="12"/>
                  </a:lnTo>
                  <a:lnTo>
                    <a:pt x="799" y="9"/>
                  </a:lnTo>
                  <a:lnTo>
                    <a:pt x="781" y="6"/>
                  </a:lnTo>
                  <a:lnTo>
                    <a:pt x="765" y="5"/>
                  </a:lnTo>
                  <a:lnTo>
                    <a:pt x="747" y="3"/>
                  </a:lnTo>
                  <a:lnTo>
                    <a:pt x="730" y="2"/>
                  </a:lnTo>
                  <a:lnTo>
                    <a:pt x="711" y="0"/>
                  </a:lnTo>
                  <a:lnTo>
                    <a:pt x="693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761038" y="3157538"/>
              <a:ext cx="522287" cy="23971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761038" y="3157538"/>
              <a:ext cx="522287" cy="23971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5835650" y="3195638"/>
              <a:ext cx="46990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alligraphy" pitchFamily="66" charset="0"/>
                  <a:ea typeface="굴림" pitchFamily="50" charset="-127"/>
                  <a:cs typeface="굴림" pitchFamily="50" charset="-127"/>
                </a:rPr>
                <a:t>32767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39" name="Freeform 32"/>
          <p:cNvSpPr>
            <a:spLocks noEditPoints="1"/>
          </p:cNvSpPr>
          <p:nvPr/>
        </p:nvSpPr>
        <p:spPr bwMode="auto">
          <a:xfrm>
            <a:off x="1625601" y="3244851"/>
            <a:ext cx="4837112" cy="347663"/>
          </a:xfrm>
          <a:custGeom>
            <a:avLst/>
            <a:gdLst>
              <a:gd name="T0" fmla="*/ 5868 w 6093"/>
              <a:gd name="T1" fmla="*/ 34 h 438"/>
              <a:gd name="T2" fmla="*/ 6087 w 6093"/>
              <a:gd name="T3" fmla="*/ 34 h 438"/>
              <a:gd name="T4" fmla="*/ 6090 w 6093"/>
              <a:gd name="T5" fmla="*/ 34 h 438"/>
              <a:gd name="T6" fmla="*/ 6092 w 6093"/>
              <a:gd name="T7" fmla="*/ 35 h 438"/>
              <a:gd name="T8" fmla="*/ 6093 w 6093"/>
              <a:gd name="T9" fmla="*/ 37 h 438"/>
              <a:gd name="T10" fmla="*/ 6093 w 6093"/>
              <a:gd name="T11" fmla="*/ 40 h 438"/>
              <a:gd name="T12" fmla="*/ 6093 w 6093"/>
              <a:gd name="T13" fmla="*/ 431 h 438"/>
              <a:gd name="T14" fmla="*/ 6093 w 6093"/>
              <a:gd name="T15" fmla="*/ 434 h 438"/>
              <a:gd name="T16" fmla="*/ 6092 w 6093"/>
              <a:gd name="T17" fmla="*/ 435 h 438"/>
              <a:gd name="T18" fmla="*/ 6090 w 6093"/>
              <a:gd name="T19" fmla="*/ 437 h 438"/>
              <a:gd name="T20" fmla="*/ 6087 w 6093"/>
              <a:gd name="T21" fmla="*/ 438 h 438"/>
              <a:gd name="T22" fmla="*/ 5 w 6093"/>
              <a:gd name="T23" fmla="*/ 438 h 438"/>
              <a:gd name="T24" fmla="*/ 2 w 6093"/>
              <a:gd name="T25" fmla="*/ 437 h 438"/>
              <a:gd name="T26" fmla="*/ 1 w 6093"/>
              <a:gd name="T27" fmla="*/ 435 h 438"/>
              <a:gd name="T28" fmla="*/ 0 w 6093"/>
              <a:gd name="T29" fmla="*/ 434 h 438"/>
              <a:gd name="T30" fmla="*/ 0 w 6093"/>
              <a:gd name="T31" fmla="*/ 431 h 438"/>
              <a:gd name="T32" fmla="*/ 0 w 6093"/>
              <a:gd name="T33" fmla="*/ 60 h 438"/>
              <a:gd name="T34" fmla="*/ 0 w 6093"/>
              <a:gd name="T35" fmla="*/ 59 h 438"/>
              <a:gd name="T36" fmla="*/ 1 w 6093"/>
              <a:gd name="T37" fmla="*/ 56 h 438"/>
              <a:gd name="T38" fmla="*/ 2 w 6093"/>
              <a:gd name="T39" fmla="*/ 54 h 438"/>
              <a:gd name="T40" fmla="*/ 5 w 6093"/>
              <a:gd name="T41" fmla="*/ 54 h 438"/>
              <a:gd name="T42" fmla="*/ 115 w 6093"/>
              <a:gd name="T43" fmla="*/ 54 h 438"/>
              <a:gd name="T44" fmla="*/ 118 w 6093"/>
              <a:gd name="T45" fmla="*/ 54 h 438"/>
              <a:gd name="T46" fmla="*/ 120 w 6093"/>
              <a:gd name="T47" fmla="*/ 56 h 438"/>
              <a:gd name="T48" fmla="*/ 121 w 6093"/>
              <a:gd name="T49" fmla="*/ 59 h 438"/>
              <a:gd name="T50" fmla="*/ 121 w 6093"/>
              <a:gd name="T51" fmla="*/ 60 h 438"/>
              <a:gd name="T52" fmla="*/ 121 w 6093"/>
              <a:gd name="T53" fmla="*/ 63 h 438"/>
              <a:gd name="T54" fmla="*/ 120 w 6093"/>
              <a:gd name="T55" fmla="*/ 64 h 438"/>
              <a:gd name="T56" fmla="*/ 118 w 6093"/>
              <a:gd name="T57" fmla="*/ 66 h 438"/>
              <a:gd name="T58" fmla="*/ 115 w 6093"/>
              <a:gd name="T59" fmla="*/ 66 h 438"/>
              <a:gd name="T60" fmla="*/ 5 w 6093"/>
              <a:gd name="T61" fmla="*/ 66 h 438"/>
              <a:gd name="T62" fmla="*/ 11 w 6093"/>
              <a:gd name="T63" fmla="*/ 60 h 438"/>
              <a:gd name="T64" fmla="*/ 11 w 6093"/>
              <a:gd name="T65" fmla="*/ 431 h 438"/>
              <a:gd name="T66" fmla="*/ 5 w 6093"/>
              <a:gd name="T67" fmla="*/ 425 h 438"/>
              <a:gd name="T68" fmla="*/ 6087 w 6093"/>
              <a:gd name="T69" fmla="*/ 425 h 438"/>
              <a:gd name="T70" fmla="*/ 6082 w 6093"/>
              <a:gd name="T71" fmla="*/ 431 h 438"/>
              <a:gd name="T72" fmla="*/ 6082 w 6093"/>
              <a:gd name="T73" fmla="*/ 40 h 438"/>
              <a:gd name="T74" fmla="*/ 6087 w 6093"/>
              <a:gd name="T75" fmla="*/ 45 h 438"/>
              <a:gd name="T76" fmla="*/ 5868 w 6093"/>
              <a:gd name="T77" fmla="*/ 45 h 438"/>
              <a:gd name="T78" fmla="*/ 5865 w 6093"/>
              <a:gd name="T79" fmla="*/ 44 h 438"/>
              <a:gd name="T80" fmla="*/ 5863 w 6093"/>
              <a:gd name="T81" fmla="*/ 44 h 438"/>
              <a:gd name="T82" fmla="*/ 5862 w 6093"/>
              <a:gd name="T83" fmla="*/ 41 h 438"/>
              <a:gd name="T84" fmla="*/ 5862 w 6093"/>
              <a:gd name="T85" fmla="*/ 40 h 438"/>
              <a:gd name="T86" fmla="*/ 5862 w 6093"/>
              <a:gd name="T87" fmla="*/ 37 h 438"/>
              <a:gd name="T88" fmla="*/ 5863 w 6093"/>
              <a:gd name="T89" fmla="*/ 35 h 438"/>
              <a:gd name="T90" fmla="*/ 5865 w 6093"/>
              <a:gd name="T91" fmla="*/ 34 h 438"/>
              <a:gd name="T92" fmla="*/ 5868 w 6093"/>
              <a:gd name="T93" fmla="*/ 34 h 438"/>
              <a:gd name="T94" fmla="*/ 5868 w 6093"/>
              <a:gd name="T95" fmla="*/ 34 h 438"/>
              <a:gd name="T96" fmla="*/ 104 w 6093"/>
              <a:gd name="T97" fmla="*/ 0 h 438"/>
              <a:gd name="T98" fmla="*/ 225 w 6093"/>
              <a:gd name="T99" fmla="*/ 60 h 438"/>
              <a:gd name="T100" fmla="*/ 104 w 6093"/>
              <a:gd name="T101" fmla="*/ 122 h 438"/>
              <a:gd name="T102" fmla="*/ 104 w 6093"/>
              <a:gd name="T103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93" h="438">
                <a:moveTo>
                  <a:pt x="5868" y="34"/>
                </a:moveTo>
                <a:lnTo>
                  <a:pt x="6087" y="34"/>
                </a:lnTo>
                <a:lnTo>
                  <a:pt x="6090" y="34"/>
                </a:lnTo>
                <a:lnTo>
                  <a:pt x="6092" y="35"/>
                </a:lnTo>
                <a:lnTo>
                  <a:pt x="6093" y="37"/>
                </a:lnTo>
                <a:lnTo>
                  <a:pt x="6093" y="40"/>
                </a:lnTo>
                <a:lnTo>
                  <a:pt x="6093" y="431"/>
                </a:lnTo>
                <a:lnTo>
                  <a:pt x="6093" y="434"/>
                </a:lnTo>
                <a:lnTo>
                  <a:pt x="6092" y="435"/>
                </a:lnTo>
                <a:lnTo>
                  <a:pt x="6090" y="437"/>
                </a:lnTo>
                <a:lnTo>
                  <a:pt x="6087" y="438"/>
                </a:lnTo>
                <a:lnTo>
                  <a:pt x="5" y="438"/>
                </a:lnTo>
                <a:lnTo>
                  <a:pt x="2" y="437"/>
                </a:lnTo>
                <a:lnTo>
                  <a:pt x="1" y="435"/>
                </a:lnTo>
                <a:lnTo>
                  <a:pt x="0" y="434"/>
                </a:lnTo>
                <a:lnTo>
                  <a:pt x="0" y="431"/>
                </a:lnTo>
                <a:lnTo>
                  <a:pt x="0" y="60"/>
                </a:lnTo>
                <a:lnTo>
                  <a:pt x="0" y="59"/>
                </a:lnTo>
                <a:lnTo>
                  <a:pt x="1" y="56"/>
                </a:lnTo>
                <a:lnTo>
                  <a:pt x="2" y="54"/>
                </a:lnTo>
                <a:lnTo>
                  <a:pt x="5" y="54"/>
                </a:lnTo>
                <a:lnTo>
                  <a:pt x="115" y="54"/>
                </a:lnTo>
                <a:lnTo>
                  <a:pt x="118" y="54"/>
                </a:lnTo>
                <a:lnTo>
                  <a:pt x="120" y="56"/>
                </a:lnTo>
                <a:lnTo>
                  <a:pt x="121" y="59"/>
                </a:lnTo>
                <a:lnTo>
                  <a:pt x="121" y="60"/>
                </a:lnTo>
                <a:lnTo>
                  <a:pt x="121" y="63"/>
                </a:lnTo>
                <a:lnTo>
                  <a:pt x="120" y="64"/>
                </a:lnTo>
                <a:lnTo>
                  <a:pt x="118" y="66"/>
                </a:lnTo>
                <a:lnTo>
                  <a:pt x="115" y="66"/>
                </a:lnTo>
                <a:lnTo>
                  <a:pt x="5" y="66"/>
                </a:lnTo>
                <a:lnTo>
                  <a:pt x="11" y="60"/>
                </a:lnTo>
                <a:lnTo>
                  <a:pt x="11" y="431"/>
                </a:lnTo>
                <a:lnTo>
                  <a:pt x="5" y="425"/>
                </a:lnTo>
                <a:lnTo>
                  <a:pt x="6087" y="425"/>
                </a:lnTo>
                <a:lnTo>
                  <a:pt x="6082" y="431"/>
                </a:lnTo>
                <a:lnTo>
                  <a:pt x="6082" y="40"/>
                </a:lnTo>
                <a:lnTo>
                  <a:pt x="6087" y="45"/>
                </a:lnTo>
                <a:lnTo>
                  <a:pt x="5868" y="45"/>
                </a:lnTo>
                <a:lnTo>
                  <a:pt x="5865" y="44"/>
                </a:lnTo>
                <a:lnTo>
                  <a:pt x="5863" y="44"/>
                </a:lnTo>
                <a:lnTo>
                  <a:pt x="5862" y="41"/>
                </a:lnTo>
                <a:lnTo>
                  <a:pt x="5862" y="40"/>
                </a:lnTo>
                <a:lnTo>
                  <a:pt x="5862" y="37"/>
                </a:lnTo>
                <a:lnTo>
                  <a:pt x="5863" y="35"/>
                </a:lnTo>
                <a:lnTo>
                  <a:pt x="5865" y="34"/>
                </a:lnTo>
                <a:lnTo>
                  <a:pt x="5868" y="34"/>
                </a:lnTo>
                <a:lnTo>
                  <a:pt x="5868" y="34"/>
                </a:lnTo>
                <a:close/>
                <a:moveTo>
                  <a:pt x="104" y="0"/>
                </a:moveTo>
                <a:lnTo>
                  <a:pt x="225" y="60"/>
                </a:lnTo>
                <a:lnTo>
                  <a:pt x="104" y="122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3"/>
          <p:cNvSpPr>
            <a:spLocks/>
          </p:cNvSpPr>
          <p:nvPr/>
        </p:nvSpPr>
        <p:spPr bwMode="auto">
          <a:xfrm>
            <a:off x="5705475" y="4475163"/>
            <a:ext cx="1098550" cy="1100138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5705475" y="4475163"/>
            <a:ext cx="1098550" cy="1100138"/>
          </a:xfrm>
          <a:custGeom>
            <a:avLst/>
            <a:gdLst>
              <a:gd name="T0" fmla="*/ 640 w 1386"/>
              <a:gd name="T1" fmla="*/ 2 h 1386"/>
              <a:gd name="T2" fmla="*/ 570 w 1386"/>
              <a:gd name="T3" fmla="*/ 11 h 1386"/>
              <a:gd name="T4" fmla="*/ 504 w 1386"/>
              <a:gd name="T5" fmla="*/ 27 h 1386"/>
              <a:gd name="T6" fmla="*/ 440 w 1386"/>
              <a:gd name="T7" fmla="*/ 49 h 1386"/>
              <a:gd name="T8" fmla="*/ 363 w 1386"/>
              <a:gd name="T9" fmla="*/ 84 h 1386"/>
              <a:gd name="T10" fmla="*/ 252 w 1386"/>
              <a:gd name="T11" fmla="*/ 159 h 1386"/>
              <a:gd name="T12" fmla="*/ 158 w 1386"/>
              <a:gd name="T13" fmla="*/ 252 h 1386"/>
              <a:gd name="T14" fmla="*/ 84 w 1386"/>
              <a:gd name="T15" fmla="*/ 362 h 1386"/>
              <a:gd name="T16" fmla="*/ 49 w 1386"/>
              <a:gd name="T17" fmla="*/ 438 h 1386"/>
              <a:gd name="T18" fmla="*/ 27 w 1386"/>
              <a:gd name="T19" fmla="*/ 503 h 1386"/>
              <a:gd name="T20" fmla="*/ 12 w 1386"/>
              <a:gd name="T21" fmla="*/ 570 h 1386"/>
              <a:gd name="T22" fmla="*/ 3 w 1386"/>
              <a:gd name="T23" fmla="*/ 639 h 1386"/>
              <a:gd name="T24" fmla="*/ 0 w 1386"/>
              <a:gd name="T25" fmla="*/ 711 h 1386"/>
              <a:gd name="T26" fmla="*/ 6 w 1386"/>
              <a:gd name="T27" fmla="*/ 781 h 1386"/>
              <a:gd name="T28" fmla="*/ 18 w 1386"/>
              <a:gd name="T29" fmla="*/ 850 h 1386"/>
              <a:gd name="T30" fmla="*/ 37 w 1386"/>
              <a:gd name="T31" fmla="*/ 915 h 1386"/>
              <a:gd name="T32" fmla="*/ 62 w 1386"/>
              <a:gd name="T33" fmla="*/ 978 h 1386"/>
              <a:gd name="T34" fmla="*/ 119 w 1386"/>
              <a:gd name="T35" fmla="*/ 1080 h 1386"/>
              <a:gd name="T36" fmla="*/ 204 w 1386"/>
              <a:gd name="T37" fmla="*/ 1183 h 1386"/>
              <a:gd name="T38" fmla="*/ 306 w 1386"/>
              <a:gd name="T39" fmla="*/ 1268 h 1386"/>
              <a:gd name="T40" fmla="*/ 407 w 1386"/>
              <a:gd name="T41" fmla="*/ 1325 h 1386"/>
              <a:gd name="T42" fmla="*/ 470 w 1386"/>
              <a:gd name="T43" fmla="*/ 1350 h 1386"/>
              <a:gd name="T44" fmla="*/ 536 w 1386"/>
              <a:gd name="T45" fmla="*/ 1369 h 1386"/>
              <a:gd name="T46" fmla="*/ 605 w 1386"/>
              <a:gd name="T47" fmla="*/ 1380 h 1386"/>
              <a:gd name="T48" fmla="*/ 676 w 1386"/>
              <a:gd name="T49" fmla="*/ 1385 h 1386"/>
              <a:gd name="T50" fmla="*/ 746 w 1386"/>
              <a:gd name="T51" fmla="*/ 1383 h 1386"/>
              <a:gd name="T52" fmla="*/ 816 w 1386"/>
              <a:gd name="T53" fmla="*/ 1375 h 1386"/>
              <a:gd name="T54" fmla="*/ 884 w 1386"/>
              <a:gd name="T55" fmla="*/ 1360 h 1386"/>
              <a:gd name="T56" fmla="*/ 947 w 1386"/>
              <a:gd name="T57" fmla="*/ 1338 h 1386"/>
              <a:gd name="T58" fmla="*/ 1023 w 1386"/>
              <a:gd name="T59" fmla="*/ 1303 h 1386"/>
              <a:gd name="T60" fmla="*/ 1134 w 1386"/>
              <a:gd name="T61" fmla="*/ 1228 h 1386"/>
              <a:gd name="T62" fmla="*/ 1228 w 1386"/>
              <a:gd name="T63" fmla="*/ 1134 h 1386"/>
              <a:gd name="T64" fmla="*/ 1302 w 1386"/>
              <a:gd name="T65" fmla="*/ 1023 h 1386"/>
              <a:gd name="T66" fmla="*/ 1338 w 1386"/>
              <a:gd name="T67" fmla="*/ 947 h 1386"/>
              <a:gd name="T68" fmla="*/ 1360 w 1386"/>
              <a:gd name="T69" fmla="*/ 882 h 1386"/>
              <a:gd name="T70" fmla="*/ 1374 w 1386"/>
              <a:gd name="T71" fmla="*/ 815 h 1386"/>
              <a:gd name="T72" fmla="*/ 1383 w 1386"/>
              <a:gd name="T73" fmla="*/ 746 h 1386"/>
              <a:gd name="T74" fmla="*/ 1386 w 1386"/>
              <a:gd name="T75" fmla="*/ 676 h 1386"/>
              <a:gd name="T76" fmla="*/ 1380 w 1386"/>
              <a:gd name="T77" fmla="*/ 605 h 1386"/>
              <a:gd name="T78" fmla="*/ 1368 w 1386"/>
              <a:gd name="T79" fmla="*/ 537 h 1386"/>
              <a:gd name="T80" fmla="*/ 1349 w 1386"/>
              <a:gd name="T81" fmla="*/ 471 h 1386"/>
              <a:gd name="T82" fmla="*/ 1324 w 1386"/>
              <a:gd name="T83" fmla="*/ 408 h 1386"/>
              <a:gd name="T84" fmla="*/ 1267 w 1386"/>
              <a:gd name="T85" fmla="*/ 305 h 1386"/>
              <a:gd name="T86" fmla="*/ 1182 w 1386"/>
              <a:gd name="T87" fmla="*/ 203 h 1386"/>
              <a:gd name="T88" fmla="*/ 1080 w 1386"/>
              <a:gd name="T89" fmla="*/ 119 h 1386"/>
              <a:gd name="T90" fmla="*/ 979 w 1386"/>
              <a:gd name="T91" fmla="*/ 62 h 1386"/>
              <a:gd name="T92" fmla="*/ 916 w 1386"/>
              <a:gd name="T93" fmla="*/ 37 h 1386"/>
              <a:gd name="T94" fmla="*/ 850 w 1386"/>
              <a:gd name="T95" fmla="*/ 18 h 1386"/>
              <a:gd name="T96" fmla="*/ 781 w 1386"/>
              <a:gd name="T97" fmla="*/ 6 h 1386"/>
              <a:gd name="T98" fmla="*/ 711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3" y="0"/>
                </a:moveTo>
                <a:lnTo>
                  <a:pt x="676" y="0"/>
                </a:lnTo>
                <a:lnTo>
                  <a:pt x="658" y="0"/>
                </a:lnTo>
                <a:lnTo>
                  <a:pt x="640" y="2"/>
                </a:lnTo>
                <a:lnTo>
                  <a:pt x="623" y="3"/>
                </a:lnTo>
                <a:lnTo>
                  <a:pt x="605" y="6"/>
                </a:lnTo>
                <a:lnTo>
                  <a:pt x="588" y="8"/>
                </a:lnTo>
                <a:lnTo>
                  <a:pt x="570" y="11"/>
                </a:lnTo>
                <a:lnTo>
                  <a:pt x="554" y="14"/>
                </a:lnTo>
                <a:lnTo>
                  <a:pt x="536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0" y="37"/>
                </a:lnTo>
                <a:lnTo>
                  <a:pt x="456" y="41"/>
                </a:lnTo>
                <a:lnTo>
                  <a:pt x="440" y="49"/>
                </a:lnTo>
                <a:lnTo>
                  <a:pt x="424" y="55"/>
                </a:lnTo>
                <a:lnTo>
                  <a:pt x="409" y="62"/>
                </a:lnTo>
                <a:lnTo>
                  <a:pt x="393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9" y="138"/>
                </a:lnTo>
                <a:lnTo>
                  <a:pt x="252" y="159"/>
                </a:lnTo>
                <a:lnTo>
                  <a:pt x="227" y="181"/>
                </a:lnTo>
                <a:lnTo>
                  <a:pt x="204" y="203"/>
                </a:lnTo>
                <a:lnTo>
                  <a:pt x="180" y="227"/>
                </a:lnTo>
                <a:lnTo>
                  <a:pt x="158" y="252"/>
                </a:lnTo>
                <a:lnTo>
                  <a:pt x="138" y="279"/>
                </a:lnTo>
                <a:lnTo>
                  <a:pt x="119" y="305"/>
                </a:lnTo>
                <a:lnTo>
                  <a:pt x="101" y="333"/>
                </a:lnTo>
                <a:lnTo>
                  <a:pt x="84" y="362"/>
                </a:lnTo>
                <a:lnTo>
                  <a:pt x="69" y="393"/>
                </a:lnTo>
                <a:lnTo>
                  <a:pt x="62" y="408"/>
                </a:lnTo>
                <a:lnTo>
                  <a:pt x="54" y="424"/>
                </a:lnTo>
                <a:lnTo>
                  <a:pt x="49" y="438"/>
                </a:lnTo>
                <a:lnTo>
                  <a:pt x="43" y="455"/>
                </a:lnTo>
                <a:lnTo>
                  <a:pt x="37" y="471"/>
                </a:lnTo>
                <a:lnTo>
                  <a:pt x="32" y="487"/>
                </a:lnTo>
                <a:lnTo>
                  <a:pt x="27" y="503"/>
                </a:lnTo>
                <a:lnTo>
                  <a:pt x="22" y="519"/>
                </a:lnTo>
                <a:lnTo>
                  <a:pt x="18" y="537"/>
                </a:lnTo>
                <a:lnTo>
                  <a:pt x="15" y="553"/>
                </a:lnTo>
                <a:lnTo>
                  <a:pt x="12" y="570"/>
                </a:lnTo>
                <a:lnTo>
                  <a:pt x="9" y="588"/>
                </a:lnTo>
                <a:lnTo>
                  <a:pt x="6" y="604"/>
                </a:lnTo>
                <a:lnTo>
                  <a:pt x="5" y="622"/>
                </a:lnTo>
                <a:lnTo>
                  <a:pt x="3" y="639"/>
                </a:lnTo>
                <a:lnTo>
                  <a:pt x="2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2" y="728"/>
                </a:lnTo>
                <a:lnTo>
                  <a:pt x="3" y="746"/>
                </a:lnTo>
                <a:lnTo>
                  <a:pt x="5" y="764"/>
                </a:lnTo>
                <a:lnTo>
                  <a:pt x="6" y="781"/>
                </a:lnTo>
                <a:lnTo>
                  <a:pt x="9" y="799"/>
                </a:lnTo>
                <a:lnTo>
                  <a:pt x="12" y="816"/>
                </a:lnTo>
                <a:lnTo>
                  <a:pt x="15" y="832"/>
                </a:lnTo>
                <a:lnTo>
                  <a:pt x="18" y="850"/>
                </a:lnTo>
                <a:lnTo>
                  <a:pt x="22" y="866"/>
                </a:lnTo>
                <a:lnTo>
                  <a:pt x="27" y="882"/>
                </a:lnTo>
                <a:lnTo>
                  <a:pt x="32" y="898"/>
                </a:lnTo>
                <a:lnTo>
                  <a:pt x="37" y="915"/>
                </a:lnTo>
                <a:lnTo>
                  <a:pt x="43" y="931"/>
                </a:lnTo>
                <a:lnTo>
                  <a:pt x="49" y="947"/>
                </a:lnTo>
                <a:lnTo>
                  <a:pt x="54" y="963"/>
                </a:lnTo>
                <a:lnTo>
                  <a:pt x="62" y="978"/>
                </a:lnTo>
                <a:lnTo>
                  <a:pt x="69" y="994"/>
                </a:lnTo>
                <a:lnTo>
                  <a:pt x="84" y="1023"/>
                </a:lnTo>
                <a:lnTo>
                  <a:pt x="101" y="1052"/>
                </a:lnTo>
                <a:lnTo>
                  <a:pt x="119" y="1080"/>
                </a:lnTo>
                <a:lnTo>
                  <a:pt x="138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4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9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3"/>
                </a:lnTo>
                <a:lnTo>
                  <a:pt x="393" y="1317"/>
                </a:lnTo>
                <a:lnTo>
                  <a:pt x="407" y="1325"/>
                </a:lnTo>
                <a:lnTo>
                  <a:pt x="424" y="1332"/>
                </a:lnTo>
                <a:lnTo>
                  <a:pt x="440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9"/>
                </a:lnTo>
                <a:lnTo>
                  <a:pt x="554" y="1372"/>
                </a:lnTo>
                <a:lnTo>
                  <a:pt x="570" y="1375"/>
                </a:lnTo>
                <a:lnTo>
                  <a:pt x="588" y="1377"/>
                </a:lnTo>
                <a:lnTo>
                  <a:pt x="605" y="1380"/>
                </a:lnTo>
                <a:lnTo>
                  <a:pt x="623" y="1382"/>
                </a:lnTo>
                <a:lnTo>
                  <a:pt x="640" y="1383"/>
                </a:lnTo>
                <a:lnTo>
                  <a:pt x="658" y="1385"/>
                </a:lnTo>
                <a:lnTo>
                  <a:pt x="676" y="1385"/>
                </a:lnTo>
                <a:lnTo>
                  <a:pt x="693" y="1386"/>
                </a:lnTo>
                <a:lnTo>
                  <a:pt x="711" y="1386"/>
                </a:lnTo>
                <a:lnTo>
                  <a:pt x="728" y="1385"/>
                </a:lnTo>
                <a:lnTo>
                  <a:pt x="746" y="1383"/>
                </a:lnTo>
                <a:lnTo>
                  <a:pt x="763" y="1382"/>
                </a:lnTo>
                <a:lnTo>
                  <a:pt x="781" y="1380"/>
                </a:lnTo>
                <a:lnTo>
                  <a:pt x="799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50" y="1369"/>
                </a:lnTo>
                <a:lnTo>
                  <a:pt x="866" y="1364"/>
                </a:lnTo>
                <a:lnTo>
                  <a:pt x="884" y="1360"/>
                </a:lnTo>
                <a:lnTo>
                  <a:pt x="900" y="1355"/>
                </a:lnTo>
                <a:lnTo>
                  <a:pt x="916" y="1350"/>
                </a:lnTo>
                <a:lnTo>
                  <a:pt x="932" y="1344"/>
                </a:lnTo>
                <a:lnTo>
                  <a:pt x="947" y="1338"/>
                </a:lnTo>
                <a:lnTo>
                  <a:pt x="963" y="1332"/>
                </a:lnTo>
                <a:lnTo>
                  <a:pt x="979" y="1325"/>
                </a:lnTo>
                <a:lnTo>
                  <a:pt x="993" y="1317"/>
                </a:lnTo>
                <a:lnTo>
                  <a:pt x="1023" y="1303"/>
                </a:lnTo>
                <a:lnTo>
                  <a:pt x="1052" y="1285"/>
                </a:lnTo>
                <a:lnTo>
                  <a:pt x="1080" y="1268"/>
                </a:lnTo>
                <a:lnTo>
                  <a:pt x="1108" y="1249"/>
                </a:lnTo>
                <a:lnTo>
                  <a:pt x="1134" y="1228"/>
                </a:lnTo>
                <a:lnTo>
                  <a:pt x="1159" y="1206"/>
                </a:lnTo>
                <a:lnTo>
                  <a:pt x="1182" y="1183"/>
                </a:lnTo>
                <a:lnTo>
                  <a:pt x="1206" y="1159"/>
                </a:lnTo>
                <a:lnTo>
                  <a:pt x="1228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5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2" y="963"/>
                </a:lnTo>
                <a:lnTo>
                  <a:pt x="1338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60" y="882"/>
                </a:lnTo>
                <a:lnTo>
                  <a:pt x="1364" y="866"/>
                </a:lnTo>
                <a:lnTo>
                  <a:pt x="1368" y="850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3" y="746"/>
                </a:lnTo>
                <a:lnTo>
                  <a:pt x="1384" y="728"/>
                </a:lnTo>
                <a:lnTo>
                  <a:pt x="1386" y="711"/>
                </a:lnTo>
                <a:lnTo>
                  <a:pt x="1386" y="693"/>
                </a:lnTo>
                <a:lnTo>
                  <a:pt x="1386" y="676"/>
                </a:lnTo>
                <a:lnTo>
                  <a:pt x="1384" y="657"/>
                </a:lnTo>
                <a:lnTo>
                  <a:pt x="1384" y="639"/>
                </a:lnTo>
                <a:lnTo>
                  <a:pt x="1383" y="622"/>
                </a:lnTo>
                <a:lnTo>
                  <a:pt x="1380" y="605"/>
                </a:lnTo>
                <a:lnTo>
                  <a:pt x="1379" y="588"/>
                </a:lnTo>
                <a:lnTo>
                  <a:pt x="1376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4" y="520"/>
                </a:lnTo>
                <a:lnTo>
                  <a:pt x="1360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8" y="438"/>
                </a:lnTo>
                <a:lnTo>
                  <a:pt x="1332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8" y="252"/>
                </a:lnTo>
                <a:lnTo>
                  <a:pt x="1206" y="227"/>
                </a:lnTo>
                <a:lnTo>
                  <a:pt x="1182" y="203"/>
                </a:lnTo>
                <a:lnTo>
                  <a:pt x="1159" y="181"/>
                </a:lnTo>
                <a:lnTo>
                  <a:pt x="1134" y="159"/>
                </a:lnTo>
                <a:lnTo>
                  <a:pt x="1108" y="138"/>
                </a:lnTo>
                <a:lnTo>
                  <a:pt x="1080" y="119"/>
                </a:lnTo>
                <a:lnTo>
                  <a:pt x="1052" y="100"/>
                </a:lnTo>
                <a:lnTo>
                  <a:pt x="1023" y="84"/>
                </a:lnTo>
                <a:lnTo>
                  <a:pt x="993" y="68"/>
                </a:lnTo>
                <a:lnTo>
                  <a:pt x="979" y="62"/>
                </a:lnTo>
                <a:lnTo>
                  <a:pt x="963" y="55"/>
                </a:lnTo>
                <a:lnTo>
                  <a:pt x="947" y="49"/>
                </a:lnTo>
                <a:lnTo>
                  <a:pt x="932" y="41"/>
                </a:lnTo>
                <a:lnTo>
                  <a:pt x="916" y="37"/>
                </a:lnTo>
                <a:lnTo>
                  <a:pt x="900" y="31"/>
                </a:lnTo>
                <a:lnTo>
                  <a:pt x="882" y="27"/>
                </a:lnTo>
                <a:lnTo>
                  <a:pt x="866" y="22"/>
                </a:lnTo>
                <a:lnTo>
                  <a:pt x="850" y="18"/>
                </a:lnTo>
                <a:lnTo>
                  <a:pt x="832" y="14"/>
                </a:lnTo>
                <a:lnTo>
                  <a:pt x="816" y="11"/>
                </a:lnTo>
                <a:lnTo>
                  <a:pt x="799" y="8"/>
                </a:lnTo>
                <a:lnTo>
                  <a:pt x="781" y="6"/>
                </a:lnTo>
                <a:lnTo>
                  <a:pt x="763" y="3"/>
                </a:lnTo>
                <a:lnTo>
                  <a:pt x="746" y="2"/>
                </a:lnTo>
                <a:lnTo>
                  <a:pt x="728" y="0"/>
                </a:lnTo>
                <a:lnTo>
                  <a:pt x="711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35"/>
          <p:cNvSpPr>
            <a:spLocks/>
          </p:cNvSpPr>
          <p:nvPr/>
        </p:nvSpPr>
        <p:spPr bwMode="auto">
          <a:xfrm>
            <a:off x="4549775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36"/>
          <p:cNvSpPr>
            <a:spLocks/>
          </p:cNvSpPr>
          <p:nvPr/>
        </p:nvSpPr>
        <p:spPr bwMode="auto">
          <a:xfrm>
            <a:off x="4549775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71 w 1385"/>
              <a:gd name="T3" fmla="*/ 11 h 1385"/>
              <a:gd name="T4" fmla="*/ 504 w 1385"/>
              <a:gd name="T5" fmla="*/ 27 h 1385"/>
              <a:gd name="T6" fmla="*/ 439 w 1385"/>
              <a:gd name="T7" fmla="*/ 49 h 1385"/>
              <a:gd name="T8" fmla="*/ 363 w 1385"/>
              <a:gd name="T9" fmla="*/ 84 h 1385"/>
              <a:gd name="T10" fmla="*/ 253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1 w 1385"/>
              <a:gd name="T21" fmla="*/ 570 h 1385"/>
              <a:gd name="T22" fmla="*/ 3 w 1385"/>
              <a:gd name="T23" fmla="*/ 639 h 1385"/>
              <a:gd name="T24" fmla="*/ 1 w 1385"/>
              <a:gd name="T25" fmla="*/ 711 h 1385"/>
              <a:gd name="T26" fmla="*/ 5 w 1385"/>
              <a:gd name="T27" fmla="*/ 781 h 1385"/>
              <a:gd name="T28" fmla="*/ 19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3 w 1385"/>
              <a:gd name="T37" fmla="*/ 1183 h 1385"/>
              <a:gd name="T38" fmla="*/ 306 w 1385"/>
              <a:gd name="T39" fmla="*/ 1268 h 1385"/>
              <a:gd name="T40" fmla="*/ 408 w 1385"/>
              <a:gd name="T41" fmla="*/ 1325 h 1385"/>
              <a:gd name="T42" fmla="*/ 471 w 1385"/>
              <a:gd name="T43" fmla="*/ 1350 h 1385"/>
              <a:gd name="T44" fmla="*/ 536 w 1385"/>
              <a:gd name="T45" fmla="*/ 1367 h 1385"/>
              <a:gd name="T46" fmla="*/ 605 w 1385"/>
              <a:gd name="T47" fmla="*/ 1380 h 1385"/>
              <a:gd name="T48" fmla="*/ 675 w 1385"/>
              <a:gd name="T49" fmla="*/ 1385 h 1385"/>
              <a:gd name="T50" fmla="*/ 747 w 1385"/>
              <a:gd name="T51" fmla="*/ 1383 h 1385"/>
              <a:gd name="T52" fmla="*/ 816 w 1385"/>
              <a:gd name="T53" fmla="*/ 1375 h 1385"/>
              <a:gd name="T54" fmla="*/ 883 w 1385"/>
              <a:gd name="T55" fmla="*/ 1360 h 1385"/>
              <a:gd name="T56" fmla="*/ 947 w 1385"/>
              <a:gd name="T57" fmla="*/ 1338 h 1385"/>
              <a:gd name="T58" fmla="*/ 1024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5 w 1385"/>
              <a:gd name="T71" fmla="*/ 815 h 1385"/>
              <a:gd name="T72" fmla="*/ 1384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3 w 1385"/>
              <a:gd name="T87" fmla="*/ 203 h 1385"/>
              <a:gd name="T88" fmla="*/ 1081 w 1385"/>
              <a:gd name="T89" fmla="*/ 119 h 1385"/>
              <a:gd name="T90" fmla="*/ 978 w 1385"/>
              <a:gd name="T91" fmla="*/ 60 h 1385"/>
              <a:gd name="T92" fmla="*/ 915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2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71" y="11"/>
                </a:lnTo>
                <a:lnTo>
                  <a:pt x="553" y="14"/>
                </a:lnTo>
                <a:lnTo>
                  <a:pt x="537" y="18"/>
                </a:lnTo>
                <a:lnTo>
                  <a:pt x="520" y="22"/>
                </a:lnTo>
                <a:lnTo>
                  <a:pt x="504" y="27"/>
                </a:lnTo>
                <a:lnTo>
                  <a:pt x="487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9"/>
                </a:lnTo>
                <a:lnTo>
                  <a:pt x="423" y="55"/>
                </a:lnTo>
                <a:lnTo>
                  <a:pt x="408" y="62"/>
                </a:lnTo>
                <a:lnTo>
                  <a:pt x="392" y="68"/>
                </a:lnTo>
                <a:lnTo>
                  <a:pt x="363" y="84"/>
                </a:lnTo>
                <a:lnTo>
                  <a:pt x="334" y="100"/>
                </a:lnTo>
                <a:lnTo>
                  <a:pt x="306" y="119"/>
                </a:lnTo>
                <a:lnTo>
                  <a:pt x="278" y="138"/>
                </a:lnTo>
                <a:lnTo>
                  <a:pt x="253" y="159"/>
                </a:lnTo>
                <a:lnTo>
                  <a:pt x="227" y="181"/>
                </a:lnTo>
                <a:lnTo>
                  <a:pt x="203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101" y="333"/>
                </a:lnTo>
                <a:lnTo>
                  <a:pt x="83" y="362"/>
                </a:lnTo>
                <a:lnTo>
                  <a:pt x="68" y="393"/>
                </a:lnTo>
                <a:lnTo>
                  <a:pt x="61" y="408"/>
                </a:lnTo>
                <a:lnTo>
                  <a:pt x="55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2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4" y="553"/>
                </a:lnTo>
                <a:lnTo>
                  <a:pt x="11" y="570"/>
                </a:lnTo>
                <a:lnTo>
                  <a:pt x="8" y="588"/>
                </a:lnTo>
                <a:lnTo>
                  <a:pt x="5" y="604"/>
                </a:lnTo>
                <a:lnTo>
                  <a:pt x="4" y="622"/>
                </a:lnTo>
                <a:lnTo>
                  <a:pt x="3" y="639"/>
                </a:lnTo>
                <a:lnTo>
                  <a:pt x="1" y="657"/>
                </a:lnTo>
                <a:lnTo>
                  <a:pt x="1" y="674"/>
                </a:lnTo>
                <a:lnTo>
                  <a:pt x="0" y="693"/>
                </a:lnTo>
                <a:lnTo>
                  <a:pt x="1" y="711"/>
                </a:lnTo>
                <a:lnTo>
                  <a:pt x="1" y="728"/>
                </a:lnTo>
                <a:lnTo>
                  <a:pt x="3" y="746"/>
                </a:lnTo>
                <a:lnTo>
                  <a:pt x="4" y="764"/>
                </a:lnTo>
                <a:lnTo>
                  <a:pt x="5" y="781"/>
                </a:lnTo>
                <a:lnTo>
                  <a:pt x="8" y="799"/>
                </a:lnTo>
                <a:lnTo>
                  <a:pt x="11" y="815"/>
                </a:lnTo>
                <a:lnTo>
                  <a:pt x="14" y="832"/>
                </a:lnTo>
                <a:lnTo>
                  <a:pt x="19" y="849"/>
                </a:lnTo>
                <a:lnTo>
                  <a:pt x="22" y="866"/>
                </a:lnTo>
                <a:lnTo>
                  <a:pt x="26" y="882"/>
                </a:lnTo>
                <a:lnTo>
                  <a:pt x="32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5" y="963"/>
                </a:lnTo>
                <a:lnTo>
                  <a:pt x="61" y="978"/>
                </a:lnTo>
                <a:lnTo>
                  <a:pt x="68" y="994"/>
                </a:lnTo>
                <a:lnTo>
                  <a:pt x="83" y="1023"/>
                </a:lnTo>
                <a:lnTo>
                  <a:pt x="101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3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6" y="1268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5"/>
                </a:lnTo>
                <a:lnTo>
                  <a:pt x="423" y="1331"/>
                </a:lnTo>
                <a:lnTo>
                  <a:pt x="439" y="1338"/>
                </a:lnTo>
                <a:lnTo>
                  <a:pt x="455" y="1344"/>
                </a:lnTo>
                <a:lnTo>
                  <a:pt x="471" y="1350"/>
                </a:lnTo>
                <a:lnTo>
                  <a:pt x="487" y="1354"/>
                </a:lnTo>
                <a:lnTo>
                  <a:pt x="504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3" y="1372"/>
                </a:lnTo>
                <a:lnTo>
                  <a:pt x="571" y="1375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2"/>
                </a:lnTo>
                <a:lnTo>
                  <a:pt x="640" y="1383"/>
                </a:lnTo>
                <a:lnTo>
                  <a:pt x="657" y="1385"/>
                </a:lnTo>
                <a:lnTo>
                  <a:pt x="675" y="1385"/>
                </a:lnTo>
                <a:lnTo>
                  <a:pt x="692" y="1385"/>
                </a:lnTo>
                <a:lnTo>
                  <a:pt x="712" y="1385"/>
                </a:lnTo>
                <a:lnTo>
                  <a:pt x="729" y="1385"/>
                </a:lnTo>
                <a:lnTo>
                  <a:pt x="747" y="1383"/>
                </a:lnTo>
                <a:lnTo>
                  <a:pt x="764" y="1382"/>
                </a:lnTo>
                <a:lnTo>
                  <a:pt x="782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3" y="1372"/>
                </a:lnTo>
                <a:lnTo>
                  <a:pt x="849" y="1369"/>
                </a:lnTo>
                <a:lnTo>
                  <a:pt x="867" y="1364"/>
                </a:lnTo>
                <a:lnTo>
                  <a:pt x="883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1" y="1344"/>
                </a:lnTo>
                <a:lnTo>
                  <a:pt x="947" y="1338"/>
                </a:lnTo>
                <a:lnTo>
                  <a:pt x="962" y="1331"/>
                </a:lnTo>
                <a:lnTo>
                  <a:pt x="978" y="1325"/>
                </a:lnTo>
                <a:lnTo>
                  <a:pt x="993" y="1317"/>
                </a:lnTo>
                <a:lnTo>
                  <a:pt x="1024" y="1303"/>
                </a:lnTo>
                <a:lnTo>
                  <a:pt x="1053" y="1285"/>
                </a:lnTo>
                <a:lnTo>
                  <a:pt x="1081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3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6" y="1052"/>
                </a:lnTo>
                <a:lnTo>
                  <a:pt x="1302" y="1023"/>
                </a:lnTo>
                <a:lnTo>
                  <a:pt x="1318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4" y="931"/>
                </a:lnTo>
                <a:lnTo>
                  <a:pt x="1349" y="915"/>
                </a:lnTo>
                <a:lnTo>
                  <a:pt x="1355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2" y="832"/>
                </a:lnTo>
                <a:lnTo>
                  <a:pt x="1375" y="815"/>
                </a:lnTo>
                <a:lnTo>
                  <a:pt x="1378" y="799"/>
                </a:lnTo>
                <a:lnTo>
                  <a:pt x="1380" y="781"/>
                </a:lnTo>
                <a:lnTo>
                  <a:pt x="1382" y="764"/>
                </a:lnTo>
                <a:lnTo>
                  <a:pt x="1384" y="746"/>
                </a:lnTo>
                <a:lnTo>
                  <a:pt x="1385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5" y="657"/>
                </a:lnTo>
                <a:lnTo>
                  <a:pt x="1384" y="639"/>
                </a:lnTo>
                <a:lnTo>
                  <a:pt x="1382" y="622"/>
                </a:lnTo>
                <a:lnTo>
                  <a:pt x="1380" y="604"/>
                </a:lnTo>
                <a:lnTo>
                  <a:pt x="1378" y="588"/>
                </a:lnTo>
                <a:lnTo>
                  <a:pt x="1375" y="570"/>
                </a:lnTo>
                <a:lnTo>
                  <a:pt x="1372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4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3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4"/>
                </a:lnTo>
                <a:lnTo>
                  <a:pt x="993" y="68"/>
                </a:lnTo>
                <a:lnTo>
                  <a:pt x="978" y="60"/>
                </a:lnTo>
                <a:lnTo>
                  <a:pt x="962" y="55"/>
                </a:lnTo>
                <a:lnTo>
                  <a:pt x="947" y="49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7"/>
                </a:lnTo>
                <a:lnTo>
                  <a:pt x="865" y="22"/>
                </a:lnTo>
                <a:lnTo>
                  <a:pt x="849" y="18"/>
                </a:lnTo>
                <a:lnTo>
                  <a:pt x="833" y="14"/>
                </a:lnTo>
                <a:lnTo>
                  <a:pt x="816" y="11"/>
                </a:lnTo>
                <a:lnTo>
                  <a:pt x="798" y="8"/>
                </a:lnTo>
                <a:lnTo>
                  <a:pt x="780" y="5"/>
                </a:lnTo>
                <a:lnTo>
                  <a:pt x="764" y="3"/>
                </a:lnTo>
                <a:lnTo>
                  <a:pt x="747" y="2"/>
                </a:lnTo>
                <a:lnTo>
                  <a:pt x="729" y="0"/>
                </a:lnTo>
                <a:lnTo>
                  <a:pt x="710" y="0"/>
                </a:lnTo>
                <a:lnTo>
                  <a:pt x="692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37"/>
          <p:cNvSpPr>
            <a:spLocks/>
          </p:cNvSpPr>
          <p:nvPr/>
        </p:nvSpPr>
        <p:spPr bwMode="auto">
          <a:xfrm>
            <a:off x="2957513" y="4473576"/>
            <a:ext cx="1100137" cy="1100138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  <a:lnTo>
                  <a:pt x="694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38"/>
          <p:cNvSpPr>
            <a:spLocks/>
          </p:cNvSpPr>
          <p:nvPr/>
        </p:nvSpPr>
        <p:spPr bwMode="auto">
          <a:xfrm>
            <a:off x="2957513" y="4473576"/>
            <a:ext cx="1100137" cy="1100138"/>
          </a:xfrm>
          <a:custGeom>
            <a:avLst/>
            <a:gdLst>
              <a:gd name="T0" fmla="*/ 640 w 1386"/>
              <a:gd name="T1" fmla="*/ 1 h 1386"/>
              <a:gd name="T2" fmla="*/ 571 w 1386"/>
              <a:gd name="T3" fmla="*/ 10 h 1386"/>
              <a:gd name="T4" fmla="*/ 504 w 1386"/>
              <a:gd name="T5" fmla="*/ 26 h 1386"/>
              <a:gd name="T6" fmla="*/ 439 w 1386"/>
              <a:gd name="T7" fmla="*/ 48 h 1386"/>
              <a:gd name="T8" fmla="*/ 363 w 1386"/>
              <a:gd name="T9" fmla="*/ 83 h 1386"/>
              <a:gd name="T10" fmla="*/ 253 w 1386"/>
              <a:gd name="T11" fmla="*/ 158 h 1386"/>
              <a:gd name="T12" fmla="*/ 159 w 1386"/>
              <a:gd name="T13" fmla="*/ 252 h 1386"/>
              <a:gd name="T14" fmla="*/ 85 w 1386"/>
              <a:gd name="T15" fmla="*/ 362 h 1386"/>
              <a:gd name="T16" fmla="*/ 48 w 1386"/>
              <a:gd name="T17" fmla="*/ 438 h 1386"/>
              <a:gd name="T18" fmla="*/ 28 w 1386"/>
              <a:gd name="T19" fmla="*/ 502 h 1386"/>
              <a:gd name="T20" fmla="*/ 12 w 1386"/>
              <a:gd name="T21" fmla="*/ 570 h 1386"/>
              <a:gd name="T22" fmla="*/ 3 w 1386"/>
              <a:gd name="T23" fmla="*/ 639 h 1386"/>
              <a:gd name="T24" fmla="*/ 1 w 1386"/>
              <a:gd name="T25" fmla="*/ 710 h 1386"/>
              <a:gd name="T26" fmla="*/ 6 w 1386"/>
              <a:gd name="T27" fmla="*/ 781 h 1386"/>
              <a:gd name="T28" fmla="*/ 19 w 1386"/>
              <a:gd name="T29" fmla="*/ 848 h 1386"/>
              <a:gd name="T30" fmla="*/ 36 w 1386"/>
              <a:gd name="T31" fmla="*/ 914 h 1386"/>
              <a:gd name="T32" fmla="*/ 61 w 1386"/>
              <a:gd name="T33" fmla="*/ 977 h 1386"/>
              <a:gd name="T34" fmla="*/ 118 w 1386"/>
              <a:gd name="T35" fmla="*/ 1080 h 1386"/>
              <a:gd name="T36" fmla="*/ 203 w 1386"/>
              <a:gd name="T37" fmla="*/ 1182 h 1386"/>
              <a:gd name="T38" fmla="*/ 306 w 1386"/>
              <a:gd name="T39" fmla="*/ 1267 h 1386"/>
              <a:gd name="T40" fmla="*/ 408 w 1386"/>
              <a:gd name="T41" fmla="*/ 1324 h 1386"/>
              <a:gd name="T42" fmla="*/ 471 w 1386"/>
              <a:gd name="T43" fmla="*/ 1349 h 1386"/>
              <a:gd name="T44" fmla="*/ 537 w 1386"/>
              <a:gd name="T45" fmla="*/ 1367 h 1386"/>
              <a:gd name="T46" fmla="*/ 605 w 1386"/>
              <a:gd name="T47" fmla="*/ 1380 h 1386"/>
              <a:gd name="T48" fmla="*/ 675 w 1386"/>
              <a:gd name="T49" fmla="*/ 1384 h 1386"/>
              <a:gd name="T50" fmla="*/ 747 w 1386"/>
              <a:gd name="T51" fmla="*/ 1383 h 1386"/>
              <a:gd name="T52" fmla="*/ 816 w 1386"/>
              <a:gd name="T53" fmla="*/ 1374 h 1386"/>
              <a:gd name="T54" fmla="*/ 883 w 1386"/>
              <a:gd name="T55" fmla="*/ 1359 h 1386"/>
              <a:gd name="T56" fmla="*/ 948 w 1386"/>
              <a:gd name="T57" fmla="*/ 1337 h 1386"/>
              <a:gd name="T58" fmla="*/ 1024 w 1386"/>
              <a:gd name="T59" fmla="*/ 1301 h 1386"/>
              <a:gd name="T60" fmla="*/ 1134 w 1386"/>
              <a:gd name="T61" fmla="*/ 1228 h 1386"/>
              <a:gd name="T62" fmla="*/ 1227 w 1386"/>
              <a:gd name="T63" fmla="*/ 1132 h 1386"/>
              <a:gd name="T64" fmla="*/ 1302 w 1386"/>
              <a:gd name="T65" fmla="*/ 1022 h 1386"/>
              <a:gd name="T66" fmla="*/ 1339 w 1386"/>
              <a:gd name="T67" fmla="*/ 946 h 1386"/>
              <a:gd name="T68" fmla="*/ 1359 w 1386"/>
              <a:gd name="T69" fmla="*/ 882 h 1386"/>
              <a:gd name="T70" fmla="*/ 1375 w 1386"/>
              <a:gd name="T71" fmla="*/ 814 h 1386"/>
              <a:gd name="T72" fmla="*/ 1384 w 1386"/>
              <a:gd name="T73" fmla="*/ 746 h 1386"/>
              <a:gd name="T74" fmla="*/ 1386 w 1386"/>
              <a:gd name="T75" fmla="*/ 674 h 1386"/>
              <a:gd name="T76" fmla="*/ 1381 w 1386"/>
              <a:gd name="T77" fmla="*/ 604 h 1386"/>
              <a:gd name="T78" fmla="*/ 1368 w 1386"/>
              <a:gd name="T79" fmla="*/ 536 h 1386"/>
              <a:gd name="T80" fmla="*/ 1350 w 1386"/>
              <a:gd name="T81" fmla="*/ 470 h 1386"/>
              <a:gd name="T82" fmla="*/ 1325 w 1386"/>
              <a:gd name="T83" fmla="*/ 407 h 1386"/>
              <a:gd name="T84" fmla="*/ 1268 w 1386"/>
              <a:gd name="T85" fmla="*/ 305 h 1386"/>
              <a:gd name="T86" fmla="*/ 1183 w 1386"/>
              <a:gd name="T87" fmla="*/ 202 h 1386"/>
              <a:gd name="T88" fmla="*/ 1081 w 1386"/>
              <a:gd name="T89" fmla="*/ 119 h 1386"/>
              <a:gd name="T90" fmla="*/ 978 w 1386"/>
              <a:gd name="T91" fmla="*/ 60 h 1386"/>
              <a:gd name="T92" fmla="*/ 915 w 1386"/>
              <a:gd name="T93" fmla="*/ 37 h 1386"/>
              <a:gd name="T94" fmla="*/ 849 w 1386"/>
              <a:gd name="T95" fmla="*/ 18 h 1386"/>
              <a:gd name="T96" fmla="*/ 782 w 1386"/>
              <a:gd name="T97" fmla="*/ 4 h 1386"/>
              <a:gd name="T98" fmla="*/ 712 w 1386"/>
              <a:gd name="T99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6" h="1386">
                <a:moveTo>
                  <a:pt x="694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1"/>
                </a:lnTo>
                <a:lnTo>
                  <a:pt x="622" y="3"/>
                </a:lnTo>
                <a:lnTo>
                  <a:pt x="605" y="6"/>
                </a:lnTo>
                <a:lnTo>
                  <a:pt x="589" y="7"/>
                </a:lnTo>
                <a:lnTo>
                  <a:pt x="571" y="10"/>
                </a:lnTo>
                <a:lnTo>
                  <a:pt x="553" y="13"/>
                </a:lnTo>
                <a:lnTo>
                  <a:pt x="537" y="18"/>
                </a:lnTo>
                <a:lnTo>
                  <a:pt x="520" y="22"/>
                </a:lnTo>
                <a:lnTo>
                  <a:pt x="504" y="26"/>
                </a:lnTo>
                <a:lnTo>
                  <a:pt x="488" y="31"/>
                </a:lnTo>
                <a:lnTo>
                  <a:pt x="471" y="37"/>
                </a:lnTo>
                <a:lnTo>
                  <a:pt x="455" y="41"/>
                </a:lnTo>
                <a:lnTo>
                  <a:pt x="439" y="48"/>
                </a:lnTo>
                <a:lnTo>
                  <a:pt x="423" y="54"/>
                </a:lnTo>
                <a:lnTo>
                  <a:pt x="408" y="61"/>
                </a:lnTo>
                <a:lnTo>
                  <a:pt x="394" y="67"/>
                </a:lnTo>
                <a:lnTo>
                  <a:pt x="363" y="83"/>
                </a:lnTo>
                <a:lnTo>
                  <a:pt x="334" y="100"/>
                </a:lnTo>
                <a:lnTo>
                  <a:pt x="306" y="119"/>
                </a:lnTo>
                <a:lnTo>
                  <a:pt x="280" y="138"/>
                </a:lnTo>
                <a:lnTo>
                  <a:pt x="253" y="158"/>
                </a:lnTo>
                <a:lnTo>
                  <a:pt x="228" y="180"/>
                </a:lnTo>
                <a:lnTo>
                  <a:pt x="203" y="202"/>
                </a:lnTo>
                <a:lnTo>
                  <a:pt x="180" y="227"/>
                </a:lnTo>
                <a:lnTo>
                  <a:pt x="159" y="252"/>
                </a:lnTo>
                <a:lnTo>
                  <a:pt x="139" y="278"/>
                </a:lnTo>
                <a:lnTo>
                  <a:pt x="118" y="305"/>
                </a:lnTo>
                <a:lnTo>
                  <a:pt x="101" y="332"/>
                </a:lnTo>
                <a:lnTo>
                  <a:pt x="85" y="362"/>
                </a:lnTo>
                <a:lnTo>
                  <a:pt x="69" y="393"/>
                </a:lnTo>
                <a:lnTo>
                  <a:pt x="61" y="407"/>
                </a:lnTo>
                <a:lnTo>
                  <a:pt x="55" y="423"/>
                </a:lnTo>
                <a:lnTo>
                  <a:pt x="48" y="438"/>
                </a:lnTo>
                <a:lnTo>
                  <a:pt x="42" y="454"/>
                </a:lnTo>
                <a:lnTo>
                  <a:pt x="36" y="470"/>
                </a:lnTo>
                <a:lnTo>
                  <a:pt x="32" y="486"/>
                </a:lnTo>
                <a:lnTo>
                  <a:pt x="28" y="502"/>
                </a:lnTo>
                <a:lnTo>
                  <a:pt x="22" y="519"/>
                </a:lnTo>
                <a:lnTo>
                  <a:pt x="19" y="536"/>
                </a:lnTo>
                <a:lnTo>
                  <a:pt x="14" y="552"/>
                </a:lnTo>
                <a:lnTo>
                  <a:pt x="12" y="570"/>
                </a:lnTo>
                <a:lnTo>
                  <a:pt x="9" y="587"/>
                </a:lnTo>
                <a:lnTo>
                  <a:pt x="6" y="604"/>
                </a:lnTo>
                <a:lnTo>
                  <a:pt x="4" y="621"/>
                </a:lnTo>
                <a:lnTo>
                  <a:pt x="3" y="639"/>
                </a:lnTo>
                <a:lnTo>
                  <a:pt x="1" y="656"/>
                </a:lnTo>
                <a:lnTo>
                  <a:pt x="1" y="674"/>
                </a:lnTo>
                <a:lnTo>
                  <a:pt x="0" y="693"/>
                </a:lnTo>
                <a:lnTo>
                  <a:pt x="1" y="710"/>
                </a:lnTo>
                <a:lnTo>
                  <a:pt x="1" y="728"/>
                </a:lnTo>
                <a:lnTo>
                  <a:pt x="3" y="746"/>
                </a:lnTo>
                <a:lnTo>
                  <a:pt x="4" y="763"/>
                </a:lnTo>
                <a:lnTo>
                  <a:pt x="6" y="781"/>
                </a:lnTo>
                <a:lnTo>
                  <a:pt x="9" y="798"/>
                </a:lnTo>
                <a:lnTo>
                  <a:pt x="12" y="814"/>
                </a:lnTo>
                <a:lnTo>
                  <a:pt x="14" y="832"/>
                </a:lnTo>
                <a:lnTo>
                  <a:pt x="19" y="848"/>
                </a:lnTo>
                <a:lnTo>
                  <a:pt x="23" y="866"/>
                </a:lnTo>
                <a:lnTo>
                  <a:pt x="28" y="882"/>
                </a:lnTo>
                <a:lnTo>
                  <a:pt x="32" y="898"/>
                </a:lnTo>
                <a:lnTo>
                  <a:pt x="36" y="914"/>
                </a:lnTo>
                <a:lnTo>
                  <a:pt x="42" y="930"/>
                </a:lnTo>
                <a:lnTo>
                  <a:pt x="48" y="946"/>
                </a:lnTo>
                <a:lnTo>
                  <a:pt x="55" y="962"/>
                </a:lnTo>
                <a:lnTo>
                  <a:pt x="61" y="977"/>
                </a:lnTo>
                <a:lnTo>
                  <a:pt x="69" y="993"/>
                </a:lnTo>
                <a:lnTo>
                  <a:pt x="85" y="1022"/>
                </a:lnTo>
                <a:lnTo>
                  <a:pt x="101" y="1052"/>
                </a:lnTo>
                <a:lnTo>
                  <a:pt x="118" y="1080"/>
                </a:lnTo>
                <a:lnTo>
                  <a:pt x="139" y="1107"/>
                </a:lnTo>
                <a:lnTo>
                  <a:pt x="159" y="1132"/>
                </a:lnTo>
                <a:lnTo>
                  <a:pt x="180" y="1159"/>
                </a:lnTo>
                <a:lnTo>
                  <a:pt x="203" y="1182"/>
                </a:lnTo>
                <a:lnTo>
                  <a:pt x="228" y="1206"/>
                </a:lnTo>
                <a:lnTo>
                  <a:pt x="253" y="1228"/>
                </a:lnTo>
                <a:lnTo>
                  <a:pt x="280" y="1248"/>
                </a:lnTo>
                <a:lnTo>
                  <a:pt x="306" y="1267"/>
                </a:lnTo>
                <a:lnTo>
                  <a:pt x="334" y="1285"/>
                </a:lnTo>
                <a:lnTo>
                  <a:pt x="363" y="1301"/>
                </a:lnTo>
                <a:lnTo>
                  <a:pt x="392" y="1317"/>
                </a:lnTo>
                <a:lnTo>
                  <a:pt x="408" y="1324"/>
                </a:lnTo>
                <a:lnTo>
                  <a:pt x="423" y="1330"/>
                </a:lnTo>
                <a:lnTo>
                  <a:pt x="439" y="1337"/>
                </a:lnTo>
                <a:lnTo>
                  <a:pt x="455" y="1343"/>
                </a:lnTo>
                <a:lnTo>
                  <a:pt x="471" y="1349"/>
                </a:lnTo>
                <a:lnTo>
                  <a:pt x="488" y="1354"/>
                </a:lnTo>
                <a:lnTo>
                  <a:pt x="504" y="1359"/>
                </a:lnTo>
                <a:lnTo>
                  <a:pt x="520" y="1364"/>
                </a:lnTo>
                <a:lnTo>
                  <a:pt x="537" y="1367"/>
                </a:lnTo>
                <a:lnTo>
                  <a:pt x="553" y="1371"/>
                </a:lnTo>
                <a:lnTo>
                  <a:pt x="571" y="1374"/>
                </a:lnTo>
                <a:lnTo>
                  <a:pt x="587" y="1377"/>
                </a:lnTo>
                <a:lnTo>
                  <a:pt x="605" y="1380"/>
                </a:lnTo>
                <a:lnTo>
                  <a:pt x="622" y="1381"/>
                </a:lnTo>
                <a:lnTo>
                  <a:pt x="640" y="1383"/>
                </a:lnTo>
                <a:lnTo>
                  <a:pt x="657" y="1384"/>
                </a:lnTo>
                <a:lnTo>
                  <a:pt x="675" y="1384"/>
                </a:lnTo>
                <a:lnTo>
                  <a:pt x="693" y="1386"/>
                </a:lnTo>
                <a:lnTo>
                  <a:pt x="712" y="1384"/>
                </a:lnTo>
                <a:lnTo>
                  <a:pt x="729" y="1384"/>
                </a:lnTo>
                <a:lnTo>
                  <a:pt x="747" y="1383"/>
                </a:lnTo>
                <a:lnTo>
                  <a:pt x="764" y="1381"/>
                </a:lnTo>
                <a:lnTo>
                  <a:pt x="782" y="1380"/>
                </a:lnTo>
                <a:lnTo>
                  <a:pt x="800" y="1377"/>
                </a:lnTo>
                <a:lnTo>
                  <a:pt x="816" y="1374"/>
                </a:lnTo>
                <a:lnTo>
                  <a:pt x="833" y="1371"/>
                </a:lnTo>
                <a:lnTo>
                  <a:pt x="849" y="1367"/>
                </a:lnTo>
                <a:lnTo>
                  <a:pt x="867" y="1364"/>
                </a:lnTo>
                <a:lnTo>
                  <a:pt x="883" y="1359"/>
                </a:lnTo>
                <a:lnTo>
                  <a:pt x="899" y="1354"/>
                </a:lnTo>
                <a:lnTo>
                  <a:pt x="915" y="1349"/>
                </a:lnTo>
                <a:lnTo>
                  <a:pt x="931" y="1343"/>
                </a:lnTo>
                <a:lnTo>
                  <a:pt x="948" y="1337"/>
                </a:lnTo>
                <a:lnTo>
                  <a:pt x="964" y="1330"/>
                </a:lnTo>
                <a:lnTo>
                  <a:pt x="978" y="1324"/>
                </a:lnTo>
                <a:lnTo>
                  <a:pt x="994" y="1317"/>
                </a:lnTo>
                <a:lnTo>
                  <a:pt x="1024" y="1301"/>
                </a:lnTo>
                <a:lnTo>
                  <a:pt x="1053" y="1285"/>
                </a:lnTo>
                <a:lnTo>
                  <a:pt x="1081" y="1267"/>
                </a:lnTo>
                <a:lnTo>
                  <a:pt x="1109" y="1248"/>
                </a:lnTo>
                <a:lnTo>
                  <a:pt x="1134" y="1228"/>
                </a:lnTo>
                <a:lnTo>
                  <a:pt x="1160" y="1206"/>
                </a:lnTo>
                <a:lnTo>
                  <a:pt x="1183" y="1182"/>
                </a:lnTo>
                <a:lnTo>
                  <a:pt x="1207" y="1159"/>
                </a:lnTo>
                <a:lnTo>
                  <a:pt x="1227" y="1132"/>
                </a:lnTo>
                <a:lnTo>
                  <a:pt x="1249" y="1107"/>
                </a:lnTo>
                <a:lnTo>
                  <a:pt x="1268" y="1080"/>
                </a:lnTo>
                <a:lnTo>
                  <a:pt x="1286" y="1052"/>
                </a:lnTo>
                <a:lnTo>
                  <a:pt x="1302" y="1022"/>
                </a:lnTo>
                <a:lnTo>
                  <a:pt x="1318" y="993"/>
                </a:lnTo>
                <a:lnTo>
                  <a:pt x="1325" y="977"/>
                </a:lnTo>
                <a:lnTo>
                  <a:pt x="1331" y="962"/>
                </a:lnTo>
                <a:lnTo>
                  <a:pt x="1339" y="946"/>
                </a:lnTo>
                <a:lnTo>
                  <a:pt x="1345" y="930"/>
                </a:lnTo>
                <a:lnTo>
                  <a:pt x="1350" y="914"/>
                </a:lnTo>
                <a:lnTo>
                  <a:pt x="1355" y="898"/>
                </a:lnTo>
                <a:lnTo>
                  <a:pt x="1359" y="882"/>
                </a:lnTo>
                <a:lnTo>
                  <a:pt x="1365" y="866"/>
                </a:lnTo>
                <a:lnTo>
                  <a:pt x="1368" y="848"/>
                </a:lnTo>
                <a:lnTo>
                  <a:pt x="1372" y="832"/>
                </a:lnTo>
                <a:lnTo>
                  <a:pt x="1375" y="814"/>
                </a:lnTo>
                <a:lnTo>
                  <a:pt x="1378" y="798"/>
                </a:lnTo>
                <a:lnTo>
                  <a:pt x="1381" y="781"/>
                </a:lnTo>
                <a:lnTo>
                  <a:pt x="1383" y="763"/>
                </a:lnTo>
                <a:lnTo>
                  <a:pt x="1384" y="746"/>
                </a:lnTo>
                <a:lnTo>
                  <a:pt x="1386" y="728"/>
                </a:lnTo>
                <a:lnTo>
                  <a:pt x="1386" y="710"/>
                </a:lnTo>
                <a:lnTo>
                  <a:pt x="1386" y="693"/>
                </a:lnTo>
                <a:lnTo>
                  <a:pt x="1386" y="674"/>
                </a:lnTo>
                <a:lnTo>
                  <a:pt x="1386" y="656"/>
                </a:lnTo>
                <a:lnTo>
                  <a:pt x="1384" y="639"/>
                </a:lnTo>
                <a:lnTo>
                  <a:pt x="1383" y="621"/>
                </a:lnTo>
                <a:lnTo>
                  <a:pt x="1381" y="604"/>
                </a:lnTo>
                <a:lnTo>
                  <a:pt x="1378" y="587"/>
                </a:lnTo>
                <a:lnTo>
                  <a:pt x="1375" y="570"/>
                </a:lnTo>
                <a:lnTo>
                  <a:pt x="1372" y="552"/>
                </a:lnTo>
                <a:lnTo>
                  <a:pt x="1368" y="536"/>
                </a:lnTo>
                <a:lnTo>
                  <a:pt x="1365" y="519"/>
                </a:lnTo>
                <a:lnTo>
                  <a:pt x="1361" y="502"/>
                </a:lnTo>
                <a:lnTo>
                  <a:pt x="1355" y="486"/>
                </a:lnTo>
                <a:lnTo>
                  <a:pt x="1350" y="470"/>
                </a:lnTo>
                <a:lnTo>
                  <a:pt x="1345" y="454"/>
                </a:lnTo>
                <a:lnTo>
                  <a:pt x="1339" y="438"/>
                </a:lnTo>
                <a:lnTo>
                  <a:pt x="1331" y="423"/>
                </a:lnTo>
                <a:lnTo>
                  <a:pt x="1325" y="407"/>
                </a:lnTo>
                <a:lnTo>
                  <a:pt x="1318" y="393"/>
                </a:lnTo>
                <a:lnTo>
                  <a:pt x="1302" y="362"/>
                </a:lnTo>
                <a:lnTo>
                  <a:pt x="1286" y="332"/>
                </a:lnTo>
                <a:lnTo>
                  <a:pt x="1268" y="305"/>
                </a:lnTo>
                <a:lnTo>
                  <a:pt x="1249" y="278"/>
                </a:lnTo>
                <a:lnTo>
                  <a:pt x="1229" y="252"/>
                </a:lnTo>
                <a:lnTo>
                  <a:pt x="1207" y="227"/>
                </a:lnTo>
                <a:lnTo>
                  <a:pt x="1183" y="202"/>
                </a:lnTo>
                <a:lnTo>
                  <a:pt x="1160" y="180"/>
                </a:lnTo>
                <a:lnTo>
                  <a:pt x="1134" y="158"/>
                </a:lnTo>
                <a:lnTo>
                  <a:pt x="1109" y="138"/>
                </a:lnTo>
                <a:lnTo>
                  <a:pt x="1081" y="119"/>
                </a:lnTo>
                <a:lnTo>
                  <a:pt x="1053" y="100"/>
                </a:lnTo>
                <a:lnTo>
                  <a:pt x="1024" y="83"/>
                </a:lnTo>
                <a:lnTo>
                  <a:pt x="994" y="67"/>
                </a:lnTo>
                <a:lnTo>
                  <a:pt x="978" y="60"/>
                </a:lnTo>
                <a:lnTo>
                  <a:pt x="964" y="54"/>
                </a:lnTo>
                <a:lnTo>
                  <a:pt x="948" y="48"/>
                </a:lnTo>
                <a:lnTo>
                  <a:pt x="931" y="41"/>
                </a:lnTo>
                <a:lnTo>
                  <a:pt x="915" y="37"/>
                </a:lnTo>
                <a:lnTo>
                  <a:pt x="899" y="31"/>
                </a:lnTo>
                <a:lnTo>
                  <a:pt x="883" y="26"/>
                </a:lnTo>
                <a:lnTo>
                  <a:pt x="867" y="22"/>
                </a:lnTo>
                <a:lnTo>
                  <a:pt x="849" y="18"/>
                </a:lnTo>
                <a:lnTo>
                  <a:pt x="833" y="13"/>
                </a:lnTo>
                <a:lnTo>
                  <a:pt x="816" y="10"/>
                </a:lnTo>
                <a:lnTo>
                  <a:pt x="800" y="7"/>
                </a:lnTo>
                <a:lnTo>
                  <a:pt x="782" y="4"/>
                </a:lnTo>
                <a:lnTo>
                  <a:pt x="764" y="3"/>
                </a:lnTo>
                <a:lnTo>
                  <a:pt x="747" y="1"/>
                </a:lnTo>
                <a:lnTo>
                  <a:pt x="729" y="0"/>
                </a:lnTo>
                <a:lnTo>
                  <a:pt x="712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9"/>
          <p:cNvSpPr>
            <a:spLocks/>
          </p:cNvSpPr>
          <p:nvPr/>
        </p:nvSpPr>
        <p:spPr bwMode="auto">
          <a:xfrm>
            <a:off x="1803400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Freeform 40"/>
          <p:cNvSpPr>
            <a:spLocks/>
          </p:cNvSpPr>
          <p:nvPr/>
        </p:nvSpPr>
        <p:spPr bwMode="auto">
          <a:xfrm>
            <a:off x="1803400" y="4475163"/>
            <a:ext cx="1100137" cy="1098550"/>
          </a:xfrm>
          <a:custGeom>
            <a:avLst/>
            <a:gdLst>
              <a:gd name="T0" fmla="*/ 640 w 1385"/>
              <a:gd name="T1" fmla="*/ 2 h 1385"/>
              <a:gd name="T2" fmla="*/ 569 w 1385"/>
              <a:gd name="T3" fmla="*/ 11 h 1385"/>
              <a:gd name="T4" fmla="*/ 502 w 1385"/>
              <a:gd name="T5" fmla="*/ 27 h 1385"/>
              <a:gd name="T6" fmla="*/ 438 w 1385"/>
              <a:gd name="T7" fmla="*/ 49 h 1385"/>
              <a:gd name="T8" fmla="*/ 361 w 1385"/>
              <a:gd name="T9" fmla="*/ 84 h 1385"/>
              <a:gd name="T10" fmla="*/ 252 w 1385"/>
              <a:gd name="T11" fmla="*/ 159 h 1385"/>
              <a:gd name="T12" fmla="*/ 158 w 1385"/>
              <a:gd name="T13" fmla="*/ 252 h 1385"/>
              <a:gd name="T14" fmla="*/ 83 w 1385"/>
              <a:gd name="T15" fmla="*/ 362 h 1385"/>
              <a:gd name="T16" fmla="*/ 48 w 1385"/>
              <a:gd name="T17" fmla="*/ 438 h 1385"/>
              <a:gd name="T18" fmla="*/ 26 w 1385"/>
              <a:gd name="T19" fmla="*/ 503 h 1385"/>
              <a:gd name="T20" fmla="*/ 10 w 1385"/>
              <a:gd name="T21" fmla="*/ 570 h 1385"/>
              <a:gd name="T22" fmla="*/ 1 w 1385"/>
              <a:gd name="T23" fmla="*/ 639 h 1385"/>
              <a:gd name="T24" fmla="*/ 0 w 1385"/>
              <a:gd name="T25" fmla="*/ 711 h 1385"/>
              <a:gd name="T26" fmla="*/ 6 w 1385"/>
              <a:gd name="T27" fmla="*/ 781 h 1385"/>
              <a:gd name="T28" fmla="*/ 17 w 1385"/>
              <a:gd name="T29" fmla="*/ 849 h 1385"/>
              <a:gd name="T30" fmla="*/ 36 w 1385"/>
              <a:gd name="T31" fmla="*/ 915 h 1385"/>
              <a:gd name="T32" fmla="*/ 61 w 1385"/>
              <a:gd name="T33" fmla="*/ 978 h 1385"/>
              <a:gd name="T34" fmla="*/ 118 w 1385"/>
              <a:gd name="T35" fmla="*/ 1080 h 1385"/>
              <a:gd name="T36" fmla="*/ 202 w 1385"/>
              <a:gd name="T37" fmla="*/ 1183 h 1385"/>
              <a:gd name="T38" fmla="*/ 304 w 1385"/>
              <a:gd name="T39" fmla="*/ 1268 h 1385"/>
              <a:gd name="T40" fmla="*/ 407 w 1385"/>
              <a:gd name="T41" fmla="*/ 1325 h 1385"/>
              <a:gd name="T42" fmla="*/ 470 w 1385"/>
              <a:gd name="T43" fmla="*/ 1350 h 1385"/>
              <a:gd name="T44" fmla="*/ 536 w 1385"/>
              <a:gd name="T45" fmla="*/ 1367 h 1385"/>
              <a:gd name="T46" fmla="*/ 603 w 1385"/>
              <a:gd name="T47" fmla="*/ 1380 h 1385"/>
              <a:gd name="T48" fmla="*/ 675 w 1385"/>
              <a:gd name="T49" fmla="*/ 1385 h 1385"/>
              <a:gd name="T50" fmla="*/ 745 w 1385"/>
              <a:gd name="T51" fmla="*/ 1383 h 1385"/>
              <a:gd name="T52" fmla="*/ 816 w 1385"/>
              <a:gd name="T53" fmla="*/ 1375 h 1385"/>
              <a:gd name="T54" fmla="*/ 881 w 1385"/>
              <a:gd name="T55" fmla="*/ 1360 h 1385"/>
              <a:gd name="T56" fmla="*/ 946 w 1385"/>
              <a:gd name="T57" fmla="*/ 1338 h 1385"/>
              <a:gd name="T58" fmla="*/ 1022 w 1385"/>
              <a:gd name="T59" fmla="*/ 1303 h 1385"/>
              <a:gd name="T60" fmla="*/ 1133 w 1385"/>
              <a:gd name="T61" fmla="*/ 1228 h 1385"/>
              <a:gd name="T62" fmla="*/ 1227 w 1385"/>
              <a:gd name="T63" fmla="*/ 1134 h 1385"/>
              <a:gd name="T64" fmla="*/ 1302 w 1385"/>
              <a:gd name="T65" fmla="*/ 1023 h 1385"/>
              <a:gd name="T66" fmla="*/ 1337 w 1385"/>
              <a:gd name="T67" fmla="*/ 947 h 1385"/>
              <a:gd name="T68" fmla="*/ 1359 w 1385"/>
              <a:gd name="T69" fmla="*/ 882 h 1385"/>
              <a:gd name="T70" fmla="*/ 1374 w 1385"/>
              <a:gd name="T71" fmla="*/ 815 h 1385"/>
              <a:gd name="T72" fmla="*/ 1382 w 1385"/>
              <a:gd name="T73" fmla="*/ 746 h 1385"/>
              <a:gd name="T74" fmla="*/ 1385 w 1385"/>
              <a:gd name="T75" fmla="*/ 674 h 1385"/>
              <a:gd name="T76" fmla="*/ 1380 w 1385"/>
              <a:gd name="T77" fmla="*/ 604 h 1385"/>
              <a:gd name="T78" fmla="*/ 1368 w 1385"/>
              <a:gd name="T79" fmla="*/ 537 h 1385"/>
              <a:gd name="T80" fmla="*/ 1349 w 1385"/>
              <a:gd name="T81" fmla="*/ 471 h 1385"/>
              <a:gd name="T82" fmla="*/ 1324 w 1385"/>
              <a:gd name="T83" fmla="*/ 408 h 1385"/>
              <a:gd name="T84" fmla="*/ 1267 w 1385"/>
              <a:gd name="T85" fmla="*/ 305 h 1385"/>
              <a:gd name="T86" fmla="*/ 1182 w 1385"/>
              <a:gd name="T87" fmla="*/ 203 h 1385"/>
              <a:gd name="T88" fmla="*/ 1079 w 1385"/>
              <a:gd name="T89" fmla="*/ 119 h 1385"/>
              <a:gd name="T90" fmla="*/ 977 w 1385"/>
              <a:gd name="T91" fmla="*/ 60 h 1385"/>
              <a:gd name="T92" fmla="*/ 914 w 1385"/>
              <a:gd name="T93" fmla="*/ 37 h 1385"/>
              <a:gd name="T94" fmla="*/ 849 w 1385"/>
              <a:gd name="T95" fmla="*/ 18 h 1385"/>
              <a:gd name="T96" fmla="*/ 780 w 1385"/>
              <a:gd name="T97" fmla="*/ 5 h 1385"/>
              <a:gd name="T98" fmla="*/ 710 w 1385"/>
              <a:gd name="T9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5" h="1385">
                <a:moveTo>
                  <a:pt x="693" y="0"/>
                </a:moveTo>
                <a:lnTo>
                  <a:pt x="675" y="0"/>
                </a:lnTo>
                <a:lnTo>
                  <a:pt x="657" y="0"/>
                </a:lnTo>
                <a:lnTo>
                  <a:pt x="640" y="2"/>
                </a:lnTo>
                <a:lnTo>
                  <a:pt x="622" y="3"/>
                </a:lnTo>
                <a:lnTo>
                  <a:pt x="605" y="6"/>
                </a:lnTo>
                <a:lnTo>
                  <a:pt x="587" y="8"/>
                </a:lnTo>
                <a:lnTo>
                  <a:pt x="569" y="11"/>
                </a:lnTo>
                <a:lnTo>
                  <a:pt x="553" y="14"/>
                </a:lnTo>
                <a:lnTo>
                  <a:pt x="536" y="18"/>
                </a:lnTo>
                <a:lnTo>
                  <a:pt x="520" y="22"/>
                </a:lnTo>
                <a:lnTo>
                  <a:pt x="502" y="27"/>
                </a:lnTo>
                <a:lnTo>
                  <a:pt x="486" y="31"/>
                </a:lnTo>
                <a:lnTo>
                  <a:pt x="470" y="37"/>
                </a:lnTo>
                <a:lnTo>
                  <a:pt x="454" y="41"/>
                </a:lnTo>
                <a:lnTo>
                  <a:pt x="438" y="49"/>
                </a:lnTo>
                <a:lnTo>
                  <a:pt x="423" y="55"/>
                </a:lnTo>
                <a:lnTo>
                  <a:pt x="407" y="62"/>
                </a:lnTo>
                <a:lnTo>
                  <a:pt x="392" y="68"/>
                </a:lnTo>
                <a:lnTo>
                  <a:pt x="361" y="84"/>
                </a:lnTo>
                <a:lnTo>
                  <a:pt x="334" y="100"/>
                </a:lnTo>
                <a:lnTo>
                  <a:pt x="304" y="119"/>
                </a:lnTo>
                <a:lnTo>
                  <a:pt x="278" y="138"/>
                </a:lnTo>
                <a:lnTo>
                  <a:pt x="252" y="159"/>
                </a:lnTo>
                <a:lnTo>
                  <a:pt x="227" y="181"/>
                </a:lnTo>
                <a:lnTo>
                  <a:pt x="202" y="203"/>
                </a:lnTo>
                <a:lnTo>
                  <a:pt x="180" y="227"/>
                </a:lnTo>
                <a:lnTo>
                  <a:pt x="158" y="252"/>
                </a:lnTo>
                <a:lnTo>
                  <a:pt x="137" y="279"/>
                </a:lnTo>
                <a:lnTo>
                  <a:pt x="118" y="305"/>
                </a:lnTo>
                <a:lnTo>
                  <a:pt x="99" y="333"/>
                </a:lnTo>
                <a:lnTo>
                  <a:pt x="83" y="362"/>
                </a:lnTo>
                <a:lnTo>
                  <a:pt x="69" y="393"/>
                </a:lnTo>
                <a:lnTo>
                  <a:pt x="61" y="408"/>
                </a:lnTo>
                <a:lnTo>
                  <a:pt x="54" y="424"/>
                </a:lnTo>
                <a:lnTo>
                  <a:pt x="48" y="438"/>
                </a:lnTo>
                <a:lnTo>
                  <a:pt x="42" y="455"/>
                </a:lnTo>
                <a:lnTo>
                  <a:pt x="36" y="471"/>
                </a:lnTo>
                <a:lnTo>
                  <a:pt x="30" y="487"/>
                </a:lnTo>
                <a:lnTo>
                  <a:pt x="26" y="503"/>
                </a:lnTo>
                <a:lnTo>
                  <a:pt x="22" y="519"/>
                </a:lnTo>
                <a:lnTo>
                  <a:pt x="17" y="537"/>
                </a:lnTo>
                <a:lnTo>
                  <a:pt x="13" y="553"/>
                </a:lnTo>
                <a:lnTo>
                  <a:pt x="10" y="570"/>
                </a:lnTo>
                <a:lnTo>
                  <a:pt x="7" y="588"/>
                </a:lnTo>
                <a:lnTo>
                  <a:pt x="6" y="604"/>
                </a:lnTo>
                <a:lnTo>
                  <a:pt x="3" y="622"/>
                </a:lnTo>
                <a:lnTo>
                  <a:pt x="1" y="639"/>
                </a:lnTo>
                <a:lnTo>
                  <a:pt x="0" y="657"/>
                </a:lnTo>
                <a:lnTo>
                  <a:pt x="0" y="674"/>
                </a:lnTo>
                <a:lnTo>
                  <a:pt x="0" y="693"/>
                </a:lnTo>
                <a:lnTo>
                  <a:pt x="0" y="711"/>
                </a:lnTo>
                <a:lnTo>
                  <a:pt x="1" y="728"/>
                </a:lnTo>
                <a:lnTo>
                  <a:pt x="1" y="746"/>
                </a:lnTo>
                <a:lnTo>
                  <a:pt x="3" y="764"/>
                </a:lnTo>
                <a:lnTo>
                  <a:pt x="6" y="781"/>
                </a:lnTo>
                <a:lnTo>
                  <a:pt x="7" y="799"/>
                </a:lnTo>
                <a:lnTo>
                  <a:pt x="10" y="815"/>
                </a:lnTo>
                <a:lnTo>
                  <a:pt x="14" y="832"/>
                </a:lnTo>
                <a:lnTo>
                  <a:pt x="17" y="849"/>
                </a:lnTo>
                <a:lnTo>
                  <a:pt x="22" y="866"/>
                </a:lnTo>
                <a:lnTo>
                  <a:pt x="26" y="882"/>
                </a:lnTo>
                <a:lnTo>
                  <a:pt x="30" y="898"/>
                </a:lnTo>
                <a:lnTo>
                  <a:pt x="36" y="915"/>
                </a:lnTo>
                <a:lnTo>
                  <a:pt x="42" y="931"/>
                </a:lnTo>
                <a:lnTo>
                  <a:pt x="48" y="947"/>
                </a:lnTo>
                <a:lnTo>
                  <a:pt x="54" y="963"/>
                </a:lnTo>
                <a:lnTo>
                  <a:pt x="61" y="978"/>
                </a:lnTo>
                <a:lnTo>
                  <a:pt x="69" y="994"/>
                </a:lnTo>
                <a:lnTo>
                  <a:pt x="83" y="1023"/>
                </a:lnTo>
                <a:lnTo>
                  <a:pt x="99" y="1052"/>
                </a:lnTo>
                <a:lnTo>
                  <a:pt x="118" y="1080"/>
                </a:lnTo>
                <a:lnTo>
                  <a:pt x="137" y="1108"/>
                </a:lnTo>
                <a:lnTo>
                  <a:pt x="158" y="1134"/>
                </a:lnTo>
                <a:lnTo>
                  <a:pt x="180" y="1159"/>
                </a:lnTo>
                <a:lnTo>
                  <a:pt x="202" y="1183"/>
                </a:lnTo>
                <a:lnTo>
                  <a:pt x="227" y="1206"/>
                </a:lnTo>
                <a:lnTo>
                  <a:pt x="252" y="1228"/>
                </a:lnTo>
                <a:lnTo>
                  <a:pt x="278" y="1249"/>
                </a:lnTo>
                <a:lnTo>
                  <a:pt x="304" y="1268"/>
                </a:lnTo>
                <a:lnTo>
                  <a:pt x="334" y="1285"/>
                </a:lnTo>
                <a:lnTo>
                  <a:pt x="361" y="1301"/>
                </a:lnTo>
                <a:lnTo>
                  <a:pt x="392" y="1317"/>
                </a:lnTo>
                <a:lnTo>
                  <a:pt x="407" y="1325"/>
                </a:lnTo>
                <a:lnTo>
                  <a:pt x="423" y="1331"/>
                </a:lnTo>
                <a:lnTo>
                  <a:pt x="438" y="1338"/>
                </a:lnTo>
                <a:lnTo>
                  <a:pt x="454" y="1344"/>
                </a:lnTo>
                <a:lnTo>
                  <a:pt x="470" y="1350"/>
                </a:lnTo>
                <a:lnTo>
                  <a:pt x="486" y="1354"/>
                </a:lnTo>
                <a:lnTo>
                  <a:pt x="502" y="1360"/>
                </a:lnTo>
                <a:lnTo>
                  <a:pt x="520" y="1364"/>
                </a:lnTo>
                <a:lnTo>
                  <a:pt x="536" y="1367"/>
                </a:lnTo>
                <a:lnTo>
                  <a:pt x="552" y="1372"/>
                </a:lnTo>
                <a:lnTo>
                  <a:pt x="569" y="1375"/>
                </a:lnTo>
                <a:lnTo>
                  <a:pt x="587" y="1377"/>
                </a:lnTo>
                <a:lnTo>
                  <a:pt x="603" y="1380"/>
                </a:lnTo>
                <a:lnTo>
                  <a:pt x="621" y="1382"/>
                </a:lnTo>
                <a:lnTo>
                  <a:pt x="638" y="1383"/>
                </a:lnTo>
                <a:lnTo>
                  <a:pt x="656" y="1385"/>
                </a:lnTo>
                <a:lnTo>
                  <a:pt x="675" y="1385"/>
                </a:lnTo>
                <a:lnTo>
                  <a:pt x="693" y="1385"/>
                </a:lnTo>
                <a:lnTo>
                  <a:pt x="710" y="1385"/>
                </a:lnTo>
                <a:lnTo>
                  <a:pt x="728" y="1385"/>
                </a:lnTo>
                <a:lnTo>
                  <a:pt x="745" y="1383"/>
                </a:lnTo>
                <a:lnTo>
                  <a:pt x="763" y="1382"/>
                </a:lnTo>
                <a:lnTo>
                  <a:pt x="780" y="1380"/>
                </a:lnTo>
                <a:lnTo>
                  <a:pt x="798" y="1377"/>
                </a:lnTo>
                <a:lnTo>
                  <a:pt x="816" y="1375"/>
                </a:lnTo>
                <a:lnTo>
                  <a:pt x="832" y="1372"/>
                </a:lnTo>
                <a:lnTo>
                  <a:pt x="849" y="1369"/>
                </a:lnTo>
                <a:lnTo>
                  <a:pt x="865" y="1364"/>
                </a:lnTo>
                <a:lnTo>
                  <a:pt x="881" y="1360"/>
                </a:lnTo>
                <a:lnTo>
                  <a:pt x="899" y="1354"/>
                </a:lnTo>
                <a:lnTo>
                  <a:pt x="915" y="1350"/>
                </a:lnTo>
                <a:lnTo>
                  <a:pt x="930" y="1344"/>
                </a:lnTo>
                <a:lnTo>
                  <a:pt x="946" y="1338"/>
                </a:lnTo>
                <a:lnTo>
                  <a:pt x="962" y="1331"/>
                </a:lnTo>
                <a:lnTo>
                  <a:pt x="977" y="1325"/>
                </a:lnTo>
                <a:lnTo>
                  <a:pt x="993" y="1317"/>
                </a:lnTo>
                <a:lnTo>
                  <a:pt x="1022" y="1303"/>
                </a:lnTo>
                <a:lnTo>
                  <a:pt x="1051" y="1285"/>
                </a:lnTo>
                <a:lnTo>
                  <a:pt x="1079" y="1268"/>
                </a:lnTo>
                <a:lnTo>
                  <a:pt x="1107" y="1249"/>
                </a:lnTo>
                <a:lnTo>
                  <a:pt x="1133" y="1228"/>
                </a:lnTo>
                <a:lnTo>
                  <a:pt x="1158" y="1206"/>
                </a:lnTo>
                <a:lnTo>
                  <a:pt x="1182" y="1183"/>
                </a:lnTo>
                <a:lnTo>
                  <a:pt x="1205" y="1159"/>
                </a:lnTo>
                <a:lnTo>
                  <a:pt x="1227" y="1134"/>
                </a:lnTo>
                <a:lnTo>
                  <a:pt x="1248" y="1108"/>
                </a:lnTo>
                <a:lnTo>
                  <a:pt x="1267" y="1080"/>
                </a:lnTo>
                <a:lnTo>
                  <a:pt x="1284" y="1052"/>
                </a:lnTo>
                <a:lnTo>
                  <a:pt x="1302" y="1023"/>
                </a:lnTo>
                <a:lnTo>
                  <a:pt x="1317" y="994"/>
                </a:lnTo>
                <a:lnTo>
                  <a:pt x="1324" y="978"/>
                </a:lnTo>
                <a:lnTo>
                  <a:pt x="1331" y="963"/>
                </a:lnTo>
                <a:lnTo>
                  <a:pt x="1337" y="947"/>
                </a:lnTo>
                <a:lnTo>
                  <a:pt x="1343" y="931"/>
                </a:lnTo>
                <a:lnTo>
                  <a:pt x="1349" y="915"/>
                </a:lnTo>
                <a:lnTo>
                  <a:pt x="1353" y="898"/>
                </a:lnTo>
                <a:lnTo>
                  <a:pt x="1359" y="882"/>
                </a:lnTo>
                <a:lnTo>
                  <a:pt x="1363" y="866"/>
                </a:lnTo>
                <a:lnTo>
                  <a:pt x="1368" y="849"/>
                </a:lnTo>
                <a:lnTo>
                  <a:pt x="1371" y="832"/>
                </a:lnTo>
                <a:lnTo>
                  <a:pt x="1374" y="815"/>
                </a:lnTo>
                <a:lnTo>
                  <a:pt x="1377" y="799"/>
                </a:lnTo>
                <a:lnTo>
                  <a:pt x="1380" y="781"/>
                </a:lnTo>
                <a:lnTo>
                  <a:pt x="1381" y="764"/>
                </a:lnTo>
                <a:lnTo>
                  <a:pt x="1382" y="746"/>
                </a:lnTo>
                <a:lnTo>
                  <a:pt x="1384" y="728"/>
                </a:lnTo>
                <a:lnTo>
                  <a:pt x="1385" y="711"/>
                </a:lnTo>
                <a:lnTo>
                  <a:pt x="1385" y="693"/>
                </a:lnTo>
                <a:lnTo>
                  <a:pt x="1385" y="674"/>
                </a:lnTo>
                <a:lnTo>
                  <a:pt x="1384" y="657"/>
                </a:lnTo>
                <a:lnTo>
                  <a:pt x="1382" y="639"/>
                </a:lnTo>
                <a:lnTo>
                  <a:pt x="1381" y="622"/>
                </a:lnTo>
                <a:lnTo>
                  <a:pt x="1380" y="604"/>
                </a:lnTo>
                <a:lnTo>
                  <a:pt x="1377" y="588"/>
                </a:lnTo>
                <a:lnTo>
                  <a:pt x="1374" y="570"/>
                </a:lnTo>
                <a:lnTo>
                  <a:pt x="1371" y="553"/>
                </a:lnTo>
                <a:lnTo>
                  <a:pt x="1368" y="537"/>
                </a:lnTo>
                <a:lnTo>
                  <a:pt x="1363" y="519"/>
                </a:lnTo>
                <a:lnTo>
                  <a:pt x="1359" y="503"/>
                </a:lnTo>
                <a:lnTo>
                  <a:pt x="1355" y="487"/>
                </a:lnTo>
                <a:lnTo>
                  <a:pt x="1349" y="471"/>
                </a:lnTo>
                <a:lnTo>
                  <a:pt x="1343" y="455"/>
                </a:lnTo>
                <a:lnTo>
                  <a:pt x="1337" y="438"/>
                </a:lnTo>
                <a:lnTo>
                  <a:pt x="1331" y="424"/>
                </a:lnTo>
                <a:lnTo>
                  <a:pt x="1324" y="408"/>
                </a:lnTo>
                <a:lnTo>
                  <a:pt x="1317" y="393"/>
                </a:lnTo>
                <a:lnTo>
                  <a:pt x="1302" y="362"/>
                </a:lnTo>
                <a:lnTo>
                  <a:pt x="1284" y="333"/>
                </a:lnTo>
                <a:lnTo>
                  <a:pt x="1267" y="305"/>
                </a:lnTo>
                <a:lnTo>
                  <a:pt x="1248" y="279"/>
                </a:lnTo>
                <a:lnTo>
                  <a:pt x="1227" y="252"/>
                </a:lnTo>
                <a:lnTo>
                  <a:pt x="1205" y="227"/>
                </a:lnTo>
                <a:lnTo>
                  <a:pt x="1182" y="203"/>
                </a:lnTo>
                <a:lnTo>
                  <a:pt x="1158" y="181"/>
                </a:lnTo>
                <a:lnTo>
                  <a:pt x="1133" y="159"/>
                </a:lnTo>
                <a:lnTo>
                  <a:pt x="1107" y="138"/>
                </a:lnTo>
                <a:lnTo>
                  <a:pt x="1079" y="119"/>
                </a:lnTo>
                <a:lnTo>
                  <a:pt x="1051" y="100"/>
                </a:lnTo>
                <a:lnTo>
                  <a:pt x="1022" y="84"/>
                </a:lnTo>
                <a:lnTo>
                  <a:pt x="993" y="68"/>
                </a:lnTo>
                <a:lnTo>
                  <a:pt x="977" y="60"/>
                </a:lnTo>
                <a:lnTo>
                  <a:pt x="962" y="55"/>
                </a:lnTo>
                <a:lnTo>
                  <a:pt x="946" y="49"/>
                </a:lnTo>
                <a:lnTo>
                  <a:pt x="930" y="41"/>
                </a:lnTo>
                <a:lnTo>
                  <a:pt x="914" y="37"/>
                </a:lnTo>
                <a:lnTo>
                  <a:pt x="898" y="31"/>
                </a:lnTo>
                <a:lnTo>
                  <a:pt x="881" y="27"/>
                </a:lnTo>
                <a:lnTo>
                  <a:pt x="865" y="22"/>
                </a:lnTo>
                <a:lnTo>
                  <a:pt x="849" y="18"/>
                </a:lnTo>
                <a:lnTo>
                  <a:pt x="832" y="14"/>
                </a:lnTo>
                <a:lnTo>
                  <a:pt x="814" y="11"/>
                </a:lnTo>
                <a:lnTo>
                  <a:pt x="798" y="8"/>
                </a:lnTo>
                <a:lnTo>
                  <a:pt x="780" y="5"/>
                </a:lnTo>
                <a:lnTo>
                  <a:pt x="763" y="3"/>
                </a:lnTo>
                <a:lnTo>
                  <a:pt x="745" y="2"/>
                </a:lnTo>
                <a:lnTo>
                  <a:pt x="728" y="0"/>
                </a:lnTo>
                <a:lnTo>
                  <a:pt x="710" y="0"/>
                </a:lnTo>
                <a:lnTo>
                  <a:pt x="693" y="0"/>
                </a:lnTo>
              </a:path>
            </a:pathLst>
          </a:custGeom>
          <a:noFill/>
          <a:ln w="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1858963" y="4914901"/>
            <a:ext cx="935037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1858963" y="4914901"/>
            <a:ext cx="935037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2289175" y="4953001"/>
            <a:ext cx="16668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0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7" name="Freeform 44"/>
          <p:cNvSpPr>
            <a:spLocks noEditPoints="1"/>
          </p:cNvSpPr>
          <p:nvPr/>
        </p:nvSpPr>
        <p:spPr bwMode="auto">
          <a:xfrm>
            <a:off x="2843213" y="5022851"/>
            <a:ext cx="169862" cy="57150"/>
          </a:xfrm>
          <a:custGeom>
            <a:avLst/>
            <a:gdLst>
              <a:gd name="T0" fmla="*/ 6 w 214"/>
              <a:gd name="T1" fmla="*/ 30 h 74"/>
              <a:gd name="T2" fmla="*/ 153 w 214"/>
              <a:gd name="T3" fmla="*/ 30 h 74"/>
              <a:gd name="T4" fmla="*/ 154 w 214"/>
              <a:gd name="T5" fmla="*/ 31 h 74"/>
              <a:gd name="T6" fmla="*/ 157 w 214"/>
              <a:gd name="T7" fmla="*/ 33 h 74"/>
              <a:gd name="T8" fmla="*/ 158 w 214"/>
              <a:gd name="T9" fmla="*/ 34 h 74"/>
              <a:gd name="T10" fmla="*/ 158 w 214"/>
              <a:gd name="T11" fmla="*/ 37 h 74"/>
              <a:gd name="T12" fmla="*/ 158 w 214"/>
              <a:gd name="T13" fmla="*/ 38 h 74"/>
              <a:gd name="T14" fmla="*/ 157 w 214"/>
              <a:gd name="T15" fmla="*/ 41 h 74"/>
              <a:gd name="T16" fmla="*/ 154 w 214"/>
              <a:gd name="T17" fmla="*/ 41 h 74"/>
              <a:gd name="T18" fmla="*/ 153 w 214"/>
              <a:gd name="T19" fmla="*/ 43 h 74"/>
              <a:gd name="T20" fmla="*/ 6 w 214"/>
              <a:gd name="T21" fmla="*/ 43 h 74"/>
              <a:gd name="T22" fmla="*/ 3 w 214"/>
              <a:gd name="T23" fmla="*/ 41 h 74"/>
              <a:gd name="T24" fmla="*/ 2 w 214"/>
              <a:gd name="T25" fmla="*/ 41 h 74"/>
              <a:gd name="T26" fmla="*/ 0 w 214"/>
              <a:gd name="T27" fmla="*/ 38 h 74"/>
              <a:gd name="T28" fmla="*/ 0 w 214"/>
              <a:gd name="T29" fmla="*/ 37 h 74"/>
              <a:gd name="T30" fmla="*/ 0 w 214"/>
              <a:gd name="T31" fmla="*/ 34 h 74"/>
              <a:gd name="T32" fmla="*/ 2 w 214"/>
              <a:gd name="T33" fmla="*/ 33 h 74"/>
              <a:gd name="T34" fmla="*/ 3 w 214"/>
              <a:gd name="T35" fmla="*/ 31 h 74"/>
              <a:gd name="T36" fmla="*/ 6 w 214"/>
              <a:gd name="T37" fmla="*/ 30 h 74"/>
              <a:gd name="T38" fmla="*/ 6 w 214"/>
              <a:gd name="T39" fmla="*/ 30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6" y="30"/>
                </a:moveTo>
                <a:lnTo>
                  <a:pt x="153" y="30"/>
                </a:lnTo>
                <a:lnTo>
                  <a:pt x="154" y="31"/>
                </a:lnTo>
                <a:lnTo>
                  <a:pt x="157" y="33"/>
                </a:lnTo>
                <a:lnTo>
                  <a:pt x="158" y="34"/>
                </a:lnTo>
                <a:lnTo>
                  <a:pt x="158" y="37"/>
                </a:lnTo>
                <a:lnTo>
                  <a:pt x="158" y="38"/>
                </a:lnTo>
                <a:lnTo>
                  <a:pt x="157" y="41"/>
                </a:lnTo>
                <a:lnTo>
                  <a:pt x="154" y="41"/>
                </a:lnTo>
                <a:lnTo>
                  <a:pt x="153" y="43"/>
                </a:lnTo>
                <a:lnTo>
                  <a:pt x="6" y="43"/>
                </a:lnTo>
                <a:lnTo>
                  <a:pt x="3" y="41"/>
                </a:lnTo>
                <a:lnTo>
                  <a:pt x="2" y="41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2" y="33"/>
                </a:lnTo>
                <a:lnTo>
                  <a:pt x="3" y="31"/>
                </a:lnTo>
                <a:lnTo>
                  <a:pt x="6" y="30"/>
                </a:lnTo>
                <a:lnTo>
                  <a:pt x="6" y="30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3013075" y="4932363"/>
            <a:ext cx="933450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3013075" y="4932363"/>
            <a:ext cx="933450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47"/>
          <p:cNvSpPr>
            <a:spLocks noChangeArrowheads="1"/>
          </p:cNvSpPr>
          <p:nvPr/>
        </p:nvSpPr>
        <p:spPr bwMode="auto">
          <a:xfrm>
            <a:off x="3441700" y="4970463"/>
            <a:ext cx="13493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1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2" name="Freeform 48"/>
          <p:cNvSpPr>
            <a:spLocks noEditPoints="1"/>
          </p:cNvSpPr>
          <p:nvPr/>
        </p:nvSpPr>
        <p:spPr bwMode="auto">
          <a:xfrm>
            <a:off x="3997325" y="5005388"/>
            <a:ext cx="169862" cy="57150"/>
          </a:xfrm>
          <a:custGeom>
            <a:avLst/>
            <a:gdLst>
              <a:gd name="T0" fmla="*/ 8 w 214"/>
              <a:gd name="T1" fmla="*/ 31 h 74"/>
              <a:gd name="T2" fmla="*/ 154 w 214"/>
              <a:gd name="T3" fmla="*/ 31 h 74"/>
              <a:gd name="T4" fmla="*/ 156 w 214"/>
              <a:gd name="T5" fmla="*/ 31 h 74"/>
              <a:gd name="T6" fmla="*/ 159 w 214"/>
              <a:gd name="T7" fmla="*/ 33 h 74"/>
              <a:gd name="T8" fmla="*/ 159 w 214"/>
              <a:gd name="T9" fmla="*/ 34 h 74"/>
              <a:gd name="T10" fmla="*/ 160 w 214"/>
              <a:gd name="T11" fmla="*/ 37 h 74"/>
              <a:gd name="T12" fmla="*/ 159 w 214"/>
              <a:gd name="T13" fmla="*/ 40 h 74"/>
              <a:gd name="T14" fmla="*/ 159 w 214"/>
              <a:gd name="T15" fmla="*/ 41 h 74"/>
              <a:gd name="T16" fmla="*/ 156 w 214"/>
              <a:gd name="T17" fmla="*/ 43 h 74"/>
              <a:gd name="T18" fmla="*/ 154 w 214"/>
              <a:gd name="T19" fmla="*/ 43 h 74"/>
              <a:gd name="T20" fmla="*/ 8 w 214"/>
              <a:gd name="T21" fmla="*/ 43 h 74"/>
              <a:gd name="T22" fmla="*/ 5 w 214"/>
              <a:gd name="T23" fmla="*/ 43 h 74"/>
              <a:gd name="T24" fmla="*/ 3 w 214"/>
              <a:gd name="T25" fmla="*/ 41 h 74"/>
              <a:gd name="T26" fmla="*/ 2 w 214"/>
              <a:gd name="T27" fmla="*/ 40 h 74"/>
              <a:gd name="T28" fmla="*/ 0 w 214"/>
              <a:gd name="T29" fmla="*/ 37 h 74"/>
              <a:gd name="T30" fmla="*/ 2 w 214"/>
              <a:gd name="T31" fmla="*/ 34 h 74"/>
              <a:gd name="T32" fmla="*/ 3 w 214"/>
              <a:gd name="T33" fmla="*/ 33 h 74"/>
              <a:gd name="T34" fmla="*/ 5 w 214"/>
              <a:gd name="T35" fmla="*/ 31 h 74"/>
              <a:gd name="T36" fmla="*/ 8 w 214"/>
              <a:gd name="T37" fmla="*/ 31 h 74"/>
              <a:gd name="T38" fmla="*/ 8 w 214"/>
              <a:gd name="T39" fmla="*/ 31 h 74"/>
              <a:gd name="T40" fmla="*/ 141 w 214"/>
              <a:gd name="T41" fmla="*/ 0 h 74"/>
              <a:gd name="T42" fmla="*/ 214 w 214"/>
              <a:gd name="T43" fmla="*/ 37 h 74"/>
              <a:gd name="T44" fmla="*/ 141 w 214"/>
              <a:gd name="T45" fmla="*/ 74 h 74"/>
              <a:gd name="T46" fmla="*/ 141 w 214"/>
              <a:gd name="T4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4">
                <a:moveTo>
                  <a:pt x="8" y="31"/>
                </a:moveTo>
                <a:lnTo>
                  <a:pt x="154" y="31"/>
                </a:lnTo>
                <a:lnTo>
                  <a:pt x="156" y="31"/>
                </a:lnTo>
                <a:lnTo>
                  <a:pt x="159" y="33"/>
                </a:lnTo>
                <a:lnTo>
                  <a:pt x="159" y="34"/>
                </a:lnTo>
                <a:lnTo>
                  <a:pt x="160" y="37"/>
                </a:lnTo>
                <a:lnTo>
                  <a:pt x="159" y="40"/>
                </a:lnTo>
                <a:lnTo>
                  <a:pt x="159" y="41"/>
                </a:lnTo>
                <a:lnTo>
                  <a:pt x="156" y="43"/>
                </a:lnTo>
                <a:lnTo>
                  <a:pt x="154" y="43"/>
                </a:lnTo>
                <a:lnTo>
                  <a:pt x="8" y="43"/>
                </a:lnTo>
                <a:lnTo>
                  <a:pt x="5" y="43"/>
                </a:lnTo>
                <a:lnTo>
                  <a:pt x="3" y="41"/>
                </a:lnTo>
                <a:lnTo>
                  <a:pt x="2" y="40"/>
                </a:lnTo>
                <a:lnTo>
                  <a:pt x="0" y="37"/>
                </a:lnTo>
                <a:lnTo>
                  <a:pt x="2" y="34"/>
                </a:lnTo>
                <a:lnTo>
                  <a:pt x="3" y="33"/>
                </a:lnTo>
                <a:lnTo>
                  <a:pt x="5" y="31"/>
                </a:lnTo>
                <a:lnTo>
                  <a:pt x="8" y="31"/>
                </a:lnTo>
                <a:lnTo>
                  <a:pt x="8" y="31"/>
                </a:lnTo>
                <a:close/>
                <a:moveTo>
                  <a:pt x="141" y="0"/>
                </a:moveTo>
                <a:lnTo>
                  <a:pt x="214" y="37"/>
                </a:lnTo>
                <a:lnTo>
                  <a:pt x="141" y="74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4222750" y="4879976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...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0" name="Freeform 50"/>
          <p:cNvSpPr>
            <a:spLocks noEditPoints="1"/>
          </p:cNvSpPr>
          <p:nvPr/>
        </p:nvSpPr>
        <p:spPr bwMode="auto">
          <a:xfrm>
            <a:off x="4491038" y="4995863"/>
            <a:ext cx="169862" cy="57150"/>
          </a:xfrm>
          <a:custGeom>
            <a:avLst/>
            <a:gdLst>
              <a:gd name="T0" fmla="*/ 7 w 214"/>
              <a:gd name="T1" fmla="*/ 30 h 73"/>
              <a:gd name="T2" fmla="*/ 154 w 214"/>
              <a:gd name="T3" fmla="*/ 30 h 73"/>
              <a:gd name="T4" fmla="*/ 155 w 214"/>
              <a:gd name="T5" fmla="*/ 30 h 73"/>
              <a:gd name="T6" fmla="*/ 158 w 214"/>
              <a:gd name="T7" fmla="*/ 32 h 73"/>
              <a:gd name="T8" fmla="*/ 158 w 214"/>
              <a:gd name="T9" fmla="*/ 33 h 73"/>
              <a:gd name="T10" fmla="*/ 160 w 214"/>
              <a:gd name="T11" fmla="*/ 36 h 73"/>
              <a:gd name="T12" fmla="*/ 158 w 214"/>
              <a:gd name="T13" fmla="*/ 38 h 73"/>
              <a:gd name="T14" fmla="*/ 158 w 214"/>
              <a:gd name="T15" fmla="*/ 41 h 73"/>
              <a:gd name="T16" fmla="*/ 155 w 214"/>
              <a:gd name="T17" fmla="*/ 42 h 73"/>
              <a:gd name="T18" fmla="*/ 154 w 214"/>
              <a:gd name="T19" fmla="*/ 42 h 73"/>
              <a:gd name="T20" fmla="*/ 7 w 214"/>
              <a:gd name="T21" fmla="*/ 42 h 73"/>
              <a:gd name="T22" fmla="*/ 4 w 214"/>
              <a:gd name="T23" fmla="*/ 42 h 73"/>
              <a:gd name="T24" fmla="*/ 3 w 214"/>
              <a:gd name="T25" fmla="*/ 41 h 73"/>
              <a:gd name="T26" fmla="*/ 1 w 214"/>
              <a:gd name="T27" fmla="*/ 38 h 73"/>
              <a:gd name="T28" fmla="*/ 0 w 214"/>
              <a:gd name="T29" fmla="*/ 36 h 73"/>
              <a:gd name="T30" fmla="*/ 1 w 214"/>
              <a:gd name="T31" fmla="*/ 33 h 73"/>
              <a:gd name="T32" fmla="*/ 3 w 214"/>
              <a:gd name="T33" fmla="*/ 32 h 73"/>
              <a:gd name="T34" fmla="*/ 4 w 214"/>
              <a:gd name="T35" fmla="*/ 30 h 73"/>
              <a:gd name="T36" fmla="*/ 7 w 214"/>
              <a:gd name="T37" fmla="*/ 30 h 73"/>
              <a:gd name="T38" fmla="*/ 7 w 214"/>
              <a:gd name="T39" fmla="*/ 30 h 73"/>
              <a:gd name="T40" fmla="*/ 141 w 214"/>
              <a:gd name="T41" fmla="*/ 0 h 73"/>
              <a:gd name="T42" fmla="*/ 214 w 214"/>
              <a:gd name="T43" fmla="*/ 36 h 73"/>
              <a:gd name="T44" fmla="*/ 141 w 214"/>
              <a:gd name="T45" fmla="*/ 73 h 73"/>
              <a:gd name="T46" fmla="*/ 141 w 214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" h="73">
                <a:moveTo>
                  <a:pt x="7" y="30"/>
                </a:moveTo>
                <a:lnTo>
                  <a:pt x="154" y="30"/>
                </a:lnTo>
                <a:lnTo>
                  <a:pt x="155" y="30"/>
                </a:lnTo>
                <a:lnTo>
                  <a:pt x="158" y="32"/>
                </a:lnTo>
                <a:lnTo>
                  <a:pt x="158" y="33"/>
                </a:lnTo>
                <a:lnTo>
                  <a:pt x="160" y="36"/>
                </a:lnTo>
                <a:lnTo>
                  <a:pt x="158" y="38"/>
                </a:lnTo>
                <a:lnTo>
                  <a:pt x="158" y="41"/>
                </a:lnTo>
                <a:lnTo>
                  <a:pt x="155" y="42"/>
                </a:lnTo>
                <a:lnTo>
                  <a:pt x="154" y="42"/>
                </a:lnTo>
                <a:lnTo>
                  <a:pt x="7" y="42"/>
                </a:lnTo>
                <a:lnTo>
                  <a:pt x="4" y="42"/>
                </a:lnTo>
                <a:lnTo>
                  <a:pt x="3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3" y="32"/>
                </a:lnTo>
                <a:lnTo>
                  <a:pt x="4" y="30"/>
                </a:lnTo>
                <a:lnTo>
                  <a:pt x="7" y="30"/>
                </a:lnTo>
                <a:lnTo>
                  <a:pt x="7" y="30"/>
                </a:lnTo>
                <a:close/>
                <a:moveTo>
                  <a:pt x="141" y="0"/>
                </a:moveTo>
                <a:lnTo>
                  <a:pt x="214" y="36"/>
                </a:lnTo>
                <a:lnTo>
                  <a:pt x="141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1" name="Rectangle 51"/>
          <p:cNvSpPr>
            <a:spLocks noChangeArrowheads="1"/>
          </p:cNvSpPr>
          <p:nvPr/>
        </p:nvSpPr>
        <p:spPr bwMode="auto">
          <a:xfrm>
            <a:off x="4660900" y="4914901"/>
            <a:ext cx="522287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2" name="Rectangle 52"/>
          <p:cNvSpPr>
            <a:spLocks noChangeArrowheads="1"/>
          </p:cNvSpPr>
          <p:nvPr/>
        </p:nvSpPr>
        <p:spPr bwMode="auto">
          <a:xfrm>
            <a:off x="4660900" y="4914901"/>
            <a:ext cx="522287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4" name="Rectangle 53"/>
          <p:cNvSpPr>
            <a:spLocks noChangeArrowheads="1"/>
          </p:cNvSpPr>
          <p:nvPr/>
        </p:nvSpPr>
        <p:spPr bwMode="auto">
          <a:xfrm>
            <a:off x="4735513" y="4953001"/>
            <a:ext cx="4762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65534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6" name="Freeform 54"/>
          <p:cNvSpPr>
            <a:spLocks noEditPoints="1"/>
          </p:cNvSpPr>
          <p:nvPr/>
        </p:nvSpPr>
        <p:spPr bwMode="auto">
          <a:xfrm>
            <a:off x="5645150" y="4995863"/>
            <a:ext cx="169862" cy="57150"/>
          </a:xfrm>
          <a:custGeom>
            <a:avLst/>
            <a:gdLst>
              <a:gd name="T0" fmla="*/ 5 w 213"/>
              <a:gd name="T1" fmla="*/ 30 h 73"/>
              <a:gd name="T2" fmla="*/ 152 w 213"/>
              <a:gd name="T3" fmla="*/ 30 h 73"/>
              <a:gd name="T4" fmla="*/ 155 w 213"/>
              <a:gd name="T5" fmla="*/ 30 h 73"/>
              <a:gd name="T6" fmla="*/ 156 w 213"/>
              <a:gd name="T7" fmla="*/ 32 h 73"/>
              <a:gd name="T8" fmla="*/ 158 w 213"/>
              <a:gd name="T9" fmla="*/ 33 h 73"/>
              <a:gd name="T10" fmla="*/ 159 w 213"/>
              <a:gd name="T11" fmla="*/ 36 h 73"/>
              <a:gd name="T12" fmla="*/ 158 w 213"/>
              <a:gd name="T13" fmla="*/ 38 h 73"/>
              <a:gd name="T14" fmla="*/ 156 w 213"/>
              <a:gd name="T15" fmla="*/ 41 h 73"/>
              <a:gd name="T16" fmla="*/ 155 w 213"/>
              <a:gd name="T17" fmla="*/ 42 h 73"/>
              <a:gd name="T18" fmla="*/ 152 w 213"/>
              <a:gd name="T19" fmla="*/ 42 h 73"/>
              <a:gd name="T20" fmla="*/ 5 w 213"/>
              <a:gd name="T21" fmla="*/ 42 h 73"/>
              <a:gd name="T22" fmla="*/ 4 w 213"/>
              <a:gd name="T23" fmla="*/ 42 h 73"/>
              <a:gd name="T24" fmla="*/ 1 w 213"/>
              <a:gd name="T25" fmla="*/ 41 h 73"/>
              <a:gd name="T26" fmla="*/ 1 w 213"/>
              <a:gd name="T27" fmla="*/ 38 h 73"/>
              <a:gd name="T28" fmla="*/ 0 w 213"/>
              <a:gd name="T29" fmla="*/ 36 h 73"/>
              <a:gd name="T30" fmla="*/ 1 w 213"/>
              <a:gd name="T31" fmla="*/ 33 h 73"/>
              <a:gd name="T32" fmla="*/ 1 w 213"/>
              <a:gd name="T33" fmla="*/ 32 h 73"/>
              <a:gd name="T34" fmla="*/ 4 w 213"/>
              <a:gd name="T35" fmla="*/ 30 h 73"/>
              <a:gd name="T36" fmla="*/ 5 w 213"/>
              <a:gd name="T37" fmla="*/ 30 h 73"/>
              <a:gd name="T38" fmla="*/ 5 w 213"/>
              <a:gd name="T39" fmla="*/ 30 h 73"/>
              <a:gd name="T40" fmla="*/ 140 w 213"/>
              <a:gd name="T41" fmla="*/ 0 h 73"/>
              <a:gd name="T42" fmla="*/ 213 w 213"/>
              <a:gd name="T43" fmla="*/ 36 h 73"/>
              <a:gd name="T44" fmla="*/ 140 w 213"/>
              <a:gd name="T45" fmla="*/ 73 h 73"/>
              <a:gd name="T46" fmla="*/ 140 w 213"/>
              <a:gd name="T4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3" h="73">
                <a:moveTo>
                  <a:pt x="5" y="30"/>
                </a:moveTo>
                <a:lnTo>
                  <a:pt x="152" y="30"/>
                </a:lnTo>
                <a:lnTo>
                  <a:pt x="155" y="30"/>
                </a:lnTo>
                <a:lnTo>
                  <a:pt x="156" y="32"/>
                </a:lnTo>
                <a:lnTo>
                  <a:pt x="158" y="33"/>
                </a:lnTo>
                <a:lnTo>
                  <a:pt x="159" y="36"/>
                </a:lnTo>
                <a:lnTo>
                  <a:pt x="158" y="38"/>
                </a:lnTo>
                <a:lnTo>
                  <a:pt x="156" y="41"/>
                </a:lnTo>
                <a:lnTo>
                  <a:pt x="155" y="42"/>
                </a:lnTo>
                <a:lnTo>
                  <a:pt x="152" y="42"/>
                </a:lnTo>
                <a:lnTo>
                  <a:pt x="5" y="42"/>
                </a:lnTo>
                <a:lnTo>
                  <a:pt x="4" y="42"/>
                </a:lnTo>
                <a:lnTo>
                  <a:pt x="1" y="41"/>
                </a:lnTo>
                <a:lnTo>
                  <a:pt x="1" y="38"/>
                </a:lnTo>
                <a:lnTo>
                  <a:pt x="0" y="36"/>
                </a:lnTo>
                <a:lnTo>
                  <a:pt x="1" y="33"/>
                </a:lnTo>
                <a:lnTo>
                  <a:pt x="1" y="32"/>
                </a:lnTo>
                <a:lnTo>
                  <a:pt x="4" y="30"/>
                </a:lnTo>
                <a:lnTo>
                  <a:pt x="5" y="30"/>
                </a:lnTo>
                <a:lnTo>
                  <a:pt x="5" y="30"/>
                </a:lnTo>
                <a:close/>
                <a:moveTo>
                  <a:pt x="140" y="0"/>
                </a:moveTo>
                <a:lnTo>
                  <a:pt x="213" y="36"/>
                </a:lnTo>
                <a:lnTo>
                  <a:pt x="140" y="73"/>
                </a:lnTo>
                <a:lnTo>
                  <a:pt x="140" y="0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7" name="Rectangle 55"/>
          <p:cNvSpPr>
            <a:spLocks noChangeArrowheads="1"/>
          </p:cNvSpPr>
          <p:nvPr/>
        </p:nvSpPr>
        <p:spPr bwMode="auto">
          <a:xfrm>
            <a:off x="5815013" y="4914901"/>
            <a:ext cx="523875" cy="2381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8" name="Rectangle 56"/>
          <p:cNvSpPr>
            <a:spLocks noChangeArrowheads="1"/>
          </p:cNvSpPr>
          <p:nvPr/>
        </p:nvSpPr>
        <p:spPr bwMode="auto">
          <a:xfrm>
            <a:off x="5815013" y="4914901"/>
            <a:ext cx="523875" cy="238125"/>
          </a:xfrm>
          <a:prstGeom prst="rect">
            <a:avLst/>
          </a:prstGeom>
          <a:noFill/>
          <a:ln w="4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9" name="Rectangle 57"/>
          <p:cNvSpPr>
            <a:spLocks noChangeArrowheads="1"/>
          </p:cNvSpPr>
          <p:nvPr/>
        </p:nvSpPr>
        <p:spPr bwMode="auto">
          <a:xfrm>
            <a:off x="5889625" y="4953001"/>
            <a:ext cx="46196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ucida Calligraphy" pitchFamily="66" charset="0"/>
                <a:ea typeface="굴림" pitchFamily="50" charset="-127"/>
                <a:cs typeface="굴림" pitchFamily="50" charset="-127"/>
              </a:rPr>
              <a:t>65535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0" name="Freeform 58"/>
          <p:cNvSpPr>
            <a:spLocks noEditPoints="1"/>
          </p:cNvSpPr>
          <p:nvPr/>
        </p:nvSpPr>
        <p:spPr bwMode="auto">
          <a:xfrm>
            <a:off x="1681163" y="4735513"/>
            <a:ext cx="4837112" cy="349250"/>
          </a:xfrm>
          <a:custGeom>
            <a:avLst/>
            <a:gdLst>
              <a:gd name="T0" fmla="*/ 5869 w 6094"/>
              <a:gd name="T1" fmla="*/ 370 h 439"/>
              <a:gd name="T2" fmla="*/ 6088 w 6094"/>
              <a:gd name="T3" fmla="*/ 370 h 439"/>
              <a:gd name="T4" fmla="*/ 6082 w 6094"/>
              <a:gd name="T5" fmla="*/ 376 h 439"/>
              <a:gd name="T6" fmla="*/ 6082 w 6094"/>
              <a:gd name="T7" fmla="*/ 5 h 439"/>
              <a:gd name="T8" fmla="*/ 6088 w 6094"/>
              <a:gd name="T9" fmla="*/ 11 h 439"/>
              <a:gd name="T10" fmla="*/ 6 w 6094"/>
              <a:gd name="T11" fmla="*/ 11 h 439"/>
              <a:gd name="T12" fmla="*/ 12 w 6094"/>
              <a:gd name="T13" fmla="*/ 5 h 439"/>
              <a:gd name="T14" fmla="*/ 12 w 6094"/>
              <a:gd name="T15" fmla="*/ 378 h 439"/>
              <a:gd name="T16" fmla="*/ 6 w 6094"/>
              <a:gd name="T17" fmla="*/ 372 h 439"/>
              <a:gd name="T18" fmla="*/ 116 w 6094"/>
              <a:gd name="T19" fmla="*/ 372 h 439"/>
              <a:gd name="T20" fmla="*/ 119 w 6094"/>
              <a:gd name="T21" fmla="*/ 372 h 439"/>
              <a:gd name="T22" fmla="*/ 121 w 6094"/>
              <a:gd name="T23" fmla="*/ 373 h 439"/>
              <a:gd name="T24" fmla="*/ 122 w 6094"/>
              <a:gd name="T25" fmla="*/ 375 h 439"/>
              <a:gd name="T26" fmla="*/ 122 w 6094"/>
              <a:gd name="T27" fmla="*/ 378 h 439"/>
              <a:gd name="T28" fmla="*/ 122 w 6094"/>
              <a:gd name="T29" fmla="*/ 380 h 439"/>
              <a:gd name="T30" fmla="*/ 121 w 6094"/>
              <a:gd name="T31" fmla="*/ 382 h 439"/>
              <a:gd name="T32" fmla="*/ 119 w 6094"/>
              <a:gd name="T33" fmla="*/ 383 h 439"/>
              <a:gd name="T34" fmla="*/ 116 w 6094"/>
              <a:gd name="T35" fmla="*/ 383 h 439"/>
              <a:gd name="T36" fmla="*/ 6 w 6094"/>
              <a:gd name="T37" fmla="*/ 383 h 439"/>
              <a:gd name="T38" fmla="*/ 3 w 6094"/>
              <a:gd name="T39" fmla="*/ 383 h 439"/>
              <a:gd name="T40" fmla="*/ 2 w 6094"/>
              <a:gd name="T41" fmla="*/ 382 h 439"/>
              <a:gd name="T42" fmla="*/ 0 w 6094"/>
              <a:gd name="T43" fmla="*/ 380 h 439"/>
              <a:gd name="T44" fmla="*/ 0 w 6094"/>
              <a:gd name="T45" fmla="*/ 378 h 439"/>
              <a:gd name="T46" fmla="*/ 0 w 6094"/>
              <a:gd name="T47" fmla="*/ 5 h 439"/>
              <a:gd name="T48" fmla="*/ 0 w 6094"/>
              <a:gd name="T49" fmla="*/ 2 h 439"/>
              <a:gd name="T50" fmla="*/ 2 w 6094"/>
              <a:gd name="T51" fmla="*/ 1 h 439"/>
              <a:gd name="T52" fmla="*/ 3 w 6094"/>
              <a:gd name="T53" fmla="*/ 0 h 439"/>
              <a:gd name="T54" fmla="*/ 6 w 6094"/>
              <a:gd name="T55" fmla="*/ 0 h 439"/>
              <a:gd name="T56" fmla="*/ 6088 w 6094"/>
              <a:gd name="T57" fmla="*/ 0 h 439"/>
              <a:gd name="T58" fmla="*/ 6091 w 6094"/>
              <a:gd name="T59" fmla="*/ 0 h 439"/>
              <a:gd name="T60" fmla="*/ 6093 w 6094"/>
              <a:gd name="T61" fmla="*/ 1 h 439"/>
              <a:gd name="T62" fmla="*/ 6094 w 6094"/>
              <a:gd name="T63" fmla="*/ 2 h 439"/>
              <a:gd name="T64" fmla="*/ 6094 w 6094"/>
              <a:gd name="T65" fmla="*/ 5 h 439"/>
              <a:gd name="T66" fmla="*/ 6094 w 6094"/>
              <a:gd name="T67" fmla="*/ 376 h 439"/>
              <a:gd name="T68" fmla="*/ 6094 w 6094"/>
              <a:gd name="T69" fmla="*/ 379 h 439"/>
              <a:gd name="T70" fmla="*/ 6093 w 6094"/>
              <a:gd name="T71" fmla="*/ 380 h 439"/>
              <a:gd name="T72" fmla="*/ 6091 w 6094"/>
              <a:gd name="T73" fmla="*/ 382 h 439"/>
              <a:gd name="T74" fmla="*/ 6088 w 6094"/>
              <a:gd name="T75" fmla="*/ 382 h 439"/>
              <a:gd name="T76" fmla="*/ 5869 w 6094"/>
              <a:gd name="T77" fmla="*/ 382 h 439"/>
              <a:gd name="T78" fmla="*/ 5869 w 6094"/>
              <a:gd name="T79" fmla="*/ 382 h 439"/>
              <a:gd name="T80" fmla="*/ 5866 w 6094"/>
              <a:gd name="T81" fmla="*/ 382 h 439"/>
              <a:gd name="T82" fmla="*/ 5864 w 6094"/>
              <a:gd name="T83" fmla="*/ 380 h 439"/>
              <a:gd name="T84" fmla="*/ 5863 w 6094"/>
              <a:gd name="T85" fmla="*/ 379 h 439"/>
              <a:gd name="T86" fmla="*/ 5863 w 6094"/>
              <a:gd name="T87" fmla="*/ 376 h 439"/>
              <a:gd name="T88" fmla="*/ 5863 w 6094"/>
              <a:gd name="T89" fmla="*/ 373 h 439"/>
              <a:gd name="T90" fmla="*/ 5864 w 6094"/>
              <a:gd name="T91" fmla="*/ 372 h 439"/>
              <a:gd name="T92" fmla="*/ 5866 w 6094"/>
              <a:gd name="T93" fmla="*/ 370 h 439"/>
              <a:gd name="T94" fmla="*/ 5869 w 6094"/>
              <a:gd name="T95" fmla="*/ 370 h 439"/>
              <a:gd name="T96" fmla="*/ 5869 w 6094"/>
              <a:gd name="T97" fmla="*/ 370 h 439"/>
              <a:gd name="T98" fmla="*/ 104 w 6094"/>
              <a:gd name="T99" fmla="*/ 317 h 439"/>
              <a:gd name="T100" fmla="*/ 226 w 6094"/>
              <a:gd name="T101" fmla="*/ 378 h 439"/>
              <a:gd name="T102" fmla="*/ 104 w 6094"/>
              <a:gd name="T103" fmla="*/ 439 h 439"/>
              <a:gd name="T104" fmla="*/ 104 w 6094"/>
              <a:gd name="T105" fmla="*/ 3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4" h="439">
                <a:moveTo>
                  <a:pt x="5869" y="370"/>
                </a:moveTo>
                <a:lnTo>
                  <a:pt x="6088" y="370"/>
                </a:lnTo>
                <a:lnTo>
                  <a:pt x="6082" y="376"/>
                </a:lnTo>
                <a:lnTo>
                  <a:pt x="6082" y="5"/>
                </a:lnTo>
                <a:lnTo>
                  <a:pt x="6088" y="11"/>
                </a:lnTo>
                <a:lnTo>
                  <a:pt x="6" y="11"/>
                </a:lnTo>
                <a:lnTo>
                  <a:pt x="12" y="5"/>
                </a:lnTo>
                <a:lnTo>
                  <a:pt x="12" y="378"/>
                </a:lnTo>
                <a:lnTo>
                  <a:pt x="6" y="372"/>
                </a:lnTo>
                <a:lnTo>
                  <a:pt x="116" y="372"/>
                </a:lnTo>
                <a:lnTo>
                  <a:pt x="119" y="372"/>
                </a:lnTo>
                <a:lnTo>
                  <a:pt x="121" y="373"/>
                </a:lnTo>
                <a:lnTo>
                  <a:pt x="122" y="375"/>
                </a:lnTo>
                <a:lnTo>
                  <a:pt x="122" y="378"/>
                </a:lnTo>
                <a:lnTo>
                  <a:pt x="122" y="380"/>
                </a:lnTo>
                <a:lnTo>
                  <a:pt x="121" y="382"/>
                </a:lnTo>
                <a:lnTo>
                  <a:pt x="119" y="383"/>
                </a:lnTo>
                <a:lnTo>
                  <a:pt x="116" y="383"/>
                </a:lnTo>
                <a:lnTo>
                  <a:pt x="6" y="383"/>
                </a:lnTo>
                <a:lnTo>
                  <a:pt x="3" y="383"/>
                </a:lnTo>
                <a:lnTo>
                  <a:pt x="2" y="382"/>
                </a:lnTo>
                <a:lnTo>
                  <a:pt x="0" y="380"/>
                </a:lnTo>
                <a:lnTo>
                  <a:pt x="0" y="378"/>
                </a:lnTo>
                <a:lnTo>
                  <a:pt x="0" y="5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6088" y="0"/>
                </a:lnTo>
                <a:lnTo>
                  <a:pt x="6091" y="0"/>
                </a:lnTo>
                <a:lnTo>
                  <a:pt x="6093" y="1"/>
                </a:lnTo>
                <a:lnTo>
                  <a:pt x="6094" y="2"/>
                </a:lnTo>
                <a:lnTo>
                  <a:pt x="6094" y="5"/>
                </a:lnTo>
                <a:lnTo>
                  <a:pt x="6094" y="376"/>
                </a:lnTo>
                <a:lnTo>
                  <a:pt x="6094" y="379"/>
                </a:lnTo>
                <a:lnTo>
                  <a:pt x="6093" y="380"/>
                </a:lnTo>
                <a:lnTo>
                  <a:pt x="6091" y="382"/>
                </a:lnTo>
                <a:lnTo>
                  <a:pt x="6088" y="382"/>
                </a:lnTo>
                <a:lnTo>
                  <a:pt x="5869" y="382"/>
                </a:lnTo>
                <a:lnTo>
                  <a:pt x="5869" y="382"/>
                </a:lnTo>
                <a:lnTo>
                  <a:pt x="5866" y="382"/>
                </a:lnTo>
                <a:lnTo>
                  <a:pt x="5864" y="380"/>
                </a:lnTo>
                <a:lnTo>
                  <a:pt x="5863" y="379"/>
                </a:lnTo>
                <a:lnTo>
                  <a:pt x="5863" y="376"/>
                </a:lnTo>
                <a:lnTo>
                  <a:pt x="5863" y="373"/>
                </a:lnTo>
                <a:lnTo>
                  <a:pt x="5864" y="372"/>
                </a:lnTo>
                <a:lnTo>
                  <a:pt x="5866" y="370"/>
                </a:lnTo>
                <a:lnTo>
                  <a:pt x="5869" y="370"/>
                </a:lnTo>
                <a:lnTo>
                  <a:pt x="5869" y="370"/>
                </a:lnTo>
                <a:close/>
                <a:moveTo>
                  <a:pt x="104" y="317"/>
                </a:moveTo>
                <a:lnTo>
                  <a:pt x="226" y="378"/>
                </a:lnTo>
                <a:lnTo>
                  <a:pt x="104" y="439"/>
                </a:lnTo>
                <a:lnTo>
                  <a:pt x="104" y="317"/>
                </a:lnTo>
                <a:close/>
              </a:path>
            </a:pathLst>
          </a:custGeom>
          <a:solidFill>
            <a:srgbClr val="000000"/>
          </a:solidFill>
          <a:ln w="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11" name="Rectangle 59"/>
          <p:cNvSpPr>
            <a:spLocks noChangeArrowheads="1"/>
          </p:cNvSpPr>
          <p:nvPr/>
        </p:nvSpPr>
        <p:spPr bwMode="auto">
          <a:xfrm>
            <a:off x="3852863" y="3898901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굴림" pitchFamily="50" charset="-127"/>
                <a:cs typeface="굴림" pitchFamily="50" charset="-127"/>
              </a:rPr>
              <a:t>short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2" name="Rectangle 60"/>
          <p:cNvSpPr>
            <a:spLocks noChangeArrowheads="1"/>
          </p:cNvSpPr>
          <p:nvPr/>
        </p:nvSpPr>
        <p:spPr bwMode="auto">
          <a:xfrm>
            <a:off x="4160838" y="3916363"/>
            <a:ext cx="2095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의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3" name="Rectangle 61"/>
          <p:cNvSpPr>
            <a:spLocks noChangeArrowheads="1"/>
          </p:cNvSpPr>
          <p:nvPr/>
        </p:nvSpPr>
        <p:spPr bwMode="auto">
          <a:xfrm>
            <a:off x="4337050" y="3916363"/>
            <a:ext cx="3492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경우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4" name="Rectangle 62"/>
          <p:cNvSpPr>
            <a:spLocks noChangeArrowheads="1"/>
          </p:cNvSpPr>
          <p:nvPr/>
        </p:nvSpPr>
        <p:spPr bwMode="auto">
          <a:xfrm>
            <a:off x="3797300" y="5670551"/>
            <a:ext cx="973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굴림" pitchFamily="50" charset="-127"/>
                <a:cs typeface="굴림" pitchFamily="50" charset="-127"/>
              </a:rPr>
              <a:t>unsigned short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5" name="Rectangle 63"/>
          <p:cNvSpPr>
            <a:spLocks noChangeArrowheads="1"/>
          </p:cNvSpPr>
          <p:nvPr/>
        </p:nvSpPr>
        <p:spPr bwMode="auto">
          <a:xfrm>
            <a:off x="4679950" y="5688013"/>
            <a:ext cx="2095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의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17" name="Rectangle 64"/>
          <p:cNvSpPr>
            <a:spLocks noChangeArrowheads="1"/>
          </p:cNvSpPr>
          <p:nvPr/>
        </p:nvSpPr>
        <p:spPr bwMode="auto">
          <a:xfrm>
            <a:off x="4854575" y="5688013"/>
            <a:ext cx="3492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Y엽서L" pitchFamily="18" charset="-127"/>
                <a:ea typeface="HY엽서L" pitchFamily="18" charset="-127"/>
                <a:cs typeface="굴림" pitchFamily="50" charset="-127"/>
              </a:rPr>
              <a:t>경우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상수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842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숫자를 적으면 기본적으로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ko-KR" altLang="en-US" dirty="0" smtClean="0">
                <a:ea typeface="굴림" pitchFamily="50" charset="-127"/>
              </a:rPr>
              <a:t>형이 된다</a:t>
            </a:r>
            <a:r>
              <a:rPr lang="en-US" altLang="ko-KR" dirty="0" smtClean="0">
                <a:ea typeface="굴림" pitchFamily="50" charset="-127"/>
              </a:rPr>
              <a:t>. 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dirty="0" smtClean="0">
                <a:ea typeface="굴림" pitchFamily="50" charset="-127"/>
              </a:rPr>
              <a:t>um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= 123;  	// 123</a:t>
            </a:r>
            <a:r>
              <a:rPr lang="ko-KR" altLang="en-US" dirty="0" smtClean="0">
                <a:ea typeface="굴림" pitchFamily="50" charset="-127"/>
              </a:rPr>
              <a:t>은 </a:t>
            </a:r>
            <a:r>
              <a:rPr lang="en-US" altLang="ko-KR" dirty="0" err="1" smtClean="0">
                <a:ea typeface="굴림" pitchFamily="50" charset="-127"/>
              </a:rPr>
              <a:t>int</a:t>
            </a:r>
            <a:r>
              <a:rPr lang="ko-KR" altLang="en-US" dirty="0" smtClean="0">
                <a:ea typeface="굴림" pitchFamily="50" charset="-127"/>
              </a:rPr>
              <a:t>형</a:t>
            </a:r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상수의 </a:t>
            </a:r>
            <a:r>
              <a:rPr lang="ko-KR" altLang="en-US" dirty="0" err="1" smtClean="0">
                <a:ea typeface="굴림" pitchFamily="50" charset="-127"/>
              </a:rPr>
              <a:t>자료형을</a:t>
            </a:r>
            <a:r>
              <a:rPr lang="ko-KR" altLang="en-US" dirty="0" smtClean="0">
                <a:ea typeface="굴림" pitchFamily="50" charset="-127"/>
              </a:rPr>
              <a:t> 명시하려면 다음과 같이 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sum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= </a:t>
            </a:r>
            <a:r>
              <a:rPr lang="en-US" altLang="ko-KR" dirty="0" smtClean="0">
                <a:ea typeface="굴림" pitchFamily="50" charset="-127"/>
              </a:rPr>
              <a:t>123L;  	// </a:t>
            </a:r>
            <a:r>
              <a:rPr lang="en-US" altLang="ko-KR" dirty="0">
                <a:ea typeface="굴림" pitchFamily="50" charset="-127"/>
              </a:rPr>
              <a:t>123</a:t>
            </a:r>
            <a:r>
              <a:rPr lang="ko-KR" altLang="en-US" dirty="0">
                <a:ea typeface="굴림" pitchFamily="50" charset="-127"/>
              </a:rPr>
              <a:t>은 </a:t>
            </a:r>
            <a:r>
              <a:rPr lang="en-US" altLang="ko-KR" dirty="0" smtClean="0">
                <a:ea typeface="굴림" pitchFamily="50" charset="-127"/>
              </a:rPr>
              <a:t>long</a:t>
            </a:r>
            <a:r>
              <a:rPr lang="ko-KR" altLang="en-US" dirty="0" smtClean="0">
                <a:ea typeface="굴림" pitchFamily="50" charset="-127"/>
              </a:rPr>
              <a:t>형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0188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0536"/>
              </p:ext>
            </p:extLst>
          </p:nvPr>
        </p:nvGraphicFramePr>
        <p:xfrm>
          <a:off x="1004833" y="3757324"/>
          <a:ext cx="6069013" cy="1341379"/>
        </p:xfrm>
        <a:graphic>
          <a:graphicData uri="http://schemas.openxmlformats.org/drawingml/2006/table">
            <a:tbl>
              <a:tblPr/>
              <a:tblGrid>
                <a:gridCol w="2022475"/>
                <a:gridCol w="2024063"/>
                <a:gridCol w="2022475"/>
              </a:tblGrid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접미사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자료형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예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int 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123u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123U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123l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123L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ul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UL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long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123ul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123UL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31" marB="45731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3" descr="UNI00000c6408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90" y="1976592"/>
            <a:ext cx="3175370" cy="443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10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  <a:r>
              <a:rPr lang="en-US" altLang="ko-KR" sz="3600" dirty="0" smtClean="0">
                <a:ea typeface="굴림" pitchFamily="50" charset="-127"/>
              </a:rPr>
              <a:t>, 8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  <a:r>
              <a:rPr lang="en-US" altLang="ko-KR" sz="3600" dirty="0" smtClean="0">
                <a:ea typeface="굴림" pitchFamily="50" charset="-127"/>
              </a:rPr>
              <a:t>, 16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6653" name="Rectangle 89"/>
          <p:cNvSpPr>
            <a:spLocks noChangeArrowheads="1"/>
          </p:cNvSpPr>
          <p:nvPr/>
        </p:nvSpPr>
        <p:spPr bwMode="auto">
          <a:xfrm>
            <a:off x="715962" y="1335365"/>
            <a:ext cx="8212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 dirty="0">
                <a:latin typeface="Trebuchet MS" pitchFamily="34" charset="0"/>
              </a:rPr>
              <a:t>10</a:t>
            </a:r>
            <a:r>
              <a:rPr lang="ko-KR" altLang="en-US" sz="2000" dirty="0" smtClean="0">
                <a:latin typeface="Trebuchet MS" pitchFamily="34" charset="0"/>
              </a:rPr>
              <a:t>진법 이외의 </a:t>
            </a:r>
            <a:r>
              <a:rPr lang="ko-KR" altLang="en-US" sz="2000" dirty="0">
                <a:latin typeface="Trebuchet MS" pitchFamily="34" charset="0"/>
              </a:rPr>
              <a:t>진법으로도 표기 가능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26654" name="Rectangle 96"/>
          <p:cNvSpPr>
            <a:spLocks noChangeArrowheads="1"/>
          </p:cNvSpPr>
          <p:nvPr/>
        </p:nvSpPr>
        <p:spPr bwMode="auto">
          <a:xfrm>
            <a:off x="1165225" y="1976592"/>
            <a:ext cx="4765058" cy="97967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x = 10;   </a:t>
            </a: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y =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012;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	// 8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z =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0xA; 	// 16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r>
              <a:rPr lang="en-US" altLang="ko-KR" sz="1600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92" y="3362993"/>
            <a:ext cx="3165031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6" y="3915443"/>
            <a:ext cx="2474620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936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30313" y="1073150"/>
            <a:ext cx="7654925" cy="411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정수 상수 프로그램*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x = 10;  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10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y = 010; 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z = 0x10;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010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은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진수이고 </a:t>
            </a:r>
            <a:r>
              <a:rPr lang="en-US" altLang="ko-KR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형이고 값은 십진수로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  <a:t/>
            </a:r>
            <a:b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</a:br>
            <a: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  <a:t>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"x = 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"y = 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      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"z = 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z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27653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4044395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직사각형 32"/>
          <p:cNvSpPr>
            <a:spLocks noChangeArrowheads="1"/>
          </p:cNvSpPr>
          <p:nvPr/>
        </p:nvSpPr>
        <p:spPr bwMode="auto">
          <a:xfrm>
            <a:off x="6591301" y="4263470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57963" y="4219020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x = 10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y = 8</a:t>
            </a:r>
            <a:endParaRPr lang="pl-PL" altLang="ko-KR" sz="1400" dirty="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 dirty="0">
                <a:solidFill>
                  <a:schemeClr val="bg1"/>
                </a:solidFill>
              </a:rPr>
              <a:t>z = 16</a:t>
            </a:r>
            <a:endParaRPr lang="pl-PL" altLang="ko-K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 </a:t>
            </a:r>
            <a:r>
              <a:rPr lang="en-US" altLang="ko-KR" sz="3600" smtClean="0">
                <a:ea typeface="굴림" pitchFamily="50" charset="-127"/>
              </a:rPr>
              <a:t>= </a:t>
            </a:r>
            <a:r>
              <a:rPr lang="ko-KR" altLang="en-US" sz="3600" smtClean="0">
                <a:ea typeface="굴림" pitchFamily="50" charset="-127"/>
              </a:rPr>
              <a:t>상자</a:t>
            </a:r>
          </a:p>
        </p:txBody>
      </p:sp>
      <p:sp>
        <p:nvSpPr>
          <p:cNvPr id="7171" name="Rectangle 18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+mn-ea"/>
                <a:ea typeface="+mn-ea"/>
              </a:rPr>
              <a:t>변수는 물건을 저장하는 상자와 같다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3757613" y="20986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3086100" y="2098675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446463" y="1827213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7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071938" y="2263775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3086100" y="2263775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TextBox 1"/>
          <p:cNvSpPr txBox="1">
            <a:spLocks noChangeArrowheads="1"/>
          </p:cNvSpPr>
          <p:nvPr/>
        </p:nvSpPr>
        <p:spPr bwMode="auto">
          <a:xfrm>
            <a:off x="3227388" y="2409825"/>
            <a:ext cx="712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500">
                <a:solidFill>
                  <a:srgbClr val="3333FF"/>
                </a:solidFill>
              </a:rPr>
              <a:t>i</a:t>
            </a:r>
            <a:endParaRPr lang="ko-KR" altLang="en-US" sz="2500">
              <a:solidFill>
                <a:srgbClr val="3333FF"/>
              </a:solidFill>
            </a:endParaRPr>
          </a:p>
        </p:txBody>
      </p:sp>
      <p:sp>
        <p:nvSpPr>
          <p:cNvPr id="480338" name="AutoShape 82"/>
          <p:cNvSpPr>
            <a:spLocks/>
          </p:cNvSpPr>
          <p:nvPr/>
        </p:nvSpPr>
        <p:spPr bwMode="auto">
          <a:xfrm>
            <a:off x="6478588" y="3571875"/>
            <a:ext cx="1330325" cy="307975"/>
          </a:xfrm>
          <a:prstGeom prst="borderCallout2">
            <a:avLst>
              <a:gd name="adj1" fmla="val 37111"/>
              <a:gd name="adj2" fmla="val -5727"/>
              <a:gd name="adj3" fmla="val 37111"/>
              <a:gd name="adj4" fmla="val -83889"/>
              <a:gd name="adj5" fmla="val -408245"/>
              <a:gd name="adj6" fmla="val -165037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데이터</a:t>
            </a:r>
          </a:p>
        </p:txBody>
      </p:sp>
      <p:sp>
        <p:nvSpPr>
          <p:cNvPr id="480339" name="AutoShape 83"/>
          <p:cNvSpPr>
            <a:spLocks/>
          </p:cNvSpPr>
          <p:nvPr/>
        </p:nvSpPr>
        <p:spPr bwMode="auto">
          <a:xfrm>
            <a:off x="4859338" y="4667250"/>
            <a:ext cx="1393825" cy="309563"/>
          </a:xfrm>
          <a:prstGeom prst="borderCallout2">
            <a:avLst>
              <a:gd name="adj1" fmla="val 36921"/>
              <a:gd name="adj2" fmla="val -5468"/>
              <a:gd name="adj3" fmla="val 36921"/>
              <a:gd name="adj4" fmla="val -45560"/>
              <a:gd name="adj5" fmla="val -593847"/>
              <a:gd name="adj6" fmla="val -87245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변수의 이름</a:t>
            </a:r>
          </a:p>
        </p:txBody>
      </p:sp>
      <p:grpSp>
        <p:nvGrpSpPr>
          <p:cNvPr id="7180" name="그룹 3"/>
          <p:cNvGrpSpPr>
            <a:grpSpLocks/>
          </p:cNvGrpSpPr>
          <p:nvPr/>
        </p:nvGrpSpPr>
        <p:grpSpPr bwMode="auto">
          <a:xfrm>
            <a:off x="2817813" y="2449513"/>
            <a:ext cx="538162" cy="595312"/>
            <a:chOff x="2836863" y="2382838"/>
            <a:chExt cx="538162" cy="595312"/>
          </a:xfrm>
        </p:grpSpPr>
        <p:sp>
          <p:nvSpPr>
            <p:cNvPr id="7182" name="Freeform 118"/>
            <p:cNvSpPr>
              <a:spLocks/>
            </p:cNvSpPr>
            <p:nvPr/>
          </p:nvSpPr>
          <p:spPr bwMode="auto">
            <a:xfrm>
              <a:off x="2836863" y="2382838"/>
              <a:ext cx="538162" cy="595312"/>
            </a:xfrm>
            <a:custGeom>
              <a:avLst/>
              <a:gdLst>
                <a:gd name="T0" fmla="*/ 2147483647 w 1828"/>
                <a:gd name="T1" fmla="*/ 2147483647 h 1317"/>
                <a:gd name="T2" fmla="*/ 2147483647 w 1828"/>
                <a:gd name="T3" fmla="*/ 2147483647 h 1317"/>
                <a:gd name="T4" fmla="*/ 2147483647 w 1828"/>
                <a:gd name="T5" fmla="*/ 2147483647 h 1317"/>
                <a:gd name="T6" fmla="*/ 2147483647 w 1828"/>
                <a:gd name="T7" fmla="*/ 2147483647 h 1317"/>
                <a:gd name="T8" fmla="*/ 2147483647 w 1828"/>
                <a:gd name="T9" fmla="*/ 2147483647 h 1317"/>
                <a:gd name="T10" fmla="*/ 2147483647 w 1828"/>
                <a:gd name="T11" fmla="*/ 2147483647 h 1317"/>
                <a:gd name="T12" fmla="*/ 2147483647 w 1828"/>
                <a:gd name="T13" fmla="*/ 2147483647 h 1317"/>
                <a:gd name="T14" fmla="*/ 2147483647 w 1828"/>
                <a:gd name="T15" fmla="*/ 2147483647 h 1317"/>
                <a:gd name="T16" fmla="*/ 2147483647 w 1828"/>
                <a:gd name="T17" fmla="*/ 2147483647 h 1317"/>
                <a:gd name="T18" fmla="*/ 2147483647 w 1828"/>
                <a:gd name="T19" fmla="*/ 2147483647 h 1317"/>
                <a:gd name="T20" fmla="*/ 2147483647 w 1828"/>
                <a:gd name="T21" fmla="*/ 2147483647 h 1317"/>
                <a:gd name="T22" fmla="*/ 2147483647 w 1828"/>
                <a:gd name="T23" fmla="*/ 2147483647 h 1317"/>
                <a:gd name="T24" fmla="*/ 2147483647 w 1828"/>
                <a:gd name="T25" fmla="*/ 2147483647 h 1317"/>
                <a:gd name="T26" fmla="*/ 2147483647 w 1828"/>
                <a:gd name="T27" fmla="*/ 2147483647 h 1317"/>
                <a:gd name="T28" fmla="*/ 2147483647 w 1828"/>
                <a:gd name="T29" fmla="*/ 2147483647 h 1317"/>
                <a:gd name="T30" fmla="*/ 2147483647 w 1828"/>
                <a:gd name="T31" fmla="*/ 2147483647 h 1317"/>
                <a:gd name="T32" fmla="*/ 2147483647 w 1828"/>
                <a:gd name="T33" fmla="*/ 2147483647 h 1317"/>
                <a:gd name="T34" fmla="*/ 2147483647 w 1828"/>
                <a:gd name="T35" fmla="*/ 2147483647 h 1317"/>
                <a:gd name="T36" fmla="*/ 2147483647 w 1828"/>
                <a:gd name="T37" fmla="*/ 2147483647 h 1317"/>
                <a:gd name="T38" fmla="*/ 2147483647 w 1828"/>
                <a:gd name="T39" fmla="*/ 2147483647 h 1317"/>
                <a:gd name="T40" fmla="*/ 2147483647 w 1828"/>
                <a:gd name="T41" fmla="*/ 2147483647 h 1317"/>
                <a:gd name="T42" fmla="*/ 2147483647 w 1828"/>
                <a:gd name="T43" fmla="*/ 2147483647 h 1317"/>
                <a:gd name="T44" fmla="*/ 2147483647 w 1828"/>
                <a:gd name="T45" fmla="*/ 2147483647 h 1317"/>
                <a:gd name="T46" fmla="*/ 2147483647 w 1828"/>
                <a:gd name="T47" fmla="*/ 2147483647 h 1317"/>
                <a:gd name="T48" fmla="*/ 2147483647 w 1828"/>
                <a:gd name="T49" fmla="*/ 2147483647 h 1317"/>
                <a:gd name="T50" fmla="*/ 2147483647 w 1828"/>
                <a:gd name="T51" fmla="*/ 2147483647 h 1317"/>
                <a:gd name="T52" fmla="*/ 2147483647 w 1828"/>
                <a:gd name="T53" fmla="*/ 2147483647 h 1317"/>
                <a:gd name="T54" fmla="*/ 2147483647 w 1828"/>
                <a:gd name="T55" fmla="*/ 2147483647 h 1317"/>
                <a:gd name="T56" fmla="*/ 2147483647 w 1828"/>
                <a:gd name="T57" fmla="*/ 2147483647 h 1317"/>
                <a:gd name="T58" fmla="*/ 2147483647 w 1828"/>
                <a:gd name="T59" fmla="*/ 2147483647 h 1317"/>
                <a:gd name="T60" fmla="*/ 2147483647 w 1828"/>
                <a:gd name="T61" fmla="*/ 2147483647 h 1317"/>
                <a:gd name="T62" fmla="*/ 2147483647 w 1828"/>
                <a:gd name="T63" fmla="*/ 2147483647 h 1317"/>
                <a:gd name="T64" fmla="*/ 2147483647 w 1828"/>
                <a:gd name="T65" fmla="*/ 2147483647 h 1317"/>
                <a:gd name="T66" fmla="*/ 2147483647 w 1828"/>
                <a:gd name="T67" fmla="*/ 2147483647 h 1317"/>
                <a:gd name="T68" fmla="*/ 2147483647 w 1828"/>
                <a:gd name="T69" fmla="*/ 2147483647 h 1317"/>
                <a:gd name="T70" fmla="*/ 2147483647 w 1828"/>
                <a:gd name="T71" fmla="*/ 2147483647 h 1317"/>
                <a:gd name="T72" fmla="*/ 2147483647 w 1828"/>
                <a:gd name="T73" fmla="*/ 2147483647 h 1317"/>
                <a:gd name="T74" fmla="*/ 2147483647 w 1828"/>
                <a:gd name="T75" fmla="*/ 2147483647 h 1317"/>
                <a:gd name="T76" fmla="*/ 2147483647 w 1828"/>
                <a:gd name="T77" fmla="*/ 2147483647 h 1317"/>
                <a:gd name="T78" fmla="*/ 2147483647 w 1828"/>
                <a:gd name="T79" fmla="*/ 2147483647 h 1317"/>
                <a:gd name="T80" fmla="*/ 2147483647 w 1828"/>
                <a:gd name="T81" fmla="*/ 2147483647 h 1317"/>
                <a:gd name="T82" fmla="*/ 2147483647 w 1828"/>
                <a:gd name="T83" fmla="*/ 2147483647 h 1317"/>
                <a:gd name="T84" fmla="*/ 2147483647 w 1828"/>
                <a:gd name="T85" fmla="*/ 2147483647 h 1317"/>
                <a:gd name="T86" fmla="*/ 2147483647 w 1828"/>
                <a:gd name="T87" fmla="*/ 2147483647 h 1317"/>
                <a:gd name="T88" fmla="*/ 2147483647 w 1828"/>
                <a:gd name="T89" fmla="*/ 2147483647 h 1317"/>
                <a:gd name="T90" fmla="*/ 2147483647 w 1828"/>
                <a:gd name="T91" fmla="*/ 2147483647 h 1317"/>
                <a:gd name="T92" fmla="*/ 2147483647 w 1828"/>
                <a:gd name="T93" fmla="*/ 2147483647 h 1317"/>
                <a:gd name="T94" fmla="*/ 2147483647 w 1828"/>
                <a:gd name="T95" fmla="*/ 2147483647 h 1317"/>
                <a:gd name="T96" fmla="*/ 2147483647 w 1828"/>
                <a:gd name="T97" fmla="*/ 2147483647 h 1317"/>
                <a:gd name="T98" fmla="*/ 2147483647 w 1828"/>
                <a:gd name="T99" fmla="*/ 2147483647 h 1317"/>
                <a:gd name="T100" fmla="*/ 2147483647 w 1828"/>
                <a:gd name="T101" fmla="*/ 2147483647 h 1317"/>
                <a:gd name="T102" fmla="*/ 2147483647 w 1828"/>
                <a:gd name="T103" fmla="*/ 2147483647 h 1317"/>
                <a:gd name="T104" fmla="*/ 2147483647 w 1828"/>
                <a:gd name="T105" fmla="*/ 2147483647 h 1317"/>
                <a:gd name="T106" fmla="*/ 2147483647 w 1828"/>
                <a:gd name="T107" fmla="*/ 2147483647 h 1317"/>
                <a:gd name="T108" fmla="*/ 2147483647 w 1828"/>
                <a:gd name="T109" fmla="*/ 2147483647 h 1317"/>
                <a:gd name="T110" fmla="*/ 2147483647 w 1828"/>
                <a:gd name="T111" fmla="*/ 2147483647 h 1317"/>
                <a:gd name="T112" fmla="*/ 2147483647 w 1828"/>
                <a:gd name="T113" fmla="*/ 2147483647 h 13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28" h="1317">
                  <a:moveTo>
                    <a:pt x="555" y="7"/>
                  </a:moveTo>
                  <a:lnTo>
                    <a:pt x="632" y="7"/>
                  </a:lnTo>
                  <a:lnTo>
                    <a:pt x="710" y="6"/>
                  </a:lnTo>
                  <a:lnTo>
                    <a:pt x="787" y="6"/>
                  </a:lnTo>
                  <a:lnTo>
                    <a:pt x="863" y="5"/>
                  </a:lnTo>
                  <a:lnTo>
                    <a:pt x="940" y="4"/>
                  </a:lnTo>
                  <a:lnTo>
                    <a:pt x="1018" y="4"/>
                  </a:lnTo>
                  <a:lnTo>
                    <a:pt x="1095" y="3"/>
                  </a:lnTo>
                  <a:lnTo>
                    <a:pt x="1172" y="2"/>
                  </a:lnTo>
                  <a:lnTo>
                    <a:pt x="1249" y="2"/>
                  </a:lnTo>
                  <a:lnTo>
                    <a:pt x="1326" y="0"/>
                  </a:lnTo>
                  <a:lnTo>
                    <a:pt x="1403" y="2"/>
                  </a:lnTo>
                  <a:lnTo>
                    <a:pt x="1481" y="2"/>
                  </a:lnTo>
                  <a:lnTo>
                    <a:pt x="1557" y="3"/>
                  </a:lnTo>
                  <a:lnTo>
                    <a:pt x="1634" y="4"/>
                  </a:lnTo>
                  <a:lnTo>
                    <a:pt x="1711" y="6"/>
                  </a:lnTo>
                  <a:lnTo>
                    <a:pt x="1788" y="9"/>
                  </a:lnTo>
                  <a:lnTo>
                    <a:pt x="1795" y="38"/>
                  </a:lnTo>
                  <a:lnTo>
                    <a:pt x="1802" y="69"/>
                  </a:lnTo>
                  <a:lnTo>
                    <a:pt x="1808" y="102"/>
                  </a:lnTo>
                  <a:lnTo>
                    <a:pt x="1813" y="137"/>
                  </a:lnTo>
                  <a:lnTo>
                    <a:pt x="1818" y="173"/>
                  </a:lnTo>
                  <a:lnTo>
                    <a:pt x="1821" y="212"/>
                  </a:lnTo>
                  <a:lnTo>
                    <a:pt x="1824" y="252"/>
                  </a:lnTo>
                  <a:lnTo>
                    <a:pt x="1826" y="293"/>
                  </a:lnTo>
                  <a:lnTo>
                    <a:pt x="1828" y="335"/>
                  </a:lnTo>
                  <a:lnTo>
                    <a:pt x="1828" y="378"/>
                  </a:lnTo>
                  <a:lnTo>
                    <a:pt x="1828" y="423"/>
                  </a:lnTo>
                  <a:lnTo>
                    <a:pt x="1827" y="466"/>
                  </a:lnTo>
                  <a:lnTo>
                    <a:pt x="1825" y="511"/>
                  </a:lnTo>
                  <a:lnTo>
                    <a:pt x="1822" y="557"/>
                  </a:lnTo>
                  <a:lnTo>
                    <a:pt x="1818" y="602"/>
                  </a:lnTo>
                  <a:lnTo>
                    <a:pt x="1813" y="646"/>
                  </a:lnTo>
                  <a:lnTo>
                    <a:pt x="1807" y="691"/>
                  </a:lnTo>
                  <a:lnTo>
                    <a:pt x="1799" y="736"/>
                  </a:lnTo>
                  <a:lnTo>
                    <a:pt x="1792" y="780"/>
                  </a:lnTo>
                  <a:lnTo>
                    <a:pt x="1782" y="822"/>
                  </a:lnTo>
                  <a:lnTo>
                    <a:pt x="1772" y="864"/>
                  </a:lnTo>
                  <a:lnTo>
                    <a:pt x="1760" y="904"/>
                  </a:lnTo>
                  <a:lnTo>
                    <a:pt x="1748" y="944"/>
                  </a:lnTo>
                  <a:lnTo>
                    <a:pt x="1734" y="981"/>
                  </a:lnTo>
                  <a:lnTo>
                    <a:pt x="1719" y="1017"/>
                  </a:lnTo>
                  <a:lnTo>
                    <a:pt x="1702" y="1051"/>
                  </a:lnTo>
                  <a:lnTo>
                    <a:pt x="1685" y="1083"/>
                  </a:lnTo>
                  <a:lnTo>
                    <a:pt x="1666" y="1113"/>
                  </a:lnTo>
                  <a:lnTo>
                    <a:pt x="1646" y="1141"/>
                  </a:lnTo>
                  <a:lnTo>
                    <a:pt x="1625" y="1167"/>
                  </a:lnTo>
                  <a:lnTo>
                    <a:pt x="1602" y="1189"/>
                  </a:lnTo>
                  <a:lnTo>
                    <a:pt x="1578" y="1208"/>
                  </a:lnTo>
                  <a:lnTo>
                    <a:pt x="1550" y="1226"/>
                  </a:lnTo>
                  <a:lnTo>
                    <a:pt x="1517" y="1242"/>
                  </a:lnTo>
                  <a:lnTo>
                    <a:pt x="1482" y="1256"/>
                  </a:lnTo>
                  <a:lnTo>
                    <a:pt x="1442" y="1269"/>
                  </a:lnTo>
                  <a:lnTo>
                    <a:pt x="1399" y="1280"/>
                  </a:lnTo>
                  <a:lnTo>
                    <a:pt x="1354" y="1289"/>
                  </a:lnTo>
                  <a:lnTo>
                    <a:pt x="1305" y="1298"/>
                  </a:lnTo>
                  <a:lnTo>
                    <a:pt x="1254" y="1304"/>
                  </a:lnTo>
                  <a:lnTo>
                    <a:pt x="1200" y="1309"/>
                  </a:lnTo>
                  <a:lnTo>
                    <a:pt x="1146" y="1313"/>
                  </a:lnTo>
                  <a:lnTo>
                    <a:pt x="1088" y="1315"/>
                  </a:lnTo>
                  <a:lnTo>
                    <a:pt x="1031" y="1317"/>
                  </a:lnTo>
                  <a:lnTo>
                    <a:pt x="971" y="1317"/>
                  </a:lnTo>
                  <a:lnTo>
                    <a:pt x="911" y="1316"/>
                  </a:lnTo>
                  <a:lnTo>
                    <a:pt x="851" y="1314"/>
                  </a:lnTo>
                  <a:lnTo>
                    <a:pt x="790" y="1310"/>
                  </a:lnTo>
                  <a:lnTo>
                    <a:pt x="729" y="1306"/>
                  </a:lnTo>
                  <a:lnTo>
                    <a:pt x="668" y="1301"/>
                  </a:lnTo>
                  <a:lnTo>
                    <a:pt x="609" y="1294"/>
                  </a:lnTo>
                  <a:lnTo>
                    <a:pt x="549" y="1288"/>
                  </a:lnTo>
                  <a:lnTo>
                    <a:pt x="490" y="1280"/>
                  </a:lnTo>
                  <a:lnTo>
                    <a:pt x="434" y="1272"/>
                  </a:lnTo>
                  <a:lnTo>
                    <a:pt x="378" y="1262"/>
                  </a:lnTo>
                  <a:lnTo>
                    <a:pt x="325" y="1253"/>
                  </a:lnTo>
                  <a:lnTo>
                    <a:pt x="274" y="1242"/>
                  </a:lnTo>
                  <a:lnTo>
                    <a:pt x="226" y="1232"/>
                  </a:lnTo>
                  <a:lnTo>
                    <a:pt x="179" y="1220"/>
                  </a:lnTo>
                  <a:lnTo>
                    <a:pt x="136" y="1208"/>
                  </a:lnTo>
                  <a:lnTo>
                    <a:pt x="97" y="1195"/>
                  </a:lnTo>
                  <a:lnTo>
                    <a:pt x="61" y="1184"/>
                  </a:lnTo>
                  <a:lnTo>
                    <a:pt x="29" y="1171"/>
                  </a:lnTo>
                  <a:lnTo>
                    <a:pt x="0" y="1157"/>
                  </a:lnTo>
                  <a:lnTo>
                    <a:pt x="23" y="1128"/>
                  </a:lnTo>
                  <a:lnTo>
                    <a:pt x="45" y="1099"/>
                  </a:lnTo>
                  <a:lnTo>
                    <a:pt x="66" y="1071"/>
                  </a:lnTo>
                  <a:lnTo>
                    <a:pt x="86" y="1042"/>
                  </a:lnTo>
                  <a:lnTo>
                    <a:pt x="106" y="1013"/>
                  </a:lnTo>
                  <a:lnTo>
                    <a:pt x="125" y="984"/>
                  </a:lnTo>
                  <a:lnTo>
                    <a:pt x="143" y="955"/>
                  </a:lnTo>
                  <a:lnTo>
                    <a:pt x="160" y="926"/>
                  </a:lnTo>
                  <a:lnTo>
                    <a:pt x="176" y="897"/>
                  </a:lnTo>
                  <a:lnTo>
                    <a:pt x="192" y="868"/>
                  </a:lnTo>
                  <a:lnTo>
                    <a:pt x="206" y="838"/>
                  </a:lnTo>
                  <a:lnTo>
                    <a:pt x="220" y="809"/>
                  </a:lnTo>
                  <a:lnTo>
                    <a:pt x="233" y="780"/>
                  </a:lnTo>
                  <a:lnTo>
                    <a:pt x="245" y="750"/>
                  </a:lnTo>
                  <a:lnTo>
                    <a:pt x="257" y="720"/>
                  </a:lnTo>
                  <a:lnTo>
                    <a:pt x="269" y="690"/>
                  </a:lnTo>
                  <a:lnTo>
                    <a:pt x="278" y="659"/>
                  </a:lnTo>
                  <a:lnTo>
                    <a:pt x="288" y="628"/>
                  </a:lnTo>
                  <a:lnTo>
                    <a:pt x="297" y="597"/>
                  </a:lnTo>
                  <a:lnTo>
                    <a:pt x="305" y="566"/>
                  </a:lnTo>
                  <a:lnTo>
                    <a:pt x="312" y="534"/>
                  </a:lnTo>
                  <a:lnTo>
                    <a:pt x="319" y="503"/>
                  </a:lnTo>
                  <a:lnTo>
                    <a:pt x="325" y="471"/>
                  </a:lnTo>
                  <a:lnTo>
                    <a:pt x="330" y="437"/>
                  </a:lnTo>
                  <a:lnTo>
                    <a:pt x="336" y="404"/>
                  </a:lnTo>
                  <a:lnTo>
                    <a:pt x="340" y="371"/>
                  </a:lnTo>
                  <a:lnTo>
                    <a:pt x="343" y="337"/>
                  </a:lnTo>
                  <a:lnTo>
                    <a:pt x="346" y="303"/>
                  </a:lnTo>
                  <a:lnTo>
                    <a:pt x="349" y="268"/>
                  </a:lnTo>
                  <a:lnTo>
                    <a:pt x="350" y="233"/>
                  </a:lnTo>
                  <a:lnTo>
                    <a:pt x="351" y="197"/>
                  </a:lnTo>
                  <a:lnTo>
                    <a:pt x="352" y="160"/>
                  </a:lnTo>
                  <a:lnTo>
                    <a:pt x="326" y="32"/>
                  </a:lnTo>
                  <a:lnTo>
                    <a:pt x="555" y="7"/>
                  </a:lnTo>
                  <a:close/>
                </a:path>
              </a:pathLst>
            </a:custGeom>
            <a:solidFill>
              <a:srgbClr val="FF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3" name="Text Box 178"/>
            <p:cNvSpPr txBox="1">
              <a:spLocks noChangeArrowheads="1"/>
            </p:cNvSpPr>
            <p:nvPr/>
          </p:nvSpPr>
          <p:spPr bwMode="auto">
            <a:xfrm>
              <a:off x="2897188" y="2459038"/>
              <a:ext cx="425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>
                  <a:ea typeface="굴림" pitchFamily="50" charset="-127"/>
                </a:rPr>
                <a:t>int</a:t>
              </a:r>
            </a:p>
          </p:txBody>
        </p:sp>
      </p:grpSp>
      <p:sp>
        <p:nvSpPr>
          <p:cNvPr id="480436" name="AutoShape 180"/>
          <p:cNvSpPr>
            <a:spLocks/>
          </p:cNvSpPr>
          <p:nvPr/>
        </p:nvSpPr>
        <p:spPr bwMode="auto">
          <a:xfrm>
            <a:off x="1096963" y="4665663"/>
            <a:ext cx="1393825" cy="309562"/>
          </a:xfrm>
          <a:prstGeom prst="borderCallout2">
            <a:avLst>
              <a:gd name="adj1" fmla="val 36921"/>
              <a:gd name="adj2" fmla="val 105468"/>
              <a:gd name="adj3" fmla="val 36921"/>
              <a:gd name="adj4" fmla="val 122208"/>
              <a:gd name="adj5" fmla="val -542051"/>
              <a:gd name="adj6" fmla="val 139750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변수의 타입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기호 상수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u="sng" dirty="0" smtClean="0">
                <a:ea typeface="굴림" pitchFamily="50" charset="-127"/>
              </a:rPr>
              <a:t>기호 상수</a:t>
            </a:r>
            <a:r>
              <a:rPr lang="en-US" altLang="ko-KR" i="1" u="sng" dirty="0" smtClean="0">
                <a:ea typeface="굴림" pitchFamily="50" charset="-127"/>
              </a:rPr>
              <a:t>(symbolic constant): </a:t>
            </a:r>
            <a:r>
              <a:rPr lang="ko-KR" altLang="en-US" dirty="0" smtClean="0">
                <a:ea typeface="굴림" pitchFamily="50" charset="-127"/>
              </a:rPr>
              <a:t>기호를 이용하여 상수를 표현한 것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area = 3.141592 * radius * radius; </a:t>
            </a:r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area = PI * radius * radius; 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income = salary - 0.15 * salary;</a:t>
            </a:r>
            <a:r>
              <a:rPr lang="en-US" altLang="ko-KR" dirty="0" smtClean="0">
                <a:latin typeface="Arial" pitchFamily="34" charset="0"/>
                <a:ea typeface="굴림" pitchFamily="50" charset="-127"/>
              </a:rPr>
              <a:t>       </a:t>
            </a:r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income = salary - TAX_RATE * salary; 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기호 상수의 장점</a:t>
            </a:r>
          </a:p>
          <a:p>
            <a:pPr lvl="1" eaLnBrk="1" hangingPunct="1"/>
            <a:r>
              <a:rPr lang="ko-KR" altLang="en-US" dirty="0" err="1" smtClean="0">
                <a:ea typeface="굴림" pitchFamily="50" charset="-127"/>
              </a:rPr>
              <a:t>가독성이</a:t>
            </a:r>
            <a:r>
              <a:rPr lang="ko-KR" altLang="en-US" dirty="0" smtClean="0">
                <a:ea typeface="굴림" pitchFamily="50" charset="-127"/>
              </a:rPr>
              <a:t> 높아진다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값을 쉽게 변경할 수 있다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243138" y="2017713"/>
            <a:ext cx="1254125" cy="4714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2068513" y="2274888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497263" y="3054350"/>
            <a:ext cx="684120" cy="4714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3343275" y="3475038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기호 상수의 장점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234560" descr="EMB000007f00a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7" y="1504765"/>
            <a:ext cx="7822133" cy="38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기호 상수를 만드는 방법 </a:t>
            </a:r>
            <a:r>
              <a:rPr lang="en-US" altLang="ko-KR" sz="3600" dirty="0" smtClean="0">
                <a:ea typeface="굴림" pitchFamily="50" charset="-127"/>
              </a:rPr>
              <a:t>#1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13769" y="2239023"/>
            <a:ext cx="6895730" cy="5396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u="sng" dirty="0" smtClean="0">
                <a:latin typeface="+mn-lt"/>
                <a:ea typeface="+mn-ea"/>
              </a:rPr>
              <a:t>#</a:t>
            </a:r>
            <a:r>
              <a:rPr lang="en-US" altLang="ko-KR" sz="2800" u="sng" dirty="0">
                <a:latin typeface="+mn-lt"/>
                <a:ea typeface="+mn-ea"/>
              </a:rPr>
              <a:t>define </a:t>
            </a:r>
            <a:r>
              <a:rPr lang="en-US" altLang="ko-KR" sz="2800" u="sng" dirty="0" smtClean="0">
                <a:latin typeface="+mn-lt"/>
                <a:ea typeface="+mn-ea"/>
              </a:rPr>
              <a:t>  EXCHANGE_RATE </a:t>
            </a:r>
            <a:r>
              <a:rPr lang="en-US" altLang="ko-KR" sz="2800" u="sng" dirty="0">
                <a:latin typeface="+mn-lt"/>
                <a:ea typeface="+mn-ea"/>
              </a:rPr>
              <a:t>	1120</a:t>
            </a:r>
          </a:p>
          <a:p>
            <a:pPr marL="0" indent="0">
              <a:buNone/>
            </a:pPr>
            <a:endParaRPr lang="en-US" altLang="ko-KR" sz="2800" dirty="0">
              <a:solidFill>
                <a:srgbClr val="800000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ko-KR" altLang="en-US" sz="2800" dirty="0">
              <a:latin typeface="+mn-lt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3" y="3420321"/>
            <a:ext cx="7983354" cy="32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57220" y="1273864"/>
            <a:ext cx="590616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EXCHANGE_RATE</a:t>
            </a:r>
            <a:r>
              <a:rPr lang="ko-KR" altLang="en-US" sz="2000" dirty="0" smtClean="0"/>
              <a:t>이라는 기호를 </a:t>
            </a:r>
            <a:r>
              <a:rPr lang="en-US" altLang="ko-KR" sz="2000" dirty="0" smtClean="0"/>
              <a:t>1120</a:t>
            </a:r>
            <a:r>
              <a:rPr lang="ko-KR" altLang="en-US" sz="2000" dirty="0" smtClean="0"/>
              <a:t>으로 정의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7" name="자유형 6"/>
          <p:cNvSpPr/>
          <p:nvPr/>
        </p:nvSpPr>
        <p:spPr bwMode="auto">
          <a:xfrm flipH="1">
            <a:off x="2422358" y="1673974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기호 상수를 만드는 방법 </a:t>
            </a:r>
            <a:r>
              <a:rPr lang="en-US" altLang="ko-KR" sz="3600" dirty="0" smtClean="0">
                <a:ea typeface="굴림" pitchFamily="50" charset="-127"/>
              </a:rPr>
              <a:t>#2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08220" y="2114736"/>
            <a:ext cx="6327560" cy="50417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2800" u="sng" dirty="0" err="1" smtClean="0"/>
              <a:t>const</a:t>
            </a:r>
            <a:r>
              <a:rPr lang="en-US" altLang="ko-KR" sz="2800" u="sng" dirty="0" smtClean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EXCHANGE_RATE = 1120; </a:t>
            </a:r>
          </a:p>
          <a:p>
            <a:pPr marL="0" indent="0">
              <a:buNone/>
            </a:pPr>
            <a:endParaRPr lang="en-US" altLang="ko-KR" sz="2800" dirty="0">
              <a:solidFill>
                <a:srgbClr val="800000"/>
              </a:solidFill>
              <a:latin typeface="HY엽서L" pitchFamily="18" charset="-127"/>
              <a:ea typeface="HY엽서L" pitchFamily="18" charset="-127"/>
            </a:endParaRP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931470" y="561679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/>
            <a:r>
              <a:rPr kumimoji="1" lang="ko-KR" altLang="en-US" dirty="0">
                <a:latin typeface="굴림" pitchFamily="50" charset="-127"/>
                <a:ea typeface="굴림" pitchFamily="50" charset="-127"/>
              </a:rPr>
              <a:t>변</a:t>
            </a:r>
            <a:r>
              <a:rPr kumimoji="1" lang="ko-KR" altLang="en-US" dirty="0" smtClean="0">
                <a:latin typeface="굴림" pitchFamily="50" charset="-127"/>
                <a:ea typeface="굴림" pitchFamily="50" charset="-127"/>
              </a:rPr>
              <a:t>수</a:t>
            </a:r>
            <a:endParaRPr kumimoji="1"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010845" y="4659532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339332" y="4659532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699695" y="4726207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1120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325170" y="480331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339332" y="4784944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109270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6252145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46325" y="4983029"/>
            <a:ext cx="11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solidFill>
                  <a:schemeClr val="tx2"/>
                </a:solidFill>
              </a:rPr>
              <a:t>EXCHANGE_RATE</a:t>
            </a:r>
            <a:endParaRPr lang="ko-KR" altLang="en-US" sz="1200" i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7220" y="1273864"/>
            <a:ext cx="401263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변수가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변경할 수 없게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34" name="자유형 33"/>
          <p:cNvSpPr/>
          <p:nvPr/>
        </p:nvSpPr>
        <p:spPr bwMode="auto">
          <a:xfrm flipH="1">
            <a:off x="2087497" y="1556038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1" name="Picture 3" descr="C:\Users\sec\AppData\Local\Microsoft\Windows\Temporary Internet Files\Content.IE5\1XHIBMX9\MC9003049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82" y="4003061"/>
            <a:ext cx="1604772" cy="18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접힌 도형 31"/>
          <p:cNvSpPr/>
          <p:nvPr/>
        </p:nvSpPr>
        <p:spPr bwMode="auto">
          <a:xfrm>
            <a:off x="3994951" y="4891947"/>
            <a:ext cx="887768" cy="389244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054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예제</a:t>
            </a:r>
            <a:r>
              <a:rPr lang="en-US" altLang="ko-KR" sz="3600" dirty="0" smtClean="0">
                <a:ea typeface="굴림" pitchFamily="50" charset="-127"/>
              </a:rPr>
              <a:t>: </a:t>
            </a:r>
            <a:r>
              <a:rPr lang="ko-KR" altLang="en-US" sz="3600" dirty="0" smtClean="0">
                <a:ea typeface="굴림" pitchFamily="50" charset="-127"/>
              </a:rPr>
              <a:t>기호 상수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2661" y="1333499"/>
            <a:ext cx="8365278" cy="5085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휴먼명조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TAX_RATE  0.2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FF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{</a:t>
            </a: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MONTHS = 12;	</a:t>
            </a:r>
            <a:endParaRPr lang="en-US" altLang="ko-KR" sz="1600" dirty="0">
              <a:solidFill>
                <a:srgbClr val="008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변수 선언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월급을 </a:t>
            </a:r>
            <a:r>
              <a:rPr lang="ko-KR" altLang="en-US" sz="1600" dirty="0" err="1">
                <a:solidFill>
                  <a:srgbClr val="A31515"/>
                </a:solidFill>
                <a:ea typeface="굴림"/>
              </a:rPr>
              <a:t>입력하시요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입력 안내문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= MONTHS *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ea typeface="굴림"/>
              </a:rPr>
              <a:t>순수입</a:t>
            </a:r>
            <a:r>
              <a:rPr lang="ko-KR" altLang="en-US" sz="1600" dirty="0">
                <a:solidFill>
                  <a:srgbClr val="008000"/>
                </a:solidFill>
                <a:ea typeface="굴림"/>
              </a:rPr>
              <a:t> 계산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연봉은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세금은 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dirty="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*TAX_RATE);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ea typeface="굴림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ea typeface="굴림"/>
              </a:rPr>
              <a:t>}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1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142264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32"/>
          <p:cNvSpPr>
            <a:spLocks noChangeArrowheads="1"/>
          </p:cNvSpPr>
          <p:nvPr/>
        </p:nvSpPr>
        <p:spPr bwMode="auto">
          <a:xfrm>
            <a:off x="6462713" y="4361339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29375" y="4316889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월급을 </a:t>
            </a:r>
            <a:r>
              <a:rPr lang="ko-KR" altLang="en-US" sz="1400" i="1" dirty="0" err="1">
                <a:solidFill>
                  <a:schemeClr val="bg1"/>
                </a:solidFill>
              </a:rPr>
              <a:t>입력하시요</a:t>
            </a:r>
            <a:r>
              <a:rPr lang="en-US" altLang="ko-KR" sz="1400" i="1" dirty="0">
                <a:solidFill>
                  <a:schemeClr val="bg1"/>
                </a:solidFill>
              </a:rPr>
              <a:t>: 100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연봉은 </a:t>
            </a:r>
            <a:r>
              <a:rPr lang="en-US" altLang="ko-KR" sz="1400" i="1" dirty="0">
                <a:solidFill>
                  <a:schemeClr val="bg1"/>
                </a:solidFill>
              </a:rPr>
              <a:t>1200</a:t>
            </a:r>
            <a:r>
              <a:rPr lang="ko-KR" altLang="en-US" sz="1400" i="1" dirty="0">
                <a:solidFill>
                  <a:schemeClr val="bg1"/>
                </a:solidFill>
              </a:rPr>
              <a:t>입니다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세금은 </a:t>
            </a:r>
            <a:r>
              <a:rPr lang="en-US" altLang="ko-KR" sz="1400" i="1" dirty="0">
                <a:solidFill>
                  <a:schemeClr val="bg1"/>
                </a:solidFill>
              </a:rPr>
              <a:t>240.000000</a:t>
            </a:r>
            <a:r>
              <a:rPr lang="ko-KR" altLang="en-US" sz="1400" i="1" dirty="0">
                <a:solidFill>
                  <a:schemeClr val="bg1"/>
                </a:solidFill>
              </a:rPr>
              <a:t>입니다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설명선 1 1"/>
          <p:cNvSpPr/>
          <p:nvPr/>
        </p:nvSpPr>
        <p:spPr bwMode="auto">
          <a:xfrm>
            <a:off x="589904" y="1637882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51654"/>
              <a:gd name="adj4" fmla="val 21144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설명선 1 24"/>
          <p:cNvSpPr/>
          <p:nvPr/>
        </p:nvSpPr>
        <p:spPr bwMode="auto">
          <a:xfrm>
            <a:off x="1338031" y="2789954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-183795"/>
              <a:gd name="adj4" fmla="val 1799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2064" y="1877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기호상수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표현 방법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컴퓨터에서 정수는 이진수 형태로 표현되고 이진수는 전자 스위치로 표현된다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</p:txBody>
      </p: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2698143" y="2576896"/>
            <a:ext cx="3323655" cy="3614337"/>
            <a:chOff x="2200" y="887"/>
            <a:chExt cx="2527" cy="2841"/>
          </a:xfrm>
        </p:grpSpPr>
        <p:pic>
          <p:nvPicPr>
            <p:cNvPr id="29" name="Picture 4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887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217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879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541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872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9" descr="MCj034577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3203"/>
              <a:ext cx="1439" cy="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288" y="2210"/>
              <a:ext cx="143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288" y="2458"/>
              <a:ext cx="4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9" name="Freeform 12"/>
            <p:cNvSpPr>
              <a:spLocks noEditPoints="1"/>
            </p:cNvSpPr>
            <p:nvPr/>
          </p:nvSpPr>
          <p:spPr bwMode="auto">
            <a:xfrm>
              <a:off x="3766" y="2426"/>
              <a:ext cx="79" cy="78"/>
            </a:xfrm>
            <a:custGeom>
              <a:avLst/>
              <a:gdLst>
                <a:gd name="T0" fmla="*/ 62 w 158"/>
                <a:gd name="T1" fmla="*/ 0 h 158"/>
                <a:gd name="T2" fmla="*/ 36 w 158"/>
                <a:gd name="T3" fmla="*/ 13 h 158"/>
                <a:gd name="T4" fmla="*/ 13 w 158"/>
                <a:gd name="T5" fmla="*/ 36 h 158"/>
                <a:gd name="T6" fmla="*/ 3 w 158"/>
                <a:gd name="T7" fmla="*/ 62 h 158"/>
                <a:gd name="T8" fmla="*/ 3 w 158"/>
                <a:gd name="T9" fmla="*/ 96 h 158"/>
                <a:gd name="T10" fmla="*/ 13 w 158"/>
                <a:gd name="T11" fmla="*/ 125 h 158"/>
                <a:gd name="T12" fmla="*/ 36 w 158"/>
                <a:gd name="T13" fmla="*/ 144 h 158"/>
                <a:gd name="T14" fmla="*/ 62 w 158"/>
                <a:gd name="T15" fmla="*/ 158 h 158"/>
                <a:gd name="T16" fmla="*/ 95 w 158"/>
                <a:gd name="T17" fmla="*/ 158 h 158"/>
                <a:gd name="T18" fmla="*/ 124 w 158"/>
                <a:gd name="T19" fmla="*/ 144 h 158"/>
                <a:gd name="T20" fmla="*/ 145 w 158"/>
                <a:gd name="T21" fmla="*/ 125 h 158"/>
                <a:gd name="T22" fmla="*/ 158 w 158"/>
                <a:gd name="T23" fmla="*/ 96 h 158"/>
                <a:gd name="T24" fmla="*/ 158 w 158"/>
                <a:gd name="T25" fmla="*/ 62 h 158"/>
                <a:gd name="T26" fmla="*/ 145 w 158"/>
                <a:gd name="T27" fmla="*/ 36 h 158"/>
                <a:gd name="T28" fmla="*/ 124 w 158"/>
                <a:gd name="T29" fmla="*/ 13 h 158"/>
                <a:gd name="T30" fmla="*/ 95 w 158"/>
                <a:gd name="T31" fmla="*/ 0 h 158"/>
                <a:gd name="T32" fmla="*/ 78 w 158"/>
                <a:gd name="T33" fmla="*/ 125 h 158"/>
                <a:gd name="T34" fmla="*/ 62 w 158"/>
                <a:gd name="T35" fmla="*/ 121 h 158"/>
                <a:gd name="T36" fmla="*/ 49 w 158"/>
                <a:gd name="T37" fmla="*/ 112 h 158"/>
                <a:gd name="T38" fmla="*/ 36 w 158"/>
                <a:gd name="T39" fmla="*/ 98 h 158"/>
                <a:gd name="T40" fmla="*/ 32 w 158"/>
                <a:gd name="T41" fmla="*/ 79 h 158"/>
                <a:gd name="T42" fmla="*/ 36 w 158"/>
                <a:gd name="T43" fmla="*/ 62 h 158"/>
                <a:gd name="T44" fmla="*/ 49 w 158"/>
                <a:gd name="T45" fmla="*/ 46 h 158"/>
                <a:gd name="T46" fmla="*/ 62 w 158"/>
                <a:gd name="T47" fmla="*/ 36 h 158"/>
                <a:gd name="T48" fmla="*/ 78 w 158"/>
                <a:gd name="T49" fmla="*/ 33 h 158"/>
                <a:gd name="T50" fmla="*/ 99 w 158"/>
                <a:gd name="T51" fmla="*/ 36 h 158"/>
                <a:gd name="T52" fmla="*/ 115 w 158"/>
                <a:gd name="T53" fmla="*/ 46 h 158"/>
                <a:gd name="T54" fmla="*/ 124 w 158"/>
                <a:gd name="T55" fmla="*/ 62 h 158"/>
                <a:gd name="T56" fmla="*/ 128 w 158"/>
                <a:gd name="T57" fmla="*/ 79 h 158"/>
                <a:gd name="T58" fmla="*/ 124 w 158"/>
                <a:gd name="T59" fmla="*/ 98 h 158"/>
                <a:gd name="T60" fmla="*/ 115 w 158"/>
                <a:gd name="T61" fmla="*/ 112 h 158"/>
                <a:gd name="T62" fmla="*/ 99 w 158"/>
                <a:gd name="T63" fmla="*/ 121 h 158"/>
                <a:gd name="T64" fmla="*/ 78 w 158"/>
                <a:gd name="T65" fmla="*/ 12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8" h="158">
                  <a:moveTo>
                    <a:pt x="78" y="0"/>
                  </a:moveTo>
                  <a:lnTo>
                    <a:pt x="62" y="0"/>
                  </a:lnTo>
                  <a:lnTo>
                    <a:pt x="49" y="6"/>
                  </a:lnTo>
                  <a:lnTo>
                    <a:pt x="36" y="13"/>
                  </a:lnTo>
                  <a:lnTo>
                    <a:pt x="23" y="23"/>
                  </a:lnTo>
                  <a:lnTo>
                    <a:pt x="13" y="36"/>
                  </a:lnTo>
                  <a:lnTo>
                    <a:pt x="6" y="49"/>
                  </a:lnTo>
                  <a:lnTo>
                    <a:pt x="3" y="62"/>
                  </a:lnTo>
                  <a:lnTo>
                    <a:pt x="0" y="79"/>
                  </a:lnTo>
                  <a:lnTo>
                    <a:pt x="3" y="96"/>
                  </a:lnTo>
                  <a:lnTo>
                    <a:pt x="6" y="112"/>
                  </a:lnTo>
                  <a:lnTo>
                    <a:pt x="13" y="125"/>
                  </a:lnTo>
                  <a:lnTo>
                    <a:pt x="23" y="135"/>
                  </a:lnTo>
                  <a:lnTo>
                    <a:pt x="36" y="144"/>
                  </a:lnTo>
                  <a:lnTo>
                    <a:pt x="49" y="151"/>
                  </a:lnTo>
                  <a:lnTo>
                    <a:pt x="62" y="158"/>
                  </a:lnTo>
                  <a:lnTo>
                    <a:pt x="78" y="158"/>
                  </a:lnTo>
                  <a:lnTo>
                    <a:pt x="95" y="158"/>
                  </a:lnTo>
                  <a:lnTo>
                    <a:pt x="112" y="151"/>
                  </a:lnTo>
                  <a:lnTo>
                    <a:pt x="124" y="144"/>
                  </a:lnTo>
                  <a:lnTo>
                    <a:pt x="135" y="135"/>
                  </a:lnTo>
                  <a:lnTo>
                    <a:pt x="145" y="125"/>
                  </a:lnTo>
                  <a:lnTo>
                    <a:pt x="151" y="112"/>
                  </a:lnTo>
                  <a:lnTo>
                    <a:pt x="158" y="96"/>
                  </a:lnTo>
                  <a:lnTo>
                    <a:pt x="158" y="79"/>
                  </a:lnTo>
                  <a:lnTo>
                    <a:pt x="158" y="62"/>
                  </a:lnTo>
                  <a:lnTo>
                    <a:pt x="151" y="49"/>
                  </a:lnTo>
                  <a:lnTo>
                    <a:pt x="145" y="36"/>
                  </a:lnTo>
                  <a:lnTo>
                    <a:pt x="135" y="23"/>
                  </a:lnTo>
                  <a:lnTo>
                    <a:pt x="124" y="13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8" y="0"/>
                  </a:lnTo>
                  <a:close/>
                  <a:moveTo>
                    <a:pt x="78" y="125"/>
                  </a:moveTo>
                  <a:lnTo>
                    <a:pt x="72" y="125"/>
                  </a:lnTo>
                  <a:lnTo>
                    <a:pt x="62" y="121"/>
                  </a:lnTo>
                  <a:lnTo>
                    <a:pt x="52" y="119"/>
                  </a:lnTo>
                  <a:lnTo>
                    <a:pt x="49" y="112"/>
                  </a:lnTo>
                  <a:lnTo>
                    <a:pt x="42" y="105"/>
                  </a:lnTo>
                  <a:lnTo>
                    <a:pt x="36" y="98"/>
                  </a:lnTo>
                  <a:lnTo>
                    <a:pt x="32" y="89"/>
                  </a:lnTo>
                  <a:lnTo>
                    <a:pt x="32" y="79"/>
                  </a:lnTo>
                  <a:lnTo>
                    <a:pt x="32" y="72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46"/>
                  </a:lnTo>
                  <a:lnTo>
                    <a:pt x="52" y="39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8" y="33"/>
                  </a:lnTo>
                  <a:lnTo>
                    <a:pt x="89" y="33"/>
                  </a:lnTo>
                  <a:lnTo>
                    <a:pt x="99" y="36"/>
                  </a:lnTo>
                  <a:lnTo>
                    <a:pt x="108" y="39"/>
                  </a:lnTo>
                  <a:lnTo>
                    <a:pt x="115" y="46"/>
                  </a:lnTo>
                  <a:lnTo>
                    <a:pt x="122" y="56"/>
                  </a:lnTo>
                  <a:lnTo>
                    <a:pt x="124" y="62"/>
                  </a:lnTo>
                  <a:lnTo>
                    <a:pt x="128" y="72"/>
                  </a:lnTo>
                  <a:lnTo>
                    <a:pt x="128" y="79"/>
                  </a:lnTo>
                  <a:lnTo>
                    <a:pt x="128" y="89"/>
                  </a:lnTo>
                  <a:lnTo>
                    <a:pt x="124" y="98"/>
                  </a:lnTo>
                  <a:lnTo>
                    <a:pt x="122" y="105"/>
                  </a:lnTo>
                  <a:lnTo>
                    <a:pt x="115" y="112"/>
                  </a:lnTo>
                  <a:lnTo>
                    <a:pt x="108" y="119"/>
                  </a:lnTo>
                  <a:lnTo>
                    <a:pt x="99" y="121"/>
                  </a:lnTo>
                  <a:lnTo>
                    <a:pt x="89" y="125"/>
                  </a:lnTo>
                  <a:lnTo>
                    <a:pt x="78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4163" y="2445"/>
              <a:ext cx="79" cy="79"/>
            </a:xfrm>
            <a:custGeom>
              <a:avLst/>
              <a:gdLst>
                <a:gd name="T0" fmla="*/ 62 w 157"/>
                <a:gd name="T1" fmla="*/ 0 h 158"/>
                <a:gd name="T2" fmla="*/ 35 w 157"/>
                <a:gd name="T3" fmla="*/ 13 h 158"/>
                <a:gd name="T4" fmla="*/ 12 w 157"/>
                <a:gd name="T5" fmla="*/ 36 h 158"/>
                <a:gd name="T6" fmla="*/ 2 w 157"/>
                <a:gd name="T7" fmla="*/ 63 h 158"/>
                <a:gd name="T8" fmla="*/ 2 w 157"/>
                <a:gd name="T9" fmla="*/ 96 h 158"/>
                <a:gd name="T10" fmla="*/ 12 w 157"/>
                <a:gd name="T11" fmla="*/ 126 h 158"/>
                <a:gd name="T12" fmla="*/ 35 w 157"/>
                <a:gd name="T13" fmla="*/ 145 h 158"/>
                <a:gd name="T14" fmla="*/ 62 w 157"/>
                <a:gd name="T15" fmla="*/ 158 h 158"/>
                <a:gd name="T16" fmla="*/ 95 w 157"/>
                <a:gd name="T17" fmla="*/ 158 h 158"/>
                <a:gd name="T18" fmla="*/ 124 w 157"/>
                <a:gd name="T19" fmla="*/ 145 h 158"/>
                <a:gd name="T20" fmla="*/ 145 w 157"/>
                <a:gd name="T21" fmla="*/ 126 h 158"/>
                <a:gd name="T22" fmla="*/ 157 w 157"/>
                <a:gd name="T23" fmla="*/ 96 h 158"/>
                <a:gd name="T24" fmla="*/ 157 w 157"/>
                <a:gd name="T25" fmla="*/ 63 h 158"/>
                <a:gd name="T26" fmla="*/ 145 w 157"/>
                <a:gd name="T27" fmla="*/ 36 h 158"/>
                <a:gd name="T28" fmla="*/ 124 w 157"/>
                <a:gd name="T29" fmla="*/ 13 h 158"/>
                <a:gd name="T30" fmla="*/ 95 w 157"/>
                <a:gd name="T31" fmla="*/ 0 h 158"/>
                <a:gd name="T32" fmla="*/ 78 w 157"/>
                <a:gd name="T33" fmla="*/ 126 h 158"/>
                <a:gd name="T34" fmla="*/ 62 w 157"/>
                <a:gd name="T35" fmla="*/ 122 h 158"/>
                <a:gd name="T36" fmla="*/ 49 w 157"/>
                <a:gd name="T37" fmla="*/ 112 h 158"/>
                <a:gd name="T38" fmla="*/ 35 w 157"/>
                <a:gd name="T39" fmla="*/ 99 h 158"/>
                <a:gd name="T40" fmla="*/ 32 w 157"/>
                <a:gd name="T41" fmla="*/ 80 h 158"/>
                <a:gd name="T42" fmla="*/ 35 w 157"/>
                <a:gd name="T43" fmla="*/ 63 h 158"/>
                <a:gd name="T44" fmla="*/ 49 w 157"/>
                <a:gd name="T45" fmla="*/ 46 h 158"/>
                <a:gd name="T46" fmla="*/ 62 w 157"/>
                <a:gd name="T47" fmla="*/ 36 h 158"/>
                <a:gd name="T48" fmla="*/ 78 w 157"/>
                <a:gd name="T49" fmla="*/ 33 h 158"/>
                <a:gd name="T50" fmla="*/ 97 w 157"/>
                <a:gd name="T51" fmla="*/ 36 h 158"/>
                <a:gd name="T52" fmla="*/ 115 w 157"/>
                <a:gd name="T53" fmla="*/ 46 h 158"/>
                <a:gd name="T54" fmla="*/ 124 w 157"/>
                <a:gd name="T55" fmla="*/ 63 h 158"/>
                <a:gd name="T56" fmla="*/ 127 w 157"/>
                <a:gd name="T57" fmla="*/ 80 h 158"/>
                <a:gd name="T58" fmla="*/ 124 w 157"/>
                <a:gd name="T59" fmla="*/ 99 h 158"/>
                <a:gd name="T60" fmla="*/ 115 w 157"/>
                <a:gd name="T61" fmla="*/ 112 h 158"/>
                <a:gd name="T62" fmla="*/ 97 w 157"/>
                <a:gd name="T63" fmla="*/ 122 h 158"/>
                <a:gd name="T64" fmla="*/ 78 w 157"/>
                <a:gd name="T65" fmla="*/ 1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58">
                  <a:moveTo>
                    <a:pt x="78" y="0"/>
                  </a:moveTo>
                  <a:lnTo>
                    <a:pt x="62" y="0"/>
                  </a:lnTo>
                  <a:lnTo>
                    <a:pt x="49" y="7"/>
                  </a:lnTo>
                  <a:lnTo>
                    <a:pt x="35" y="13"/>
                  </a:lnTo>
                  <a:lnTo>
                    <a:pt x="23" y="23"/>
                  </a:lnTo>
                  <a:lnTo>
                    <a:pt x="12" y="36"/>
                  </a:lnTo>
                  <a:lnTo>
                    <a:pt x="5" y="50"/>
                  </a:lnTo>
                  <a:lnTo>
                    <a:pt x="2" y="63"/>
                  </a:lnTo>
                  <a:lnTo>
                    <a:pt x="0" y="80"/>
                  </a:lnTo>
                  <a:lnTo>
                    <a:pt x="2" y="96"/>
                  </a:lnTo>
                  <a:lnTo>
                    <a:pt x="5" y="112"/>
                  </a:lnTo>
                  <a:lnTo>
                    <a:pt x="12" y="126"/>
                  </a:lnTo>
                  <a:lnTo>
                    <a:pt x="23" y="135"/>
                  </a:lnTo>
                  <a:lnTo>
                    <a:pt x="35" y="145"/>
                  </a:lnTo>
                  <a:lnTo>
                    <a:pt x="49" y="152"/>
                  </a:lnTo>
                  <a:lnTo>
                    <a:pt x="62" y="158"/>
                  </a:lnTo>
                  <a:lnTo>
                    <a:pt x="78" y="158"/>
                  </a:lnTo>
                  <a:lnTo>
                    <a:pt x="95" y="158"/>
                  </a:lnTo>
                  <a:lnTo>
                    <a:pt x="111" y="152"/>
                  </a:lnTo>
                  <a:lnTo>
                    <a:pt x="124" y="145"/>
                  </a:lnTo>
                  <a:lnTo>
                    <a:pt x="134" y="135"/>
                  </a:lnTo>
                  <a:lnTo>
                    <a:pt x="145" y="126"/>
                  </a:lnTo>
                  <a:lnTo>
                    <a:pt x="150" y="112"/>
                  </a:lnTo>
                  <a:lnTo>
                    <a:pt x="157" y="96"/>
                  </a:lnTo>
                  <a:lnTo>
                    <a:pt x="157" y="80"/>
                  </a:lnTo>
                  <a:lnTo>
                    <a:pt x="157" y="63"/>
                  </a:lnTo>
                  <a:lnTo>
                    <a:pt x="150" y="50"/>
                  </a:lnTo>
                  <a:lnTo>
                    <a:pt x="145" y="36"/>
                  </a:lnTo>
                  <a:lnTo>
                    <a:pt x="134" y="23"/>
                  </a:lnTo>
                  <a:lnTo>
                    <a:pt x="124" y="13"/>
                  </a:lnTo>
                  <a:lnTo>
                    <a:pt x="111" y="7"/>
                  </a:lnTo>
                  <a:lnTo>
                    <a:pt x="95" y="0"/>
                  </a:lnTo>
                  <a:lnTo>
                    <a:pt x="78" y="0"/>
                  </a:lnTo>
                  <a:close/>
                  <a:moveTo>
                    <a:pt x="78" y="126"/>
                  </a:moveTo>
                  <a:lnTo>
                    <a:pt x="72" y="126"/>
                  </a:lnTo>
                  <a:lnTo>
                    <a:pt x="62" y="122"/>
                  </a:lnTo>
                  <a:lnTo>
                    <a:pt x="51" y="119"/>
                  </a:lnTo>
                  <a:lnTo>
                    <a:pt x="49" y="112"/>
                  </a:lnTo>
                  <a:lnTo>
                    <a:pt x="42" y="105"/>
                  </a:lnTo>
                  <a:lnTo>
                    <a:pt x="35" y="99"/>
                  </a:lnTo>
                  <a:lnTo>
                    <a:pt x="32" y="89"/>
                  </a:lnTo>
                  <a:lnTo>
                    <a:pt x="32" y="80"/>
                  </a:lnTo>
                  <a:lnTo>
                    <a:pt x="32" y="73"/>
                  </a:lnTo>
                  <a:lnTo>
                    <a:pt x="35" y="63"/>
                  </a:lnTo>
                  <a:lnTo>
                    <a:pt x="42" y="57"/>
                  </a:lnTo>
                  <a:lnTo>
                    <a:pt x="49" y="46"/>
                  </a:lnTo>
                  <a:lnTo>
                    <a:pt x="51" y="40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8" y="33"/>
                  </a:lnTo>
                  <a:lnTo>
                    <a:pt x="88" y="33"/>
                  </a:lnTo>
                  <a:lnTo>
                    <a:pt x="97" y="36"/>
                  </a:lnTo>
                  <a:lnTo>
                    <a:pt x="108" y="40"/>
                  </a:lnTo>
                  <a:lnTo>
                    <a:pt x="115" y="46"/>
                  </a:lnTo>
                  <a:lnTo>
                    <a:pt x="120" y="57"/>
                  </a:lnTo>
                  <a:lnTo>
                    <a:pt x="124" y="63"/>
                  </a:lnTo>
                  <a:lnTo>
                    <a:pt x="127" y="73"/>
                  </a:lnTo>
                  <a:lnTo>
                    <a:pt x="127" y="80"/>
                  </a:lnTo>
                  <a:lnTo>
                    <a:pt x="127" y="89"/>
                  </a:lnTo>
                  <a:lnTo>
                    <a:pt x="124" y="99"/>
                  </a:lnTo>
                  <a:lnTo>
                    <a:pt x="120" y="105"/>
                  </a:lnTo>
                  <a:lnTo>
                    <a:pt x="115" y="112"/>
                  </a:lnTo>
                  <a:lnTo>
                    <a:pt x="108" y="119"/>
                  </a:lnTo>
                  <a:lnTo>
                    <a:pt x="97" y="122"/>
                  </a:lnTo>
                  <a:lnTo>
                    <a:pt x="88" y="126"/>
                  </a:lnTo>
                  <a:lnTo>
                    <a:pt x="78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 rot="1800000">
              <a:off x="3787" y="2341"/>
              <a:ext cx="434" cy="255"/>
            </a:xfrm>
            <a:custGeom>
              <a:avLst/>
              <a:gdLst>
                <a:gd name="T0" fmla="*/ 867 w 867"/>
                <a:gd name="T1" fmla="*/ 32 h 510"/>
                <a:gd name="T2" fmla="*/ 850 w 867"/>
                <a:gd name="T3" fmla="*/ 0 h 510"/>
                <a:gd name="T4" fmla="*/ 0 w 867"/>
                <a:gd name="T5" fmla="*/ 477 h 510"/>
                <a:gd name="T6" fmla="*/ 23 w 867"/>
                <a:gd name="T7" fmla="*/ 510 h 510"/>
                <a:gd name="T8" fmla="*/ 867 w 867"/>
                <a:gd name="T9" fmla="*/ 32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7" h="510">
                  <a:moveTo>
                    <a:pt x="867" y="32"/>
                  </a:moveTo>
                  <a:lnTo>
                    <a:pt x="850" y="0"/>
                  </a:lnTo>
                  <a:lnTo>
                    <a:pt x="0" y="477"/>
                  </a:lnTo>
                  <a:lnTo>
                    <a:pt x="23" y="51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4240" y="2478"/>
              <a:ext cx="48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3288" y="1777"/>
              <a:ext cx="4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4" name="Freeform 17"/>
            <p:cNvSpPr>
              <a:spLocks noEditPoints="1"/>
            </p:cNvSpPr>
            <p:nvPr/>
          </p:nvSpPr>
          <p:spPr bwMode="auto">
            <a:xfrm>
              <a:off x="3766" y="1745"/>
              <a:ext cx="79" cy="78"/>
            </a:xfrm>
            <a:custGeom>
              <a:avLst/>
              <a:gdLst>
                <a:gd name="T0" fmla="*/ 62 w 158"/>
                <a:gd name="T1" fmla="*/ 0 h 158"/>
                <a:gd name="T2" fmla="*/ 36 w 158"/>
                <a:gd name="T3" fmla="*/ 13 h 158"/>
                <a:gd name="T4" fmla="*/ 13 w 158"/>
                <a:gd name="T5" fmla="*/ 36 h 158"/>
                <a:gd name="T6" fmla="*/ 3 w 158"/>
                <a:gd name="T7" fmla="*/ 62 h 158"/>
                <a:gd name="T8" fmla="*/ 3 w 158"/>
                <a:gd name="T9" fmla="*/ 96 h 158"/>
                <a:gd name="T10" fmla="*/ 13 w 158"/>
                <a:gd name="T11" fmla="*/ 125 h 158"/>
                <a:gd name="T12" fmla="*/ 36 w 158"/>
                <a:gd name="T13" fmla="*/ 144 h 158"/>
                <a:gd name="T14" fmla="*/ 62 w 158"/>
                <a:gd name="T15" fmla="*/ 158 h 158"/>
                <a:gd name="T16" fmla="*/ 95 w 158"/>
                <a:gd name="T17" fmla="*/ 158 h 158"/>
                <a:gd name="T18" fmla="*/ 124 w 158"/>
                <a:gd name="T19" fmla="*/ 144 h 158"/>
                <a:gd name="T20" fmla="*/ 145 w 158"/>
                <a:gd name="T21" fmla="*/ 125 h 158"/>
                <a:gd name="T22" fmla="*/ 158 w 158"/>
                <a:gd name="T23" fmla="*/ 96 h 158"/>
                <a:gd name="T24" fmla="*/ 158 w 158"/>
                <a:gd name="T25" fmla="*/ 62 h 158"/>
                <a:gd name="T26" fmla="*/ 145 w 158"/>
                <a:gd name="T27" fmla="*/ 36 h 158"/>
                <a:gd name="T28" fmla="*/ 124 w 158"/>
                <a:gd name="T29" fmla="*/ 13 h 158"/>
                <a:gd name="T30" fmla="*/ 95 w 158"/>
                <a:gd name="T31" fmla="*/ 0 h 158"/>
                <a:gd name="T32" fmla="*/ 78 w 158"/>
                <a:gd name="T33" fmla="*/ 125 h 158"/>
                <a:gd name="T34" fmla="*/ 62 w 158"/>
                <a:gd name="T35" fmla="*/ 121 h 158"/>
                <a:gd name="T36" fmla="*/ 49 w 158"/>
                <a:gd name="T37" fmla="*/ 112 h 158"/>
                <a:gd name="T38" fmla="*/ 36 w 158"/>
                <a:gd name="T39" fmla="*/ 98 h 158"/>
                <a:gd name="T40" fmla="*/ 32 w 158"/>
                <a:gd name="T41" fmla="*/ 79 h 158"/>
                <a:gd name="T42" fmla="*/ 36 w 158"/>
                <a:gd name="T43" fmla="*/ 62 h 158"/>
                <a:gd name="T44" fmla="*/ 49 w 158"/>
                <a:gd name="T45" fmla="*/ 46 h 158"/>
                <a:gd name="T46" fmla="*/ 62 w 158"/>
                <a:gd name="T47" fmla="*/ 36 h 158"/>
                <a:gd name="T48" fmla="*/ 78 w 158"/>
                <a:gd name="T49" fmla="*/ 33 h 158"/>
                <a:gd name="T50" fmla="*/ 99 w 158"/>
                <a:gd name="T51" fmla="*/ 36 h 158"/>
                <a:gd name="T52" fmla="*/ 115 w 158"/>
                <a:gd name="T53" fmla="*/ 46 h 158"/>
                <a:gd name="T54" fmla="*/ 124 w 158"/>
                <a:gd name="T55" fmla="*/ 62 h 158"/>
                <a:gd name="T56" fmla="*/ 128 w 158"/>
                <a:gd name="T57" fmla="*/ 79 h 158"/>
                <a:gd name="T58" fmla="*/ 124 w 158"/>
                <a:gd name="T59" fmla="*/ 98 h 158"/>
                <a:gd name="T60" fmla="*/ 115 w 158"/>
                <a:gd name="T61" fmla="*/ 112 h 158"/>
                <a:gd name="T62" fmla="*/ 99 w 158"/>
                <a:gd name="T63" fmla="*/ 121 h 158"/>
                <a:gd name="T64" fmla="*/ 78 w 158"/>
                <a:gd name="T65" fmla="*/ 12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8" h="158">
                  <a:moveTo>
                    <a:pt x="78" y="0"/>
                  </a:moveTo>
                  <a:lnTo>
                    <a:pt x="62" y="0"/>
                  </a:lnTo>
                  <a:lnTo>
                    <a:pt x="49" y="6"/>
                  </a:lnTo>
                  <a:lnTo>
                    <a:pt x="36" y="13"/>
                  </a:lnTo>
                  <a:lnTo>
                    <a:pt x="23" y="23"/>
                  </a:lnTo>
                  <a:lnTo>
                    <a:pt x="13" y="36"/>
                  </a:lnTo>
                  <a:lnTo>
                    <a:pt x="6" y="49"/>
                  </a:lnTo>
                  <a:lnTo>
                    <a:pt x="3" y="62"/>
                  </a:lnTo>
                  <a:lnTo>
                    <a:pt x="0" y="79"/>
                  </a:lnTo>
                  <a:lnTo>
                    <a:pt x="3" y="96"/>
                  </a:lnTo>
                  <a:lnTo>
                    <a:pt x="6" y="112"/>
                  </a:lnTo>
                  <a:lnTo>
                    <a:pt x="13" y="125"/>
                  </a:lnTo>
                  <a:lnTo>
                    <a:pt x="23" y="135"/>
                  </a:lnTo>
                  <a:lnTo>
                    <a:pt x="36" y="144"/>
                  </a:lnTo>
                  <a:lnTo>
                    <a:pt x="49" y="151"/>
                  </a:lnTo>
                  <a:lnTo>
                    <a:pt x="62" y="158"/>
                  </a:lnTo>
                  <a:lnTo>
                    <a:pt x="78" y="158"/>
                  </a:lnTo>
                  <a:lnTo>
                    <a:pt x="95" y="158"/>
                  </a:lnTo>
                  <a:lnTo>
                    <a:pt x="112" y="151"/>
                  </a:lnTo>
                  <a:lnTo>
                    <a:pt x="124" y="144"/>
                  </a:lnTo>
                  <a:lnTo>
                    <a:pt x="135" y="135"/>
                  </a:lnTo>
                  <a:lnTo>
                    <a:pt x="145" y="125"/>
                  </a:lnTo>
                  <a:lnTo>
                    <a:pt x="151" y="112"/>
                  </a:lnTo>
                  <a:lnTo>
                    <a:pt x="158" y="96"/>
                  </a:lnTo>
                  <a:lnTo>
                    <a:pt x="158" y="79"/>
                  </a:lnTo>
                  <a:lnTo>
                    <a:pt x="158" y="62"/>
                  </a:lnTo>
                  <a:lnTo>
                    <a:pt x="151" y="49"/>
                  </a:lnTo>
                  <a:lnTo>
                    <a:pt x="145" y="36"/>
                  </a:lnTo>
                  <a:lnTo>
                    <a:pt x="135" y="23"/>
                  </a:lnTo>
                  <a:lnTo>
                    <a:pt x="124" y="13"/>
                  </a:lnTo>
                  <a:lnTo>
                    <a:pt x="112" y="6"/>
                  </a:lnTo>
                  <a:lnTo>
                    <a:pt x="95" y="0"/>
                  </a:lnTo>
                  <a:lnTo>
                    <a:pt x="78" y="0"/>
                  </a:lnTo>
                  <a:close/>
                  <a:moveTo>
                    <a:pt x="78" y="125"/>
                  </a:moveTo>
                  <a:lnTo>
                    <a:pt x="72" y="125"/>
                  </a:lnTo>
                  <a:lnTo>
                    <a:pt x="62" y="121"/>
                  </a:lnTo>
                  <a:lnTo>
                    <a:pt x="52" y="119"/>
                  </a:lnTo>
                  <a:lnTo>
                    <a:pt x="49" y="112"/>
                  </a:lnTo>
                  <a:lnTo>
                    <a:pt x="42" y="105"/>
                  </a:lnTo>
                  <a:lnTo>
                    <a:pt x="36" y="98"/>
                  </a:lnTo>
                  <a:lnTo>
                    <a:pt x="32" y="89"/>
                  </a:lnTo>
                  <a:lnTo>
                    <a:pt x="32" y="79"/>
                  </a:lnTo>
                  <a:lnTo>
                    <a:pt x="32" y="72"/>
                  </a:lnTo>
                  <a:lnTo>
                    <a:pt x="36" y="62"/>
                  </a:lnTo>
                  <a:lnTo>
                    <a:pt x="42" y="56"/>
                  </a:lnTo>
                  <a:lnTo>
                    <a:pt x="49" y="46"/>
                  </a:lnTo>
                  <a:lnTo>
                    <a:pt x="52" y="39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8" y="33"/>
                  </a:lnTo>
                  <a:lnTo>
                    <a:pt x="89" y="33"/>
                  </a:lnTo>
                  <a:lnTo>
                    <a:pt x="99" y="36"/>
                  </a:lnTo>
                  <a:lnTo>
                    <a:pt x="108" y="39"/>
                  </a:lnTo>
                  <a:lnTo>
                    <a:pt x="115" y="46"/>
                  </a:lnTo>
                  <a:lnTo>
                    <a:pt x="122" y="56"/>
                  </a:lnTo>
                  <a:lnTo>
                    <a:pt x="124" y="62"/>
                  </a:lnTo>
                  <a:lnTo>
                    <a:pt x="128" y="72"/>
                  </a:lnTo>
                  <a:lnTo>
                    <a:pt x="128" y="79"/>
                  </a:lnTo>
                  <a:lnTo>
                    <a:pt x="128" y="89"/>
                  </a:lnTo>
                  <a:lnTo>
                    <a:pt x="124" y="98"/>
                  </a:lnTo>
                  <a:lnTo>
                    <a:pt x="122" y="105"/>
                  </a:lnTo>
                  <a:lnTo>
                    <a:pt x="115" y="112"/>
                  </a:lnTo>
                  <a:lnTo>
                    <a:pt x="108" y="119"/>
                  </a:lnTo>
                  <a:lnTo>
                    <a:pt x="99" y="121"/>
                  </a:lnTo>
                  <a:lnTo>
                    <a:pt x="89" y="125"/>
                  </a:lnTo>
                  <a:lnTo>
                    <a:pt x="78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5" name="Freeform 18"/>
            <p:cNvSpPr>
              <a:spLocks noEditPoints="1"/>
            </p:cNvSpPr>
            <p:nvPr/>
          </p:nvSpPr>
          <p:spPr bwMode="auto">
            <a:xfrm>
              <a:off x="4163" y="1764"/>
              <a:ext cx="79" cy="79"/>
            </a:xfrm>
            <a:custGeom>
              <a:avLst/>
              <a:gdLst>
                <a:gd name="T0" fmla="*/ 62 w 157"/>
                <a:gd name="T1" fmla="*/ 0 h 158"/>
                <a:gd name="T2" fmla="*/ 35 w 157"/>
                <a:gd name="T3" fmla="*/ 13 h 158"/>
                <a:gd name="T4" fmla="*/ 12 w 157"/>
                <a:gd name="T5" fmla="*/ 36 h 158"/>
                <a:gd name="T6" fmla="*/ 2 w 157"/>
                <a:gd name="T7" fmla="*/ 63 h 158"/>
                <a:gd name="T8" fmla="*/ 2 w 157"/>
                <a:gd name="T9" fmla="*/ 96 h 158"/>
                <a:gd name="T10" fmla="*/ 12 w 157"/>
                <a:gd name="T11" fmla="*/ 126 h 158"/>
                <a:gd name="T12" fmla="*/ 35 w 157"/>
                <a:gd name="T13" fmla="*/ 145 h 158"/>
                <a:gd name="T14" fmla="*/ 62 w 157"/>
                <a:gd name="T15" fmla="*/ 158 h 158"/>
                <a:gd name="T16" fmla="*/ 95 w 157"/>
                <a:gd name="T17" fmla="*/ 158 h 158"/>
                <a:gd name="T18" fmla="*/ 124 w 157"/>
                <a:gd name="T19" fmla="*/ 145 h 158"/>
                <a:gd name="T20" fmla="*/ 145 w 157"/>
                <a:gd name="T21" fmla="*/ 126 h 158"/>
                <a:gd name="T22" fmla="*/ 157 w 157"/>
                <a:gd name="T23" fmla="*/ 96 h 158"/>
                <a:gd name="T24" fmla="*/ 157 w 157"/>
                <a:gd name="T25" fmla="*/ 63 h 158"/>
                <a:gd name="T26" fmla="*/ 145 w 157"/>
                <a:gd name="T27" fmla="*/ 36 h 158"/>
                <a:gd name="T28" fmla="*/ 124 w 157"/>
                <a:gd name="T29" fmla="*/ 13 h 158"/>
                <a:gd name="T30" fmla="*/ 95 w 157"/>
                <a:gd name="T31" fmla="*/ 0 h 158"/>
                <a:gd name="T32" fmla="*/ 78 w 157"/>
                <a:gd name="T33" fmla="*/ 126 h 158"/>
                <a:gd name="T34" fmla="*/ 62 w 157"/>
                <a:gd name="T35" fmla="*/ 122 h 158"/>
                <a:gd name="T36" fmla="*/ 49 w 157"/>
                <a:gd name="T37" fmla="*/ 112 h 158"/>
                <a:gd name="T38" fmla="*/ 35 w 157"/>
                <a:gd name="T39" fmla="*/ 99 h 158"/>
                <a:gd name="T40" fmla="*/ 32 w 157"/>
                <a:gd name="T41" fmla="*/ 80 h 158"/>
                <a:gd name="T42" fmla="*/ 35 w 157"/>
                <a:gd name="T43" fmla="*/ 63 h 158"/>
                <a:gd name="T44" fmla="*/ 49 w 157"/>
                <a:gd name="T45" fmla="*/ 46 h 158"/>
                <a:gd name="T46" fmla="*/ 62 w 157"/>
                <a:gd name="T47" fmla="*/ 36 h 158"/>
                <a:gd name="T48" fmla="*/ 78 w 157"/>
                <a:gd name="T49" fmla="*/ 33 h 158"/>
                <a:gd name="T50" fmla="*/ 97 w 157"/>
                <a:gd name="T51" fmla="*/ 36 h 158"/>
                <a:gd name="T52" fmla="*/ 115 w 157"/>
                <a:gd name="T53" fmla="*/ 46 h 158"/>
                <a:gd name="T54" fmla="*/ 124 w 157"/>
                <a:gd name="T55" fmla="*/ 63 h 158"/>
                <a:gd name="T56" fmla="*/ 127 w 157"/>
                <a:gd name="T57" fmla="*/ 80 h 158"/>
                <a:gd name="T58" fmla="*/ 124 w 157"/>
                <a:gd name="T59" fmla="*/ 99 h 158"/>
                <a:gd name="T60" fmla="*/ 115 w 157"/>
                <a:gd name="T61" fmla="*/ 112 h 158"/>
                <a:gd name="T62" fmla="*/ 97 w 157"/>
                <a:gd name="T63" fmla="*/ 122 h 158"/>
                <a:gd name="T64" fmla="*/ 78 w 157"/>
                <a:gd name="T65" fmla="*/ 1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58">
                  <a:moveTo>
                    <a:pt x="78" y="0"/>
                  </a:moveTo>
                  <a:lnTo>
                    <a:pt x="62" y="0"/>
                  </a:lnTo>
                  <a:lnTo>
                    <a:pt x="49" y="7"/>
                  </a:lnTo>
                  <a:lnTo>
                    <a:pt x="35" y="13"/>
                  </a:lnTo>
                  <a:lnTo>
                    <a:pt x="23" y="23"/>
                  </a:lnTo>
                  <a:lnTo>
                    <a:pt x="12" y="36"/>
                  </a:lnTo>
                  <a:lnTo>
                    <a:pt x="5" y="50"/>
                  </a:lnTo>
                  <a:lnTo>
                    <a:pt x="2" y="63"/>
                  </a:lnTo>
                  <a:lnTo>
                    <a:pt x="0" y="80"/>
                  </a:lnTo>
                  <a:lnTo>
                    <a:pt x="2" y="96"/>
                  </a:lnTo>
                  <a:lnTo>
                    <a:pt x="5" y="112"/>
                  </a:lnTo>
                  <a:lnTo>
                    <a:pt x="12" y="126"/>
                  </a:lnTo>
                  <a:lnTo>
                    <a:pt x="23" y="135"/>
                  </a:lnTo>
                  <a:lnTo>
                    <a:pt x="35" y="145"/>
                  </a:lnTo>
                  <a:lnTo>
                    <a:pt x="49" y="152"/>
                  </a:lnTo>
                  <a:lnTo>
                    <a:pt x="62" y="158"/>
                  </a:lnTo>
                  <a:lnTo>
                    <a:pt x="78" y="158"/>
                  </a:lnTo>
                  <a:lnTo>
                    <a:pt x="95" y="158"/>
                  </a:lnTo>
                  <a:lnTo>
                    <a:pt x="111" y="152"/>
                  </a:lnTo>
                  <a:lnTo>
                    <a:pt x="124" y="145"/>
                  </a:lnTo>
                  <a:lnTo>
                    <a:pt x="134" y="135"/>
                  </a:lnTo>
                  <a:lnTo>
                    <a:pt x="145" y="126"/>
                  </a:lnTo>
                  <a:lnTo>
                    <a:pt x="150" y="112"/>
                  </a:lnTo>
                  <a:lnTo>
                    <a:pt x="157" y="96"/>
                  </a:lnTo>
                  <a:lnTo>
                    <a:pt x="157" y="80"/>
                  </a:lnTo>
                  <a:lnTo>
                    <a:pt x="157" y="63"/>
                  </a:lnTo>
                  <a:lnTo>
                    <a:pt x="150" y="50"/>
                  </a:lnTo>
                  <a:lnTo>
                    <a:pt x="145" y="36"/>
                  </a:lnTo>
                  <a:lnTo>
                    <a:pt x="134" y="23"/>
                  </a:lnTo>
                  <a:lnTo>
                    <a:pt x="124" y="13"/>
                  </a:lnTo>
                  <a:lnTo>
                    <a:pt x="111" y="7"/>
                  </a:lnTo>
                  <a:lnTo>
                    <a:pt x="95" y="0"/>
                  </a:lnTo>
                  <a:lnTo>
                    <a:pt x="78" y="0"/>
                  </a:lnTo>
                  <a:close/>
                  <a:moveTo>
                    <a:pt x="78" y="126"/>
                  </a:moveTo>
                  <a:lnTo>
                    <a:pt x="72" y="126"/>
                  </a:lnTo>
                  <a:lnTo>
                    <a:pt x="62" y="122"/>
                  </a:lnTo>
                  <a:lnTo>
                    <a:pt x="51" y="119"/>
                  </a:lnTo>
                  <a:lnTo>
                    <a:pt x="49" y="112"/>
                  </a:lnTo>
                  <a:lnTo>
                    <a:pt x="42" y="105"/>
                  </a:lnTo>
                  <a:lnTo>
                    <a:pt x="35" y="99"/>
                  </a:lnTo>
                  <a:lnTo>
                    <a:pt x="32" y="89"/>
                  </a:lnTo>
                  <a:lnTo>
                    <a:pt x="32" y="80"/>
                  </a:lnTo>
                  <a:lnTo>
                    <a:pt x="32" y="73"/>
                  </a:lnTo>
                  <a:lnTo>
                    <a:pt x="35" y="63"/>
                  </a:lnTo>
                  <a:lnTo>
                    <a:pt x="42" y="57"/>
                  </a:lnTo>
                  <a:lnTo>
                    <a:pt x="49" y="46"/>
                  </a:lnTo>
                  <a:lnTo>
                    <a:pt x="51" y="40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8" y="33"/>
                  </a:lnTo>
                  <a:lnTo>
                    <a:pt x="88" y="33"/>
                  </a:lnTo>
                  <a:lnTo>
                    <a:pt x="97" y="36"/>
                  </a:lnTo>
                  <a:lnTo>
                    <a:pt x="108" y="40"/>
                  </a:lnTo>
                  <a:lnTo>
                    <a:pt x="115" y="46"/>
                  </a:lnTo>
                  <a:lnTo>
                    <a:pt x="120" y="57"/>
                  </a:lnTo>
                  <a:lnTo>
                    <a:pt x="124" y="63"/>
                  </a:lnTo>
                  <a:lnTo>
                    <a:pt x="127" y="73"/>
                  </a:lnTo>
                  <a:lnTo>
                    <a:pt x="127" y="80"/>
                  </a:lnTo>
                  <a:lnTo>
                    <a:pt x="127" y="89"/>
                  </a:lnTo>
                  <a:lnTo>
                    <a:pt x="124" y="99"/>
                  </a:lnTo>
                  <a:lnTo>
                    <a:pt x="120" y="105"/>
                  </a:lnTo>
                  <a:lnTo>
                    <a:pt x="115" y="112"/>
                  </a:lnTo>
                  <a:lnTo>
                    <a:pt x="108" y="119"/>
                  </a:lnTo>
                  <a:lnTo>
                    <a:pt x="97" y="122"/>
                  </a:lnTo>
                  <a:lnTo>
                    <a:pt x="88" y="126"/>
                  </a:lnTo>
                  <a:lnTo>
                    <a:pt x="78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 rot="1800000">
              <a:off x="3787" y="1660"/>
              <a:ext cx="434" cy="255"/>
            </a:xfrm>
            <a:custGeom>
              <a:avLst/>
              <a:gdLst>
                <a:gd name="T0" fmla="*/ 867 w 867"/>
                <a:gd name="T1" fmla="*/ 32 h 510"/>
                <a:gd name="T2" fmla="*/ 850 w 867"/>
                <a:gd name="T3" fmla="*/ 0 h 510"/>
                <a:gd name="T4" fmla="*/ 0 w 867"/>
                <a:gd name="T5" fmla="*/ 477 h 510"/>
                <a:gd name="T6" fmla="*/ 23 w 867"/>
                <a:gd name="T7" fmla="*/ 510 h 510"/>
                <a:gd name="T8" fmla="*/ 867 w 867"/>
                <a:gd name="T9" fmla="*/ 32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7" h="510">
                  <a:moveTo>
                    <a:pt x="867" y="32"/>
                  </a:moveTo>
                  <a:lnTo>
                    <a:pt x="850" y="0"/>
                  </a:lnTo>
                  <a:lnTo>
                    <a:pt x="0" y="477"/>
                  </a:lnTo>
                  <a:lnTo>
                    <a:pt x="23" y="510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4240" y="1797"/>
              <a:ext cx="48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2200" y="946"/>
              <a:ext cx="322" cy="2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1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1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  <a:p>
              <a:pPr eaLnBrk="1" latinLnBrk="1" hangingPunct="1"/>
              <a:r>
                <a:rPr kumimoji="1" lang="en-US" altLang="ko-KR" sz="2800">
                  <a:solidFill>
                    <a:srgbClr val="FF0000"/>
                  </a:solidFill>
                  <a:latin typeface="Lucida Calligraphy" pitchFamily="66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auto">
            <a:xfrm>
              <a:off x="2699" y="2160"/>
              <a:ext cx="363" cy="272"/>
            </a:xfrm>
            <a:prstGeom prst="leftRightArrow">
              <a:avLst>
                <a:gd name="adj1" fmla="val 50000"/>
                <a:gd name="adj2" fmla="val 2669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정수 표현 방법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양수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십진수를 이진수로 변환하여 저장하면 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음수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보통은 첫번째 비트를 부호 비트로 사용한다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문제점이 발생한다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4"/>
          <a:stretch/>
        </p:blipFill>
        <p:spPr bwMode="auto">
          <a:xfrm>
            <a:off x="1863521" y="3249228"/>
            <a:ext cx="4910137" cy="317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음수를 표현하는 첫번째 방법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1416050"/>
            <a:ext cx="7466012" cy="1228725"/>
          </a:xfrm>
        </p:spPr>
        <p:txBody>
          <a:bodyPr/>
          <a:lstStyle/>
          <a:p>
            <a:pPr eaLnBrk="1" hangingPunct="1"/>
            <a:r>
              <a:rPr lang="ko-KR" altLang="en-US" sz="1800" smtClean="0">
                <a:ea typeface="굴림" pitchFamily="50" charset="-127"/>
              </a:rPr>
              <a:t>첫번째 방법은 맨 처음 비트를 부호 비트로 간주하는 방법입니다</a:t>
            </a:r>
            <a:r>
              <a:rPr lang="en-US" altLang="ko-KR" sz="1800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z="1800" smtClean="0">
                <a:ea typeface="굴림" pitchFamily="50" charset="-127"/>
              </a:rPr>
              <a:t>양수와 음수의 덧셈 연산을 하였을 경우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결과가 부정확하다</a:t>
            </a:r>
            <a:r>
              <a:rPr lang="en-US" altLang="ko-KR" sz="180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1800" smtClean="0">
                <a:ea typeface="굴림" pitchFamily="50" charset="-127"/>
              </a:rPr>
              <a:t>(</a:t>
            </a:r>
            <a:r>
              <a:rPr lang="ko-KR" altLang="en-US" sz="1800" smtClean="0">
                <a:ea typeface="굴림" pitchFamily="50" charset="-127"/>
              </a:rPr>
              <a:t>예</a:t>
            </a:r>
            <a:r>
              <a:rPr lang="en-US" altLang="ko-KR" sz="1800" smtClean="0">
                <a:ea typeface="굴림" pitchFamily="50" charset="-127"/>
              </a:rPr>
              <a:t>)    +3 + (-3) </a:t>
            </a:r>
          </a:p>
        </p:txBody>
      </p:sp>
      <p:grpSp>
        <p:nvGrpSpPr>
          <p:cNvPr id="34820" name="그룹 2"/>
          <p:cNvGrpSpPr>
            <a:grpSpLocks/>
          </p:cNvGrpSpPr>
          <p:nvPr/>
        </p:nvGrpSpPr>
        <p:grpSpPr bwMode="auto">
          <a:xfrm>
            <a:off x="2487715" y="2121708"/>
            <a:ext cx="6169025" cy="4408488"/>
            <a:chOff x="1101725" y="2184400"/>
            <a:chExt cx="6168636" cy="4408488"/>
          </a:xfrm>
        </p:grpSpPr>
        <p:pic>
          <p:nvPicPr>
            <p:cNvPr id="34855" name="Picture 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25" y="2184400"/>
              <a:ext cx="6089650" cy="4408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56" name="직사각형 1"/>
            <p:cNvSpPr>
              <a:spLocks noChangeArrowheads="1"/>
            </p:cNvSpPr>
            <p:nvPr/>
          </p:nvSpPr>
          <p:spPr bwMode="auto">
            <a:xfrm>
              <a:off x="1101725" y="2432649"/>
              <a:ext cx="4091377" cy="409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7" name="직사각형 6"/>
            <p:cNvSpPr>
              <a:spLocks noChangeArrowheads="1"/>
            </p:cNvSpPr>
            <p:nvPr/>
          </p:nvSpPr>
          <p:spPr bwMode="auto">
            <a:xfrm>
              <a:off x="3319463" y="2279649"/>
              <a:ext cx="3950898" cy="1912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타원형 설명선 4"/>
          <p:cNvSpPr>
            <a:spLocks noChangeArrowheads="1"/>
          </p:cNvSpPr>
          <p:nvPr/>
        </p:nvSpPr>
        <p:spPr bwMode="auto">
          <a:xfrm>
            <a:off x="6481865" y="2185208"/>
            <a:ext cx="2392363" cy="1597025"/>
          </a:xfrm>
          <a:prstGeom prst="wedgeEllipseCallout">
            <a:avLst>
              <a:gd name="adj1" fmla="val 11069"/>
              <a:gd name="adj2" fmla="val 68519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굴림" pitchFamily="50" charset="-127"/>
                <a:ea typeface="굴림" pitchFamily="50" charset="-127"/>
              </a:rPr>
              <a:t>이 방법으로 표현 된 이진수를 평범하게 더하면 결과가 부정확합니다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73" y="2518628"/>
            <a:ext cx="5173380" cy="361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64311" y="4971495"/>
            <a:ext cx="4373742" cy="9765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덧셈만 할 수 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회로의 크기를 줄이기 위하여 덧셈회로만을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뺄셈은 다음과 같이 덧셈으로 변환한다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9555" y="3151573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3-3 = 3+(-3)</a:t>
            </a:r>
            <a:endParaRPr lang="ko-KR" altLang="en-US" sz="4800" dirty="0"/>
          </a:p>
        </p:txBody>
      </p:sp>
      <p:sp>
        <p:nvSpPr>
          <p:cNvPr id="5" name="자유형 4"/>
          <p:cNvSpPr/>
          <p:nvPr/>
        </p:nvSpPr>
        <p:spPr bwMode="auto">
          <a:xfrm>
            <a:off x="3524435" y="2059619"/>
            <a:ext cx="1669002" cy="1225119"/>
          </a:xfrm>
          <a:custGeom>
            <a:avLst/>
            <a:gdLst>
              <a:gd name="connsiteX0" fmla="*/ 0 w 1669002"/>
              <a:gd name="connsiteY0" fmla="*/ 0 h 1225119"/>
              <a:gd name="connsiteX1" fmla="*/ 17755 w 1669002"/>
              <a:gd name="connsiteY1" fmla="*/ 53266 h 1225119"/>
              <a:gd name="connsiteX2" fmla="*/ 26633 w 1669002"/>
              <a:gd name="connsiteY2" fmla="*/ 97655 h 1225119"/>
              <a:gd name="connsiteX3" fmla="*/ 44388 w 1669002"/>
              <a:gd name="connsiteY3" fmla="*/ 239698 h 1225119"/>
              <a:gd name="connsiteX4" fmla="*/ 53266 w 1669002"/>
              <a:gd name="connsiteY4" fmla="*/ 390618 h 1225119"/>
              <a:gd name="connsiteX5" fmla="*/ 62144 w 1669002"/>
              <a:gd name="connsiteY5" fmla="*/ 417251 h 1225119"/>
              <a:gd name="connsiteX6" fmla="*/ 88777 w 1669002"/>
              <a:gd name="connsiteY6" fmla="*/ 506028 h 1225119"/>
              <a:gd name="connsiteX7" fmla="*/ 97654 w 1669002"/>
              <a:gd name="connsiteY7" fmla="*/ 532661 h 1225119"/>
              <a:gd name="connsiteX8" fmla="*/ 115410 w 1669002"/>
              <a:gd name="connsiteY8" fmla="*/ 550416 h 1225119"/>
              <a:gd name="connsiteX9" fmla="*/ 159798 w 1669002"/>
              <a:gd name="connsiteY9" fmla="*/ 621437 h 1225119"/>
              <a:gd name="connsiteX10" fmla="*/ 177553 w 1669002"/>
              <a:gd name="connsiteY10" fmla="*/ 665826 h 1225119"/>
              <a:gd name="connsiteX11" fmla="*/ 221942 w 1669002"/>
              <a:gd name="connsiteY11" fmla="*/ 719092 h 1225119"/>
              <a:gd name="connsiteX12" fmla="*/ 275208 w 1669002"/>
              <a:gd name="connsiteY12" fmla="*/ 790113 h 1225119"/>
              <a:gd name="connsiteX13" fmla="*/ 301841 w 1669002"/>
              <a:gd name="connsiteY13" fmla="*/ 807868 h 1225119"/>
              <a:gd name="connsiteX14" fmla="*/ 363984 w 1669002"/>
              <a:gd name="connsiteY14" fmla="*/ 896645 h 1225119"/>
              <a:gd name="connsiteX15" fmla="*/ 399495 w 1669002"/>
              <a:gd name="connsiteY15" fmla="*/ 914400 h 1225119"/>
              <a:gd name="connsiteX16" fmla="*/ 497149 w 1669002"/>
              <a:gd name="connsiteY16" fmla="*/ 967666 h 1225119"/>
              <a:gd name="connsiteX17" fmla="*/ 585926 w 1669002"/>
              <a:gd name="connsiteY17" fmla="*/ 1003177 h 1225119"/>
              <a:gd name="connsiteX18" fmla="*/ 639192 w 1669002"/>
              <a:gd name="connsiteY18" fmla="*/ 1012055 h 1225119"/>
              <a:gd name="connsiteX19" fmla="*/ 763480 w 1669002"/>
              <a:gd name="connsiteY19" fmla="*/ 1038688 h 1225119"/>
              <a:gd name="connsiteX20" fmla="*/ 1313895 w 1669002"/>
              <a:gd name="connsiteY20" fmla="*/ 1047565 h 1225119"/>
              <a:gd name="connsiteX21" fmla="*/ 1349406 w 1669002"/>
              <a:gd name="connsiteY21" fmla="*/ 1056443 h 1225119"/>
              <a:gd name="connsiteX22" fmla="*/ 1420427 w 1669002"/>
              <a:gd name="connsiteY22" fmla="*/ 1091954 h 1225119"/>
              <a:gd name="connsiteX23" fmla="*/ 1491448 w 1669002"/>
              <a:gd name="connsiteY23" fmla="*/ 1109709 h 1225119"/>
              <a:gd name="connsiteX24" fmla="*/ 1518082 w 1669002"/>
              <a:gd name="connsiteY24" fmla="*/ 1118587 h 1225119"/>
              <a:gd name="connsiteX25" fmla="*/ 1562470 w 1669002"/>
              <a:gd name="connsiteY25" fmla="*/ 1145220 h 1225119"/>
              <a:gd name="connsiteX26" fmla="*/ 1597981 w 1669002"/>
              <a:gd name="connsiteY26" fmla="*/ 1162975 h 1225119"/>
              <a:gd name="connsiteX27" fmla="*/ 1651247 w 1669002"/>
              <a:gd name="connsiteY27" fmla="*/ 1198486 h 1225119"/>
              <a:gd name="connsiteX28" fmla="*/ 1669002 w 1669002"/>
              <a:gd name="connsiteY28" fmla="*/ 1225119 h 12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69002" h="1225119">
                <a:moveTo>
                  <a:pt x="0" y="0"/>
                </a:moveTo>
                <a:cubicBezTo>
                  <a:pt x="5918" y="17755"/>
                  <a:pt x="12831" y="35210"/>
                  <a:pt x="17755" y="53266"/>
                </a:cubicBezTo>
                <a:cubicBezTo>
                  <a:pt x="21725" y="67824"/>
                  <a:pt x="23934" y="82809"/>
                  <a:pt x="26633" y="97655"/>
                </a:cubicBezTo>
                <a:cubicBezTo>
                  <a:pt x="36716" y="153109"/>
                  <a:pt x="39808" y="177863"/>
                  <a:pt x="44388" y="239698"/>
                </a:cubicBezTo>
                <a:cubicBezTo>
                  <a:pt x="48111" y="289954"/>
                  <a:pt x="48251" y="340474"/>
                  <a:pt x="53266" y="390618"/>
                </a:cubicBezTo>
                <a:cubicBezTo>
                  <a:pt x="54197" y="399929"/>
                  <a:pt x="59874" y="408172"/>
                  <a:pt x="62144" y="417251"/>
                </a:cubicBezTo>
                <a:cubicBezTo>
                  <a:pt x="85916" y="512341"/>
                  <a:pt x="52986" y="410585"/>
                  <a:pt x="88777" y="506028"/>
                </a:cubicBezTo>
                <a:cubicBezTo>
                  <a:pt x="92063" y="514790"/>
                  <a:pt x="92839" y="524637"/>
                  <a:pt x="97654" y="532661"/>
                </a:cubicBezTo>
                <a:cubicBezTo>
                  <a:pt x="101960" y="539838"/>
                  <a:pt x="109491" y="544498"/>
                  <a:pt x="115410" y="550416"/>
                </a:cubicBezTo>
                <a:cubicBezTo>
                  <a:pt x="169901" y="686645"/>
                  <a:pt x="96628" y="520363"/>
                  <a:pt x="159798" y="621437"/>
                </a:cubicBezTo>
                <a:cubicBezTo>
                  <a:pt x="168244" y="634951"/>
                  <a:pt x="170426" y="651572"/>
                  <a:pt x="177553" y="665826"/>
                </a:cubicBezTo>
                <a:cubicBezTo>
                  <a:pt x="194083" y="698886"/>
                  <a:pt x="197402" y="689643"/>
                  <a:pt x="221942" y="719092"/>
                </a:cubicBezTo>
                <a:cubicBezTo>
                  <a:pt x="262921" y="768267"/>
                  <a:pt x="210453" y="725359"/>
                  <a:pt x="275208" y="790113"/>
                </a:cubicBezTo>
                <a:cubicBezTo>
                  <a:pt x="282753" y="797657"/>
                  <a:pt x="292963" y="801950"/>
                  <a:pt x="301841" y="807868"/>
                </a:cubicBezTo>
                <a:cubicBezTo>
                  <a:pt x="318255" y="835225"/>
                  <a:pt x="339622" y="875328"/>
                  <a:pt x="363984" y="896645"/>
                </a:cubicBezTo>
                <a:cubicBezTo>
                  <a:pt x="373944" y="905360"/>
                  <a:pt x="387926" y="907973"/>
                  <a:pt x="399495" y="914400"/>
                </a:cubicBezTo>
                <a:cubicBezTo>
                  <a:pt x="452415" y="943800"/>
                  <a:pt x="438217" y="941883"/>
                  <a:pt x="497149" y="967666"/>
                </a:cubicBezTo>
                <a:cubicBezTo>
                  <a:pt x="526349" y="980441"/>
                  <a:pt x="554488" y="997937"/>
                  <a:pt x="585926" y="1003177"/>
                </a:cubicBezTo>
                <a:cubicBezTo>
                  <a:pt x="603681" y="1006136"/>
                  <a:pt x="621653" y="1008007"/>
                  <a:pt x="639192" y="1012055"/>
                </a:cubicBezTo>
                <a:cubicBezTo>
                  <a:pt x="695354" y="1025015"/>
                  <a:pt x="705361" y="1037003"/>
                  <a:pt x="763480" y="1038688"/>
                </a:cubicBezTo>
                <a:cubicBezTo>
                  <a:pt x="946898" y="1044004"/>
                  <a:pt x="1130423" y="1044606"/>
                  <a:pt x="1313895" y="1047565"/>
                </a:cubicBezTo>
                <a:cubicBezTo>
                  <a:pt x="1325732" y="1050524"/>
                  <a:pt x="1338191" y="1051637"/>
                  <a:pt x="1349406" y="1056443"/>
                </a:cubicBezTo>
                <a:cubicBezTo>
                  <a:pt x="1440111" y="1095316"/>
                  <a:pt x="1290240" y="1051896"/>
                  <a:pt x="1420427" y="1091954"/>
                </a:cubicBezTo>
                <a:cubicBezTo>
                  <a:pt x="1443750" y="1099130"/>
                  <a:pt x="1467906" y="1103288"/>
                  <a:pt x="1491448" y="1109709"/>
                </a:cubicBezTo>
                <a:cubicBezTo>
                  <a:pt x="1500476" y="1112171"/>
                  <a:pt x="1509712" y="1114402"/>
                  <a:pt x="1518082" y="1118587"/>
                </a:cubicBezTo>
                <a:cubicBezTo>
                  <a:pt x="1533515" y="1126304"/>
                  <a:pt x="1547386" y="1136840"/>
                  <a:pt x="1562470" y="1145220"/>
                </a:cubicBezTo>
                <a:cubicBezTo>
                  <a:pt x="1574039" y="1151647"/>
                  <a:pt x="1586633" y="1156166"/>
                  <a:pt x="1597981" y="1162975"/>
                </a:cubicBezTo>
                <a:cubicBezTo>
                  <a:pt x="1616279" y="1173954"/>
                  <a:pt x="1651247" y="1198486"/>
                  <a:pt x="1651247" y="1198486"/>
                </a:cubicBezTo>
                <a:lnTo>
                  <a:pt x="1669002" y="122511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음수를 표현하는 두번째 방법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의 보수로 음수를 표현한다</a:t>
            </a:r>
            <a:r>
              <a:rPr lang="en-US" altLang="ko-KR" dirty="0" smtClean="0">
                <a:ea typeface="굴림" pitchFamily="50" charset="-127"/>
              </a:rPr>
              <a:t>. -&gt; </a:t>
            </a:r>
            <a:r>
              <a:rPr lang="ko-KR" altLang="en-US" dirty="0" smtClean="0">
                <a:ea typeface="굴림" pitchFamily="50" charset="-127"/>
              </a:rPr>
              <a:t>표준적인 음수 표현 방법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2</a:t>
            </a:r>
            <a:r>
              <a:rPr lang="ko-KR" altLang="en-US" dirty="0" smtClean="0">
                <a:ea typeface="굴림" pitchFamily="50" charset="-127"/>
              </a:rPr>
              <a:t>의 보수를 만드는 방법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27" y="2316156"/>
            <a:ext cx="5232462" cy="362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2024109" y="3746377"/>
            <a:ext cx="4373742" cy="9765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24109" y="4971495"/>
            <a:ext cx="4373742" cy="9765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변수가 만들어지는 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5715000" cy="5663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pitchFamily="50" charset="-127"/>
              </a:rPr>
              <a:t>변수는 메인 메모리에 만들어진다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696442" y="2623337"/>
            <a:ext cx="452438" cy="3016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388467" y="2623337"/>
            <a:ext cx="307975" cy="3016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224" name="Oval 7"/>
          <p:cNvSpPr>
            <a:spLocks noChangeArrowheads="1"/>
          </p:cNvSpPr>
          <p:nvPr/>
        </p:nvSpPr>
        <p:spPr bwMode="auto">
          <a:xfrm>
            <a:off x="5553567" y="2545550"/>
            <a:ext cx="461963" cy="328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2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5840905" y="2699537"/>
            <a:ext cx="307975" cy="3524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388467" y="2699537"/>
            <a:ext cx="452438" cy="3524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696442" y="3171025"/>
            <a:ext cx="452438" cy="3032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5388467" y="3171025"/>
            <a:ext cx="307975" cy="30321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219" name="Oval 7"/>
          <p:cNvSpPr>
            <a:spLocks noChangeArrowheads="1"/>
          </p:cNvSpPr>
          <p:nvPr/>
        </p:nvSpPr>
        <p:spPr bwMode="auto">
          <a:xfrm>
            <a:off x="5553567" y="3093237"/>
            <a:ext cx="461963" cy="330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Lucida Calligraphy" pitchFamily="66" charset="0"/>
                <a:ea typeface="굴림" pitchFamily="50" charset="-127"/>
              </a:rPr>
              <a:t>2</a:t>
            </a: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5840905" y="3247225"/>
            <a:ext cx="307975" cy="35401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5388467" y="3247225"/>
            <a:ext cx="452438" cy="3540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8202" name="그룹 36"/>
          <p:cNvGrpSpPr>
            <a:grpSpLocks/>
          </p:cNvGrpSpPr>
          <p:nvPr/>
        </p:nvGrpSpPr>
        <p:grpSpPr bwMode="auto">
          <a:xfrm>
            <a:off x="5388467" y="3752050"/>
            <a:ext cx="760413" cy="430212"/>
            <a:chOff x="3917156" y="6021387"/>
            <a:chExt cx="1657350" cy="936625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4588400" y="6021387"/>
              <a:ext cx="986106" cy="66013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917156" y="6021387"/>
              <a:ext cx="671244" cy="66013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903262" y="6187284"/>
              <a:ext cx="671244" cy="77072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917156" y="6187284"/>
              <a:ext cx="986106" cy="77072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8203" name="그룹 42"/>
          <p:cNvGrpSpPr>
            <a:grpSpLocks/>
          </p:cNvGrpSpPr>
          <p:nvPr/>
        </p:nvGrpSpPr>
        <p:grpSpPr bwMode="auto">
          <a:xfrm>
            <a:off x="5388467" y="4326725"/>
            <a:ext cx="760413" cy="430212"/>
            <a:chOff x="3917156" y="6021387"/>
            <a:chExt cx="1657350" cy="936625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4588400" y="6021387"/>
              <a:ext cx="986106" cy="66013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917156" y="6021387"/>
              <a:ext cx="671244" cy="66013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4903262" y="6187284"/>
              <a:ext cx="671244" cy="77072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917156" y="6187284"/>
              <a:ext cx="986106" cy="77072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8204" name="그룹 49"/>
          <p:cNvGrpSpPr>
            <a:grpSpLocks/>
          </p:cNvGrpSpPr>
          <p:nvPr/>
        </p:nvGrpSpPr>
        <p:grpSpPr bwMode="auto">
          <a:xfrm>
            <a:off x="5388467" y="4895050"/>
            <a:ext cx="760413" cy="428625"/>
            <a:chOff x="3917156" y="6021387"/>
            <a:chExt cx="1657350" cy="936625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4588400" y="6021387"/>
              <a:ext cx="986106" cy="659106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3917156" y="6021387"/>
              <a:ext cx="671244" cy="659106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  <a:ln w="127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4903262" y="6187898"/>
              <a:ext cx="671244" cy="770114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3917156" y="6187898"/>
              <a:ext cx="986106" cy="770114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20000"/>
                    <a:lumOff val="80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95000"/>
                  </a:schemeClr>
                </a:gs>
              </a:gsLst>
              <a:lin ang="5400000" scaled="1"/>
            </a:gradFill>
            <a:ln w="127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1581642" y="3748875"/>
            <a:ext cx="3463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 설명선 2"/>
          <p:cNvSpPr>
            <a:spLocks noChangeArrowheads="1"/>
          </p:cNvSpPr>
          <p:nvPr/>
        </p:nvSpPr>
        <p:spPr bwMode="auto">
          <a:xfrm>
            <a:off x="4916980" y="2112162"/>
            <a:ext cx="1511300" cy="3792538"/>
          </a:xfrm>
          <a:prstGeom prst="wedgeRectCallout">
            <a:avLst>
              <a:gd name="adj1" fmla="val -133347"/>
              <a:gd name="adj2" fmla="val -1481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ko-KR">
              <a:latin typeface="Lucida Calligraphy" pitchFamily="66" charset="0"/>
            </a:endParaRPr>
          </a:p>
          <a:p>
            <a:endParaRPr lang="en-US" altLang="ko-KR">
              <a:latin typeface="Lucida Calligraphy" pitchFamily="66" charset="0"/>
            </a:endParaRPr>
          </a:p>
          <a:p>
            <a:r>
              <a:rPr lang="en-US" altLang="ko-KR">
                <a:latin typeface="Lucida Calligraphy" pitchFamily="66" charset="0"/>
              </a:rPr>
              <a:t> </a:t>
            </a:r>
            <a:r>
              <a:rPr lang="en-US" altLang="ko-KR" b="1">
                <a:latin typeface="Lucida Calligraphy" pitchFamily="66" charset="0"/>
              </a:rPr>
              <a:t>0</a:t>
            </a:r>
          </a:p>
          <a:p>
            <a:endParaRPr lang="en-US" altLang="ko-KR" b="1">
              <a:latin typeface="Lucida Calligraphy" pitchFamily="66" charset="0"/>
            </a:endParaRPr>
          </a:p>
          <a:p>
            <a:r>
              <a:rPr lang="en-US" altLang="ko-KR" b="1">
                <a:latin typeface="Lucida Calligraphy" pitchFamily="66" charset="0"/>
              </a:rPr>
              <a:t> 1</a:t>
            </a:r>
          </a:p>
          <a:p>
            <a:endParaRPr lang="en-US" altLang="ko-KR" b="1">
              <a:latin typeface="Lucida Calligraphy" pitchFamily="66" charset="0"/>
            </a:endParaRPr>
          </a:p>
          <a:p>
            <a:r>
              <a:rPr lang="en-US" altLang="ko-KR" b="1">
                <a:latin typeface="Lucida Calligraphy" pitchFamily="66" charset="0"/>
              </a:rPr>
              <a:t> 2</a:t>
            </a:r>
          </a:p>
          <a:p>
            <a:endParaRPr lang="en-US" altLang="ko-KR" b="1">
              <a:latin typeface="Lucida Calligraphy" pitchFamily="66" charset="0"/>
            </a:endParaRPr>
          </a:p>
          <a:p>
            <a:r>
              <a:rPr lang="en-US" altLang="ko-KR" b="1">
                <a:latin typeface="Lucida Calligraphy" pitchFamily="66" charset="0"/>
              </a:rPr>
              <a:t> 3</a:t>
            </a:r>
          </a:p>
          <a:p>
            <a:endParaRPr lang="en-US" altLang="ko-KR" b="1">
              <a:latin typeface="Lucida Calligraphy" pitchFamily="66" charset="0"/>
            </a:endParaRPr>
          </a:p>
          <a:p>
            <a:r>
              <a:rPr lang="en-US" altLang="ko-KR" b="1">
                <a:latin typeface="Lucida Calligraphy" pitchFamily="66" charset="0"/>
              </a:rPr>
              <a:t> 4</a:t>
            </a:r>
            <a:endParaRPr lang="ko-KR" altLang="en-US" b="1">
              <a:latin typeface="Lucida Calligraphy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2</a:t>
            </a:r>
            <a:r>
              <a:rPr lang="ko-KR" altLang="en-US" sz="3600" smtClean="0">
                <a:ea typeface="굴림" pitchFamily="50" charset="-127"/>
              </a:rPr>
              <a:t>의 보수로 양수와 음수를 더하면</a:t>
            </a:r>
          </a:p>
        </p:txBody>
      </p:sp>
      <p:sp>
        <p:nvSpPr>
          <p:cNvPr id="37893" name="직사각형 5"/>
          <p:cNvSpPr>
            <a:spLocks noChangeArrowheads="1"/>
          </p:cNvSpPr>
          <p:nvPr/>
        </p:nvSpPr>
        <p:spPr bwMode="auto">
          <a:xfrm>
            <a:off x="2268538" y="1155700"/>
            <a:ext cx="5262562" cy="23891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타원형 설명선 3"/>
          <p:cNvSpPr>
            <a:spLocks noChangeArrowheads="1"/>
          </p:cNvSpPr>
          <p:nvPr/>
        </p:nvSpPr>
        <p:spPr bwMode="auto">
          <a:xfrm>
            <a:off x="6409832" y="1330363"/>
            <a:ext cx="2390775" cy="1755775"/>
          </a:xfrm>
          <a:prstGeom prst="wedgeEllipseCallout">
            <a:avLst>
              <a:gd name="adj1" fmla="val -7410"/>
              <a:gd name="adj2" fmla="val 70577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음수를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보수로 표현하면 양수와 음수를 더할 때 각각의 비트들을 더하면 됩니다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554" name="Picture 2" descr="C:\Users\sec\AppData\Local\Microsoft\Windows\Temporary Internet Files\Content.IE5\QTK5I6LY\MC9002407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2" y="3544888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4" y="1736942"/>
            <a:ext cx="5148725" cy="363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083076" y="4216893"/>
            <a:ext cx="4373742" cy="9765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261562" y="1074738"/>
            <a:ext cx="7641138" cy="4198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2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의 보수 프로그램*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-3;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x);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y);  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 = %08X\n"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x+y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8919" name="AutoShape 32"/>
          <p:cNvSpPr>
            <a:spLocks/>
          </p:cNvSpPr>
          <p:nvPr/>
        </p:nvSpPr>
        <p:spPr bwMode="auto">
          <a:xfrm>
            <a:off x="1261562" y="2740025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27593"/>
              <a:gd name="adj5" fmla="val -225361"/>
              <a:gd name="adj6" fmla="val 15346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8920" name="Text Box 33"/>
          <p:cNvSpPr txBox="1">
            <a:spLocks noChangeArrowheads="1"/>
          </p:cNvSpPr>
          <p:nvPr/>
        </p:nvSpPr>
        <p:spPr bwMode="auto">
          <a:xfrm>
            <a:off x="4700187" y="1774717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음수가 </a:t>
            </a:r>
            <a:r>
              <a:rPr lang="en-US" altLang="ko-KR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의 보수로 표현되는지를 알아보자</a:t>
            </a:r>
            <a:r>
              <a:rPr lang="en-US" altLang="ko-KR" sz="1400" dirty="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1562" y="5627697"/>
            <a:ext cx="7639050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x = 00000003 </a:t>
            </a:r>
          </a:p>
          <a:p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y = FFFFFFFD </a:t>
            </a:r>
          </a:p>
          <a:p>
            <a:r>
              <a:rPr lang="en-US" altLang="ko-KR" sz="1600" dirty="0" err="1">
                <a:latin typeface="Trebuchet MS" pitchFamily="34" charset="0"/>
                <a:ea typeface="굴림" pitchFamily="50" charset="-127"/>
              </a:rPr>
              <a:t>x+y</a:t>
            </a:r>
            <a:r>
              <a:rPr lang="en-US" altLang="ko-KR" sz="1600" dirty="0">
                <a:latin typeface="Trebuchet MS" pitchFamily="34" charset="0"/>
                <a:ea typeface="굴림" pitchFamily="50" charset="-127"/>
              </a:rPr>
              <a:t> = 00000000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05912" y="5336758"/>
            <a:ext cx="487363" cy="1012825"/>
            <a:chOff x="-91" y="1749"/>
            <a:chExt cx="552" cy="832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부동소수점형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컴퓨터에서 실수는 부동소수점형으로 표현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소수점이 떠서 움직인다는 의미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과학자들이 많이 사용하는 과학적 표기법과 유사</a:t>
            </a:r>
          </a:p>
        </p:txBody>
      </p:sp>
      <p:sp>
        <p:nvSpPr>
          <p:cNvPr id="46085" name="Rectangle 13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114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6087" name="AutoShape 19" descr="PIC11D"/>
          <p:cNvSpPr>
            <a:spLocks noChangeAspect="1" noChangeArrowheads="1"/>
          </p:cNvSpPr>
          <p:nvPr/>
        </p:nvSpPr>
        <p:spPr bwMode="auto">
          <a:xfrm>
            <a:off x="1303338" y="2903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8" name="AutoShape 23" descr="PIC11E"/>
          <p:cNvSpPr>
            <a:spLocks noChangeAspect="1" noChangeArrowheads="1"/>
          </p:cNvSpPr>
          <p:nvPr/>
        </p:nvSpPr>
        <p:spPr bwMode="auto">
          <a:xfrm>
            <a:off x="1303338" y="3238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9" name="AutoShape 27" descr="PIC11F"/>
          <p:cNvSpPr>
            <a:spLocks noChangeAspect="1" noChangeArrowheads="1"/>
          </p:cNvSpPr>
          <p:nvPr/>
        </p:nvSpPr>
        <p:spPr bwMode="auto">
          <a:xfrm>
            <a:off x="1303338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0" name="AutoShape 31" descr="PIC120"/>
          <p:cNvSpPr>
            <a:spLocks noChangeAspect="1" noChangeArrowheads="1"/>
          </p:cNvSpPr>
          <p:nvPr/>
        </p:nvSpPr>
        <p:spPr bwMode="auto">
          <a:xfrm>
            <a:off x="1303338" y="39687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6091" name="Picture 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156075"/>
            <a:ext cx="84074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22694232" descr="EMB000007f00a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3" y="2584450"/>
            <a:ext cx="4420089" cy="14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62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#1 </a:t>
            </a:r>
            <a:r>
              <a:rPr lang="ko-KR" altLang="en-US" smtClean="0">
                <a:ea typeface="굴림" pitchFamily="50" charset="-127"/>
              </a:rPr>
              <a:t>고정 소수점 방식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정수 부분을 위하여 일정 비트를 할당하고 소수 부분을 위하여 일정 비트를 할당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전체가 </a:t>
            </a:r>
            <a:r>
              <a:rPr lang="en-US" altLang="ko-KR" smtClean="0">
                <a:ea typeface="굴림" pitchFamily="50" charset="-127"/>
              </a:rPr>
              <a:t>32</a:t>
            </a:r>
            <a:r>
              <a:rPr lang="ko-KR" altLang="en-US" smtClean="0">
                <a:ea typeface="굴림" pitchFamily="50" charset="-127"/>
              </a:rPr>
              <a:t>비트이면 정수 부분 </a:t>
            </a:r>
            <a:r>
              <a:rPr lang="en-US" altLang="ko-KR" smtClean="0">
                <a:ea typeface="굴림" pitchFamily="50" charset="-127"/>
              </a:rPr>
              <a:t>16</a:t>
            </a:r>
            <a:r>
              <a:rPr lang="ko-KR" altLang="en-US" smtClean="0">
                <a:ea typeface="굴림" pitchFamily="50" charset="-127"/>
              </a:rPr>
              <a:t>비트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소수 부분 </a:t>
            </a:r>
            <a:r>
              <a:rPr lang="en-US" altLang="ko-KR" smtClean="0">
                <a:ea typeface="굴림" pitchFamily="50" charset="-127"/>
              </a:rPr>
              <a:t>16</a:t>
            </a:r>
            <a:r>
              <a:rPr lang="ko-KR" altLang="en-US" smtClean="0">
                <a:ea typeface="굴림" pitchFamily="50" charset="-127"/>
              </a:rPr>
              <a:t>비트 할당</a:t>
            </a:r>
          </a:p>
          <a:p>
            <a:pPr lvl="1" eaLnBrk="1" hangingPunct="1"/>
            <a:r>
              <a:rPr lang="ko-KR" altLang="en-US" smtClean="0">
                <a:ea typeface="굴림" pitchFamily="50" charset="-127"/>
              </a:rPr>
              <a:t>과학과 공학에서 필요한 아주 큰 수를 표현할 수 없다</a:t>
            </a:r>
          </a:p>
          <a:p>
            <a:pPr lvl="1" eaLnBrk="1" hangingPunct="1"/>
            <a:endParaRPr lang="ko-KR" altLang="en-US" smtClean="0">
              <a:ea typeface="굴림" pitchFamily="50" charset="-127"/>
            </a:endParaRPr>
          </a:p>
          <a:p>
            <a:pPr lvl="1"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3182938"/>
            <a:ext cx="6840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07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#2 </a:t>
            </a:r>
            <a:r>
              <a:rPr lang="ko-KR" altLang="en-US" dirty="0" smtClean="0">
                <a:ea typeface="굴림" pitchFamily="50" charset="-127"/>
              </a:rPr>
              <a:t>부동 소수점 방식</a:t>
            </a: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ko-KR" altLang="en-US" dirty="0" smtClean="0">
                <a:ea typeface="굴림" pitchFamily="50" charset="-127"/>
              </a:rPr>
              <a:t>표현할 수 있는 범위가 대폭 늘어난다</a:t>
            </a:r>
            <a:r>
              <a:rPr lang="en-US" altLang="ko-KR" dirty="0" smtClean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en-US" altLang="ko-KR" baseline="30000" dirty="0" smtClean="0">
                <a:ea typeface="굴림" pitchFamily="50" charset="-127"/>
              </a:rPr>
              <a:t>-38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에서 </a:t>
            </a:r>
            <a:r>
              <a:rPr lang="en-US" altLang="ko-KR" dirty="0" smtClean="0">
                <a:ea typeface="굴림" pitchFamily="50" charset="-127"/>
              </a:rPr>
              <a:t>10</a:t>
            </a:r>
            <a:r>
              <a:rPr lang="en-US" altLang="ko-KR" baseline="30000" dirty="0" smtClean="0">
                <a:ea typeface="굴림" pitchFamily="50" charset="-127"/>
              </a:rPr>
              <a:t>+38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22690872" descr="EMB000007f00a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1" y="1895383"/>
            <a:ext cx="6881892" cy="15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55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형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79538"/>
            <a:ext cx="56181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184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9157" name="AutoShape 15" descr="PIC12D"/>
          <p:cNvSpPr>
            <a:spLocks noChangeAspect="1" noChangeArrowheads="1"/>
          </p:cNvSpPr>
          <p:nvPr/>
        </p:nvSpPr>
        <p:spPr bwMode="auto">
          <a:xfrm>
            <a:off x="1616075" y="23209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8" name="AutoShape 20" descr="PIC12E"/>
          <p:cNvSpPr>
            <a:spLocks noChangeAspect="1" noChangeArrowheads="1"/>
          </p:cNvSpPr>
          <p:nvPr/>
        </p:nvSpPr>
        <p:spPr bwMode="auto">
          <a:xfrm>
            <a:off x="1616075" y="29003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9" name="AutoShape 25" descr="PIC12F"/>
          <p:cNvSpPr>
            <a:spLocks noChangeAspect="1" noChangeArrowheads="1"/>
          </p:cNvSpPr>
          <p:nvPr/>
        </p:nvSpPr>
        <p:spPr bwMode="auto">
          <a:xfrm>
            <a:off x="1616075" y="39084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1" name="직사각형 30"/>
          <p:cNvSpPr>
            <a:spLocks noChangeArrowheads="1"/>
          </p:cNvSpPr>
          <p:nvPr/>
        </p:nvSpPr>
        <p:spPr bwMode="auto">
          <a:xfrm>
            <a:off x="1098550" y="1204913"/>
            <a:ext cx="7383463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9165" name="그룹 31"/>
          <p:cNvGrpSpPr>
            <a:grpSpLocks/>
          </p:cNvGrpSpPr>
          <p:nvPr/>
        </p:nvGrpSpPr>
        <p:grpSpPr bwMode="auto">
          <a:xfrm>
            <a:off x="920750" y="1382713"/>
            <a:ext cx="7723188" cy="1171575"/>
            <a:chOff x="1315883" y="4454326"/>
            <a:chExt cx="7723994" cy="1171117"/>
          </a:xfrm>
        </p:grpSpPr>
        <p:grpSp>
          <p:nvGrpSpPr>
            <p:cNvPr id="49167" name="그룹 32"/>
            <p:cNvGrpSpPr>
              <a:grpSpLocks noChangeAspect="1"/>
            </p:cNvGrpSpPr>
            <p:nvPr/>
          </p:nvGrpSpPr>
          <p:grpSpPr bwMode="auto">
            <a:xfrm>
              <a:off x="1315883" y="4454326"/>
              <a:ext cx="1440000" cy="813793"/>
              <a:chOff x="6554787" y="4162858"/>
              <a:chExt cx="1657350" cy="936625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7225408" y="4162858"/>
                <a:ext cx="986744" cy="66115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4787" y="4162858"/>
                <a:ext cx="670621" cy="66115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9" name="Freeform 8"/>
              <p:cNvSpPr>
                <a:spLocks/>
              </p:cNvSpPr>
              <p:nvPr/>
            </p:nvSpPr>
            <p:spPr bwMode="auto">
              <a:xfrm>
                <a:off x="7541531" y="4327234"/>
                <a:ext cx="670621" cy="77256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50" name="Freeform 9"/>
              <p:cNvSpPr>
                <a:spLocks/>
              </p:cNvSpPr>
              <p:nvPr/>
            </p:nvSpPr>
            <p:spPr bwMode="auto">
              <a:xfrm>
                <a:off x="6554787" y="4327234"/>
                <a:ext cx="986744" cy="77256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49168" name="그룹 33"/>
            <p:cNvGrpSpPr>
              <a:grpSpLocks noChangeAspect="1"/>
            </p:cNvGrpSpPr>
            <p:nvPr/>
          </p:nvGrpSpPr>
          <p:grpSpPr bwMode="auto">
            <a:xfrm>
              <a:off x="3024482" y="4454326"/>
              <a:ext cx="2880000" cy="836035"/>
              <a:chOff x="6554787" y="4162858"/>
              <a:chExt cx="1657350" cy="936625"/>
            </a:xfrm>
          </p:grpSpPr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7226166" y="4162858"/>
                <a:ext cx="985830" cy="66134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6554631" y="4162858"/>
                <a:ext cx="671535" cy="66134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7540462" y="4328194"/>
                <a:ext cx="671534" cy="771569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6" name="Freeform 9"/>
              <p:cNvSpPr>
                <a:spLocks/>
              </p:cNvSpPr>
              <p:nvPr/>
            </p:nvSpPr>
            <p:spPr bwMode="auto">
              <a:xfrm>
                <a:off x="6554631" y="4328194"/>
                <a:ext cx="985831" cy="771569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49169" name="TextBox 2"/>
            <p:cNvSpPr txBox="1">
              <a:spLocks noChangeArrowheads="1"/>
            </p:cNvSpPr>
            <p:nvPr/>
          </p:nvSpPr>
          <p:spPr bwMode="auto">
            <a:xfrm>
              <a:off x="1315883" y="4671336"/>
              <a:ext cx="10457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 dirty="0">
                  <a:solidFill>
                    <a:srgbClr val="3333FF"/>
                  </a:solidFill>
                </a:rPr>
                <a:t>float</a:t>
              </a:r>
              <a:endParaRPr lang="ko-KR" altLang="en-US" sz="2800" dirty="0">
                <a:solidFill>
                  <a:srgbClr val="3333FF"/>
                </a:solidFill>
              </a:endParaRPr>
            </a:p>
          </p:txBody>
        </p:sp>
        <p:sp>
          <p:nvSpPr>
            <p:cNvPr id="49170" name="TextBox 2"/>
            <p:cNvSpPr txBox="1">
              <a:spLocks noChangeArrowheads="1"/>
            </p:cNvSpPr>
            <p:nvPr/>
          </p:nvSpPr>
          <p:spPr bwMode="auto">
            <a:xfrm>
              <a:off x="3299390" y="4671336"/>
              <a:ext cx="139184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 dirty="0">
                  <a:solidFill>
                    <a:srgbClr val="3333FF"/>
                  </a:solidFill>
                </a:rPr>
                <a:t>double</a:t>
              </a:r>
              <a:endParaRPr lang="ko-KR" altLang="en-US" sz="2800" dirty="0">
                <a:solidFill>
                  <a:srgbClr val="3333FF"/>
                </a:solidFill>
              </a:endParaRPr>
            </a:p>
          </p:txBody>
        </p:sp>
        <p:grpSp>
          <p:nvGrpSpPr>
            <p:cNvPr id="49171" name="그룹 36"/>
            <p:cNvGrpSpPr>
              <a:grpSpLocks noChangeAspect="1"/>
            </p:cNvGrpSpPr>
            <p:nvPr/>
          </p:nvGrpSpPr>
          <p:grpSpPr bwMode="auto">
            <a:xfrm>
              <a:off x="6159877" y="4454326"/>
              <a:ext cx="2880000" cy="836035"/>
              <a:chOff x="6554787" y="4162858"/>
              <a:chExt cx="1657350" cy="936625"/>
            </a:xfrm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7226306" y="4162858"/>
                <a:ext cx="985831" cy="66134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6554772" y="4162858"/>
                <a:ext cx="671534" cy="66134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7540602" y="4328194"/>
                <a:ext cx="671535" cy="771569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6554772" y="4328194"/>
                <a:ext cx="985830" cy="771569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49172" name="TextBox 2"/>
            <p:cNvSpPr txBox="1">
              <a:spLocks noChangeArrowheads="1"/>
            </p:cNvSpPr>
            <p:nvPr/>
          </p:nvSpPr>
          <p:spPr bwMode="auto">
            <a:xfrm>
              <a:off x="6192515" y="4671336"/>
              <a:ext cx="22415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2800" dirty="0">
                  <a:solidFill>
                    <a:srgbClr val="3333FF"/>
                  </a:solidFill>
                </a:rPr>
                <a:t>long double</a:t>
              </a:r>
              <a:endParaRPr lang="ko-KR" altLang="en-US" sz="2800" dirty="0">
                <a:solidFill>
                  <a:srgbClr val="3333FF"/>
                </a:solidFill>
              </a:endParaRPr>
            </a:p>
          </p:txBody>
        </p:sp>
      </p:grpSp>
      <p:sp>
        <p:nvSpPr>
          <p:cNvPr id="49162" name="TextBox 52"/>
          <p:cNvSpPr txBox="1">
            <a:spLocks noChangeArrowheads="1"/>
          </p:cNvSpPr>
          <p:nvPr/>
        </p:nvSpPr>
        <p:spPr bwMode="auto">
          <a:xfrm>
            <a:off x="2301875" y="1525588"/>
            <a:ext cx="273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9163" name="TextBox 53"/>
          <p:cNvSpPr txBox="1">
            <a:spLocks noChangeArrowheads="1"/>
          </p:cNvSpPr>
          <p:nvPr/>
        </p:nvSpPr>
        <p:spPr bwMode="auto">
          <a:xfrm>
            <a:off x="5467350" y="1525588"/>
            <a:ext cx="273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400">
                <a:solidFill>
                  <a:schemeClr val="tx2"/>
                </a:solidFill>
              </a:rPr>
              <a:t>≤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직사각형 2"/>
          <p:cNvSpPr>
            <a:spLocks noChangeArrowheads="1"/>
          </p:cNvSpPr>
          <p:nvPr/>
        </p:nvSpPr>
        <p:spPr bwMode="auto">
          <a:xfrm>
            <a:off x="5764213" y="2395538"/>
            <a:ext cx="58420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03875" y="2395538"/>
            <a:ext cx="9064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64</a:t>
            </a:r>
            <a:r>
              <a:rPr lang="ko-KR" altLang="en-US" sz="1200" dirty="0">
                <a:latin typeface="+mj-ea"/>
                <a:ea typeface="+mj-ea"/>
              </a:rPr>
              <a:t>비트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1" y="3300824"/>
            <a:ext cx="8402780" cy="152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532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219200" y="1028984"/>
            <a:ext cx="7683500" cy="41199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부동 소수점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</a:rPr>
              <a:t>자료형의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 크기 계산*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x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"float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"double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"long double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"x = %30.25f\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"y = %30.25f\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,y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483012" y="5760397"/>
            <a:ext cx="4208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219200" y="5219968"/>
            <a:ext cx="7683500" cy="13234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i="1" dirty="0">
                <a:latin typeface="+mn-lt"/>
              </a:rPr>
              <a:t>float</a:t>
            </a:r>
            <a:r>
              <a:rPr lang="ko-KR" altLang="en-US" sz="1600" i="1" dirty="0">
                <a:latin typeface="+mn-lt"/>
              </a:rPr>
              <a:t>의 크기</a:t>
            </a:r>
            <a:r>
              <a:rPr lang="en-US" altLang="ko-KR" sz="1600" i="1" dirty="0">
                <a:latin typeface="+mn-lt"/>
              </a:rPr>
              <a:t>=4 </a:t>
            </a:r>
          </a:p>
          <a:p>
            <a:r>
              <a:rPr lang="en-US" altLang="ko-KR" sz="1600" i="1" dirty="0">
                <a:latin typeface="+mn-lt"/>
              </a:rPr>
              <a:t>double</a:t>
            </a:r>
            <a:r>
              <a:rPr lang="ko-KR" altLang="en-US" sz="1600" i="1" dirty="0">
                <a:latin typeface="+mn-lt"/>
              </a:rPr>
              <a:t>의 크기</a:t>
            </a:r>
            <a:r>
              <a:rPr lang="en-US" altLang="ko-KR" sz="1600" i="1" dirty="0">
                <a:latin typeface="+mn-lt"/>
              </a:rPr>
              <a:t>=8 </a:t>
            </a:r>
          </a:p>
          <a:p>
            <a:r>
              <a:rPr lang="en-US" altLang="ko-KR" sz="1600" i="1" dirty="0">
                <a:latin typeface="+mn-lt"/>
              </a:rPr>
              <a:t>long double</a:t>
            </a:r>
            <a:r>
              <a:rPr lang="ko-KR" altLang="en-US" sz="1600" i="1" dirty="0">
                <a:latin typeface="+mn-lt"/>
              </a:rPr>
              <a:t>의 크기</a:t>
            </a:r>
            <a:r>
              <a:rPr lang="en-US" altLang="ko-KR" sz="1600" i="1" dirty="0">
                <a:latin typeface="+mn-lt"/>
              </a:rPr>
              <a:t>=8 </a:t>
            </a:r>
          </a:p>
          <a:p>
            <a:r>
              <a:rPr lang="en-US" altLang="ko-KR" sz="1600" i="1" dirty="0">
                <a:latin typeface="+mn-lt"/>
              </a:rPr>
              <a:t>x =    1.2345678806304932000000000 </a:t>
            </a:r>
          </a:p>
          <a:p>
            <a:r>
              <a:rPr lang="en-US" altLang="ko-KR" sz="1600" i="1" dirty="0">
                <a:latin typeface="+mn-lt"/>
              </a:rPr>
              <a:t>y =    1.2345678901234567000000000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526660" y="5095711"/>
            <a:ext cx="487363" cy="1012825"/>
            <a:chOff x="-91" y="1749"/>
            <a:chExt cx="552" cy="832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1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상수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>
                <a:ea typeface="굴림" pitchFamily="50" charset="-127"/>
              </a:rPr>
              <a:t>일반적인 실수 표기법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pitchFamily="50" charset="-127"/>
              </a:rPr>
              <a:t>3.141592		(double</a:t>
            </a:r>
            <a:r>
              <a:rPr lang="ko-KR" altLang="en-US" sz="1800" smtClean="0">
                <a:ea typeface="굴림" pitchFamily="50" charset="-127"/>
              </a:rPr>
              <a:t>형</a:t>
            </a:r>
            <a:r>
              <a:rPr lang="en-US" altLang="ko-KR" sz="1800" smtClean="0">
                <a:ea typeface="굴림" pitchFamily="50" charset="-127"/>
              </a:rPr>
              <a:t>)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pitchFamily="50" charset="-127"/>
              </a:rPr>
              <a:t>3.141592</a:t>
            </a:r>
            <a:r>
              <a:rPr lang="en-US" altLang="ko-KR" sz="1800" smtClean="0">
                <a:solidFill>
                  <a:schemeClr val="tx2"/>
                </a:solidFill>
                <a:ea typeface="굴림" pitchFamily="50" charset="-127"/>
              </a:rPr>
              <a:t>F</a:t>
            </a:r>
            <a:r>
              <a:rPr lang="en-US" altLang="ko-KR" sz="1800" smtClean="0">
                <a:ea typeface="굴림" pitchFamily="50" charset="-127"/>
              </a:rPr>
              <a:t>		(float</a:t>
            </a:r>
            <a:r>
              <a:rPr lang="ko-KR" altLang="en-US" sz="1800" smtClean="0">
                <a:ea typeface="굴림" pitchFamily="50" charset="-127"/>
              </a:rPr>
              <a:t>형</a:t>
            </a:r>
            <a:r>
              <a:rPr lang="en-US" altLang="ko-KR" sz="1800" smtClean="0">
                <a:ea typeface="굴림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>
                <a:ea typeface="굴림" pitchFamily="50" charset="-127"/>
              </a:rPr>
              <a:t>지수표기법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pitchFamily="50" charset="-127"/>
              </a:rPr>
              <a:t>1.23456e4 = 12345.6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pitchFamily="50" charset="-127"/>
              </a:rPr>
              <a:t>1.23456e-3 = 0.00123456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smtClean="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smtClean="0">
                <a:ea typeface="굴림" pitchFamily="50" charset="-127"/>
              </a:rPr>
              <a:t>유효한 표기법의 예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pitchFamily="50" charset="-127"/>
              </a:rPr>
              <a:t>1.23456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2.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</a:t>
            </a:r>
            <a:r>
              <a:rPr lang="en-US" altLang="ko-KR" sz="1800" smtClean="0">
                <a:ea typeface="굴림" pitchFamily="50" charset="-127"/>
              </a:rPr>
              <a:t>	// </a:t>
            </a:r>
            <a:r>
              <a:rPr lang="ko-KR" altLang="en-US" sz="1800" smtClean="0">
                <a:ea typeface="굴림" pitchFamily="50" charset="-127"/>
              </a:rPr>
              <a:t>소수점만 붙여도 된다</a:t>
            </a:r>
            <a:r>
              <a:rPr lang="en-US" altLang="ko-KR" sz="1800" smtClean="0">
                <a:ea typeface="굴림" pitchFamily="50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.28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</a:t>
            </a:r>
            <a:r>
              <a:rPr lang="en-US" altLang="ko-KR" sz="1800" smtClean="0">
                <a:ea typeface="굴림" pitchFamily="50" charset="-127"/>
              </a:rPr>
              <a:t>	// </a:t>
            </a:r>
            <a:r>
              <a:rPr lang="ko-KR" altLang="en-US" sz="1800" smtClean="0">
                <a:ea typeface="굴림" pitchFamily="50" charset="-127"/>
              </a:rPr>
              <a:t>정수부가 없어도 된다</a:t>
            </a:r>
            <a:r>
              <a:rPr lang="en-US" altLang="ko-KR" sz="1800" smtClean="0">
                <a:ea typeface="굴림" pitchFamily="50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0e0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</a:t>
            </a:r>
            <a:r>
              <a:rPr lang="en-US" altLang="ko-KR" sz="1800" smtClean="0">
                <a:ea typeface="굴림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2e+10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   </a:t>
            </a:r>
            <a:r>
              <a:rPr lang="en-US" altLang="ko-KR" sz="1800" smtClean="0">
                <a:ea typeface="굴림" pitchFamily="50" charset="-127"/>
              </a:rPr>
              <a:t>// +</a:t>
            </a:r>
            <a:r>
              <a:rPr lang="ko-KR" altLang="en-US" sz="1800" smtClean="0">
                <a:ea typeface="굴림" pitchFamily="50" charset="-127"/>
              </a:rPr>
              <a:t>나 </a:t>
            </a:r>
            <a:r>
              <a:rPr lang="en-US" altLang="ko-KR" sz="1800" smtClean="0">
                <a:ea typeface="굴림" pitchFamily="50" charset="-127"/>
              </a:rPr>
              <a:t>-</a:t>
            </a:r>
            <a:r>
              <a:rPr lang="ko-KR" altLang="en-US" sz="1800" smtClean="0">
                <a:ea typeface="굴림" pitchFamily="50" charset="-127"/>
              </a:rPr>
              <a:t>기호를 지수부에 붙일 수 있다</a:t>
            </a:r>
            <a:r>
              <a:rPr lang="en-US" altLang="ko-KR" sz="1800" smtClean="0">
                <a:ea typeface="굴림" pitchFamily="50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9.26E3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  </a:t>
            </a:r>
            <a:r>
              <a:rPr lang="en-US" altLang="ko-KR" sz="1800" smtClean="0">
                <a:ea typeface="굴림" pitchFamily="50" charset="-127"/>
              </a:rPr>
              <a:t>//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</a:t>
            </a:r>
            <a:r>
              <a:rPr lang="en-US" altLang="ko-KR" sz="1800" smtClean="0">
                <a:ea typeface="굴림" pitchFamily="50" charset="-127"/>
              </a:rPr>
              <a:t>9.26e3</a:t>
            </a:r>
            <a:r>
              <a:rPr lang="en-US" altLang="ko-KR" sz="1800" smtClean="0">
                <a:latin typeface="Arial" pitchFamily="34" charset="0"/>
                <a:ea typeface="굴림" pitchFamily="50" charset="-127"/>
              </a:rPr>
              <a:t>    </a:t>
            </a:r>
            <a:r>
              <a:rPr lang="en-US" altLang="ko-KR" sz="1800" smtClean="0">
                <a:ea typeface="굴림" pitchFamily="50" charset="-127"/>
              </a:rPr>
              <a:t>// </a:t>
            </a:r>
            <a:endParaRPr lang="ko-KR" altLang="en-US" sz="18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51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오버플로우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219200" y="1486824"/>
            <a:ext cx="7627937" cy="2382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#include &lt;stdio.h&gt;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1e39;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2231" name="AutoShape 33"/>
          <p:cNvSpPr>
            <a:spLocks/>
          </p:cNvSpPr>
          <p:nvPr/>
        </p:nvSpPr>
        <p:spPr bwMode="auto">
          <a:xfrm>
            <a:off x="1398588" y="2574679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32032"/>
              <a:gd name="adj5" fmla="val -47824"/>
              <a:gd name="adj6" fmla="val 16258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2232" name="Text Box 34"/>
          <p:cNvSpPr txBox="1">
            <a:spLocks noChangeArrowheads="1"/>
          </p:cNvSpPr>
          <p:nvPr/>
        </p:nvSpPr>
        <p:spPr bwMode="auto">
          <a:xfrm>
            <a:off x="5710238" y="1898650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숫자가 커서 오버플로우 발생</a:t>
            </a:r>
            <a:endParaRPr lang="en-US" altLang="ko-KR" sz="1400">
              <a:solidFill>
                <a:srgbClr val="99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9200" y="4151117"/>
            <a:ext cx="768350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en-US" altLang="ko-KR" sz="1600" i="1" dirty="0"/>
              <a:t>x = 1.#INF00e+000</a:t>
            </a:r>
            <a:endParaRPr lang="ko-KR" altLang="en-US" sz="1600" i="1" dirty="0"/>
          </a:p>
          <a:p>
            <a:pPr latinLnBrk="1"/>
            <a:r>
              <a:rPr lang="ko-KR" altLang="en-US" sz="1600" i="1" dirty="0"/>
              <a:t>계속하려면 아무 키나 누르십시오 </a:t>
            </a:r>
            <a:r>
              <a:rPr lang="en-US" altLang="ko-KR" sz="1600" i="1" dirty="0"/>
              <a:t>. . .</a:t>
            </a:r>
            <a:endParaRPr lang="ko-KR" altLang="en-US" sz="1600" i="1" dirty="0"/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348605" y="3872975"/>
            <a:ext cx="487363" cy="1012825"/>
            <a:chOff x="-91" y="1749"/>
            <a:chExt cx="552" cy="832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79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 소수점 언더플로우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260475" y="1193800"/>
            <a:ext cx="7613650" cy="343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1.23456e-38;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y = 1.23456e-40;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z = 1.23456e-46; 	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"y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,y);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"z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,z);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3255" name="AutoShape 33"/>
          <p:cNvSpPr>
            <a:spLocks/>
          </p:cNvSpPr>
          <p:nvPr/>
        </p:nvSpPr>
        <p:spPr bwMode="auto">
          <a:xfrm>
            <a:off x="1714500" y="2867025"/>
            <a:ext cx="2381250" cy="219075"/>
          </a:xfrm>
          <a:prstGeom prst="borderCallout2">
            <a:avLst>
              <a:gd name="adj1" fmla="val 52176"/>
              <a:gd name="adj2" fmla="val 103199"/>
              <a:gd name="adj3" fmla="val 52176"/>
              <a:gd name="adj4" fmla="val 135731"/>
              <a:gd name="adj5" fmla="val -283333"/>
              <a:gd name="adj6" fmla="val 16980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3256" name="Text Box 34"/>
          <p:cNvSpPr txBox="1">
            <a:spLocks noChangeArrowheads="1"/>
          </p:cNvSpPr>
          <p:nvPr/>
        </p:nvSpPr>
        <p:spPr bwMode="auto">
          <a:xfrm>
            <a:off x="5800725" y="1943100"/>
            <a:ext cx="209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숫자가 작아서 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</a:rPr>
              <a:t>언더플로우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</a:rPr>
              <a:t> 발생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60475" y="4883150"/>
            <a:ext cx="7612063" cy="835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x = 1.234560e-038 </a:t>
            </a:r>
          </a:p>
          <a:p>
            <a:r>
              <a:rPr lang="en-US" altLang="ko-KR" sz="1600">
                <a:ea typeface="굴림" pitchFamily="50" charset="-127"/>
              </a:rPr>
              <a:t>y = 1.234558e-040 </a:t>
            </a:r>
          </a:p>
          <a:p>
            <a:r>
              <a:rPr lang="en-US" altLang="ko-KR" sz="1600">
                <a:ea typeface="굴림" pitchFamily="50" charset="-127"/>
              </a:rPr>
              <a:t>z = 0.000000e+000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4988" y="4749800"/>
            <a:ext cx="487362" cy="1012825"/>
            <a:chOff x="-91" y="1749"/>
            <a:chExt cx="552" cy="832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433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메모리를 주소로 사용한다면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5012" y="1319091"/>
            <a:ext cx="7556731" cy="180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(Q) 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만약 메모리를 변수처럼 이름을 가지고 사용하자 않고 주소로 사용하다면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	“100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번지에 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0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을 대입하라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”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8349" y="2958809"/>
            <a:ext cx="7705714" cy="9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(A) 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</a:rPr>
              <a:t>충분히 가능하지만 불편하다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</a:rPr>
              <a:t>인간은 숫자보다는 기호를 더 잘 기억한다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pic>
        <p:nvPicPr>
          <p:cNvPr id="4098" name="Picture 2" descr="C:\Users\sec\AppData\Local\Microsoft\Windows\Temporary Internet Files\Content.IE5\8GY81S2B\MC9000567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53" y="5100169"/>
            <a:ext cx="750847" cy="12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ec\AppData\Local\Microsoft\Windows\Temporary Internet Files\Content.IE5\35MV2UYC\MC900434227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67" y="3541880"/>
            <a:ext cx="2304656" cy="305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 bwMode="auto">
          <a:xfrm>
            <a:off x="6356163" y="3703861"/>
            <a:ext cx="2117900" cy="1334049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번지에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/>
              <a:t>근데 </a:t>
            </a:r>
            <a:r>
              <a:rPr lang="en-US" altLang="ko-KR" sz="1200" dirty="0" smtClean="0"/>
              <a:t>102</a:t>
            </a:r>
            <a:r>
              <a:rPr lang="ko-KR" altLang="en-US" sz="1200" dirty="0" smtClean="0"/>
              <a:t>번지는 어떤 용도로 쓰고 있지</a:t>
            </a:r>
            <a:r>
              <a:rPr lang="en-US" altLang="ko-KR" sz="1200" dirty="0" smtClean="0"/>
              <a:t>?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3" y="4607639"/>
            <a:ext cx="2885810" cy="9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6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부동소수점형 사용시 주의사항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오차가 있을 수 있다</a:t>
            </a:r>
            <a:r>
              <a:rPr lang="en-US" altLang="ko-KR" smtClean="0">
                <a:ea typeface="굴림" pitchFamily="50" charset="-127"/>
              </a:rPr>
              <a:t>!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277938" y="1719263"/>
            <a:ext cx="7616825" cy="3151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x = (1.0e20 + 5.0)-1.0e20; 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"%f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4280" name="AutoShape 32"/>
          <p:cNvSpPr>
            <a:spLocks/>
          </p:cNvSpPr>
          <p:nvPr/>
        </p:nvSpPr>
        <p:spPr bwMode="auto">
          <a:xfrm>
            <a:off x="1814513" y="3309938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4281" name="Text Box 33"/>
          <p:cNvSpPr txBox="1">
            <a:spLocks noChangeArrowheads="1"/>
          </p:cNvSpPr>
          <p:nvPr/>
        </p:nvSpPr>
        <p:spPr bwMode="auto">
          <a:xfrm>
            <a:off x="5810249" y="1751997"/>
            <a:ext cx="22336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부동소수점 연산에서는 오차가 발생한다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tx2"/>
                </a:solidFill>
              </a:rPr>
              <a:t>5.0</a:t>
            </a:r>
            <a:r>
              <a:rPr lang="ko-KR" altLang="en-US" sz="1400" dirty="0">
                <a:solidFill>
                  <a:schemeClr val="tx2"/>
                </a:solidFill>
              </a:rPr>
              <a:t>이 아니라 </a:t>
            </a:r>
            <a:r>
              <a:rPr lang="en-US" altLang="ko-KR" sz="1400" dirty="0">
                <a:solidFill>
                  <a:schemeClr val="tx2"/>
                </a:solidFill>
              </a:rPr>
              <a:t>0</a:t>
            </a:r>
            <a:r>
              <a:rPr lang="ko-KR" altLang="en-US" sz="1400" dirty="0">
                <a:solidFill>
                  <a:schemeClr val="tx2"/>
                </a:solidFill>
              </a:rPr>
              <a:t>으로 계산된다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01750" y="5137150"/>
            <a:ext cx="75850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0.000000 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698500" y="4886325"/>
            <a:ext cx="487363" cy="1012825"/>
            <a:chOff x="-91" y="1749"/>
            <a:chExt cx="552" cy="832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733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중간 점검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ea typeface="굴림" pitchFamily="50" charset="-127"/>
              </a:rPr>
              <a:t>1. </a:t>
            </a:r>
            <a:r>
              <a:rPr lang="ko-KR" altLang="en-US" smtClean="0">
                <a:ea typeface="굴림" pitchFamily="50" charset="-127"/>
              </a:rPr>
              <a:t>부동 소수점형에 속하는 자료형을 모두 열거하라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ea typeface="굴림" pitchFamily="50" charset="-127"/>
              </a:rPr>
              <a:t>2. float</a:t>
            </a:r>
            <a:r>
              <a:rPr lang="ko-KR" altLang="en-US" smtClean="0">
                <a:ea typeface="굴림" pitchFamily="50" charset="-127"/>
              </a:rPr>
              <a:t>형 대신에 </a:t>
            </a:r>
            <a:r>
              <a:rPr lang="en-US" altLang="ko-KR" smtClean="0">
                <a:ea typeface="굴림" pitchFamily="50" charset="-127"/>
              </a:rPr>
              <a:t>double</a:t>
            </a:r>
            <a:r>
              <a:rPr lang="ko-KR" altLang="en-US" smtClean="0">
                <a:ea typeface="굴림" pitchFamily="50" charset="-127"/>
              </a:rPr>
              <a:t>형을 사용하는 이유는 무엇인가</a:t>
            </a:r>
            <a:r>
              <a:rPr lang="en-US" altLang="ko-KR" smtClean="0">
                <a:ea typeface="굴림" pitchFamily="50" charset="-127"/>
              </a:rPr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ea typeface="굴림" pitchFamily="50" charset="-127"/>
              </a:rPr>
              <a:t>3. </a:t>
            </a:r>
            <a:r>
              <a:rPr lang="ko-KR" altLang="en-US" smtClean="0">
                <a:ea typeface="굴림" pitchFamily="50" charset="-127"/>
              </a:rPr>
              <a:t>부동 소수점형에서 오차가 발생하는 근본적인 이유는 무엇인가</a:t>
            </a:r>
            <a:r>
              <a:rPr lang="en-US" altLang="ko-KR" smtClean="0">
                <a:ea typeface="굴림" pitchFamily="50" charset="-127"/>
              </a:rPr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ea typeface="굴림" pitchFamily="50" charset="-127"/>
              </a:rPr>
              <a:t>4. 12.345</a:t>
            </a:r>
            <a:r>
              <a:rPr lang="ko-KR" altLang="en-US" smtClean="0">
                <a:ea typeface="굴림" pitchFamily="50" charset="-127"/>
              </a:rPr>
              <a:t>처럼 소수점이 있는 실수를 </a:t>
            </a:r>
            <a:r>
              <a:rPr lang="en-US" altLang="ko-KR" smtClean="0">
                <a:ea typeface="굴림" pitchFamily="50" charset="-127"/>
              </a:rPr>
              <a:t>int</a:t>
            </a:r>
            <a:r>
              <a:rPr lang="ko-KR" altLang="en-US" smtClean="0">
                <a:ea typeface="굴림" pitchFamily="50" charset="-127"/>
              </a:rPr>
              <a:t>형의 변수에 넣을 경우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어떤 일이 발생하는가</a:t>
            </a:r>
            <a:r>
              <a:rPr lang="en-US" altLang="ko-KR" smtClean="0">
                <a:ea typeface="굴림" pitchFamily="50" charset="-127"/>
              </a:rPr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ea typeface="굴림" pitchFamily="50" charset="-127"/>
              </a:rPr>
              <a:t>5. </a:t>
            </a:r>
            <a:r>
              <a:rPr lang="ko-KR" altLang="en-US" smtClean="0">
                <a:ea typeface="굴림" pitchFamily="50" charset="-127"/>
              </a:rPr>
              <a:t>수식 </a:t>
            </a:r>
            <a:r>
              <a:rPr lang="en-US" altLang="ko-KR" smtClean="0">
                <a:ea typeface="굴림" pitchFamily="50" charset="-127"/>
              </a:rPr>
              <a:t>(1.0/3.0)</a:t>
            </a:r>
            <a:r>
              <a:rPr lang="ko-KR" altLang="en-US" smtClean="0">
                <a:ea typeface="굴림" pitchFamily="50" charset="-127"/>
              </a:rPr>
              <a:t>을 </a:t>
            </a:r>
            <a:r>
              <a:rPr lang="en-US" altLang="ko-KR" smtClean="0">
                <a:ea typeface="굴림" pitchFamily="50" charset="-127"/>
              </a:rPr>
              <a:t>float</a:t>
            </a:r>
            <a:r>
              <a:rPr lang="ko-KR" altLang="en-US" smtClean="0">
                <a:ea typeface="굴림" pitchFamily="50" charset="-127"/>
              </a:rPr>
              <a:t>형 변수와 </a:t>
            </a:r>
            <a:r>
              <a:rPr lang="en-US" altLang="ko-KR" smtClean="0">
                <a:ea typeface="굴림" pitchFamily="50" charset="-127"/>
              </a:rPr>
              <a:t>double</a:t>
            </a:r>
            <a:r>
              <a:rPr lang="ko-KR" altLang="en-US" smtClean="0">
                <a:ea typeface="굴림" pitchFamily="50" charset="-127"/>
              </a:rPr>
              <a:t>형 변수에 각각 저장한 후에 출력하여 보자</a:t>
            </a:r>
            <a:r>
              <a:rPr lang="en-US" altLang="ko-KR" smtClean="0">
                <a:ea typeface="굴림" pitchFamily="50" charset="-127"/>
              </a:rPr>
              <a:t>. (1.0/3.0)</a:t>
            </a:r>
            <a:r>
              <a:rPr lang="ko-KR" altLang="en-US" smtClean="0">
                <a:ea typeface="굴림" pitchFamily="50" charset="-127"/>
              </a:rPr>
              <a:t>은 </a:t>
            </a:r>
            <a:r>
              <a:rPr lang="en-US" altLang="ko-KR" smtClean="0">
                <a:ea typeface="굴림" pitchFamily="50" charset="-127"/>
              </a:rPr>
              <a:t>0.333333.... </a:t>
            </a:r>
            <a:r>
              <a:rPr lang="ko-KR" altLang="en-US" smtClean="0">
                <a:ea typeface="굴림" pitchFamily="50" charset="-127"/>
              </a:rPr>
              <a:t>값을 출력하여야 한다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소수점 몇 자리까지 정확하게 출력되는가</a:t>
            </a:r>
            <a:r>
              <a:rPr lang="en-US" altLang="ko-KR" smtClean="0">
                <a:ea typeface="굴림" pitchFamily="50" charset="-127"/>
              </a:rPr>
              <a:t>?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93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5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문자도 숫자를 이용하여 표현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22690952" descr="EMB000007f00a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2321510"/>
            <a:ext cx="5921406" cy="2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문자도 숫자를 이용하여 표현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공통적인 규격이 필요하다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아스키 코드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en-US" altLang="ko-KR" b="1" smtClean="0">
                <a:ea typeface="굴림" pitchFamily="50" charset="-127"/>
              </a:rPr>
              <a:t>ASCII: </a:t>
            </a:r>
            <a:r>
              <a:rPr lang="en-US" altLang="ko-KR" smtClean="0">
                <a:ea typeface="굴림" pitchFamily="50" charset="-127"/>
              </a:rPr>
              <a:t>American Standard Code for Information Interchange)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8</a:t>
            </a:r>
            <a:r>
              <a:rPr lang="ko-KR" altLang="en-US" smtClean="0">
                <a:ea typeface="굴림" pitchFamily="50" charset="-127"/>
              </a:rPr>
              <a:t>비트를 사용하여 영어 알파벳 표현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(</a:t>
            </a:r>
            <a:r>
              <a:rPr lang="ko-KR" altLang="en-US" smtClean="0">
                <a:ea typeface="굴림" pitchFamily="50" charset="-127"/>
              </a:rPr>
              <a:t>예</a:t>
            </a:r>
            <a:r>
              <a:rPr lang="en-US" altLang="ko-KR" smtClean="0">
                <a:ea typeface="굴림" pitchFamily="50" charset="-127"/>
              </a:rPr>
              <a:t>) !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33, 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‘</a:t>
            </a:r>
            <a:r>
              <a:rPr lang="en-US" altLang="ko-KR" smtClean="0">
                <a:ea typeface="굴림" pitchFamily="50" charset="-127"/>
              </a:rPr>
              <a:t>A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’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65, 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‘</a:t>
            </a:r>
            <a:r>
              <a:rPr lang="en-US" altLang="ko-KR" smtClean="0">
                <a:ea typeface="굴림" pitchFamily="50" charset="-127"/>
              </a:rPr>
              <a:t>B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’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66, 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‘</a:t>
            </a:r>
            <a:r>
              <a:rPr lang="en-US" altLang="ko-KR" smtClean="0">
                <a:ea typeface="굴림" pitchFamily="50" charset="-127"/>
              </a:rPr>
              <a:t>a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’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97, 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‘</a:t>
            </a:r>
            <a:r>
              <a:rPr lang="en-US" altLang="ko-KR" smtClean="0">
                <a:ea typeface="굴림" pitchFamily="50" charset="-127"/>
              </a:rPr>
              <a:t>b</a:t>
            </a:r>
            <a:r>
              <a:rPr lang="en-US" altLang="ko-KR" smtClean="0">
                <a:latin typeface="Arial" pitchFamily="34" charset="0"/>
                <a:ea typeface="굴림" pitchFamily="50" charset="-127"/>
              </a:rPr>
              <a:t>’</a:t>
            </a:r>
            <a:r>
              <a:rPr lang="ko-KR" altLang="en-US" smtClean="0">
                <a:ea typeface="굴림" pitchFamily="50" charset="-127"/>
              </a:rPr>
              <a:t>는 </a:t>
            </a:r>
            <a:r>
              <a:rPr lang="en-US" altLang="ko-KR" smtClean="0">
                <a:ea typeface="굴림" pitchFamily="50" charset="-127"/>
              </a:rPr>
              <a:t>98</a:t>
            </a:r>
          </a:p>
        </p:txBody>
      </p:sp>
      <p:sp>
        <p:nvSpPr>
          <p:cNvPr id="61444" name="Text Box 406"/>
          <p:cNvSpPr txBox="1">
            <a:spLocks noChangeArrowheads="1"/>
          </p:cNvSpPr>
          <p:nvPr/>
        </p:nvSpPr>
        <p:spPr bwMode="auto">
          <a:xfrm>
            <a:off x="1363663" y="4135438"/>
            <a:ext cx="4876800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!"#$%&amp;'()*+,-./0123456789:;&lt;=&gt;?</a:t>
            </a:r>
          </a:p>
          <a:p>
            <a:r>
              <a:rPr lang="en-US" altLang="ko-KR">
                <a:ea typeface="굴림" pitchFamily="50" charset="-127"/>
              </a:rPr>
              <a:t>@ABCDEFGHIJKLMNOPQRSTUVWXYZ[\]^_</a:t>
            </a:r>
          </a:p>
          <a:p>
            <a:r>
              <a:rPr lang="en-US" altLang="ko-KR">
                <a:ea typeface="굴림" pitchFamily="50" charset="-127"/>
              </a:rPr>
              <a:t>`abcdefghijklmnopqrstuvwxyz{|}~</a:t>
            </a:r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88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아스키</a:t>
            </a:r>
            <a:r>
              <a:rPr lang="en-US" altLang="ko-KR" sz="3600" dirty="0" smtClean="0">
                <a:ea typeface="굴림" pitchFamily="50" charset="-127"/>
              </a:rPr>
              <a:t> </a:t>
            </a:r>
            <a:r>
              <a:rPr lang="ko-KR" altLang="en-US" sz="3600" dirty="0" err="1" smtClean="0">
                <a:ea typeface="굴림" pitchFamily="50" charset="-127"/>
              </a:rPr>
              <a:t>코드표</a:t>
            </a:r>
            <a:r>
              <a:rPr lang="ko-KR" altLang="en-US" sz="3600" dirty="0" smtClean="0">
                <a:ea typeface="굴림" pitchFamily="50" charset="-127"/>
              </a:rPr>
              <a:t> </a:t>
            </a:r>
            <a:r>
              <a:rPr lang="en-US" altLang="ko-KR" sz="3600" dirty="0" smtClean="0">
                <a:ea typeface="굴림" pitchFamily="50" charset="-127"/>
              </a:rPr>
              <a:t>(</a:t>
            </a:r>
            <a:r>
              <a:rPr lang="ko-KR" altLang="en-US" sz="3600" dirty="0" smtClean="0">
                <a:ea typeface="굴림" pitchFamily="50" charset="-127"/>
              </a:rPr>
              <a:t>일부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1069662"/>
            <a:ext cx="6853115" cy="556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84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333750"/>
            <a:ext cx="342106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문자 변수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84188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char</a:t>
            </a:r>
            <a:r>
              <a:rPr lang="ko-KR" altLang="en-US" smtClean="0">
                <a:ea typeface="굴림" pitchFamily="50" charset="-127"/>
              </a:rPr>
              <a:t>형의 변수가 문자 저장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173163" y="1787525"/>
            <a:ext cx="4433887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solidFill>
                  <a:schemeClr val="folHlink"/>
                </a:solidFill>
                <a:latin typeface="Trebuchet MS" pitchFamily="34" charset="0"/>
                <a:ea typeface="굴림" pitchFamily="50" charset="-127"/>
              </a:rPr>
              <a:t>char</a:t>
            </a:r>
            <a:r>
              <a:rPr lang="en-US" altLang="ko-KR">
                <a:latin typeface="Trebuchet MS" pitchFamily="34" charset="0"/>
                <a:ea typeface="굴림" pitchFamily="50" charset="-127"/>
              </a:rPr>
              <a:t> c;</a:t>
            </a:r>
          </a:p>
          <a:p>
            <a:r>
              <a:rPr lang="en-US" altLang="ko-KR">
                <a:solidFill>
                  <a:schemeClr val="folHlink"/>
                </a:solidFill>
                <a:latin typeface="Trebuchet MS" pitchFamily="34" charset="0"/>
                <a:ea typeface="굴림" pitchFamily="50" charset="-127"/>
              </a:rPr>
              <a:t>char</a:t>
            </a:r>
            <a:r>
              <a:rPr lang="en-US" altLang="ko-KR">
                <a:latin typeface="Trebuchet MS" pitchFamily="34" charset="0"/>
                <a:ea typeface="굴림" pitchFamily="50" charset="-127"/>
              </a:rPr>
              <a:t> answer;</a:t>
            </a:r>
          </a:p>
          <a:p>
            <a:r>
              <a:rPr lang="en-US" altLang="ko-KR">
                <a:solidFill>
                  <a:schemeClr val="folHlink"/>
                </a:solidFill>
                <a:latin typeface="Trebuchet MS" pitchFamily="34" charset="0"/>
                <a:ea typeface="굴림" pitchFamily="50" charset="-127"/>
              </a:rPr>
              <a:t>char</a:t>
            </a:r>
            <a:r>
              <a:rPr lang="en-US" altLang="ko-KR">
                <a:latin typeface="Trebuchet MS" pitchFamily="34" charset="0"/>
                <a:ea typeface="굴림" pitchFamily="50" charset="-127"/>
              </a:rPr>
              <a:t> code;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669925" y="2847975"/>
            <a:ext cx="82121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ko-KR" sz="2000" dirty="0">
                <a:latin typeface="Trebuchet MS" pitchFamily="34" charset="0"/>
              </a:rPr>
              <a:t>char</a:t>
            </a:r>
            <a:r>
              <a:rPr lang="ko-KR" altLang="en-US" sz="2000" dirty="0">
                <a:latin typeface="Trebuchet MS" pitchFamily="34" charset="0"/>
              </a:rPr>
              <a:t>형의 변수에 문자를 저장하려면 </a:t>
            </a:r>
            <a:r>
              <a:rPr lang="ko-KR" altLang="en-US" sz="2000" dirty="0" smtClean="0">
                <a:latin typeface="Trebuchet MS" pitchFamily="34" charset="0"/>
              </a:rPr>
              <a:t>아스키 </a:t>
            </a:r>
            <a:r>
              <a:rPr lang="ko-KR" altLang="en-US" sz="2000" dirty="0">
                <a:latin typeface="Trebuchet MS" pitchFamily="34" charset="0"/>
              </a:rPr>
              <a:t>코드 값을 대입</a:t>
            </a:r>
            <a:endParaRPr lang="en-US" altLang="ko-KR" sz="2000" dirty="0">
              <a:latin typeface="Trebuchet MS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1189038" y="3389313"/>
            <a:ext cx="4416425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latin typeface="Trebuchet MS" pitchFamily="34" charset="0"/>
                <a:ea typeface="굴림" pitchFamily="50" charset="-127"/>
              </a:rPr>
              <a:t>code = 65;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‘A’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 저장</a:t>
            </a:r>
          </a:p>
          <a:p>
            <a:r>
              <a:rPr lang="en-US" altLang="ko-KR">
                <a:latin typeface="Trebuchet MS" pitchFamily="34" charset="0"/>
                <a:ea typeface="굴림" pitchFamily="50" charset="-127"/>
              </a:rPr>
              <a:t>code = </a:t>
            </a:r>
            <a:r>
              <a:rPr lang="en-US" altLang="ko-KR">
                <a:solidFill>
                  <a:srgbClr val="993300"/>
                </a:solidFill>
                <a:latin typeface="Trebuchet MS" pitchFamily="34" charset="0"/>
                <a:ea typeface="굴림" pitchFamily="50" charset="-127"/>
              </a:rPr>
              <a:t>‘A’;</a:t>
            </a:r>
            <a:r>
              <a:rPr lang="en-US" altLang="ko-KR">
                <a:solidFill>
                  <a:schemeClr val="folHlink"/>
                </a:solidFill>
                <a:latin typeface="Trebuchet MS" pitchFamily="34" charset="0"/>
                <a:ea typeface="굴림" pitchFamily="50" charset="-127"/>
              </a:rPr>
              <a:t>   </a:t>
            </a:r>
            <a:endParaRPr lang="en-US" altLang="ko-KR">
              <a:latin typeface="Trebuchet MS" pitchFamily="34" charset="0"/>
              <a:ea typeface="굴림" pitchFamily="50" charset="-127"/>
            </a:endParaRPr>
          </a:p>
        </p:txBody>
      </p: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5656263" y="2033588"/>
            <a:ext cx="1128712" cy="557212"/>
            <a:chOff x="4999038" y="2878139"/>
            <a:chExt cx="1128712" cy="557212"/>
          </a:xfrm>
        </p:grpSpPr>
        <p:grpSp>
          <p:nvGrpSpPr>
            <p:cNvPr id="40992" name="그룹 1"/>
            <p:cNvGrpSpPr>
              <a:grpSpLocks/>
            </p:cNvGrpSpPr>
            <p:nvPr/>
          </p:nvGrpSpPr>
          <p:grpSpPr bwMode="auto">
            <a:xfrm>
              <a:off x="5141913" y="2878139"/>
              <a:ext cx="985837" cy="557212"/>
              <a:chOff x="4099718" y="5747940"/>
              <a:chExt cx="1657350" cy="936229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4772266" y="5747940"/>
                <a:ext cx="984802" cy="658828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4099718" y="5747940"/>
                <a:ext cx="672548" cy="658828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5084520" y="5913314"/>
                <a:ext cx="672548" cy="77085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4099718" y="5913314"/>
                <a:ext cx="984802" cy="77085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40993" name="TextBox 2"/>
            <p:cNvSpPr txBox="1">
              <a:spLocks noChangeArrowheads="1"/>
            </p:cNvSpPr>
            <p:nvPr/>
          </p:nvSpPr>
          <p:spPr bwMode="auto">
            <a:xfrm>
              <a:off x="4999038" y="2884488"/>
              <a:ext cx="58261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char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40994" name="TextBox 1"/>
            <p:cNvSpPr txBox="1">
              <a:spLocks noChangeArrowheads="1"/>
            </p:cNvSpPr>
            <p:nvPr/>
          </p:nvSpPr>
          <p:spPr bwMode="auto">
            <a:xfrm>
              <a:off x="5280025" y="3033713"/>
              <a:ext cx="5445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FF0000"/>
                  </a:solidFill>
                </a:rPr>
                <a:t>c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>
            <a:grpSpLocks/>
          </p:cNvGrpSpPr>
          <p:nvPr/>
        </p:nvGrpSpPr>
        <p:grpSpPr bwMode="auto">
          <a:xfrm>
            <a:off x="6811963" y="2033588"/>
            <a:ext cx="1128712" cy="557212"/>
            <a:chOff x="4999038" y="2878139"/>
            <a:chExt cx="1128712" cy="557212"/>
          </a:xfrm>
        </p:grpSpPr>
        <p:grpSp>
          <p:nvGrpSpPr>
            <p:cNvPr id="40985" name="그룹 1"/>
            <p:cNvGrpSpPr>
              <a:grpSpLocks/>
            </p:cNvGrpSpPr>
            <p:nvPr/>
          </p:nvGrpSpPr>
          <p:grpSpPr bwMode="auto">
            <a:xfrm>
              <a:off x="5141913" y="2878139"/>
              <a:ext cx="985837" cy="557212"/>
              <a:chOff x="4099718" y="5747940"/>
              <a:chExt cx="1657350" cy="936229"/>
            </a:xfrm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4772266" y="5747940"/>
                <a:ext cx="984802" cy="658828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4099718" y="5747940"/>
                <a:ext cx="672548" cy="658828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0"/>
                    </a:schemeClr>
                  </a:gs>
                </a:gsLst>
                <a:lin ang="5400000" scaled="1"/>
              </a:gradFill>
              <a:ln w="1270" cmpd="sng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5084520" y="5913314"/>
                <a:ext cx="672548" cy="77085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270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4099718" y="5913314"/>
                <a:ext cx="984802" cy="77085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  <a:alpha val="50000"/>
                    </a:schemeClr>
                  </a:gs>
                  <a:gs pos="100000">
                    <a:schemeClr val="bg2">
                      <a:lumMod val="60000"/>
                      <a:lumOff val="40000"/>
                      <a:alpha val="95000"/>
                    </a:schemeClr>
                  </a:gs>
                </a:gsLst>
                <a:lin ang="5400000" scaled="1"/>
              </a:gradFill>
              <a:ln w="1270" cap="flat" cmpd="sng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40986" name="TextBox 2"/>
            <p:cNvSpPr txBox="1">
              <a:spLocks noChangeArrowheads="1"/>
            </p:cNvSpPr>
            <p:nvPr/>
          </p:nvSpPr>
          <p:spPr bwMode="auto">
            <a:xfrm>
              <a:off x="4999038" y="2884488"/>
              <a:ext cx="58261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3333FF"/>
                  </a:solidFill>
                </a:rPr>
                <a:t>char 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40987" name="TextBox 1"/>
            <p:cNvSpPr txBox="1">
              <a:spLocks noChangeArrowheads="1"/>
            </p:cNvSpPr>
            <p:nvPr/>
          </p:nvSpPr>
          <p:spPr bwMode="auto">
            <a:xfrm>
              <a:off x="5146163" y="3012586"/>
              <a:ext cx="964637" cy="355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answer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7977188" y="2033588"/>
            <a:ext cx="1128712" cy="557212"/>
            <a:chOff x="7977188" y="2034380"/>
            <a:chExt cx="1128712" cy="557212"/>
          </a:xfrm>
        </p:grpSpPr>
        <p:grpSp>
          <p:nvGrpSpPr>
            <p:cNvPr id="40977" name="그룹 42"/>
            <p:cNvGrpSpPr>
              <a:grpSpLocks/>
            </p:cNvGrpSpPr>
            <p:nvPr/>
          </p:nvGrpSpPr>
          <p:grpSpPr bwMode="auto">
            <a:xfrm>
              <a:off x="7977188" y="2034380"/>
              <a:ext cx="1128712" cy="557212"/>
              <a:chOff x="4999038" y="2878139"/>
              <a:chExt cx="1128712" cy="557212"/>
            </a:xfrm>
          </p:grpSpPr>
          <p:grpSp>
            <p:nvGrpSpPr>
              <p:cNvPr id="40979" name="그룹 1"/>
              <p:cNvGrpSpPr>
                <a:grpSpLocks/>
              </p:cNvGrpSpPr>
              <p:nvPr/>
            </p:nvGrpSpPr>
            <p:grpSpPr bwMode="auto">
              <a:xfrm>
                <a:off x="5141913" y="2878139"/>
                <a:ext cx="985837" cy="557212"/>
                <a:chOff x="4099718" y="5747940"/>
                <a:chExt cx="1657350" cy="936229"/>
              </a:xfrm>
            </p:grpSpPr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>
                  <a:off x="4772266" y="5747940"/>
                  <a:ext cx="984802" cy="658828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2">
                        <a:lumMod val="20000"/>
                        <a:lumOff val="80000"/>
                        <a:alpha val="50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270" cmpd="sng">
                  <a:solidFill>
                    <a:schemeClr val="bg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8" name="Freeform 6"/>
                <p:cNvSpPr>
                  <a:spLocks/>
                </p:cNvSpPr>
                <p:nvPr/>
              </p:nvSpPr>
              <p:spPr bwMode="auto">
                <a:xfrm>
                  <a:off x="4099718" y="5747940"/>
                  <a:ext cx="672548" cy="658828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2">
                        <a:lumMod val="20000"/>
                        <a:lumOff val="80000"/>
                        <a:alpha val="50000"/>
                      </a:schemeClr>
                    </a:gs>
                    <a:gs pos="100000">
                      <a:schemeClr val="bg2">
                        <a:lumMod val="60000"/>
                        <a:lumOff val="40000"/>
                        <a:alpha val="0"/>
                      </a:schemeClr>
                    </a:gs>
                  </a:gsLst>
                  <a:lin ang="5400000" scaled="1"/>
                </a:gradFill>
                <a:ln w="1270" cmpd="sng">
                  <a:solidFill>
                    <a:schemeClr val="bg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9" name="Freeform 8"/>
                <p:cNvSpPr>
                  <a:spLocks/>
                </p:cNvSpPr>
                <p:nvPr/>
              </p:nvSpPr>
              <p:spPr bwMode="auto">
                <a:xfrm>
                  <a:off x="5084520" y="5913314"/>
                  <a:ext cx="672548" cy="77085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2">
                        <a:lumMod val="20000"/>
                        <a:lumOff val="80000"/>
                        <a:alpha val="50000"/>
                      </a:schemeClr>
                    </a:gs>
                    <a:gs pos="100000">
                      <a:schemeClr val="bg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2700" cap="flat" cmpd="sng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0" name="Freeform 9"/>
                <p:cNvSpPr>
                  <a:spLocks/>
                </p:cNvSpPr>
                <p:nvPr/>
              </p:nvSpPr>
              <p:spPr bwMode="auto">
                <a:xfrm>
                  <a:off x="4099718" y="5913314"/>
                  <a:ext cx="984802" cy="77085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2">
                        <a:lumMod val="20000"/>
                        <a:lumOff val="80000"/>
                        <a:alpha val="50000"/>
                      </a:schemeClr>
                    </a:gs>
                    <a:gs pos="100000">
                      <a:schemeClr val="bg2">
                        <a:lumMod val="60000"/>
                        <a:lumOff val="40000"/>
                        <a:alpha val="95000"/>
                      </a:schemeClr>
                    </a:gs>
                  </a:gsLst>
                  <a:lin ang="5400000" scaled="1"/>
                </a:gradFill>
                <a:ln w="1270" cap="flat" cmpd="sng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0980" name="TextBox 2"/>
              <p:cNvSpPr txBox="1">
                <a:spLocks noChangeArrowheads="1"/>
              </p:cNvSpPr>
              <p:nvPr/>
            </p:nvSpPr>
            <p:spPr bwMode="auto">
              <a:xfrm>
                <a:off x="4999038" y="2884488"/>
                <a:ext cx="582612" cy="334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3333FF"/>
                    </a:solidFill>
                  </a:rPr>
                  <a:t>char </a:t>
                </a:r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978" name="TextBox 1"/>
            <p:cNvSpPr txBox="1">
              <a:spLocks noChangeArrowheads="1"/>
            </p:cNvSpPr>
            <p:nvPr/>
          </p:nvSpPr>
          <p:spPr bwMode="auto">
            <a:xfrm>
              <a:off x="8249533" y="2170110"/>
              <a:ext cx="724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</a:rPr>
                <a:t>code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281113" y="1117600"/>
            <a:ext cx="7572375" cy="3046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문자 변수와 문자 상수*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code1 =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;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문자 상수로 초기화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code2 = 65;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아스키 코드로 초기화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문자 상수 초기화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code1);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아스키 코드 초기화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code2);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66825" y="4298950"/>
            <a:ext cx="7583488" cy="590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 sz="1600">
                <a:latin typeface="Trebuchet MS" pitchFamily="34" charset="0"/>
                <a:ea typeface="굴림" pitchFamily="50" charset="-127"/>
              </a:rPr>
              <a:t>문자 상수 초기화 </a:t>
            </a:r>
            <a:r>
              <a:rPr lang="en-US" altLang="ko-KR" sz="1600">
                <a:latin typeface="Trebuchet MS" pitchFamily="34" charset="0"/>
                <a:ea typeface="굴림" pitchFamily="50" charset="-127"/>
              </a:rPr>
              <a:t>= A </a:t>
            </a:r>
          </a:p>
          <a:p>
            <a:r>
              <a:rPr lang="ko-KR" altLang="en-US" sz="1600">
                <a:latin typeface="Trebuchet MS" pitchFamily="34" charset="0"/>
                <a:ea typeface="굴림" pitchFamily="50" charset="-127"/>
              </a:rPr>
              <a:t>아스키 코드 초기화 </a:t>
            </a:r>
            <a:r>
              <a:rPr lang="en-US" altLang="ko-KR" sz="1600">
                <a:latin typeface="Trebuchet MS" pitchFamily="34" charset="0"/>
                <a:ea typeface="굴림" pitchFamily="50" charset="-127"/>
              </a:rPr>
              <a:t>= A 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46113" y="4205288"/>
            <a:ext cx="487362" cy="1012825"/>
            <a:chOff x="-91" y="1749"/>
            <a:chExt cx="552" cy="832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Quiz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246188" y="1289713"/>
            <a:ext cx="58943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(Q) 1</a:t>
            </a:r>
            <a:r>
              <a:rPr lang="ko-KR" altLang="en-US" sz="2000" dirty="0">
                <a:solidFill>
                  <a:srgbClr val="0000FF"/>
                </a:solidFill>
                <a:latin typeface="Trebuchet MS" pitchFamily="34" charset="0"/>
              </a:rPr>
              <a:t>과 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‘1’</a:t>
            </a:r>
            <a:r>
              <a:rPr lang="ko-KR" altLang="en-US" sz="2000" dirty="0">
                <a:solidFill>
                  <a:srgbClr val="0000FF"/>
                </a:solidFill>
                <a:latin typeface="Trebuchet MS" pitchFamily="34" charset="0"/>
              </a:rPr>
              <a:t>의 차이점은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308332" y="2086890"/>
            <a:ext cx="6694487" cy="6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(A) 1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</a:rPr>
              <a:t>은 </a:t>
            </a:r>
            <a:r>
              <a:rPr lang="ko-KR" altLang="en-US" sz="2000" dirty="0" smtClean="0">
                <a:solidFill>
                  <a:schemeClr val="tx2"/>
                </a:solidFill>
                <a:latin typeface="Trebuchet MS" pitchFamily="34" charset="0"/>
              </a:rPr>
              <a:t>정수이고 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Trebuchet MS" pitchFamily="34" charset="0"/>
              </a:rPr>
              <a:t>은 </a:t>
            </a:r>
            <a:r>
              <a:rPr lang="ko-KR" altLang="en-US" sz="2000" dirty="0" smtClean="0">
                <a:solidFill>
                  <a:schemeClr val="tx2"/>
                </a:solidFill>
                <a:latin typeface="Trebuchet MS" pitchFamily="34" charset="0"/>
              </a:rPr>
              <a:t>문자 </a:t>
            </a:r>
            <a:r>
              <a:rPr lang="en-US" altLang="ko-KR" sz="2000" dirty="0" smtClean="0">
                <a:solidFill>
                  <a:schemeClr val="tx2"/>
                </a:solidFill>
                <a:latin typeface="Trebuchet MS" pitchFamily="34" charset="0"/>
              </a:rPr>
              <a:t>‘1’</a:t>
            </a:r>
            <a:r>
              <a:rPr lang="ko-KR" altLang="en-US" sz="2000" dirty="0" smtClean="0">
                <a:solidFill>
                  <a:schemeClr val="tx2"/>
                </a:solidFill>
                <a:latin typeface="Trebuchet MS" pitchFamily="34" charset="0"/>
              </a:rPr>
              <a:t>을</a:t>
            </a:r>
            <a:r>
              <a:rPr lang="en-US" altLang="ko-KR" sz="2000" dirty="0" smtClean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Trebuchet MS" pitchFamily="34" charset="0"/>
              </a:rPr>
              <a:t>나타내는 아스키코드이다</a:t>
            </a:r>
            <a:r>
              <a:rPr lang="en-US" altLang="ko-KR" sz="2000" dirty="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601820" y="406771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30307" y="406771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290670" y="413439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1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16145" y="421150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930307" y="419312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470787" y="408996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799274" y="408996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5159637" y="415664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49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5785112" y="423375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799274" y="421537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0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제어 문자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ko-KR" altLang="en-US" dirty="0" smtClean="0">
                <a:ea typeface="굴림" pitchFamily="50" charset="-127"/>
              </a:rPr>
              <a:t>예</a:t>
            </a:r>
            <a:r>
              <a:rPr lang="en-US" altLang="ko-KR" dirty="0" smtClean="0">
                <a:ea typeface="굴림" pitchFamily="50" charset="-127"/>
              </a:rPr>
              <a:t>) </a:t>
            </a:r>
            <a:r>
              <a:rPr lang="ko-KR" altLang="en-US" dirty="0" err="1" smtClean="0">
                <a:ea typeface="굴림" pitchFamily="50" charset="-127"/>
              </a:rPr>
              <a:t>줄바꿈</a:t>
            </a:r>
            <a:r>
              <a:rPr lang="ko-KR" altLang="en-US" dirty="0" smtClean="0">
                <a:ea typeface="굴림" pitchFamily="50" charset="-127"/>
              </a:rPr>
              <a:t>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탭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err="1" smtClean="0">
                <a:ea typeface="굴림" pitchFamily="50" charset="-127"/>
              </a:rPr>
              <a:t>벨소리</a:t>
            </a:r>
            <a:r>
              <a:rPr lang="ko-KR" altLang="en-US" dirty="0" smtClean="0">
                <a:ea typeface="굴림" pitchFamily="50" charset="-127"/>
              </a:rPr>
              <a:t> 문자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백스페이스 문자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4098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7" y="2738904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1216241" y="3089429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16241" y="3429739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1580225" y="3169328"/>
            <a:ext cx="266330" cy="390618"/>
          </a:xfrm>
          <a:custGeom>
            <a:avLst/>
            <a:gdLst>
              <a:gd name="connsiteX0" fmla="*/ 17756 w 266330"/>
              <a:gd name="connsiteY0" fmla="*/ 0 h 390618"/>
              <a:gd name="connsiteX1" fmla="*/ 62144 w 266330"/>
              <a:gd name="connsiteY1" fmla="*/ 17755 h 390618"/>
              <a:gd name="connsiteX2" fmla="*/ 88777 w 266330"/>
              <a:gd name="connsiteY2" fmla="*/ 26633 h 390618"/>
              <a:gd name="connsiteX3" fmla="*/ 168676 w 266330"/>
              <a:gd name="connsiteY3" fmla="*/ 71022 h 390618"/>
              <a:gd name="connsiteX4" fmla="*/ 239697 w 266330"/>
              <a:gd name="connsiteY4" fmla="*/ 106532 h 390618"/>
              <a:gd name="connsiteX5" fmla="*/ 266330 w 266330"/>
              <a:gd name="connsiteY5" fmla="*/ 168676 h 390618"/>
              <a:gd name="connsiteX6" fmla="*/ 257453 w 266330"/>
              <a:gd name="connsiteY6" fmla="*/ 248575 h 390618"/>
              <a:gd name="connsiteX7" fmla="*/ 195309 w 266330"/>
              <a:gd name="connsiteY7" fmla="*/ 301841 h 390618"/>
              <a:gd name="connsiteX8" fmla="*/ 124288 w 266330"/>
              <a:gd name="connsiteY8" fmla="*/ 328474 h 390618"/>
              <a:gd name="connsiteX9" fmla="*/ 97655 w 266330"/>
              <a:gd name="connsiteY9" fmla="*/ 346229 h 390618"/>
              <a:gd name="connsiteX10" fmla="*/ 44389 w 266330"/>
              <a:gd name="connsiteY10" fmla="*/ 363985 h 390618"/>
              <a:gd name="connsiteX11" fmla="*/ 0 w 266330"/>
              <a:gd name="connsiteY11" fmla="*/ 390618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330" h="390618">
                <a:moveTo>
                  <a:pt x="17756" y="0"/>
                </a:moveTo>
                <a:cubicBezTo>
                  <a:pt x="32552" y="5918"/>
                  <a:pt x="47223" y="12160"/>
                  <a:pt x="62144" y="17755"/>
                </a:cubicBezTo>
                <a:cubicBezTo>
                  <a:pt x="70906" y="21041"/>
                  <a:pt x="80176" y="22947"/>
                  <a:pt x="88777" y="26633"/>
                </a:cubicBezTo>
                <a:cubicBezTo>
                  <a:pt x="148629" y="52285"/>
                  <a:pt x="101325" y="37347"/>
                  <a:pt x="168676" y="71022"/>
                </a:cubicBezTo>
                <a:cubicBezTo>
                  <a:pt x="255551" y="114460"/>
                  <a:pt x="177991" y="65395"/>
                  <a:pt x="239697" y="106532"/>
                </a:cubicBezTo>
                <a:cubicBezTo>
                  <a:pt x="243166" y="113469"/>
                  <a:pt x="266330" y="155611"/>
                  <a:pt x="266330" y="168676"/>
                </a:cubicBezTo>
                <a:cubicBezTo>
                  <a:pt x="266330" y="195473"/>
                  <a:pt x="263952" y="222578"/>
                  <a:pt x="257453" y="248575"/>
                </a:cubicBezTo>
                <a:cubicBezTo>
                  <a:pt x="250388" y="276837"/>
                  <a:pt x="216078" y="290303"/>
                  <a:pt x="195309" y="301841"/>
                </a:cubicBezTo>
                <a:cubicBezTo>
                  <a:pt x="157328" y="322942"/>
                  <a:pt x="164853" y="318332"/>
                  <a:pt x="124288" y="328474"/>
                </a:cubicBezTo>
                <a:cubicBezTo>
                  <a:pt x="115410" y="334392"/>
                  <a:pt x="107405" y="341896"/>
                  <a:pt x="97655" y="346229"/>
                </a:cubicBezTo>
                <a:cubicBezTo>
                  <a:pt x="80552" y="353830"/>
                  <a:pt x="59962" y="353603"/>
                  <a:pt x="44389" y="363985"/>
                </a:cubicBezTo>
                <a:cubicBezTo>
                  <a:pt x="12250" y="385411"/>
                  <a:pt x="27299" y="376968"/>
                  <a:pt x="0" y="390618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01" y="2569489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3654355" y="2920014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639776" y="2922233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 flipV="1">
            <a:off x="3862980" y="3089429"/>
            <a:ext cx="1004063" cy="344010"/>
          </a:xfrm>
          <a:custGeom>
            <a:avLst/>
            <a:gdLst>
              <a:gd name="connsiteX0" fmla="*/ 0 w 1004063"/>
              <a:gd name="connsiteY0" fmla="*/ 470517 h 470517"/>
              <a:gd name="connsiteX1" fmla="*/ 88777 w 1004063"/>
              <a:gd name="connsiteY1" fmla="*/ 363985 h 470517"/>
              <a:gd name="connsiteX2" fmla="*/ 115410 w 1004063"/>
              <a:gd name="connsiteY2" fmla="*/ 328474 h 470517"/>
              <a:gd name="connsiteX3" fmla="*/ 133165 w 1004063"/>
              <a:gd name="connsiteY3" fmla="*/ 301841 h 470517"/>
              <a:gd name="connsiteX4" fmla="*/ 177553 w 1004063"/>
              <a:gd name="connsiteY4" fmla="*/ 266330 h 470517"/>
              <a:gd name="connsiteX5" fmla="*/ 195309 w 1004063"/>
              <a:gd name="connsiteY5" fmla="*/ 221942 h 470517"/>
              <a:gd name="connsiteX6" fmla="*/ 292963 w 1004063"/>
              <a:gd name="connsiteY6" fmla="*/ 115410 h 470517"/>
              <a:gd name="connsiteX7" fmla="*/ 328474 w 1004063"/>
              <a:gd name="connsiteY7" fmla="*/ 53266 h 470517"/>
              <a:gd name="connsiteX8" fmla="*/ 355107 w 1004063"/>
              <a:gd name="connsiteY8" fmla="*/ 35511 h 470517"/>
              <a:gd name="connsiteX9" fmla="*/ 381740 w 1004063"/>
              <a:gd name="connsiteY9" fmla="*/ 8878 h 470517"/>
              <a:gd name="connsiteX10" fmla="*/ 417251 w 1004063"/>
              <a:gd name="connsiteY10" fmla="*/ 0 h 470517"/>
              <a:gd name="connsiteX11" fmla="*/ 630315 w 1004063"/>
              <a:gd name="connsiteY11" fmla="*/ 8878 h 470517"/>
              <a:gd name="connsiteX12" fmla="*/ 683581 w 1004063"/>
              <a:gd name="connsiteY12" fmla="*/ 44389 h 470517"/>
              <a:gd name="connsiteX13" fmla="*/ 701336 w 1004063"/>
              <a:gd name="connsiteY13" fmla="*/ 71022 h 470517"/>
              <a:gd name="connsiteX14" fmla="*/ 736847 w 1004063"/>
              <a:gd name="connsiteY14" fmla="*/ 88777 h 470517"/>
              <a:gd name="connsiteX15" fmla="*/ 772357 w 1004063"/>
              <a:gd name="connsiteY15" fmla="*/ 115410 h 470517"/>
              <a:gd name="connsiteX16" fmla="*/ 798990 w 1004063"/>
              <a:gd name="connsiteY16" fmla="*/ 142043 h 470517"/>
              <a:gd name="connsiteX17" fmla="*/ 825623 w 1004063"/>
              <a:gd name="connsiteY17" fmla="*/ 150921 h 470517"/>
              <a:gd name="connsiteX18" fmla="*/ 870012 w 1004063"/>
              <a:gd name="connsiteY18" fmla="*/ 195309 h 470517"/>
              <a:gd name="connsiteX19" fmla="*/ 896645 w 1004063"/>
              <a:gd name="connsiteY19" fmla="*/ 221942 h 470517"/>
              <a:gd name="connsiteX20" fmla="*/ 923278 w 1004063"/>
              <a:gd name="connsiteY20" fmla="*/ 230820 h 470517"/>
              <a:gd name="connsiteX21" fmla="*/ 932155 w 1004063"/>
              <a:gd name="connsiteY21" fmla="*/ 266330 h 470517"/>
              <a:gd name="connsiteX22" fmla="*/ 949911 w 1004063"/>
              <a:gd name="connsiteY22" fmla="*/ 284086 h 470517"/>
              <a:gd name="connsiteX23" fmla="*/ 994299 w 1004063"/>
              <a:gd name="connsiteY23" fmla="*/ 328474 h 470517"/>
              <a:gd name="connsiteX24" fmla="*/ 985421 w 1004063"/>
              <a:gd name="connsiteY24" fmla="*/ 355107 h 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063" h="470517">
                <a:moveTo>
                  <a:pt x="0" y="470517"/>
                </a:moveTo>
                <a:cubicBezTo>
                  <a:pt x="138135" y="286336"/>
                  <a:pt x="-9986" y="476856"/>
                  <a:pt x="88777" y="363985"/>
                </a:cubicBezTo>
                <a:cubicBezTo>
                  <a:pt x="98520" y="352850"/>
                  <a:pt x="106810" y="340514"/>
                  <a:pt x="115410" y="328474"/>
                </a:cubicBezTo>
                <a:cubicBezTo>
                  <a:pt x="121612" y="319792"/>
                  <a:pt x="125621" y="309386"/>
                  <a:pt x="133165" y="301841"/>
                </a:cubicBezTo>
                <a:cubicBezTo>
                  <a:pt x="146563" y="288442"/>
                  <a:pt x="162757" y="278167"/>
                  <a:pt x="177553" y="266330"/>
                </a:cubicBezTo>
                <a:cubicBezTo>
                  <a:pt x="183472" y="251534"/>
                  <a:pt x="186469" y="235201"/>
                  <a:pt x="195309" y="221942"/>
                </a:cubicBezTo>
                <a:cubicBezTo>
                  <a:pt x="249691" y="140369"/>
                  <a:pt x="241359" y="149812"/>
                  <a:pt x="292963" y="115410"/>
                </a:cubicBezTo>
                <a:cubicBezTo>
                  <a:pt x="299925" y="101487"/>
                  <a:pt x="315927" y="65813"/>
                  <a:pt x="328474" y="53266"/>
                </a:cubicBezTo>
                <a:cubicBezTo>
                  <a:pt x="336019" y="45721"/>
                  <a:pt x="346910" y="42341"/>
                  <a:pt x="355107" y="35511"/>
                </a:cubicBezTo>
                <a:cubicBezTo>
                  <a:pt x="364752" y="27474"/>
                  <a:pt x="370839" y="15107"/>
                  <a:pt x="381740" y="8878"/>
                </a:cubicBezTo>
                <a:cubicBezTo>
                  <a:pt x="392334" y="2824"/>
                  <a:pt x="405414" y="2959"/>
                  <a:pt x="417251" y="0"/>
                </a:cubicBezTo>
                <a:cubicBezTo>
                  <a:pt x="488272" y="2959"/>
                  <a:pt x="559426" y="3627"/>
                  <a:pt x="630315" y="8878"/>
                </a:cubicBezTo>
                <a:cubicBezTo>
                  <a:pt x="655581" y="10750"/>
                  <a:pt x="668145" y="25866"/>
                  <a:pt x="683581" y="44389"/>
                </a:cubicBezTo>
                <a:cubicBezTo>
                  <a:pt x="690411" y="52586"/>
                  <a:pt x="693139" y="64192"/>
                  <a:pt x="701336" y="71022"/>
                </a:cubicBezTo>
                <a:cubicBezTo>
                  <a:pt x="711503" y="79494"/>
                  <a:pt x="725625" y="81763"/>
                  <a:pt x="736847" y="88777"/>
                </a:cubicBezTo>
                <a:cubicBezTo>
                  <a:pt x="749394" y="96619"/>
                  <a:pt x="761123" y="105781"/>
                  <a:pt x="772357" y="115410"/>
                </a:cubicBezTo>
                <a:cubicBezTo>
                  <a:pt x="781889" y="123581"/>
                  <a:pt x="788544" y="135079"/>
                  <a:pt x="798990" y="142043"/>
                </a:cubicBezTo>
                <a:cubicBezTo>
                  <a:pt x="806776" y="147234"/>
                  <a:pt x="816745" y="147962"/>
                  <a:pt x="825623" y="150921"/>
                </a:cubicBezTo>
                <a:lnTo>
                  <a:pt x="870012" y="195309"/>
                </a:lnTo>
                <a:cubicBezTo>
                  <a:pt x="878890" y="204187"/>
                  <a:pt x="884734" y="217972"/>
                  <a:pt x="896645" y="221942"/>
                </a:cubicBezTo>
                <a:lnTo>
                  <a:pt x="923278" y="230820"/>
                </a:lnTo>
                <a:cubicBezTo>
                  <a:pt x="926237" y="242657"/>
                  <a:pt x="926699" y="255417"/>
                  <a:pt x="932155" y="266330"/>
                </a:cubicBezTo>
                <a:cubicBezTo>
                  <a:pt x="935898" y="273817"/>
                  <a:pt x="944682" y="277550"/>
                  <a:pt x="949911" y="284086"/>
                </a:cubicBezTo>
                <a:cubicBezTo>
                  <a:pt x="983731" y="326361"/>
                  <a:pt x="948642" y="298037"/>
                  <a:pt x="994299" y="328474"/>
                </a:cubicBezTo>
                <a:cubicBezTo>
                  <a:pt x="1005049" y="360722"/>
                  <a:pt x="1012535" y="355107"/>
                  <a:pt x="985421" y="355107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Sound"/>
          <p:cNvSpPr>
            <a:spLocks noEditPoints="1" noChangeArrowheads="1"/>
          </p:cNvSpPr>
          <p:nvPr/>
        </p:nvSpPr>
        <p:spPr bwMode="auto">
          <a:xfrm>
            <a:off x="6272382" y="3429739"/>
            <a:ext cx="682964" cy="760089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8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제어 </a:t>
            </a:r>
            <a:r>
              <a:rPr lang="ko-KR" altLang="en-US" sz="3600" dirty="0">
                <a:ea typeface="굴림" pitchFamily="50" charset="-127"/>
              </a:rPr>
              <a:t>문자를 나타내는 </a:t>
            </a:r>
            <a:r>
              <a:rPr lang="ko-KR" altLang="en-US" sz="3600" dirty="0" smtClean="0">
                <a:ea typeface="굴림" pitchFamily="50" charset="-127"/>
              </a:rPr>
              <a:t>방법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84758" y="2202144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beep = 7; </a:t>
            </a:r>
          </a:p>
          <a:p>
            <a:r>
              <a:rPr lang="en-US" altLang="ko-KR" dirty="0" err="1">
                <a:ea typeface="굴림" pitchFamily="50" charset="-127"/>
              </a:rPr>
              <a:t>printf</a:t>
            </a:r>
            <a:r>
              <a:rPr lang="en-US" altLang="ko-KR" dirty="0">
                <a:solidFill>
                  <a:srgbClr val="993300"/>
                </a:solidFill>
                <a:ea typeface="굴림" pitchFamily="50" charset="-127"/>
              </a:rPr>
              <a:t>("%c",</a:t>
            </a:r>
            <a:r>
              <a:rPr lang="en-US" altLang="ko-KR" dirty="0">
                <a:ea typeface="굴림" pitchFamily="50" charset="-127"/>
              </a:rPr>
              <a:t> beep);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95871" y="4005445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>
                <a:ea typeface="굴림" pitchFamily="50" charset="-127"/>
              </a:rPr>
              <a:t> beep = 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‘\a’;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r>
              <a:rPr lang="en-US" altLang="ko-KR">
                <a:ea typeface="굴림" pitchFamily="50" charset="-127"/>
              </a:rPr>
              <a:t>printf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("%c</a:t>
            </a:r>
            <a:r>
              <a:rPr lang="en-US" altLang="ko-KR">
                <a:ea typeface="굴림" pitchFamily="50" charset="-127"/>
              </a:rPr>
              <a:t>", beep);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Sound"/>
          <p:cNvSpPr>
            <a:spLocks noEditPoints="1" noChangeArrowheads="1"/>
          </p:cNvSpPr>
          <p:nvPr/>
        </p:nvSpPr>
        <p:spPr bwMode="auto">
          <a:xfrm>
            <a:off x="7055281" y="2135270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Sound"/>
          <p:cNvSpPr>
            <a:spLocks noEditPoints="1" noChangeArrowheads="1"/>
          </p:cNvSpPr>
          <p:nvPr/>
        </p:nvSpPr>
        <p:spPr bwMode="auto">
          <a:xfrm>
            <a:off x="7098684" y="4005444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변수와 상수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333500"/>
            <a:ext cx="7175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solidFill>
                  <a:srgbClr val="FF0000"/>
                </a:solidFill>
                <a:latin typeface="Trebuchet MS" pitchFamily="34" charset="0"/>
              </a:rPr>
              <a:t>변수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(variable): </a:t>
            </a:r>
            <a:r>
              <a:rPr lang="ko-KR" altLang="en-US" sz="2000" dirty="0">
                <a:latin typeface="Trebuchet MS" pitchFamily="34" charset="0"/>
              </a:rPr>
              <a:t>저장된 값의 변경이 가능한 공간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 smtClean="0"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 smtClean="0">
                <a:solidFill>
                  <a:srgbClr val="FF0000"/>
                </a:solidFill>
                <a:latin typeface="Trebuchet MS" pitchFamily="34" charset="0"/>
              </a:rPr>
              <a:t>상수</a:t>
            </a:r>
            <a:r>
              <a:rPr lang="en-US" altLang="ko-KR" sz="2000" dirty="0">
                <a:solidFill>
                  <a:srgbClr val="FF0000"/>
                </a:solidFill>
                <a:latin typeface="Trebuchet MS" pitchFamily="34" charset="0"/>
              </a:rPr>
              <a:t>(constant</a:t>
            </a:r>
            <a:r>
              <a:rPr lang="en-US" altLang="ko-KR" sz="2000" dirty="0">
                <a:latin typeface="Trebuchet MS" pitchFamily="34" charset="0"/>
              </a:rPr>
              <a:t>): </a:t>
            </a:r>
            <a:r>
              <a:rPr lang="ko-KR" altLang="en-US" sz="2000" dirty="0">
                <a:latin typeface="Trebuchet MS" pitchFamily="34" charset="0"/>
              </a:rPr>
              <a:t>저장된 값의 변경이 불가능한 </a:t>
            </a:r>
            <a:r>
              <a:rPr lang="ko-KR" altLang="en-US" sz="2000" dirty="0" smtClean="0">
                <a:latin typeface="Trebuchet MS" pitchFamily="34" charset="0"/>
              </a:rPr>
              <a:t>공간</a:t>
            </a:r>
            <a:endParaRPr lang="en-US" altLang="ko-KR" sz="2000" dirty="0" smtClean="0"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2000" dirty="0" smtClean="0">
                <a:latin typeface="Trebuchet MS" pitchFamily="34" charset="0"/>
              </a:rPr>
              <a:t>(</a:t>
            </a:r>
            <a:r>
              <a:rPr lang="ko-KR" altLang="en-US" sz="2000" dirty="0">
                <a:latin typeface="Trebuchet MS" pitchFamily="34" charset="0"/>
              </a:rPr>
              <a:t>예</a:t>
            </a:r>
            <a:r>
              <a:rPr lang="en-US" altLang="ko-KR" sz="2000" dirty="0">
                <a:latin typeface="Trebuchet MS" pitchFamily="34" charset="0"/>
              </a:rPr>
              <a:t>) 3.14, 100, ‘A’, “Hello World!”</a:t>
            </a:r>
            <a:endParaRPr lang="ko-KR" altLang="en-US" sz="2000" dirty="0">
              <a:latin typeface="Trebuchet MS" pitchFamily="34" charset="0"/>
            </a:endParaRPr>
          </a:p>
        </p:txBody>
      </p:sp>
      <p:sp>
        <p:nvSpPr>
          <p:cNvPr id="483333" name="Freeform 5"/>
          <p:cNvSpPr>
            <a:spLocks/>
          </p:cNvSpPr>
          <p:nvPr/>
        </p:nvSpPr>
        <p:spPr bwMode="auto">
          <a:xfrm>
            <a:off x="3060700" y="469201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83334" name="Freeform 6"/>
          <p:cNvSpPr>
            <a:spLocks/>
          </p:cNvSpPr>
          <p:nvPr/>
        </p:nvSpPr>
        <p:spPr bwMode="auto">
          <a:xfrm>
            <a:off x="2389187" y="4692019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2941637" y="564928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/>
            <a:r>
              <a:rPr kumimoji="1" lang="ko-KR" altLang="en-US">
                <a:latin typeface="굴림" pitchFamily="50" charset="-127"/>
                <a:ea typeface="굴림" pitchFamily="50" charset="-127"/>
              </a:rPr>
              <a:t>변수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5229225" y="564928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/>
            <a:r>
              <a:rPr kumimoji="1" lang="ko-KR" altLang="en-US">
                <a:latin typeface="굴림" pitchFamily="50" charset="-127"/>
                <a:ea typeface="굴림" pitchFamily="50" charset="-127"/>
              </a:rPr>
              <a:t>상수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5308600" y="469201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637087" y="4692019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235" name="Oval 7"/>
          <p:cNvSpPr>
            <a:spLocks noChangeArrowheads="1"/>
          </p:cNvSpPr>
          <p:nvPr/>
        </p:nvSpPr>
        <p:spPr bwMode="auto">
          <a:xfrm>
            <a:off x="4997450" y="4758694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12</a:t>
            </a: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622925" y="485711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4637087" y="485711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238" name="Line 18"/>
          <p:cNvSpPr>
            <a:spLocks noChangeShapeType="1"/>
          </p:cNvSpPr>
          <p:nvPr/>
        </p:nvSpPr>
        <p:spPr bwMode="auto">
          <a:xfrm>
            <a:off x="5407025" y="4064956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43" name="Freeform 15"/>
          <p:cNvSpPr>
            <a:spLocks/>
          </p:cNvSpPr>
          <p:nvPr/>
        </p:nvSpPr>
        <p:spPr bwMode="auto">
          <a:xfrm>
            <a:off x="4603750" y="4661856"/>
            <a:ext cx="1728787" cy="311150"/>
          </a:xfrm>
          <a:custGeom>
            <a:avLst/>
            <a:gdLst>
              <a:gd name="T0" fmla="*/ 0 w 1089"/>
              <a:gd name="T1" fmla="*/ 91 h 196"/>
              <a:gd name="T2" fmla="*/ 454 w 1089"/>
              <a:gd name="T3" fmla="*/ 0 h 196"/>
              <a:gd name="T4" fmla="*/ 1089 w 1089"/>
              <a:gd name="T5" fmla="*/ 91 h 196"/>
              <a:gd name="T6" fmla="*/ 645 w 1089"/>
              <a:gd name="T7" fmla="*/ 196 h 196"/>
              <a:gd name="T8" fmla="*/ 0 w 1089"/>
              <a:gd name="T9" fmla="*/ 9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96">
                <a:moveTo>
                  <a:pt x="0" y="91"/>
                </a:moveTo>
                <a:lnTo>
                  <a:pt x="454" y="0"/>
                </a:lnTo>
                <a:lnTo>
                  <a:pt x="1089" y="91"/>
                </a:lnTo>
                <a:lnTo>
                  <a:pt x="645" y="196"/>
                </a:lnTo>
                <a:lnTo>
                  <a:pt x="0" y="91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27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240" name="Line 19"/>
          <p:cNvSpPr>
            <a:spLocks noChangeShapeType="1"/>
          </p:cNvSpPr>
          <p:nvPr/>
        </p:nvSpPr>
        <p:spPr bwMode="auto">
          <a:xfrm flipV="1">
            <a:off x="5549900" y="4064956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1" name="Line 22"/>
          <p:cNvSpPr>
            <a:spLocks noChangeShapeType="1"/>
          </p:cNvSpPr>
          <p:nvPr/>
        </p:nvSpPr>
        <p:spPr bwMode="auto">
          <a:xfrm flipH="1">
            <a:off x="5237162" y="4215769"/>
            <a:ext cx="504825" cy="292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2" name="Line 23"/>
          <p:cNvSpPr>
            <a:spLocks noChangeShapeType="1"/>
          </p:cNvSpPr>
          <p:nvPr/>
        </p:nvSpPr>
        <p:spPr bwMode="auto">
          <a:xfrm>
            <a:off x="5213350" y="4187194"/>
            <a:ext cx="576262" cy="3317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46" name="Line 18"/>
          <p:cNvSpPr>
            <a:spLocks noChangeShapeType="1"/>
          </p:cNvSpPr>
          <p:nvPr/>
        </p:nvSpPr>
        <p:spPr bwMode="auto">
          <a:xfrm>
            <a:off x="3159125" y="4379281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47" name="Line 19"/>
          <p:cNvSpPr>
            <a:spLocks noChangeShapeType="1"/>
          </p:cNvSpPr>
          <p:nvPr/>
        </p:nvSpPr>
        <p:spPr bwMode="auto">
          <a:xfrm flipV="1">
            <a:off x="3302000" y="4379281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35" name="Oval 7"/>
          <p:cNvSpPr>
            <a:spLocks noChangeArrowheads="1"/>
          </p:cNvSpPr>
          <p:nvPr/>
        </p:nvSpPr>
        <p:spPr bwMode="auto">
          <a:xfrm>
            <a:off x="2749550" y="3641094"/>
            <a:ext cx="1008062" cy="72072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12</a:t>
            </a:r>
          </a:p>
        </p:txBody>
      </p:sp>
      <p:sp>
        <p:nvSpPr>
          <p:cNvPr id="483337" name="Freeform 9"/>
          <p:cNvSpPr>
            <a:spLocks/>
          </p:cNvSpPr>
          <p:nvPr/>
        </p:nvSpPr>
        <p:spPr bwMode="auto">
          <a:xfrm>
            <a:off x="2389187" y="485711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83336" name="Freeform 8"/>
          <p:cNvSpPr>
            <a:spLocks/>
          </p:cNvSpPr>
          <p:nvPr/>
        </p:nvSpPr>
        <p:spPr bwMode="auto">
          <a:xfrm>
            <a:off x="3375025" y="485711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이스케이프 시퀀스</a:t>
            </a:r>
          </a:p>
        </p:txBody>
      </p:sp>
      <p:graphicFrame>
        <p:nvGraphicFramePr>
          <p:cNvPr id="515254" name="Group 182"/>
          <p:cNvGraphicFramePr>
            <a:graphicFrameLocks noGrp="1"/>
          </p:cNvGraphicFramePr>
          <p:nvPr>
            <p:ph idx="1"/>
          </p:nvPr>
        </p:nvGraphicFramePr>
        <p:xfrm>
          <a:off x="685800" y="1333500"/>
          <a:ext cx="8212138" cy="4933952"/>
        </p:xfrm>
        <a:graphic>
          <a:graphicData uri="http://schemas.openxmlformats.org/drawingml/2006/table">
            <a:tbl>
              <a:tblPr/>
              <a:tblGrid>
                <a:gridCol w="2344738"/>
                <a:gridCol w="619125"/>
                <a:gridCol w="566737"/>
                <a:gridCol w="4681538"/>
              </a:tblGrid>
              <a:tr h="801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제어 문자 이름</a:t>
                      </a: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제어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표기</a:t>
                      </a: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값</a:t>
                      </a: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의미</a:t>
                      </a: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69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널문자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문자열의 끝을 표시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54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경고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(bell)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7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삐“하는 경고 벨소리 발생 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69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백스페이스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(backspace)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\b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8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커서를 현재의 위치에서 한 글자 뒤로 옮긴다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.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1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수평탭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(horizontal tab)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9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커서의 위치를 현재 라인에서 설정된 다음 탭 위치로 옮긴다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.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06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줄바꿈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(newline)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\n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10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커서를 다음 라인의 시작 위치로 옮긴다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.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54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수직탭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(vertical tab)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\v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11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설정되어 있는 다음 수직 탭 위치로 커서를 이동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1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폼피드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(form feed)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\f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12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주로 프린터에서 강제적으로 다음 페이지로 넘길 때 사용된다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.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1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캐리지 리턴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(carriage return)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\r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13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커서를 현재 라인의 시작 위치로 옮긴다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.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69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큰따옴표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\“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34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원래의 큰따옴표 자체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7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작은따옴표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\‘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39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원래의 작은따옴표 자체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206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역슬래시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(back slash)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\\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92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원래의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역슬래시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  <a:cs typeface="한컴바탕" pitchFamily="18" charset="2"/>
                        </a:rPr>
                        <a:t> 자체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6" marB="4571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ea typeface="굴림" pitchFamily="50" charset="-127"/>
              </a:rPr>
              <a:t>예제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57300" y="1101725"/>
            <a:ext cx="7618413" cy="4037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굴림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&gt;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main()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id, pass;</a:t>
            </a:r>
          </a:p>
          <a:p>
            <a:endParaRPr lang="ko-KR" altLang="en-US" sz="1600" dirty="0">
              <a:solidFill>
                <a:srgbClr val="000000"/>
              </a:solidFill>
              <a:ea typeface="굴림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아이디와 패스워드를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4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개의 숫자로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"id: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____</a:t>
            </a:r>
            <a:r>
              <a:rPr lang="en-US" altLang="ko-KR" sz="1600" dirty="0"/>
              <a:t> \</a:t>
            </a:r>
            <a:r>
              <a:rPr lang="en-US" altLang="ko-KR" sz="1600" dirty="0" smtClean="0"/>
              <a:t>b\b\b\b</a:t>
            </a:r>
            <a:r>
              <a:rPr lang="en-US" altLang="ko-KR" sz="1600" b="1" dirty="0" smtClea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&amp;id);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"pass: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____</a:t>
            </a:r>
            <a:r>
              <a:rPr lang="en-US" altLang="ko-KR" sz="1600" dirty="0"/>
              <a:t> \</a:t>
            </a:r>
            <a:r>
              <a:rPr lang="en-US" altLang="ko-KR" sz="1600" dirty="0" smtClean="0"/>
              <a:t>b\b\b\b</a:t>
            </a:r>
            <a:r>
              <a:rPr lang="en-US" altLang="ko-KR" sz="1600" b="1" dirty="0" smtClea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&amp;pass);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“\a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입력된 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아이디는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이고 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굴림"/>
              </a:rPr>
              <a:t>패스워드는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/>
                <a:ea typeface="굴림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, id, pass);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굴림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3089429" y="2725445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41829" y="3454894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81562" y="3925410"/>
            <a:ext cx="479394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111840" y="3925410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277613" y="3972757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35075" y="5294733"/>
            <a:ext cx="763905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ko-KR" altLang="en-US" sz="1600" i="1" dirty="0"/>
              <a:t>아이디와 패스워드를 </a:t>
            </a:r>
            <a:r>
              <a:rPr lang="en-US" altLang="ko-KR" sz="1600" i="1" dirty="0"/>
              <a:t>4</a:t>
            </a:r>
            <a:r>
              <a:rPr lang="ko-KR" altLang="en-US" sz="1600" i="1" dirty="0"/>
              <a:t>개의 숫자로 입력하세요</a:t>
            </a:r>
            <a:r>
              <a:rPr lang="en-US" altLang="ko-KR" sz="1600" i="1" dirty="0"/>
              <a:t>: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id: 1234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pass: 5678</a:t>
            </a:r>
            <a:endParaRPr lang="ko-KR" altLang="en-US" sz="1600" dirty="0"/>
          </a:p>
          <a:p>
            <a:pPr latinLnBrk="1"/>
            <a:r>
              <a:rPr lang="ko-KR" altLang="en-US" sz="1600" i="1" dirty="0"/>
              <a:t>입력된 아이디는 </a:t>
            </a:r>
            <a:r>
              <a:rPr lang="en-US" altLang="ko-KR" sz="1600" i="1" dirty="0"/>
              <a:t>"1234"</a:t>
            </a:r>
            <a:r>
              <a:rPr lang="ko-KR" altLang="en-US" sz="1600" i="1" dirty="0"/>
              <a:t>이고 패스워드는 </a:t>
            </a:r>
            <a:r>
              <a:rPr lang="en-US" altLang="ko-KR" sz="1600" i="1" dirty="0"/>
              <a:t>"5678"</a:t>
            </a:r>
            <a:r>
              <a:rPr lang="ko-KR" altLang="en-US" sz="1600" i="1" dirty="0"/>
              <a:t>입니다</a:t>
            </a:r>
            <a:r>
              <a:rPr lang="en-US" altLang="ko-KR" sz="1600" i="1" dirty="0"/>
              <a:t>.</a:t>
            </a:r>
            <a:endParaRPr lang="ko-KR" altLang="en-US" sz="1600" dirty="0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79425" y="5126905"/>
            <a:ext cx="487363" cy="1012825"/>
            <a:chOff x="-91" y="1749"/>
            <a:chExt cx="552" cy="832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정수형으로서의 </a:t>
            </a:r>
            <a:r>
              <a:rPr lang="en-US" altLang="ko-KR" smtClean="0"/>
              <a:t>char</a:t>
            </a:r>
            <a:r>
              <a:rPr lang="ko-KR" altLang="en-US" smtClean="0"/>
              <a:t>형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33400"/>
          </a:xfrm>
        </p:spPr>
        <p:txBody>
          <a:bodyPr/>
          <a:lstStyle/>
          <a:p>
            <a:pPr eaLnBrk="1" hangingPunct="1"/>
            <a:r>
              <a:rPr lang="en-US" altLang="ko-KR" smtClean="0"/>
              <a:t>8</a:t>
            </a:r>
            <a:r>
              <a:rPr lang="ko-KR" altLang="en-US" smtClean="0"/>
              <a:t>비트의 정수를 저장하는데 </a:t>
            </a:r>
            <a:r>
              <a:rPr lang="en-US" altLang="ko-KR" smtClean="0"/>
              <a:t>char</a:t>
            </a:r>
            <a:r>
              <a:rPr lang="ko-KR" altLang="en-US" smtClean="0"/>
              <a:t> 형을 사용할 수 있다</a:t>
            </a:r>
            <a:r>
              <a:rPr lang="en-US" altLang="ko-KR" smtClean="0"/>
              <a:t>..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8200" y="2046288"/>
            <a:ext cx="7858125" cy="110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Symbol" pitchFamily="18" charset="2"/>
              <a:buNone/>
              <a:defRPr/>
            </a:pPr>
            <a:r>
              <a:rPr lang="en-US" sz="1800" dirty="0" smtClean="0">
                <a:solidFill>
                  <a:srgbClr val="3333FF"/>
                </a:solidFill>
                <a:latin typeface="+mj-lt"/>
              </a:rPr>
              <a:t>char</a:t>
            </a:r>
            <a:r>
              <a:rPr lang="en-US" sz="1800" dirty="0" smtClean="0">
                <a:latin typeface="+mj-lt"/>
              </a:rPr>
              <a:t> code = 65;</a:t>
            </a:r>
          </a:p>
          <a:p>
            <a:pPr lvl="1" eaLnBrk="1" hangingPunct="1">
              <a:buFont typeface="Symbol" pitchFamily="18" charset="2"/>
              <a:buNone/>
              <a:defRPr/>
            </a:pPr>
            <a:r>
              <a:rPr lang="en-US" sz="1800" dirty="0" err="1" smtClean="0">
                <a:latin typeface="+mj-lt"/>
              </a:rPr>
              <a:t>printf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("%d %d %d", </a:t>
            </a:r>
            <a:r>
              <a:rPr lang="en-US" sz="1800" dirty="0" smtClean="0">
                <a:latin typeface="+mj-lt"/>
              </a:rPr>
              <a:t>code, code+1, code+2);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// 65 66 67</a:t>
            </a:r>
            <a:r>
              <a:rPr lang="ko-KR" altLang="en-US" sz="1800" dirty="0" smtClean="0">
                <a:solidFill>
                  <a:srgbClr val="00B050"/>
                </a:solidFill>
                <a:latin typeface="+mj-lt"/>
              </a:rPr>
              <a:t>이 출력된다</a:t>
            </a:r>
            <a:r>
              <a:rPr lang="en-US" altLang="ko-KR" sz="1800" dirty="0" smtClean="0">
                <a:latin typeface="+mj-lt"/>
              </a:rPr>
              <a:t>.</a:t>
            </a:r>
            <a:endParaRPr lang="ko-KR" altLang="en-US" sz="1800" dirty="0" smtClean="0">
              <a:latin typeface="+mj-lt"/>
            </a:endParaRPr>
          </a:p>
          <a:p>
            <a:pPr lvl="1" eaLnBrk="1" hangingPunct="1">
              <a:buFont typeface="Symbol" pitchFamily="18" charset="2"/>
              <a:buNone/>
              <a:defRPr/>
            </a:pPr>
            <a:r>
              <a:rPr lang="en-US" sz="1800" dirty="0" err="1" smtClean="0">
                <a:latin typeface="+mj-lt"/>
              </a:rPr>
              <a:t>printf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("%c %c %c", </a:t>
            </a:r>
            <a:r>
              <a:rPr lang="en-US" sz="1800" dirty="0" smtClean="0">
                <a:latin typeface="+mj-lt"/>
              </a:rPr>
              <a:t>code, code+1, code+2); </a:t>
            </a:r>
            <a:r>
              <a:rPr lang="en-US" sz="1800" dirty="0" smtClean="0">
                <a:solidFill>
                  <a:srgbClr val="00B050"/>
                </a:solidFill>
                <a:latin typeface="+mj-lt"/>
              </a:rPr>
              <a:t>// A B C</a:t>
            </a:r>
            <a:r>
              <a:rPr lang="ko-KR" altLang="en-US" sz="1800" dirty="0" smtClean="0">
                <a:solidFill>
                  <a:srgbClr val="00B050"/>
                </a:solidFill>
                <a:latin typeface="+mj-lt"/>
              </a:rPr>
              <a:t>가 출력된다</a:t>
            </a:r>
            <a:r>
              <a:rPr lang="en-US" altLang="ko-KR" sz="1800" dirty="0" smtClean="0">
                <a:latin typeface="+mj-lt"/>
              </a:rPr>
              <a:t>.</a:t>
            </a:r>
            <a:endParaRPr lang="ko-KR" altLang="en-US" sz="1800" dirty="0" smtClean="0">
              <a:latin typeface="+mj-lt"/>
            </a:endParaRPr>
          </a:p>
          <a:p>
            <a:pPr eaLnBrk="1" hangingPunct="1">
              <a:defRPr/>
            </a:pPr>
            <a:endParaRPr lang="ko-KR" altLang="en-US" sz="1800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673475"/>
            <a:ext cx="7875588" cy="3381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i="1">
                <a:ea typeface="굴림" pitchFamily="50" charset="-127"/>
              </a:rPr>
              <a:t>65 66 67A B C</a:t>
            </a:r>
          </a:p>
        </p:txBody>
      </p:sp>
      <p:grpSp>
        <p:nvGrpSpPr>
          <p:cNvPr id="68614" name="Group 7"/>
          <p:cNvGrpSpPr>
            <a:grpSpLocks/>
          </p:cNvGrpSpPr>
          <p:nvPr/>
        </p:nvGrpSpPr>
        <p:grpSpPr bwMode="auto">
          <a:xfrm>
            <a:off x="-11113" y="3332163"/>
            <a:ext cx="487363" cy="1012825"/>
            <a:chOff x="-91" y="1749"/>
            <a:chExt cx="552" cy="832"/>
          </a:xfrm>
        </p:grpSpPr>
        <p:sp>
          <p:nvSpPr>
            <p:cNvPr id="68615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6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7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8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19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0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1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2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3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4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5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6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7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8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29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0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1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683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중간 점검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컴퓨터에서는 문자를 어떻게 나타내는가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 latinLnBrk="1"/>
            <a:r>
              <a:rPr lang="en-US" altLang="ko-KR" dirty="0"/>
              <a:t>C</a:t>
            </a:r>
            <a:r>
              <a:rPr lang="ko-KR" altLang="en-US" dirty="0"/>
              <a:t>에서 문자를 가장 잘 표현할 수 있는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 latinLnBrk="1"/>
            <a:r>
              <a:rPr lang="ko-KR" altLang="en-US" dirty="0"/>
              <a:t>경고음이 발생하는 문장을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23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태양빛 도달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태양에서 오는 빛이 몇 분 만에 지구에 도착하는 지를 컴퓨터로 계산해보고자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빛의 </a:t>
            </a:r>
            <a:r>
              <a:rPr lang="ko-KR" altLang="en-US" dirty="0"/>
              <a:t>속도는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를 이동한다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태양과 </a:t>
            </a:r>
            <a:r>
              <a:rPr lang="ko-KR" altLang="en-US" dirty="0"/>
              <a:t>지구 사이의 거리는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4960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5171432" descr="EMB0000174c6b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83" y="3290811"/>
            <a:ext cx="4494198" cy="23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99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54" y="1404053"/>
            <a:ext cx="4917146" cy="39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86361" y="22266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dirty="0">
                <a:solidFill>
                  <a:schemeClr val="bg1"/>
                </a:solidFill>
              </a:rPr>
              <a:t>빛의 속도는 </a:t>
            </a:r>
            <a:r>
              <a:rPr lang="en-US" altLang="ko-KR" dirty="0">
                <a:solidFill>
                  <a:schemeClr val="bg1"/>
                </a:solidFill>
              </a:rPr>
              <a:t>300000.000000km/s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>태양과 지구와의 거리 </a:t>
            </a:r>
            <a:r>
              <a:rPr lang="en-US" altLang="ko-KR" dirty="0">
                <a:solidFill>
                  <a:schemeClr val="bg1"/>
                </a:solidFill>
              </a:rPr>
              <a:t>149600000.000000km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>도달 시간은 </a:t>
            </a:r>
            <a:r>
              <a:rPr lang="en-US" altLang="ko-KR" dirty="0">
                <a:solidFill>
                  <a:schemeClr val="bg1"/>
                </a:solidFill>
              </a:rPr>
              <a:t>8.311111</a:t>
            </a:r>
            <a:r>
              <a:rPr lang="ko-KR" altLang="en-US" dirty="0">
                <a:solidFill>
                  <a:schemeClr val="bg1"/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554892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문제를 해결하기 위해서는 먼저 필요한 변수를 생성하여야 한다</a:t>
            </a:r>
            <a:r>
              <a:rPr lang="en-US" altLang="ko-KR" dirty="0"/>
              <a:t>. </a:t>
            </a:r>
            <a:r>
              <a:rPr lang="ko-KR" altLang="en-US" dirty="0"/>
              <a:t>여기서는 빛의 속도</a:t>
            </a:r>
            <a:r>
              <a:rPr lang="en-US" altLang="ko-KR" dirty="0"/>
              <a:t>, </a:t>
            </a:r>
            <a:r>
              <a:rPr lang="ko-KR" altLang="en-US" dirty="0"/>
              <a:t>태양과 지구 사이의 거리</a:t>
            </a:r>
            <a:r>
              <a:rPr lang="en-US" altLang="ko-KR" dirty="0"/>
              <a:t>, </a:t>
            </a:r>
            <a:r>
              <a:rPr lang="ko-KR" altLang="en-US" dirty="0"/>
              <a:t>도달 시간을 나타내는 변수가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모두 </a:t>
            </a:r>
            <a:r>
              <a:rPr lang="ko-KR" altLang="en-US" dirty="0" err="1"/>
              <a:t>실수형이어야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왜냐하면 매우 큰 수들이기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/>
              <a:t>빛이 도달하는 시간은 </a:t>
            </a:r>
            <a:r>
              <a:rPr lang="en-US" altLang="ko-KR" dirty="0"/>
              <a:t>(</a:t>
            </a:r>
            <a:r>
              <a:rPr lang="ko-KR" altLang="en-US" dirty="0"/>
              <a:t>도달 시간 </a:t>
            </a:r>
            <a:r>
              <a:rPr lang="en-US" altLang="ko-KR" dirty="0"/>
              <a:t>= </a:t>
            </a:r>
            <a:r>
              <a:rPr lang="ko-KR" altLang="en-US" dirty="0"/>
              <a:t>거리</a:t>
            </a:r>
            <a:r>
              <a:rPr lang="en-US" altLang="ko-KR" dirty="0"/>
              <a:t>/ (</a:t>
            </a:r>
            <a:r>
              <a:rPr lang="ko-KR" altLang="en-US" dirty="0"/>
              <a:t>빛의 속도</a:t>
            </a:r>
            <a:r>
              <a:rPr lang="en-US" altLang="ko-KR" dirty="0"/>
              <a:t>))</a:t>
            </a:r>
            <a:r>
              <a:rPr lang="ko-KR" altLang="en-US" dirty="0"/>
              <a:t>으로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1"/>
            <a:r>
              <a:rPr lang="ko-KR" altLang="en-US" dirty="0" err="1"/>
              <a:t>실수형을</a:t>
            </a:r>
            <a:r>
              <a:rPr lang="ko-KR" altLang="en-US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로 출력할 때는 </a:t>
            </a:r>
            <a:r>
              <a:rPr lang="en-US" altLang="ko-KR" dirty="0"/>
              <a:t>%f</a:t>
            </a:r>
            <a:r>
              <a:rPr lang="ko-KR" altLang="en-US" dirty="0"/>
              <a:t>나 </a:t>
            </a:r>
            <a:r>
              <a:rPr lang="en-US" altLang="ko-KR" dirty="0"/>
              <a:t>%lf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0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ea typeface="굴림" pitchFamily="50" charset="-127"/>
              </a:rPr>
              <a:t>소스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74704" y="1101725"/>
            <a:ext cx="8201010" cy="51355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+mj-lt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= 300000; 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빛의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</a:rPr>
              <a:t>속도 저장하는 변수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distance = 149600000;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태양과 지구 사이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</a:rPr>
              <a:t>거리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저장하는 변수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		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149600000km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로 초기화한다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time;	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시간을 나타내는 변수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time = distance /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;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거리를 빛의 속도로 나눈다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time = time / 60.0;	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초를 분으로 변환한다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</a:rPr>
              <a:t>빛의 속도는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+mj-lt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/s 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	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</a:rPr>
              <a:t>태양과 지구와의 거리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+mj-lt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 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distance);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</a:rPr>
              <a:t>도달 시간은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</a:rPr>
              <a:t>초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time);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</a:rPr>
              <a:t>시간을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0;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90" y="5145437"/>
            <a:ext cx="4411225" cy="15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65249" y="5363970"/>
            <a:ext cx="4178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빛의 속도는 </a:t>
            </a:r>
            <a:r>
              <a:rPr lang="en-US" altLang="ko-KR" sz="1400" dirty="0">
                <a:solidFill>
                  <a:schemeClr val="bg1"/>
                </a:solidFill>
              </a:rPr>
              <a:t>300000.000000km/s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태양과 지구와의 거리 </a:t>
            </a:r>
            <a:r>
              <a:rPr lang="en-US" altLang="ko-KR" sz="1400" dirty="0">
                <a:solidFill>
                  <a:schemeClr val="bg1"/>
                </a:solidFill>
              </a:rPr>
              <a:t>149600000.000000km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도달 시간은 </a:t>
            </a:r>
            <a:r>
              <a:rPr lang="en-US" altLang="ko-KR" sz="1400" dirty="0">
                <a:solidFill>
                  <a:schemeClr val="bg1"/>
                </a:solidFill>
              </a:rPr>
              <a:t>8.311111</a:t>
            </a:r>
            <a:r>
              <a:rPr lang="ko-KR" altLang="en-US" sz="1400" dirty="0">
                <a:solidFill>
                  <a:schemeClr val="bg1"/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583058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위의 프로그램의 출력은 </a:t>
            </a:r>
            <a:r>
              <a:rPr lang="en-US" altLang="ko-KR" dirty="0" smtClean="0"/>
              <a:t>8.31111...</a:t>
            </a:r>
            <a:r>
              <a:rPr lang="ko-KR" altLang="en-US" dirty="0"/>
              <a:t>초로 나온다</a:t>
            </a:r>
            <a:r>
              <a:rPr lang="en-US" altLang="ko-KR" dirty="0"/>
              <a:t>. </a:t>
            </a:r>
            <a:r>
              <a:rPr lang="ko-KR" altLang="en-US" dirty="0"/>
              <a:t>이것을 분과 초로 나누어서 </a:t>
            </a:r>
            <a:r>
              <a:rPr lang="en-US" altLang="ko-KR" dirty="0"/>
              <a:t>8</a:t>
            </a:r>
            <a:r>
              <a:rPr lang="ko-KR" altLang="en-US" dirty="0"/>
              <a:t>분 </a:t>
            </a:r>
            <a:r>
              <a:rPr lang="en-US" altLang="ko-KR" dirty="0"/>
              <a:t>20</a:t>
            </a:r>
            <a:r>
              <a:rPr lang="ko-KR" altLang="en-US" dirty="0"/>
              <a:t>초와 같은 식으로 출력하도록 변경하라</a:t>
            </a:r>
            <a:r>
              <a:rPr lang="en-US" altLang="ko-KR" dirty="0"/>
              <a:t>. </a:t>
            </a:r>
            <a:r>
              <a:rPr lang="ko-KR" altLang="en-US" dirty="0"/>
              <a:t>필요하다면 </a:t>
            </a:r>
            <a:r>
              <a:rPr lang="ko-KR" altLang="en-US" dirty="0" err="1"/>
              <a:t>형변환을</a:t>
            </a:r>
            <a:r>
              <a:rPr lang="ko-KR" altLang="en-US" dirty="0"/>
              <a:t> 사용하라</a:t>
            </a:r>
            <a:r>
              <a:rPr lang="en-US" altLang="ko-KR" dirty="0"/>
              <a:t>. </a:t>
            </a:r>
            <a:r>
              <a:rPr lang="ko-KR" altLang="en-US" dirty="0"/>
              <a:t>추가적인 정수 변수를 사용하여도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4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pitchFamily="50" charset="-127"/>
              </a:rPr>
              <a:t>Q &amp; A</a:t>
            </a:r>
          </a:p>
        </p:txBody>
      </p:sp>
      <p:pic>
        <p:nvPicPr>
          <p:cNvPr id="55299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상수의</a:t>
            </a:r>
            <a:r>
              <a:rPr lang="en-US" altLang="ko-KR" smtClean="0"/>
              <a:t> </a:t>
            </a:r>
            <a:r>
              <a:rPr lang="ko-KR" altLang="en-US" smtClean="0"/>
              <a:t>이름</a:t>
            </a:r>
          </a:p>
        </p:txBody>
      </p:sp>
      <p:sp>
        <p:nvSpPr>
          <p:cNvPr id="11267" name="Rectangle 24"/>
          <p:cNvSpPr>
            <a:spLocks noChangeArrowheads="1"/>
          </p:cNvSpPr>
          <p:nvPr/>
        </p:nvSpPr>
        <p:spPr bwMode="auto">
          <a:xfrm>
            <a:off x="1343025" y="1563688"/>
            <a:ext cx="7339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(Q) </a:t>
            </a:r>
            <a:r>
              <a:rPr lang="ko-KR" altLang="en-US" sz="2000">
                <a:solidFill>
                  <a:srgbClr val="0000FF"/>
                </a:solidFill>
                <a:latin typeface="Trebuchet MS" pitchFamily="34" charset="0"/>
              </a:rPr>
              <a:t>상수도 이름을 가질 수 있는가</a:t>
            </a:r>
            <a:r>
              <a:rPr lang="en-US" altLang="ko-KR" sz="2000">
                <a:solidFill>
                  <a:srgbClr val="0000FF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376363" y="2032000"/>
            <a:ext cx="74834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(A) 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보통 상수는 이름이 없다</a:t>
            </a: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. 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이러한 상수를 리터럴</a:t>
            </a: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(literal)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이라고 한다</a:t>
            </a: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. 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하지만 필요하다면 상수에도 이름을 붙일 수 있다</a:t>
            </a: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. </a:t>
            </a:r>
            <a:r>
              <a:rPr lang="ko-KR" altLang="en-US" sz="2000">
                <a:solidFill>
                  <a:schemeClr val="tx2"/>
                </a:solidFill>
                <a:latin typeface="Trebuchet MS" pitchFamily="34" charset="0"/>
              </a:rPr>
              <a:t>이것을 기호 상수라고 한다</a:t>
            </a:r>
            <a:r>
              <a:rPr lang="en-US" altLang="ko-KR" sz="200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71850"/>
            <a:ext cx="29051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C:\Users\sec\AppData\Local\Microsoft\Windows\Temporary Internet Files\Content.IE5\NWAQQRXT\MC90043484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13300"/>
            <a:ext cx="1541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3040063" y="5329238"/>
            <a:ext cx="1071562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400"/>
              <a:t>MAX_SIZE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26030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4602" y="1234474"/>
            <a:ext cx="8153154" cy="5215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/*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면적을 계산하는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  <a:ea typeface="돋움체"/>
              </a:rPr>
              <a:t>프로그램 </a:t>
            </a:r>
            <a:r>
              <a:rPr lang="ko-KR" altLang="en-US" sz="1600" kern="0" dirty="0" smtClean="0">
                <a:solidFill>
                  <a:srgbClr val="008000"/>
                </a:solidFill>
                <a:latin typeface="+mj-lt"/>
              </a:rPr>
              <a:t>*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include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radius;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반지름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float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area;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돋움체"/>
              </a:rPr>
              <a:t>원의 면적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lt"/>
              </a:rPr>
              <a:t>	</a:t>
            </a:r>
            <a:endParaRPr lang="en-US" altLang="ko-KR" sz="1600" dirty="0" smtClean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+mj-lt"/>
                <a:ea typeface="돋움체"/>
              </a:rPr>
              <a:t>원의 면적을 </a:t>
            </a:r>
            <a:r>
              <a:rPr lang="ko-KR" altLang="en-US" sz="1600" kern="0" dirty="0" err="1">
                <a:solidFill>
                  <a:srgbClr val="800000"/>
                </a:solidFill>
                <a:latin typeface="+mj-lt"/>
                <a:ea typeface="돋움체"/>
              </a:rPr>
              <a:t>입력하시요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"%f"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&amp;radius);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area = 3.141592 * radius * radius;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+mj-lt"/>
                <a:ea typeface="돋움체"/>
              </a:rPr>
              <a:t>원의 면적</a:t>
            </a:r>
            <a:r>
              <a:rPr lang="en-US" altLang="ko-KR" sz="1600" dirty="0">
                <a:solidFill>
                  <a:srgbClr val="800000"/>
                </a:solidFill>
                <a:latin typeface="+mj-lt"/>
              </a:rPr>
              <a:t>: %f \n"</a:t>
            </a:r>
            <a:r>
              <a:rPr lang="en-US" altLang="ko-KR" sz="1600" dirty="0">
                <a:latin typeface="+mj-lt"/>
              </a:rPr>
              <a:t>, area);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68725"/>
            <a:ext cx="2681287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33"/>
          <p:cNvSpPr>
            <a:spLocks noChangeArrowheads="1"/>
          </p:cNvSpPr>
          <p:nvPr/>
        </p:nvSpPr>
        <p:spPr bwMode="auto">
          <a:xfrm>
            <a:off x="6516687" y="3987800"/>
            <a:ext cx="2259013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83350" y="3943350"/>
            <a:ext cx="2327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원의 면적을 </a:t>
            </a:r>
            <a:r>
              <a:rPr lang="ko-KR" altLang="en-US" sz="1400" dirty="0" err="1">
                <a:solidFill>
                  <a:schemeClr val="bg1"/>
                </a:solidFill>
              </a:rPr>
              <a:t>입력하시요</a:t>
            </a:r>
            <a:r>
              <a:rPr lang="en-US" altLang="ko-KR" sz="1400" dirty="0">
                <a:solidFill>
                  <a:schemeClr val="bg1"/>
                </a:solidFill>
              </a:rPr>
              <a:t>:10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원의 면적</a:t>
            </a:r>
            <a:r>
              <a:rPr lang="en-US" altLang="ko-KR" sz="1400" dirty="0">
                <a:solidFill>
                  <a:schemeClr val="bg1"/>
                </a:solidFill>
              </a:rPr>
              <a:t>: 314.159210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18083" y="1864311"/>
            <a:ext cx="3551305" cy="1671952"/>
            <a:chOff x="1997476" y="1790339"/>
            <a:chExt cx="3551305" cy="1671952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1997476" y="2689934"/>
              <a:ext cx="1677879" cy="772357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 bwMode="auto">
            <a:xfrm flipV="1">
              <a:off x="3533313" y="2015231"/>
              <a:ext cx="1305017" cy="67470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4838330" y="1790339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/>
                  </a:solidFill>
                </a:rPr>
                <a:t>변수 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357022" y="3979485"/>
            <a:ext cx="3511118" cy="857560"/>
            <a:chOff x="2809782" y="3851617"/>
            <a:chExt cx="3031963" cy="755903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2809782" y="4328975"/>
              <a:ext cx="723532" cy="278545"/>
            </a:xfrm>
            <a:prstGeom prst="round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 flipV="1">
              <a:off x="3533313" y="4036283"/>
              <a:ext cx="1597981" cy="3373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5131294" y="3851617"/>
              <a:ext cx="71045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수 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0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Trebuchet MS"/>
        <a:ea typeface="HY엽서L"/>
        <a:cs typeface=""/>
      </a:majorFont>
      <a:minorFont>
        <a:latin typeface="Trebuchet MS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2726</Words>
  <Application>Microsoft Office PowerPoint</Application>
  <PresentationFormat>화면 슬라이드 쇼(4:3)</PresentationFormat>
  <Paragraphs>891</Paragraphs>
  <Slides>79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79</vt:i4>
      </vt:variant>
    </vt:vector>
  </HeadingPairs>
  <TitlesOfParts>
    <vt:vector size="81" baseType="lpstr">
      <vt:lpstr>Back-to-school presentation</vt:lpstr>
      <vt:lpstr>Crayons</vt:lpstr>
      <vt:lpstr>PowerPoint 프레젠테이션</vt:lpstr>
      <vt:lpstr>이번 장에서 학습할 내용</vt:lpstr>
      <vt:lpstr>변수</vt:lpstr>
      <vt:lpstr>변수 = 상자</vt:lpstr>
      <vt:lpstr>변수가 만들어지는 곳</vt:lpstr>
      <vt:lpstr>메모리를 주소로 사용한다면</vt:lpstr>
      <vt:lpstr>변수와 상수</vt:lpstr>
      <vt:lpstr>상수의 이름</vt:lpstr>
      <vt:lpstr>예제: 변수와 상수</vt:lpstr>
      <vt:lpstr>자료형 </vt:lpstr>
      <vt:lpstr>디양한 자료형이 필요한 이유</vt:lpstr>
      <vt:lpstr>자료형 </vt:lpstr>
      <vt:lpstr>자료형의 크기</vt:lpstr>
      <vt:lpstr>예제: 자료형의 크기</vt:lpstr>
      <vt:lpstr>자료형의 종류</vt:lpstr>
      <vt:lpstr>변수의 이름짓기</vt:lpstr>
      <vt:lpstr>식별자를 만드는 규칙</vt:lpstr>
      <vt:lpstr>좋은 변수 이름</vt:lpstr>
      <vt:lpstr>키워드</vt:lpstr>
      <vt:lpstr>변수 선언 </vt:lpstr>
      <vt:lpstr>변수 선언의 예 </vt:lpstr>
      <vt:lpstr>변수에 값을 저장하는 방법</vt:lpstr>
      <vt:lpstr>변수의 초기화</vt:lpstr>
      <vt:lpstr>변수 선언 위치</vt:lpstr>
      <vt:lpstr>변수의 사용</vt:lpstr>
      <vt:lpstr>변수의 사용</vt:lpstr>
      <vt:lpstr>예제: 변수의 선언</vt:lpstr>
      <vt:lpstr>정수형</vt:lpstr>
      <vt:lpstr>정수형 선언의 예</vt:lpstr>
      <vt:lpstr>정수형의 범위</vt:lpstr>
      <vt:lpstr>예제</vt:lpstr>
      <vt:lpstr>signed, unsigned 수식자 </vt:lpstr>
      <vt:lpstr>unsigned 수식자</vt:lpstr>
      <vt:lpstr>오버플로우</vt:lpstr>
      <vt:lpstr>오버플로우</vt:lpstr>
      <vt:lpstr>오버플로우</vt:lpstr>
      <vt:lpstr>정수 상수</vt:lpstr>
      <vt:lpstr>10진법, 8진법, 16진법</vt:lpstr>
      <vt:lpstr>예제 </vt:lpstr>
      <vt:lpstr>기호 상수</vt:lpstr>
      <vt:lpstr>기호 상수의 장점</vt:lpstr>
      <vt:lpstr>기호 상수를 만드는 방법 #1</vt:lpstr>
      <vt:lpstr>기호 상수를 만드는 방법 #2</vt:lpstr>
      <vt:lpstr>예제: 기호 상수</vt:lpstr>
      <vt:lpstr>정수 표현 방법</vt:lpstr>
      <vt:lpstr>정수 표현 방법</vt:lpstr>
      <vt:lpstr>음수를 표현하는 첫번째 방법</vt:lpstr>
      <vt:lpstr>컴퓨터는 덧셈만 할 수 있다</vt:lpstr>
      <vt:lpstr>음수를 표현하는 두번째 방법</vt:lpstr>
      <vt:lpstr>2의 보수로 양수와 음수를 더하면</vt:lpstr>
      <vt:lpstr>예제 </vt:lpstr>
      <vt:lpstr>부동소수점형</vt:lpstr>
      <vt:lpstr>실수를 표현하는 방법</vt:lpstr>
      <vt:lpstr>실수를 표현하는 방법</vt:lpstr>
      <vt:lpstr>부동 소수점 형</vt:lpstr>
      <vt:lpstr>예제 </vt:lpstr>
      <vt:lpstr>부동 소수점 상수</vt:lpstr>
      <vt:lpstr>부동 소수점 오버플로우</vt:lpstr>
      <vt:lpstr>부동 소수점 언더플로우</vt:lpstr>
      <vt:lpstr>부동소수점형 사용시 주의사항</vt:lpstr>
      <vt:lpstr>중간 점검</vt:lpstr>
      <vt:lpstr>문자형</vt:lpstr>
      <vt:lpstr>문자형</vt:lpstr>
      <vt:lpstr>아스키 코드표 (일부)</vt:lpstr>
      <vt:lpstr>문자 변수</vt:lpstr>
      <vt:lpstr>예제 </vt:lpstr>
      <vt:lpstr>Quiz</vt:lpstr>
      <vt:lpstr>제어 문자</vt:lpstr>
      <vt:lpstr>제어 문자를 나타내는 방법</vt:lpstr>
      <vt:lpstr>이스케이프 시퀀스</vt:lpstr>
      <vt:lpstr>예제 </vt:lpstr>
      <vt:lpstr>정수형으로서의 char형</vt:lpstr>
      <vt:lpstr>중간 점검</vt:lpstr>
      <vt:lpstr>실습: 태양빛 도달 시간</vt:lpstr>
      <vt:lpstr>실행 결과 </vt:lpstr>
      <vt:lpstr>힌트</vt:lpstr>
      <vt:lpstr>소스 </vt:lpstr>
      <vt:lpstr>도전문제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387</cp:revision>
  <dcterms:created xsi:type="dcterms:W3CDTF">2007-06-29T06:43:39Z</dcterms:created>
  <dcterms:modified xsi:type="dcterms:W3CDTF">2014-02-17T01:16:18Z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