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0" r:id="rId2"/>
  </p:sldMasterIdLst>
  <p:notesMasterIdLst>
    <p:notesMasterId r:id="rId65"/>
  </p:notesMasterIdLst>
  <p:handoutMasterIdLst>
    <p:handoutMasterId r:id="rId66"/>
  </p:handoutMasterIdLst>
  <p:sldIdLst>
    <p:sldId id="530" r:id="rId3"/>
    <p:sldId id="528" r:id="rId4"/>
    <p:sldId id="358" r:id="rId5"/>
    <p:sldId id="490" r:id="rId6"/>
    <p:sldId id="531" r:id="rId7"/>
    <p:sldId id="532" r:id="rId8"/>
    <p:sldId id="533" r:id="rId9"/>
    <p:sldId id="491" r:id="rId10"/>
    <p:sldId id="492" r:id="rId11"/>
    <p:sldId id="562" r:id="rId12"/>
    <p:sldId id="493" r:id="rId13"/>
    <p:sldId id="494" r:id="rId14"/>
    <p:sldId id="534" r:id="rId15"/>
    <p:sldId id="535" r:id="rId16"/>
    <p:sldId id="495" r:id="rId17"/>
    <p:sldId id="496" r:id="rId18"/>
    <p:sldId id="497" r:id="rId19"/>
    <p:sldId id="500" r:id="rId20"/>
    <p:sldId id="503" r:id="rId21"/>
    <p:sldId id="504" r:id="rId22"/>
    <p:sldId id="505" r:id="rId23"/>
    <p:sldId id="506" r:id="rId24"/>
    <p:sldId id="507" r:id="rId25"/>
    <p:sldId id="537" r:id="rId26"/>
    <p:sldId id="538" r:id="rId27"/>
    <p:sldId id="540" r:id="rId28"/>
    <p:sldId id="539" r:id="rId29"/>
    <p:sldId id="509" r:id="rId30"/>
    <p:sldId id="510" r:id="rId31"/>
    <p:sldId id="511" r:id="rId32"/>
    <p:sldId id="563" r:id="rId33"/>
    <p:sldId id="541" r:id="rId34"/>
    <p:sldId id="542" r:id="rId35"/>
    <p:sldId id="544" r:id="rId36"/>
    <p:sldId id="545" r:id="rId37"/>
    <p:sldId id="543" r:id="rId38"/>
    <p:sldId id="564" r:id="rId39"/>
    <p:sldId id="546" r:id="rId40"/>
    <p:sldId id="512" r:id="rId41"/>
    <p:sldId id="515" r:id="rId42"/>
    <p:sldId id="516" r:id="rId43"/>
    <p:sldId id="565" r:id="rId44"/>
    <p:sldId id="521" r:id="rId45"/>
    <p:sldId id="551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66" r:id="rId56"/>
    <p:sldId id="561" r:id="rId57"/>
    <p:sldId id="522" r:id="rId58"/>
    <p:sldId id="523" r:id="rId59"/>
    <p:sldId id="524" r:id="rId60"/>
    <p:sldId id="525" r:id="rId61"/>
    <p:sldId id="567" r:id="rId62"/>
    <p:sldId id="527" r:id="rId63"/>
    <p:sldId id="529" r:id="rId6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CCFF"/>
    <a:srgbClr val="9966FF"/>
    <a:srgbClr val="FFFF99"/>
    <a:srgbClr val="ADDB7B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687" autoAdjust="0"/>
    <p:restoredTop sz="93514" autoAdjust="0"/>
  </p:normalViewPr>
  <p:slideViewPr>
    <p:cSldViewPr snapToGrid="0">
      <p:cViewPr>
        <p:scale>
          <a:sx n="112" d="100"/>
          <a:sy n="112" d="100"/>
        </p:scale>
        <p:origin x="-9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D6287AB-C92E-47E6-A172-F1A30EED0D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371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7EE6C64-E1E8-42AC-8E82-04AB8262A6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63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A0A1-7007-49D3-891F-272251FBD2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23841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3458B-298E-4CB9-A2C1-37C60337D6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34646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39965-C72A-4777-87E8-FA22B1B26A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7378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8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6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93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6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4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48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9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54ECE-C50B-46B2-BF9E-74AE9C2560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34919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8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1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6F86-96A8-402B-97D2-A9EDE4D6AF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67666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245C-F5BA-4272-B44F-E6E28980EA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5820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8C31-FAFA-4C96-92E5-6EF2FD30CF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57460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CE155-835A-49E6-A973-87EF249CA7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3307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05F9A-B05B-42C5-85E8-82C6A4A007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370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E16E6-2F45-4594-92F6-2D97325DF1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0584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4FA5E-ABA9-4097-8721-9C172EB266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3379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DDD3651-E66B-40BB-A686-45A868FB96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  <p:pic>
        <p:nvPicPr>
          <p:cNvPr id="8" name="Picture 5" descr="MCj03788450000[1]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586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9012-F764-4E5E-AE92-44245D19F322}" type="datetimeFigureOut">
              <a:rPr lang="ko-KR" altLang="en-US" smtClean="0"/>
              <a:t>2013-02-23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6038-6305-44EC-8A2F-DB918F77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058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9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3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9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0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071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2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37 w 1282"/>
                <a:gd name="T1" fmla="*/ 0 h 578"/>
                <a:gd name="T2" fmla="*/ 34 w 1282"/>
                <a:gd name="T3" fmla="*/ 21 h 578"/>
                <a:gd name="T4" fmla="*/ 34 w 1282"/>
                <a:gd name="T5" fmla="*/ 21 h 578"/>
                <a:gd name="T6" fmla="*/ 34 w 1282"/>
                <a:gd name="T7" fmla="*/ 21 h 578"/>
                <a:gd name="T8" fmla="*/ 34 w 1282"/>
                <a:gd name="T9" fmla="*/ 21 h 578"/>
                <a:gd name="T10" fmla="*/ 33 w 1282"/>
                <a:gd name="T11" fmla="*/ 21 h 578"/>
                <a:gd name="T12" fmla="*/ 33 w 1282"/>
                <a:gd name="T13" fmla="*/ 21 h 578"/>
                <a:gd name="T14" fmla="*/ 33 w 1282"/>
                <a:gd name="T15" fmla="*/ 21 h 578"/>
                <a:gd name="T16" fmla="*/ 33 w 1282"/>
                <a:gd name="T17" fmla="*/ 21 h 578"/>
                <a:gd name="T18" fmla="*/ 32 w 1282"/>
                <a:gd name="T19" fmla="*/ 21 h 578"/>
                <a:gd name="T20" fmla="*/ 32 w 1282"/>
                <a:gd name="T21" fmla="*/ 21 h 578"/>
                <a:gd name="T22" fmla="*/ 32 w 1282"/>
                <a:gd name="T23" fmla="*/ 21 h 578"/>
                <a:gd name="T24" fmla="*/ 31 w 1282"/>
                <a:gd name="T25" fmla="*/ 21 h 578"/>
                <a:gd name="T26" fmla="*/ 31 w 1282"/>
                <a:gd name="T27" fmla="*/ 21 h 578"/>
                <a:gd name="T28" fmla="*/ 30 w 1282"/>
                <a:gd name="T29" fmla="*/ 21 h 578"/>
                <a:gd name="T30" fmla="*/ 30 w 1282"/>
                <a:gd name="T31" fmla="*/ 21 h 578"/>
                <a:gd name="T32" fmla="*/ 29 w 1282"/>
                <a:gd name="T33" fmla="*/ 21 h 578"/>
                <a:gd name="T34" fmla="*/ 29 w 1282"/>
                <a:gd name="T35" fmla="*/ 21 h 578"/>
                <a:gd name="T36" fmla="*/ 28 w 1282"/>
                <a:gd name="T37" fmla="*/ 21 h 578"/>
                <a:gd name="T38" fmla="*/ 27 w 1282"/>
                <a:gd name="T39" fmla="*/ 21 h 578"/>
                <a:gd name="T40" fmla="*/ 27 w 1282"/>
                <a:gd name="T41" fmla="*/ 21 h 578"/>
                <a:gd name="T42" fmla="*/ 26 w 1282"/>
                <a:gd name="T43" fmla="*/ 21 h 578"/>
                <a:gd name="T44" fmla="*/ 26 w 1282"/>
                <a:gd name="T45" fmla="*/ 21 h 578"/>
                <a:gd name="T46" fmla="*/ 25 w 1282"/>
                <a:gd name="T47" fmla="*/ 21 h 578"/>
                <a:gd name="T48" fmla="*/ 24 w 1282"/>
                <a:gd name="T49" fmla="*/ 21 h 578"/>
                <a:gd name="T50" fmla="*/ 24 w 1282"/>
                <a:gd name="T51" fmla="*/ 21 h 578"/>
                <a:gd name="T52" fmla="*/ 23 w 1282"/>
                <a:gd name="T53" fmla="*/ 21 h 578"/>
                <a:gd name="T54" fmla="*/ 22 w 1282"/>
                <a:gd name="T55" fmla="*/ 21 h 578"/>
                <a:gd name="T56" fmla="*/ 21 w 1282"/>
                <a:gd name="T57" fmla="*/ 21 h 578"/>
                <a:gd name="T58" fmla="*/ 21 w 1282"/>
                <a:gd name="T59" fmla="*/ 21 h 578"/>
                <a:gd name="T60" fmla="*/ 20 w 1282"/>
                <a:gd name="T61" fmla="*/ 21 h 578"/>
                <a:gd name="T62" fmla="*/ 19 w 1282"/>
                <a:gd name="T63" fmla="*/ 21 h 578"/>
                <a:gd name="T64" fmla="*/ 18 w 1282"/>
                <a:gd name="T65" fmla="*/ 21 h 578"/>
                <a:gd name="T66" fmla="*/ 17 w 1282"/>
                <a:gd name="T67" fmla="*/ 21 h 578"/>
                <a:gd name="T68" fmla="*/ 16 w 1282"/>
                <a:gd name="T69" fmla="*/ 21 h 578"/>
                <a:gd name="T70" fmla="*/ 16 w 1282"/>
                <a:gd name="T71" fmla="*/ 21 h 578"/>
                <a:gd name="T72" fmla="*/ 15 w 1282"/>
                <a:gd name="T73" fmla="*/ 21 h 578"/>
                <a:gd name="T74" fmla="*/ 14 w 1282"/>
                <a:gd name="T75" fmla="*/ 21 h 578"/>
                <a:gd name="T76" fmla="*/ 13 w 1282"/>
                <a:gd name="T77" fmla="*/ 21 h 578"/>
                <a:gd name="T78" fmla="*/ 12 w 1282"/>
                <a:gd name="T79" fmla="*/ 21 h 578"/>
                <a:gd name="T80" fmla="*/ 11 w 1282"/>
                <a:gd name="T81" fmla="*/ 21 h 578"/>
                <a:gd name="T82" fmla="*/ 11 w 1282"/>
                <a:gd name="T83" fmla="*/ 21 h 578"/>
                <a:gd name="T84" fmla="*/ 10 w 1282"/>
                <a:gd name="T85" fmla="*/ 21 h 578"/>
                <a:gd name="T86" fmla="*/ 9 w 1282"/>
                <a:gd name="T87" fmla="*/ 21 h 578"/>
                <a:gd name="T88" fmla="*/ 8 w 1282"/>
                <a:gd name="T89" fmla="*/ 21 h 578"/>
                <a:gd name="T90" fmla="*/ 8 w 1282"/>
                <a:gd name="T91" fmla="*/ 21 h 578"/>
                <a:gd name="T92" fmla="*/ 7 w 1282"/>
                <a:gd name="T93" fmla="*/ 21 h 578"/>
                <a:gd name="T94" fmla="*/ 6 w 1282"/>
                <a:gd name="T95" fmla="*/ 21 h 578"/>
                <a:gd name="T96" fmla="*/ 6 w 1282"/>
                <a:gd name="T97" fmla="*/ 21 h 578"/>
                <a:gd name="T98" fmla="*/ 5 w 1282"/>
                <a:gd name="T99" fmla="*/ 21 h 578"/>
                <a:gd name="T100" fmla="*/ 4 w 1282"/>
                <a:gd name="T101" fmla="*/ 21 h 578"/>
                <a:gd name="T102" fmla="*/ 4 w 1282"/>
                <a:gd name="T103" fmla="*/ 21 h 578"/>
                <a:gd name="T104" fmla="*/ 3 w 1282"/>
                <a:gd name="T105" fmla="*/ 21 h 578"/>
                <a:gd name="T106" fmla="*/ 3 w 1282"/>
                <a:gd name="T107" fmla="*/ 21 h 578"/>
                <a:gd name="T108" fmla="*/ 2 w 1282"/>
                <a:gd name="T109" fmla="*/ 21 h 578"/>
                <a:gd name="T110" fmla="*/ 2 w 1282"/>
                <a:gd name="T111" fmla="*/ 21 h 578"/>
                <a:gd name="T112" fmla="*/ 1 w 1282"/>
                <a:gd name="T113" fmla="*/ 21 h 578"/>
                <a:gd name="T114" fmla="*/ 1 w 1282"/>
                <a:gd name="T115" fmla="*/ 21 h 578"/>
                <a:gd name="T116" fmla="*/ 1 w 1282"/>
                <a:gd name="T117" fmla="*/ 21 h 578"/>
                <a:gd name="T118" fmla="*/ 0 w 1282"/>
                <a:gd name="T119" fmla="*/ 21 h 578"/>
                <a:gd name="T120" fmla="*/ 0 w 1282"/>
                <a:gd name="T121" fmla="*/ 21 h 578"/>
                <a:gd name="T122" fmla="*/ 0 w 1282"/>
                <a:gd name="T123" fmla="*/ 21 h 578"/>
                <a:gd name="T124" fmla="*/ 0 w 1282"/>
                <a:gd name="T125" fmla="*/ 3 h 5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3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3 w 693"/>
                <a:gd name="T1" fmla="*/ 0 h 544"/>
                <a:gd name="T2" fmla="*/ 2 w 693"/>
                <a:gd name="T3" fmla="*/ 4 h 544"/>
                <a:gd name="T4" fmla="*/ 5 w 693"/>
                <a:gd name="T5" fmla="*/ 6 h 544"/>
                <a:gd name="T6" fmla="*/ 2 w 693"/>
                <a:gd name="T7" fmla="*/ 5 h 544"/>
                <a:gd name="T8" fmla="*/ 1 w 693"/>
                <a:gd name="T9" fmla="*/ 10 h 544"/>
                <a:gd name="T10" fmla="*/ 5 w 693"/>
                <a:gd name="T11" fmla="*/ 11 h 544"/>
                <a:gd name="T12" fmla="*/ 1 w 693"/>
                <a:gd name="T13" fmla="*/ 10 h 544"/>
                <a:gd name="T14" fmla="*/ 1 w 693"/>
                <a:gd name="T15" fmla="*/ 15 h 544"/>
                <a:gd name="T16" fmla="*/ 4 w 693"/>
                <a:gd name="T17" fmla="*/ 17 h 544"/>
                <a:gd name="T18" fmla="*/ 1 w 693"/>
                <a:gd name="T19" fmla="*/ 16 h 544"/>
                <a:gd name="T20" fmla="*/ 0 w 693"/>
                <a:gd name="T21" fmla="*/ 17 h 544"/>
                <a:gd name="T22" fmla="*/ 0 w 693"/>
                <a:gd name="T23" fmla="*/ 20 h 544"/>
                <a:gd name="T24" fmla="*/ 26 w 693"/>
                <a:gd name="T25" fmla="*/ 20 h 544"/>
                <a:gd name="T26" fmla="*/ 26 w 693"/>
                <a:gd name="T27" fmla="*/ 12 h 544"/>
                <a:gd name="T28" fmla="*/ 3 w 693"/>
                <a:gd name="T29" fmla="*/ 0 h 544"/>
                <a:gd name="T30" fmla="*/ 3 w 693"/>
                <a:gd name="T31" fmla="*/ 0 h 5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4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4 h 152"/>
                <a:gd name="T2" fmla="*/ 1 w 112"/>
                <a:gd name="T3" fmla="*/ 0 h 152"/>
                <a:gd name="T4" fmla="*/ 1 w 112"/>
                <a:gd name="T5" fmla="*/ 4 h 152"/>
                <a:gd name="T6" fmla="*/ 4 w 112"/>
                <a:gd name="T7" fmla="*/ 5 h 152"/>
                <a:gd name="T8" fmla="*/ 0 w 112"/>
                <a:gd name="T9" fmla="*/ 4 h 152"/>
                <a:gd name="T10" fmla="*/ 0 w 112"/>
                <a:gd name="T11" fmla="*/ 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5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3 h 137"/>
                <a:gd name="T2" fmla="*/ 2 w 180"/>
                <a:gd name="T3" fmla="*/ 3 h 137"/>
                <a:gd name="T4" fmla="*/ 3 w 180"/>
                <a:gd name="T5" fmla="*/ 0 h 137"/>
                <a:gd name="T6" fmla="*/ 3 w 180"/>
                <a:gd name="T7" fmla="*/ 4 h 137"/>
                <a:gd name="T8" fmla="*/ 7 w 180"/>
                <a:gd name="T9" fmla="*/ 5 h 137"/>
                <a:gd name="T10" fmla="*/ 2 w 180"/>
                <a:gd name="T11" fmla="*/ 4 h 137"/>
                <a:gd name="T12" fmla="*/ 0 w 180"/>
                <a:gd name="T13" fmla="*/ 3 h 137"/>
                <a:gd name="T14" fmla="*/ 0 w 180"/>
                <a:gd name="T15" fmla="*/ 3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6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1 w 36"/>
                <a:gd name="T1" fmla="*/ 0 h 72"/>
                <a:gd name="T2" fmla="*/ 0 w 36"/>
                <a:gd name="T3" fmla="*/ 3 h 72"/>
                <a:gd name="T4" fmla="*/ 1 w 36"/>
                <a:gd name="T5" fmla="*/ 3 h 72"/>
                <a:gd name="T6" fmla="*/ 1 w 36"/>
                <a:gd name="T7" fmla="*/ 0 h 72"/>
                <a:gd name="T8" fmla="*/ 1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7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6 w 1160"/>
                <a:gd name="T1" fmla="*/ 2 h 728"/>
                <a:gd name="T2" fmla="*/ 8 w 1160"/>
                <a:gd name="T3" fmla="*/ 1 h 728"/>
                <a:gd name="T4" fmla="*/ 10 w 1160"/>
                <a:gd name="T5" fmla="*/ 0 h 728"/>
                <a:gd name="T6" fmla="*/ 12 w 1160"/>
                <a:gd name="T7" fmla="*/ 0 h 728"/>
                <a:gd name="T8" fmla="*/ 14 w 1160"/>
                <a:gd name="T9" fmla="*/ 1 h 728"/>
                <a:gd name="T10" fmla="*/ 15 w 1160"/>
                <a:gd name="T11" fmla="*/ 3 h 728"/>
                <a:gd name="T12" fmla="*/ 17 w 1160"/>
                <a:gd name="T13" fmla="*/ 4 h 728"/>
                <a:gd name="T14" fmla="*/ 18 w 1160"/>
                <a:gd name="T15" fmla="*/ 6 h 728"/>
                <a:gd name="T16" fmla="*/ 20 w 1160"/>
                <a:gd name="T17" fmla="*/ 5 h 728"/>
                <a:gd name="T18" fmla="*/ 22 w 1160"/>
                <a:gd name="T19" fmla="*/ 5 h 728"/>
                <a:gd name="T20" fmla="*/ 24 w 1160"/>
                <a:gd name="T21" fmla="*/ 5 h 728"/>
                <a:gd name="T22" fmla="*/ 25 w 1160"/>
                <a:gd name="T23" fmla="*/ 7 h 728"/>
                <a:gd name="T24" fmla="*/ 27 w 1160"/>
                <a:gd name="T25" fmla="*/ 8 h 728"/>
                <a:gd name="T26" fmla="*/ 28 w 1160"/>
                <a:gd name="T27" fmla="*/ 10 h 728"/>
                <a:gd name="T28" fmla="*/ 30 w 1160"/>
                <a:gd name="T29" fmla="*/ 9 h 728"/>
                <a:gd name="T30" fmla="*/ 31 w 1160"/>
                <a:gd name="T31" fmla="*/ 7 h 728"/>
                <a:gd name="T32" fmla="*/ 33 w 1160"/>
                <a:gd name="T33" fmla="*/ 6 h 728"/>
                <a:gd name="T34" fmla="*/ 36 w 1160"/>
                <a:gd name="T35" fmla="*/ 5 h 728"/>
                <a:gd name="T36" fmla="*/ 38 w 1160"/>
                <a:gd name="T37" fmla="*/ 5 h 728"/>
                <a:gd name="T38" fmla="*/ 39 w 1160"/>
                <a:gd name="T39" fmla="*/ 5 h 728"/>
                <a:gd name="T40" fmla="*/ 41 w 1160"/>
                <a:gd name="T41" fmla="*/ 7 h 728"/>
                <a:gd name="T42" fmla="*/ 42 w 1160"/>
                <a:gd name="T43" fmla="*/ 9 h 728"/>
                <a:gd name="T44" fmla="*/ 42 w 1160"/>
                <a:gd name="T45" fmla="*/ 10 h 728"/>
                <a:gd name="T46" fmla="*/ 41 w 1160"/>
                <a:gd name="T47" fmla="*/ 12 h 728"/>
                <a:gd name="T48" fmla="*/ 40 w 1160"/>
                <a:gd name="T49" fmla="*/ 14 h 728"/>
                <a:gd name="T50" fmla="*/ 41 w 1160"/>
                <a:gd name="T51" fmla="*/ 14 h 728"/>
                <a:gd name="T52" fmla="*/ 43 w 1160"/>
                <a:gd name="T53" fmla="*/ 15 h 728"/>
                <a:gd name="T54" fmla="*/ 42 w 1160"/>
                <a:gd name="T55" fmla="*/ 17 h 728"/>
                <a:gd name="T56" fmla="*/ 40 w 1160"/>
                <a:gd name="T57" fmla="*/ 19 h 728"/>
                <a:gd name="T58" fmla="*/ 39 w 1160"/>
                <a:gd name="T59" fmla="*/ 20 h 728"/>
                <a:gd name="T60" fmla="*/ 42 w 1160"/>
                <a:gd name="T61" fmla="*/ 21 h 728"/>
                <a:gd name="T62" fmla="*/ 41 w 1160"/>
                <a:gd name="T63" fmla="*/ 23 h 728"/>
                <a:gd name="T64" fmla="*/ 40 w 1160"/>
                <a:gd name="T65" fmla="*/ 24 h 728"/>
                <a:gd name="T66" fmla="*/ 42 w 1160"/>
                <a:gd name="T67" fmla="*/ 25 h 728"/>
                <a:gd name="T68" fmla="*/ 42 w 1160"/>
                <a:gd name="T69" fmla="*/ 27 h 728"/>
                <a:gd name="T70" fmla="*/ 41 w 1160"/>
                <a:gd name="T71" fmla="*/ 26 h 728"/>
                <a:gd name="T72" fmla="*/ 38 w 1160"/>
                <a:gd name="T73" fmla="*/ 26 h 728"/>
                <a:gd name="T74" fmla="*/ 35 w 1160"/>
                <a:gd name="T75" fmla="*/ 24 h 728"/>
                <a:gd name="T76" fmla="*/ 32 w 1160"/>
                <a:gd name="T77" fmla="*/ 22 h 728"/>
                <a:gd name="T78" fmla="*/ 28 w 1160"/>
                <a:gd name="T79" fmla="*/ 20 h 728"/>
                <a:gd name="T80" fmla="*/ 25 w 1160"/>
                <a:gd name="T81" fmla="*/ 19 h 728"/>
                <a:gd name="T82" fmla="*/ 25 w 1160"/>
                <a:gd name="T83" fmla="*/ 24 h 728"/>
                <a:gd name="T84" fmla="*/ 25 w 1160"/>
                <a:gd name="T85" fmla="*/ 26 h 728"/>
                <a:gd name="T86" fmla="*/ 24 w 1160"/>
                <a:gd name="T87" fmla="*/ 25 h 728"/>
                <a:gd name="T88" fmla="*/ 22 w 1160"/>
                <a:gd name="T89" fmla="*/ 25 h 728"/>
                <a:gd name="T90" fmla="*/ 20 w 1160"/>
                <a:gd name="T91" fmla="*/ 24 h 728"/>
                <a:gd name="T92" fmla="*/ 19 w 1160"/>
                <a:gd name="T93" fmla="*/ 23 h 728"/>
                <a:gd name="T94" fmla="*/ 17 w 1160"/>
                <a:gd name="T95" fmla="*/ 22 h 728"/>
                <a:gd name="T96" fmla="*/ 14 w 1160"/>
                <a:gd name="T97" fmla="*/ 21 h 728"/>
                <a:gd name="T98" fmla="*/ 13 w 1160"/>
                <a:gd name="T99" fmla="*/ 19 h 728"/>
                <a:gd name="T100" fmla="*/ 11 w 1160"/>
                <a:gd name="T101" fmla="*/ 18 h 728"/>
                <a:gd name="T102" fmla="*/ 9 w 1160"/>
                <a:gd name="T103" fmla="*/ 16 h 728"/>
                <a:gd name="T104" fmla="*/ 9 w 1160"/>
                <a:gd name="T105" fmla="*/ 15 h 728"/>
                <a:gd name="T106" fmla="*/ 10 w 1160"/>
                <a:gd name="T107" fmla="*/ 15 h 728"/>
                <a:gd name="T108" fmla="*/ 11 w 1160"/>
                <a:gd name="T109" fmla="*/ 13 h 728"/>
                <a:gd name="T110" fmla="*/ 9 w 1160"/>
                <a:gd name="T111" fmla="*/ 11 h 728"/>
                <a:gd name="T112" fmla="*/ 7 w 1160"/>
                <a:gd name="T113" fmla="*/ 10 h 728"/>
                <a:gd name="T114" fmla="*/ 5 w 1160"/>
                <a:gd name="T115" fmla="*/ 8 h 728"/>
                <a:gd name="T116" fmla="*/ 3 w 1160"/>
                <a:gd name="T117" fmla="*/ 5 h 728"/>
                <a:gd name="T118" fmla="*/ 2 w 1160"/>
                <a:gd name="T119" fmla="*/ 3 h 728"/>
                <a:gd name="T120" fmla="*/ 0 w 1160"/>
                <a:gd name="T121" fmla="*/ 1 h 72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8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1 w 135"/>
                <a:gd name="T1" fmla="*/ 1 h 115"/>
                <a:gd name="T2" fmla="*/ 2 w 135"/>
                <a:gd name="T3" fmla="*/ 0 h 115"/>
                <a:gd name="T4" fmla="*/ 2 w 135"/>
                <a:gd name="T5" fmla="*/ 0 h 115"/>
                <a:gd name="T6" fmla="*/ 2 w 135"/>
                <a:gd name="T7" fmla="*/ 1 h 115"/>
                <a:gd name="T8" fmla="*/ 3 w 135"/>
                <a:gd name="T9" fmla="*/ 1 h 115"/>
                <a:gd name="T10" fmla="*/ 3 w 135"/>
                <a:gd name="T11" fmla="*/ 1 h 115"/>
                <a:gd name="T12" fmla="*/ 3 w 135"/>
                <a:gd name="T13" fmla="*/ 1 h 115"/>
                <a:gd name="T14" fmla="*/ 4 w 135"/>
                <a:gd name="T15" fmla="*/ 2 h 115"/>
                <a:gd name="T16" fmla="*/ 4 w 135"/>
                <a:gd name="T17" fmla="*/ 2 h 115"/>
                <a:gd name="T18" fmla="*/ 4 w 135"/>
                <a:gd name="T19" fmla="*/ 2 h 115"/>
                <a:gd name="T20" fmla="*/ 4 w 135"/>
                <a:gd name="T21" fmla="*/ 3 h 115"/>
                <a:gd name="T22" fmla="*/ 4 w 135"/>
                <a:gd name="T23" fmla="*/ 3 h 115"/>
                <a:gd name="T24" fmla="*/ 4 w 135"/>
                <a:gd name="T25" fmla="*/ 3 h 115"/>
                <a:gd name="T26" fmla="*/ 4 w 135"/>
                <a:gd name="T27" fmla="*/ 3 h 115"/>
                <a:gd name="T28" fmla="*/ 4 w 135"/>
                <a:gd name="T29" fmla="*/ 3 h 115"/>
                <a:gd name="T30" fmla="*/ 5 w 135"/>
                <a:gd name="T31" fmla="*/ 3 h 115"/>
                <a:gd name="T32" fmla="*/ 5 w 135"/>
                <a:gd name="T33" fmla="*/ 4 h 115"/>
                <a:gd name="T34" fmla="*/ 5 w 135"/>
                <a:gd name="T35" fmla="*/ 4 h 115"/>
                <a:gd name="T36" fmla="*/ 5 w 135"/>
                <a:gd name="T37" fmla="*/ 4 h 115"/>
                <a:gd name="T38" fmla="*/ 5 w 135"/>
                <a:gd name="T39" fmla="*/ 4 h 115"/>
                <a:gd name="T40" fmla="*/ 5 w 135"/>
                <a:gd name="T41" fmla="*/ 4 h 115"/>
                <a:gd name="T42" fmla="*/ 4 w 135"/>
                <a:gd name="T43" fmla="*/ 4 h 115"/>
                <a:gd name="T44" fmla="*/ 4 w 135"/>
                <a:gd name="T45" fmla="*/ 4 h 115"/>
                <a:gd name="T46" fmla="*/ 4 w 135"/>
                <a:gd name="T47" fmla="*/ 3 h 115"/>
                <a:gd name="T48" fmla="*/ 3 w 135"/>
                <a:gd name="T49" fmla="*/ 3 h 115"/>
                <a:gd name="T50" fmla="*/ 3 w 135"/>
                <a:gd name="T51" fmla="*/ 3 h 115"/>
                <a:gd name="T52" fmla="*/ 3 w 135"/>
                <a:gd name="T53" fmla="*/ 3 h 115"/>
                <a:gd name="T54" fmla="*/ 3 w 135"/>
                <a:gd name="T55" fmla="*/ 3 h 115"/>
                <a:gd name="T56" fmla="*/ 3 w 135"/>
                <a:gd name="T57" fmla="*/ 3 h 115"/>
                <a:gd name="T58" fmla="*/ 2 w 135"/>
                <a:gd name="T59" fmla="*/ 3 h 115"/>
                <a:gd name="T60" fmla="*/ 2 w 135"/>
                <a:gd name="T61" fmla="*/ 3 h 115"/>
                <a:gd name="T62" fmla="*/ 2 w 135"/>
                <a:gd name="T63" fmla="*/ 2 h 115"/>
                <a:gd name="T64" fmla="*/ 2 w 135"/>
                <a:gd name="T65" fmla="*/ 2 h 115"/>
                <a:gd name="T66" fmla="*/ 1 w 135"/>
                <a:gd name="T67" fmla="*/ 2 h 115"/>
                <a:gd name="T68" fmla="*/ 1 w 135"/>
                <a:gd name="T69" fmla="*/ 2 h 115"/>
                <a:gd name="T70" fmla="*/ 1 w 135"/>
                <a:gd name="T71" fmla="*/ 2 h 115"/>
                <a:gd name="T72" fmla="*/ 0 w 135"/>
                <a:gd name="T73" fmla="*/ 2 h 115"/>
                <a:gd name="T74" fmla="*/ 0 w 135"/>
                <a:gd name="T75" fmla="*/ 2 h 115"/>
                <a:gd name="T76" fmla="*/ 0 w 135"/>
                <a:gd name="T77" fmla="*/ 2 h 115"/>
                <a:gd name="T78" fmla="*/ 1 w 135"/>
                <a:gd name="T79" fmla="*/ 1 h 1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9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0 w 29"/>
                <a:gd name="T1" fmla="*/ 0 h 63"/>
                <a:gd name="T2" fmla="*/ 1 w 29"/>
                <a:gd name="T3" fmla="*/ 1 h 63"/>
                <a:gd name="T4" fmla="*/ 1 w 29"/>
                <a:gd name="T5" fmla="*/ 2 h 63"/>
                <a:gd name="T6" fmla="*/ 0 w 29"/>
                <a:gd name="T7" fmla="*/ 2 h 63"/>
                <a:gd name="T8" fmla="*/ 0 w 29"/>
                <a:gd name="T9" fmla="*/ 0 h 63"/>
                <a:gd name="T10" fmla="*/ 0 w 29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0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14 w 392"/>
                <a:gd name="T1" fmla="*/ 0 h 615"/>
                <a:gd name="T2" fmla="*/ 14 w 392"/>
                <a:gd name="T3" fmla="*/ 1 h 615"/>
                <a:gd name="T4" fmla="*/ 14 w 392"/>
                <a:gd name="T5" fmla="*/ 1 h 615"/>
                <a:gd name="T6" fmla="*/ 14 w 392"/>
                <a:gd name="T7" fmla="*/ 2 h 615"/>
                <a:gd name="T8" fmla="*/ 14 w 392"/>
                <a:gd name="T9" fmla="*/ 2 h 615"/>
                <a:gd name="T10" fmla="*/ 14 w 392"/>
                <a:gd name="T11" fmla="*/ 3 h 615"/>
                <a:gd name="T12" fmla="*/ 14 w 392"/>
                <a:gd name="T13" fmla="*/ 4 h 615"/>
                <a:gd name="T14" fmla="*/ 14 w 392"/>
                <a:gd name="T15" fmla="*/ 4 h 615"/>
                <a:gd name="T16" fmla="*/ 14 w 392"/>
                <a:gd name="T17" fmla="*/ 5 h 615"/>
                <a:gd name="T18" fmla="*/ 15 w 392"/>
                <a:gd name="T19" fmla="*/ 6 h 615"/>
                <a:gd name="T20" fmla="*/ 15 w 392"/>
                <a:gd name="T21" fmla="*/ 7 h 615"/>
                <a:gd name="T22" fmla="*/ 15 w 392"/>
                <a:gd name="T23" fmla="*/ 8 h 615"/>
                <a:gd name="T24" fmla="*/ 15 w 392"/>
                <a:gd name="T25" fmla="*/ 9 h 615"/>
                <a:gd name="T26" fmla="*/ 15 w 392"/>
                <a:gd name="T27" fmla="*/ 10 h 615"/>
                <a:gd name="T28" fmla="*/ 14 w 392"/>
                <a:gd name="T29" fmla="*/ 12 h 615"/>
                <a:gd name="T30" fmla="*/ 14 w 392"/>
                <a:gd name="T31" fmla="*/ 13 h 615"/>
                <a:gd name="T32" fmla="*/ 14 w 392"/>
                <a:gd name="T33" fmla="*/ 14 h 615"/>
                <a:gd name="T34" fmla="*/ 14 w 392"/>
                <a:gd name="T35" fmla="*/ 15 h 615"/>
                <a:gd name="T36" fmla="*/ 14 w 392"/>
                <a:gd name="T37" fmla="*/ 17 h 615"/>
                <a:gd name="T38" fmla="*/ 14 w 392"/>
                <a:gd name="T39" fmla="*/ 18 h 615"/>
                <a:gd name="T40" fmla="*/ 14 w 392"/>
                <a:gd name="T41" fmla="*/ 19 h 615"/>
                <a:gd name="T42" fmla="*/ 14 w 392"/>
                <a:gd name="T43" fmla="*/ 20 h 615"/>
                <a:gd name="T44" fmla="*/ 14 w 392"/>
                <a:gd name="T45" fmla="*/ 21 h 615"/>
                <a:gd name="T46" fmla="*/ 14 w 392"/>
                <a:gd name="T47" fmla="*/ 22 h 615"/>
                <a:gd name="T48" fmla="*/ 14 w 392"/>
                <a:gd name="T49" fmla="*/ 22 h 615"/>
                <a:gd name="T50" fmla="*/ 14 w 392"/>
                <a:gd name="T51" fmla="*/ 23 h 615"/>
                <a:gd name="T52" fmla="*/ 10 w 392"/>
                <a:gd name="T53" fmla="*/ 8 h 615"/>
                <a:gd name="T54" fmla="*/ 10 w 392"/>
                <a:gd name="T55" fmla="*/ 8 h 615"/>
                <a:gd name="T56" fmla="*/ 9 w 392"/>
                <a:gd name="T57" fmla="*/ 9 h 615"/>
                <a:gd name="T58" fmla="*/ 9 w 392"/>
                <a:gd name="T59" fmla="*/ 9 h 615"/>
                <a:gd name="T60" fmla="*/ 9 w 392"/>
                <a:gd name="T61" fmla="*/ 10 h 615"/>
                <a:gd name="T62" fmla="*/ 9 w 392"/>
                <a:gd name="T63" fmla="*/ 10 h 615"/>
                <a:gd name="T64" fmla="*/ 9 w 392"/>
                <a:gd name="T65" fmla="*/ 11 h 615"/>
                <a:gd name="T66" fmla="*/ 8 w 392"/>
                <a:gd name="T67" fmla="*/ 12 h 615"/>
                <a:gd name="T68" fmla="*/ 8 w 392"/>
                <a:gd name="T69" fmla="*/ 12 h 615"/>
                <a:gd name="T70" fmla="*/ 8 w 392"/>
                <a:gd name="T71" fmla="*/ 13 h 615"/>
                <a:gd name="T72" fmla="*/ 8 w 392"/>
                <a:gd name="T73" fmla="*/ 13 h 615"/>
                <a:gd name="T74" fmla="*/ 7 w 392"/>
                <a:gd name="T75" fmla="*/ 14 h 615"/>
                <a:gd name="T76" fmla="*/ 7 w 392"/>
                <a:gd name="T77" fmla="*/ 15 h 615"/>
                <a:gd name="T78" fmla="*/ 7 w 392"/>
                <a:gd name="T79" fmla="*/ 15 h 615"/>
                <a:gd name="T80" fmla="*/ 6 w 392"/>
                <a:gd name="T81" fmla="*/ 16 h 615"/>
                <a:gd name="T82" fmla="*/ 6 w 392"/>
                <a:gd name="T83" fmla="*/ 16 h 615"/>
                <a:gd name="T84" fmla="*/ 6 w 392"/>
                <a:gd name="T85" fmla="*/ 17 h 615"/>
                <a:gd name="T86" fmla="*/ 6 w 392"/>
                <a:gd name="T87" fmla="*/ 17 h 615"/>
                <a:gd name="T88" fmla="*/ 6 w 392"/>
                <a:gd name="T89" fmla="*/ 18 h 615"/>
                <a:gd name="T90" fmla="*/ 6 w 392"/>
                <a:gd name="T91" fmla="*/ 18 h 615"/>
                <a:gd name="T92" fmla="*/ 5 w 392"/>
                <a:gd name="T93" fmla="*/ 19 h 615"/>
                <a:gd name="T94" fmla="*/ 5 w 392"/>
                <a:gd name="T95" fmla="*/ 19 h 615"/>
                <a:gd name="T96" fmla="*/ 5 w 392"/>
                <a:gd name="T97" fmla="*/ 20 h 615"/>
                <a:gd name="T98" fmla="*/ 5 w 392"/>
                <a:gd name="T99" fmla="*/ 21 h 615"/>
                <a:gd name="T100" fmla="*/ 6 w 392"/>
                <a:gd name="T101" fmla="*/ 0 h 6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1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38 w 1033"/>
                <a:gd name="T1" fmla="*/ 5 h 607"/>
                <a:gd name="T2" fmla="*/ 37 w 1033"/>
                <a:gd name="T3" fmla="*/ 5 h 607"/>
                <a:gd name="T4" fmla="*/ 37 w 1033"/>
                <a:gd name="T5" fmla="*/ 4 h 607"/>
                <a:gd name="T6" fmla="*/ 36 w 1033"/>
                <a:gd name="T7" fmla="*/ 4 h 607"/>
                <a:gd name="T8" fmla="*/ 35 w 1033"/>
                <a:gd name="T9" fmla="*/ 4 h 607"/>
                <a:gd name="T10" fmla="*/ 34 w 1033"/>
                <a:gd name="T11" fmla="*/ 3 h 607"/>
                <a:gd name="T12" fmla="*/ 34 w 1033"/>
                <a:gd name="T13" fmla="*/ 3 h 607"/>
                <a:gd name="T14" fmla="*/ 33 w 1033"/>
                <a:gd name="T15" fmla="*/ 3 h 607"/>
                <a:gd name="T16" fmla="*/ 32 w 1033"/>
                <a:gd name="T17" fmla="*/ 2 h 607"/>
                <a:gd name="T18" fmla="*/ 32 w 1033"/>
                <a:gd name="T19" fmla="*/ 2 h 607"/>
                <a:gd name="T20" fmla="*/ 31 w 1033"/>
                <a:gd name="T21" fmla="*/ 2 h 607"/>
                <a:gd name="T22" fmla="*/ 30 w 1033"/>
                <a:gd name="T23" fmla="*/ 2 h 607"/>
                <a:gd name="T24" fmla="*/ 30 w 1033"/>
                <a:gd name="T25" fmla="*/ 2 h 607"/>
                <a:gd name="T26" fmla="*/ 29 w 1033"/>
                <a:gd name="T27" fmla="*/ 1 h 607"/>
                <a:gd name="T28" fmla="*/ 28 w 1033"/>
                <a:gd name="T29" fmla="*/ 1 h 607"/>
                <a:gd name="T30" fmla="*/ 27 w 1033"/>
                <a:gd name="T31" fmla="*/ 1 h 607"/>
                <a:gd name="T32" fmla="*/ 26 w 1033"/>
                <a:gd name="T33" fmla="*/ 1 h 607"/>
                <a:gd name="T34" fmla="*/ 26 w 1033"/>
                <a:gd name="T35" fmla="*/ 1 h 607"/>
                <a:gd name="T36" fmla="*/ 25 w 1033"/>
                <a:gd name="T37" fmla="*/ 0 h 607"/>
                <a:gd name="T38" fmla="*/ 12 w 1033"/>
                <a:gd name="T39" fmla="*/ 3 h 607"/>
                <a:gd name="T40" fmla="*/ 12 w 1033"/>
                <a:gd name="T41" fmla="*/ 3 h 607"/>
                <a:gd name="T42" fmla="*/ 11 w 1033"/>
                <a:gd name="T43" fmla="*/ 3 h 607"/>
                <a:gd name="T44" fmla="*/ 10 w 1033"/>
                <a:gd name="T45" fmla="*/ 3 h 607"/>
                <a:gd name="T46" fmla="*/ 9 w 1033"/>
                <a:gd name="T47" fmla="*/ 3 h 607"/>
                <a:gd name="T48" fmla="*/ 9 w 1033"/>
                <a:gd name="T49" fmla="*/ 3 h 607"/>
                <a:gd name="T50" fmla="*/ 8 w 1033"/>
                <a:gd name="T51" fmla="*/ 3 h 607"/>
                <a:gd name="T52" fmla="*/ 7 w 1033"/>
                <a:gd name="T53" fmla="*/ 3 h 607"/>
                <a:gd name="T54" fmla="*/ 7 w 1033"/>
                <a:gd name="T55" fmla="*/ 3 h 607"/>
                <a:gd name="T56" fmla="*/ 6 w 1033"/>
                <a:gd name="T57" fmla="*/ 3 h 607"/>
                <a:gd name="T58" fmla="*/ 5 w 1033"/>
                <a:gd name="T59" fmla="*/ 3 h 607"/>
                <a:gd name="T60" fmla="*/ 4 w 1033"/>
                <a:gd name="T61" fmla="*/ 3 h 607"/>
                <a:gd name="T62" fmla="*/ 4 w 1033"/>
                <a:gd name="T63" fmla="*/ 3 h 607"/>
                <a:gd name="T64" fmla="*/ 3 w 1033"/>
                <a:gd name="T65" fmla="*/ 3 h 607"/>
                <a:gd name="T66" fmla="*/ 3 w 1033"/>
                <a:gd name="T67" fmla="*/ 3 h 607"/>
                <a:gd name="T68" fmla="*/ 2 w 1033"/>
                <a:gd name="T69" fmla="*/ 3 h 607"/>
                <a:gd name="T70" fmla="*/ 1 w 1033"/>
                <a:gd name="T71" fmla="*/ 3 h 607"/>
                <a:gd name="T72" fmla="*/ 0 w 1033"/>
                <a:gd name="T73" fmla="*/ 3 h 607"/>
                <a:gd name="T74" fmla="*/ 13 w 1033"/>
                <a:gd name="T75" fmla="*/ 8 h 607"/>
                <a:gd name="T76" fmla="*/ 29 w 1033"/>
                <a:gd name="T77" fmla="*/ 23 h 607"/>
                <a:gd name="T78" fmla="*/ 29 w 1033"/>
                <a:gd name="T79" fmla="*/ 22 h 607"/>
                <a:gd name="T80" fmla="*/ 29 w 1033"/>
                <a:gd name="T81" fmla="*/ 21 h 607"/>
                <a:gd name="T82" fmla="*/ 29 w 1033"/>
                <a:gd name="T83" fmla="*/ 20 h 607"/>
                <a:gd name="T84" fmla="*/ 29 w 1033"/>
                <a:gd name="T85" fmla="*/ 19 h 607"/>
                <a:gd name="T86" fmla="*/ 29 w 1033"/>
                <a:gd name="T87" fmla="*/ 18 h 607"/>
                <a:gd name="T88" fmla="*/ 29 w 1033"/>
                <a:gd name="T89" fmla="*/ 17 h 607"/>
                <a:gd name="T90" fmla="*/ 29 w 1033"/>
                <a:gd name="T91" fmla="*/ 17 h 607"/>
                <a:gd name="T92" fmla="*/ 29 w 1033"/>
                <a:gd name="T93" fmla="*/ 16 h 607"/>
                <a:gd name="T94" fmla="*/ 29 w 1033"/>
                <a:gd name="T95" fmla="*/ 16 h 607"/>
                <a:gd name="T96" fmla="*/ 29 w 1033"/>
                <a:gd name="T97" fmla="*/ 15 h 607"/>
                <a:gd name="T98" fmla="*/ 30 w 1033"/>
                <a:gd name="T99" fmla="*/ 14 h 607"/>
                <a:gd name="T100" fmla="*/ 30 w 1033"/>
                <a:gd name="T101" fmla="*/ 13 h 607"/>
                <a:gd name="T102" fmla="*/ 30 w 1033"/>
                <a:gd name="T103" fmla="*/ 12 h 607"/>
                <a:gd name="T104" fmla="*/ 31 w 1033"/>
                <a:gd name="T105" fmla="*/ 11 h 607"/>
                <a:gd name="T106" fmla="*/ 31 w 1033"/>
                <a:gd name="T107" fmla="*/ 11 h 607"/>
                <a:gd name="T108" fmla="*/ 31 w 1033"/>
                <a:gd name="T109" fmla="*/ 10 h 607"/>
                <a:gd name="T110" fmla="*/ 32 w 1033"/>
                <a:gd name="T111" fmla="*/ 9 h 607"/>
                <a:gd name="T112" fmla="*/ 32 w 1033"/>
                <a:gd name="T113" fmla="*/ 9 h 607"/>
                <a:gd name="T114" fmla="*/ 32 w 1033"/>
                <a:gd name="T115" fmla="*/ 8 h 60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2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9 w 302"/>
                <a:gd name="T1" fmla="*/ 0 h 129"/>
                <a:gd name="T2" fmla="*/ 9 w 302"/>
                <a:gd name="T3" fmla="*/ 0 h 129"/>
                <a:gd name="T4" fmla="*/ 8 w 302"/>
                <a:gd name="T5" fmla="*/ 0 h 129"/>
                <a:gd name="T6" fmla="*/ 8 w 302"/>
                <a:gd name="T7" fmla="*/ 0 h 129"/>
                <a:gd name="T8" fmla="*/ 8 w 302"/>
                <a:gd name="T9" fmla="*/ 1 h 129"/>
                <a:gd name="T10" fmla="*/ 8 w 302"/>
                <a:gd name="T11" fmla="*/ 1 h 129"/>
                <a:gd name="T12" fmla="*/ 7 w 302"/>
                <a:gd name="T13" fmla="*/ 1 h 129"/>
                <a:gd name="T14" fmla="*/ 7 w 302"/>
                <a:gd name="T15" fmla="*/ 1 h 129"/>
                <a:gd name="T16" fmla="*/ 7 w 302"/>
                <a:gd name="T17" fmla="*/ 1 h 129"/>
                <a:gd name="T18" fmla="*/ 6 w 302"/>
                <a:gd name="T19" fmla="*/ 1 h 129"/>
                <a:gd name="T20" fmla="*/ 6 w 302"/>
                <a:gd name="T21" fmla="*/ 1 h 129"/>
                <a:gd name="T22" fmla="*/ 6 w 302"/>
                <a:gd name="T23" fmla="*/ 1 h 129"/>
                <a:gd name="T24" fmla="*/ 6 w 302"/>
                <a:gd name="T25" fmla="*/ 1 h 129"/>
                <a:gd name="T26" fmla="*/ 5 w 302"/>
                <a:gd name="T27" fmla="*/ 1 h 129"/>
                <a:gd name="T28" fmla="*/ 5 w 302"/>
                <a:gd name="T29" fmla="*/ 1 h 129"/>
                <a:gd name="T30" fmla="*/ 0 w 302"/>
                <a:gd name="T31" fmla="*/ 2 h 129"/>
                <a:gd name="T32" fmla="*/ 0 w 302"/>
                <a:gd name="T33" fmla="*/ 2 h 129"/>
                <a:gd name="T34" fmla="*/ 0 w 302"/>
                <a:gd name="T35" fmla="*/ 2 h 129"/>
                <a:gd name="T36" fmla="*/ 1 w 302"/>
                <a:gd name="T37" fmla="*/ 3 h 129"/>
                <a:gd name="T38" fmla="*/ 1 w 302"/>
                <a:gd name="T39" fmla="*/ 3 h 129"/>
                <a:gd name="T40" fmla="*/ 1 w 302"/>
                <a:gd name="T41" fmla="*/ 3 h 129"/>
                <a:gd name="T42" fmla="*/ 1 w 302"/>
                <a:gd name="T43" fmla="*/ 4 h 129"/>
                <a:gd name="T44" fmla="*/ 2 w 302"/>
                <a:gd name="T45" fmla="*/ 4 h 129"/>
                <a:gd name="T46" fmla="*/ 2 w 302"/>
                <a:gd name="T47" fmla="*/ 4 h 129"/>
                <a:gd name="T48" fmla="*/ 2 w 302"/>
                <a:gd name="T49" fmla="*/ 4 h 129"/>
                <a:gd name="T50" fmla="*/ 3 w 302"/>
                <a:gd name="T51" fmla="*/ 4 h 129"/>
                <a:gd name="T52" fmla="*/ 3 w 302"/>
                <a:gd name="T53" fmla="*/ 5 h 129"/>
                <a:gd name="T54" fmla="*/ 3 w 302"/>
                <a:gd name="T55" fmla="*/ 5 h 129"/>
                <a:gd name="T56" fmla="*/ 4 w 302"/>
                <a:gd name="T57" fmla="*/ 5 h 129"/>
                <a:gd name="T58" fmla="*/ 4 w 302"/>
                <a:gd name="T59" fmla="*/ 5 h 129"/>
                <a:gd name="T60" fmla="*/ 4 w 302"/>
                <a:gd name="T61" fmla="*/ 5 h 129"/>
                <a:gd name="T62" fmla="*/ 5 w 302"/>
                <a:gd name="T63" fmla="*/ 5 h 129"/>
                <a:gd name="T64" fmla="*/ 5 w 302"/>
                <a:gd name="T65" fmla="*/ 5 h 129"/>
                <a:gd name="T66" fmla="*/ 6 w 302"/>
                <a:gd name="T67" fmla="*/ 5 h 129"/>
                <a:gd name="T68" fmla="*/ 6 w 302"/>
                <a:gd name="T69" fmla="*/ 5 h 129"/>
                <a:gd name="T70" fmla="*/ 6 w 302"/>
                <a:gd name="T71" fmla="*/ 5 h 129"/>
                <a:gd name="T72" fmla="*/ 6 w 302"/>
                <a:gd name="T73" fmla="*/ 5 h 129"/>
                <a:gd name="T74" fmla="*/ 7 w 302"/>
                <a:gd name="T75" fmla="*/ 5 h 129"/>
                <a:gd name="T76" fmla="*/ 7 w 302"/>
                <a:gd name="T77" fmla="*/ 5 h 129"/>
                <a:gd name="T78" fmla="*/ 7 w 302"/>
                <a:gd name="T79" fmla="*/ 5 h 129"/>
                <a:gd name="T80" fmla="*/ 9 w 302"/>
                <a:gd name="T81" fmla="*/ 3 h 129"/>
                <a:gd name="T82" fmla="*/ 8 w 302"/>
                <a:gd name="T83" fmla="*/ 5 h 129"/>
                <a:gd name="T84" fmla="*/ 8 w 302"/>
                <a:gd name="T85" fmla="*/ 5 h 129"/>
                <a:gd name="T86" fmla="*/ 8 w 302"/>
                <a:gd name="T87" fmla="*/ 5 h 129"/>
                <a:gd name="T88" fmla="*/ 9 w 302"/>
                <a:gd name="T89" fmla="*/ 5 h 129"/>
                <a:gd name="T90" fmla="*/ 9 w 302"/>
                <a:gd name="T91" fmla="*/ 5 h 129"/>
                <a:gd name="T92" fmla="*/ 9 w 302"/>
                <a:gd name="T93" fmla="*/ 5 h 129"/>
                <a:gd name="T94" fmla="*/ 9 w 302"/>
                <a:gd name="T95" fmla="*/ 5 h 129"/>
                <a:gd name="T96" fmla="*/ 10 w 302"/>
                <a:gd name="T97" fmla="*/ 5 h 129"/>
                <a:gd name="T98" fmla="*/ 10 w 302"/>
                <a:gd name="T99" fmla="*/ 4 h 129"/>
                <a:gd name="T100" fmla="*/ 10 w 302"/>
                <a:gd name="T101" fmla="*/ 4 h 129"/>
                <a:gd name="T102" fmla="*/ 11 w 302"/>
                <a:gd name="T103" fmla="*/ 4 h 129"/>
                <a:gd name="T104" fmla="*/ 11 w 302"/>
                <a:gd name="T105" fmla="*/ 4 h 129"/>
                <a:gd name="T106" fmla="*/ 11 w 302"/>
                <a:gd name="T107" fmla="*/ 4 h 129"/>
                <a:gd name="T108" fmla="*/ 9 w 302"/>
                <a:gd name="T109" fmla="*/ 0 h 1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3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21 w 751"/>
                <a:gd name="T1" fmla="*/ 5 h 571"/>
                <a:gd name="T2" fmla="*/ 22 w 751"/>
                <a:gd name="T3" fmla="*/ 6 h 571"/>
                <a:gd name="T4" fmla="*/ 23 w 751"/>
                <a:gd name="T5" fmla="*/ 7 h 571"/>
                <a:gd name="T6" fmla="*/ 24 w 751"/>
                <a:gd name="T7" fmla="*/ 8 h 571"/>
                <a:gd name="T8" fmla="*/ 24 w 751"/>
                <a:gd name="T9" fmla="*/ 10 h 571"/>
                <a:gd name="T10" fmla="*/ 25 w 751"/>
                <a:gd name="T11" fmla="*/ 11 h 571"/>
                <a:gd name="T12" fmla="*/ 25 w 751"/>
                <a:gd name="T13" fmla="*/ 13 h 571"/>
                <a:gd name="T14" fmla="*/ 24 w 751"/>
                <a:gd name="T15" fmla="*/ 13 h 571"/>
                <a:gd name="T16" fmla="*/ 22 w 751"/>
                <a:gd name="T17" fmla="*/ 14 h 571"/>
                <a:gd name="T18" fmla="*/ 23 w 751"/>
                <a:gd name="T19" fmla="*/ 18 h 571"/>
                <a:gd name="T20" fmla="*/ 24 w 751"/>
                <a:gd name="T21" fmla="*/ 19 h 571"/>
                <a:gd name="T22" fmla="*/ 25 w 751"/>
                <a:gd name="T23" fmla="*/ 19 h 571"/>
                <a:gd name="T24" fmla="*/ 26 w 751"/>
                <a:gd name="T25" fmla="*/ 19 h 571"/>
                <a:gd name="T26" fmla="*/ 27 w 751"/>
                <a:gd name="T27" fmla="*/ 19 h 571"/>
                <a:gd name="T28" fmla="*/ 28 w 751"/>
                <a:gd name="T29" fmla="*/ 19 h 571"/>
                <a:gd name="T30" fmla="*/ 17 w 751"/>
                <a:gd name="T31" fmla="*/ 20 h 571"/>
                <a:gd name="T32" fmla="*/ 17 w 751"/>
                <a:gd name="T33" fmla="*/ 18 h 571"/>
                <a:gd name="T34" fmla="*/ 18 w 751"/>
                <a:gd name="T35" fmla="*/ 17 h 571"/>
                <a:gd name="T36" fmla="*/ 19 w 751"/>
                <a:gd name="T37" fmla="*/ 16 h 571"/>
                <a:gd name="T38" fmla="*/ 19 w 751"/>
                <a:gd name="T39" fmla="*/ 15 h 571"/>
                <a:gd name="T40" fmla="*/ 19 w 751"/>
                <a:gd name="T41" fmla="*/ 14 h 571"/>
                <a:gd name="T42" fmla="*/ 13 w 751"/>
                <a:gd name="T43" fmla="*/ 5 h 571"/>
                <a:gd name="T44" fmla="*/ 11 w 751"/>
                <a:gd name="T45" fmla="*/ 5 h 571"/>
                <a:gd name="T46" fmla="*/ 10 w 751"/>
                <a:gd name="T47" fmla="*/ 4 h 571"/>
                <a:gd name="T48" fmla="*/ 9 w 751"/>
                <a:gd name="T49" fmla="*/ 4 h 571"/>
                <a:gd name="T50" fmla="*/ 8 w 751"/>
                <a:gd name="T51" fmla="*/ 4 h 571"/>
                <a:gd name="T52" fmla="*/ 7 w 751"/>
                <a:gd name="T53" fmla="*/ 4 h 571"/>
                <a:gd name="T54" fmla="*/ 6 w 751"/>
                <a:gd name="T55" fmla="*/ 4 h 571"/>
                <a:gd name="T56" fmla="*/ 5 w 751"/>
                <a:gd name="T57" fmla="*/ 4 h 571"/>
                <a:gd name="T58" fmla="*/ 4 w 751"/>
                <a:gd name="T59" fmla="*/ 4 h 571"/>
                <a:gd name="T60" fmla="*/ 3 w 751"/>
                <a:gd name="T61" fmla="*/ 4 h 571"/>
                <a:gd name="T62" fmla="*/ 1 w 751"/>
                <a:gd name="T63" fmla="*/ 4 h 571"/>
                <a:gd name="T64" fmla="*/ 0 w 751"/>
                <a:gd name="T65" fmla="*/ 0 h 571"/>
                <a:gd name="T66" fmla="*/ 2 w 751"/>
                <a:gd name="T67" fmla="*/ 3 h 571"/>
                <a:gd name="T68" fmla="*/ 4 w 751"/>
                <a:gd name="T69" fmla="*/ 2 h 571"/>
                <a:gd name="T70" fmla="*/ 5 w 751"/>
                <a:gd name="T71" fmla="*/ 2 h 571"/>
                <a:gd name="T72" fmla="*/ 6 w 751"/>
                <a:gd name="T73" fmla="*/ 2 h 571"/>
                <a:gd name="T74" fmla="*/ 7 w 751"/>
                <a:gd name="T75" fmla="*/ 2 h 571"/>
                <a:gd name="T76" fmla="*/ 7 w 751"/>
                <a:gd name="T77" fmla="*/ 2 h 571"/>
                <a:gd name="T78" fmla="*/ 9 w 751"/>
                <a:gd name="T79" fmla="*/ 2 h 571"/>
                <a:gd name="T80" fmla="*/ 10 w 751"/>
                <a:gd name="T81" fmla="*/ 2 h 571"/>
                <a:gd name="T82" fmla="*/ 11 w 751"/>
                <a:gd name="T83" fmla="*/ 2 h 571"/>
                <a:gd name="T84" fmla="*/ 12 w 751"/>
                <a:gd name="T85" fmla="*/ 2 h 571"/>
                <a:gd name="T86" fmla="*/ 14 w 751"/>
                <a:gd name="T87" fmla="*/ 3 h 571"/>
                <a:gd name="T88" fmla="*/ 15 w 751"/>
                <a:gd name="T89" fmla="*/ 4 h 571"/>
                <a:gd name="T90" fmla="*/ 16 w 751"/>
                <a:gd name="T91" fmla="*/ 5 h 571"/>
                <a:gd name="T92" fmla="*/ 17 w 751"/>
                <a:gd name="T93" fmla="*/ 6 h 571"/>
                <a:gd name="T94" fmla="*/ 18 w 751"/>
                <a:gd name="T95" fmla="*/ 6 h 571"/>
                <a:gd name="T96" fmla="*/ 19 w 751"/>
                <a:gd name="T97" fmla="*/ 10 h 571"/>
                <a:gd name="T98" fmla="*/ 20 w 751"/>
                <a:gd name="T99" fmla="*/ 11 h 571"/>
                <a:gd name="T100" fmla="*/ 22 w 751"/>
                <a:gd name="T101" fmla="*/ 12 h 571"/>
                <a:gd name="T102" fmla="*/ 22 w 751"/>
                <a:gd name="T103" fmla="*/ 12 h 571"/>
                <a:gd name="T104" fmla="*/ 24 w 751"/>
                <a:gd name="T105" fmla="*/ 9 h 571"/>
                <a:gd name="T106" fmla="*/ 23 w 751"/>
                <a:gd name="T107" fmla="*/ 8 h 571"/>
                <a:gd name="T108" fmla="*/ 22 w 751"/>
                <a:gd name="T109" fmla="*/ 7 h 571"/>
                <a:gd name="T110" fmla="*/ 21 w 751"/>
                <a:gd name="T111" fmla="*/ 6 h 571"/>
                <a:gd name="T112" fmla="*/ 20 w 751"/>
                <a:gd name="T113" fmla="*/ 5 h 571"/>
                <a:gd name="T114" fmla="*/ 20 w 751"/>
                <a:gd name="T115" fmla="*/ 4 h 5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4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2 w 175"/>
                <a:gd name="T1" fmla="*/ 2 h 116"/>
                <a:gd name="T2" fmla="*/ 2 w 175"/>
                <a:gd name="T3" fmla="*/ 2 h 116"/>
                <a:gd name="T4" fmla="*/ 2 w 175"/>
                <a:gd name="T5" fmla="*/ 2 h 116"/>
                <a:gd name="T6" fmla="*/ 3 w 175"/>
                <a:gd name="T7" fmla="*/ 2 h 116"/>
                <a:gd name="T8" fmla="*/ 3 w 175"/>
                <a:gd name="T9" fmla="*/ 2 h 116"/>
                <a:gd name="T10" fmla="*/ 3 w 175"/>
                <a:gd name="T11" fmla="*/ 2 h 116"/>
                <a:gd name="T12" fmla="*/ 3 w 175"/>
                <a:gd name="T13" fmla="*/ 2 h 116"/>
                <a:gd name="T14" fmla="*/ 4 w 175"/>
                <a:gd name="T15" fmla="*/ 2 h 116"/>
                <a:gd name="T16" fmla="*/ 4 w 175"/>
                <a:gd name="T17" fmla="*/ 2 h 116"/>
                <a:gd name="T18" fmla="*/ 4 w 175"/>
                <a:gd name="T19" fmla="*/ 3 h 116"/>
                <a:gd name="T20" fmla="*/ 5 w 175"/>
                <a:gd name="T21" fmla="*/ 3 h 116"/>
                <a:gd name="T22" fmla="*/ 5 w 175"/>
                <a:gd name="T23" fmla="*/ 3 h 116"/>
                <a:gd name="T24" fmla="*/ 5 w 175"/>
                <a:gd name="T25" fmla="*/ 3 h 116"/>
                <a:gd name="T26" fmla="*/ 5 w 175"/>
                <a:gd name="T27" fmla="*/ 3 h 116"/>
                <a:gd name="T28" fmla="*/ 6 w 175"/>
                <a:gd name="T29" fmla="*/ 4 h 116"/>
                <a:gd name="T30" fmla="*/ 6 w 175"/>
                <a:gd name="T31" fmla="*/ 4 h 116"/>
                <a:gd name="T32" fmla="*/ 6 w 175"/>
                <a:gd name="T33" fmla="*/ 4 h 116"/>
                <a:gd name="T34" fmla="*/ 6 w 175"/>
                <a:gd name="T35" fmla="*/ 4 h 116"/>
                <a:gd name="T36" fmla="*/ 5 w 175"/>
                <a:gd name="T37" fmla="*/ 4 h 116"/>
                <a:gd name="T38" fmla="*/ 5 w 175"/>
                <a:gd name="T39" fmla="*/ 4 h 116"/>
                <a:gd name="T40" fmla="*/ 5 w 175"/>
                <a:gd name="T41" fmla="*/ 4 h 116"/>
                <a:gd name="T42" fmla="*/ 4 w 175"/>
                <a:gd name="T43" fmla="*/ 4 h 116"/>
                <a:gd name="T44" fmla="*/ 4 w 175"/>
                <a:gd name="T45" fmla="*/ 4 h 116"/>
                <a:gd name="T46" fmla="*/ 4 w 175"/>
                <a:gd name="T47" fmla="*/ 4 h 116"/>
                <a:gd name="T48" fmla="*/ 4 w 175"/>
                <a:gd name="T49" fmla="*/ 4 h 116"/>
                <a:gd name="T50" fmla="*/ 3 w 175"/>
                <a:gd name="T51" fmla="*/ 4 h 116"/>
                <a:gd name="T52" fmla="*/ 3 w 175"/>
                <a:gd name="T53" fmla="*/ 4 h 116"/>
                <a:gd name="T54" fmla="*/ 3 w 175"/>
                <a:gd name="T55" fmla="*/ 4 h 116"/>
                <a:gd name="T56" fmla="*/ 3 w 175"/>
                <a:gd name="T57" fmla="*/ 4 h 116"/>
                <a:gd name="T58" fmla="*/ 2 w 175"/>
                <a:gd name="T59" fmla="*/ 4 h 116"/>
                <a:gd name="T60" fmla="*/ 2 w 175"/>
                <a:gd name="T61" fmla="*/ 4 h 116"/>
                <a:gd name="T62" fmla="*/ 2 w 175"/>
                <a:gd name="T63" fmla="*/ 4 h 116"/>
                <a:gd name="T64" fmla="*/ 1 w 175"/>
                <a:gd name="T65" fmla="*/ 4 h 116"/>
                <a:gd name="T66" fmla="*/ 1 w 175"/>
                <a:gd name="T67" fmla="*/ 4 h 116"/>
                <a:gd name="T68" fmla="*/ 1 w 175"/>
                <a:gd name="T69" fmla="*/ 4 h 116"/>
                <a:gd name="T70" fmla="*/ 0 w 175"/>
                <a:gd name="T71" fmla="*/ 4 h 116"/>
                <a:gd name="T72" fmla="*/ 0 w 175"/>
                <a:gd name="T73" fmla="*/ 4 h 116"/>
                <a:gd name="T74" fmla="*/ 0 w 175"/>
                <a:gd name="T75" fmla="*/ 4 h 116"/>
                <a:gd name="T76" fmla="*/ 2 w 175"/>
                <a:gd name="T77" fmla="*/ 0 h 1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5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6 w 419"/>
                <a:gd name="T1" fmla="*/ 5 h 536"/>
                <a:gd name="T2" fmla="*/ 5 w 419"/>
                <a:gd name="T3" fmla="*/ 5 h 536"/>
                <a:gd name="T4" fmla="*/ 5 w 419"/>
                <a:gd name="T5" fmla="*/ 6 h 536"/>
                <a:gd name="T6" fmla="*/ 5 w 419"/>
                <a:gd name="T7" fmla="*/ 6 h 536"/>
                <a:gd name="T8" fmla="*/ 4 w 419"/>
                <a:gd name="T9" fmla="*/ 7 h 536"/>
                <a:gd name="T10" fmla="*/ 4 w 419"/>
                <a:gd name="T11" fmla="*/ 8 h 536"/>
                <a:gd name="T12" fmla="*/ 4 w 419"/>
                <a:gd name="T13" fmla="*/ 8 h 536"/>
                <a:gd name="T14" fmla="*/ 4 w 419"/>
                <a:gd name="T15" fmla="*/ 9 h 536"/>
                <a:gd name="T16" fmla="*/ 3 w 419"/>
                <a:gd name="T17" fmla="*/ 10 h 536"/>
                <a:gd name="T18" fmla="*/ 3 w 419"/>
                <a:gd name="T19" fmla="*/ 10 h 536"/>
                <a:gd name="T20" fmla="*/ 3 w 419"/>
                <a:gd name="T21" fmla="*/ 11 h 536"/>
                <a:gd name="T22" fmla="*/ 3 w 419"/>
                <a:gd name="T23" fmla="*/ 12 h 536"/>
                <a:gd name="T24" fmla="*/ 2 w 419"/>
                <a:gd name="T25" fmla="*/ 13 h 536"/>
                <a:gd name="T26" fmla="*/ 2 w 419"/>
                <a:gd name="T27" fmla="*/ 13 h 536"/>
                <a:gd name="T28" fmla="*/ 2 w 419"/>
                <a:gd name="T29" fmla="*/ 14 h 536"/>
                <a:gd name="T30" fmla="*/ 2 w 419"/>
                <a:gd name="T31" fmla="*/ 15 h 536"/>
                <a:gd name="T32" fmla="*/ 1 w 419"/>
                <a:gd name="T33" fmla="*/ 16 h 536"/>
                <a:gd name="T34" fmla="*/ 1 w 419"/>
                <a:gd name="T35" fmla="*/ 16 h 536"/>
                <a:gd name="T36" fmla="*/ 1 w 419"/>
                <a:gd name="T37" fmla="*/ 17 h 536"/>
                <a:gd name="T38" fmla="*/ 0 w 419"/>
                <a:gd name="T39" fmla="*/ 18 h 536"/>
                <a:gd name="T40" fmla="*/ 0 w 419"/>
                <a:gd name="T41" fmla="*/ 19 h 536"/>
                <a:gd name="T42" fmla="*/ 0 w 419"/>
                <a:gd name="T43" fmla="*/ 19 h 536"/>
                <a:gd name="T44" fmla="*/ 5 w 419"/>
                <a:gd name="T45" fmla="*/ 19 h 536"/>
                <a:gd name="T46" fmla="*/ 5 w 419"/>
                <a:gd name="T47" fmla="*/ 19 h 536"/>
                <a:gd name="T48" fmla="*/ 5 w 419"/>
                <a:gd name="T49" fmla="*/ 18 h 536"/>
                <a:gd name="T50" fmla="*/ 5 w 419"/>
                <a:gd name="T51" fmla="*/ 17 h 536"/>
                <a:gd name="T52" fmla="*/ 5 w 419"/>
                <a:gd name="T53" fmla="*/ 16 h 536"/>
                <a:gd name="T54" fmla="*/ 5 w 419"/>
                <a:gd name="T55" fmla="*/ 16 h 536"/>
                <a:gd name="T56" fmla="*/ 5 w 419"/>
                <a:gd name="T57" fmla="*/ 15 h 536"/>
                <a:gd name="T58" fmla="*/ 5 w 419"/>
                <a:gd name="T59" fmla="*/ 14 h 536"/>
                <a:gd name="T60" fmla="*/ 5 w 419"/>
                <a:gd name="T61" fmla="*/ 14 h 536"/>
                <a:gd name="T62" fmla="*/ 5 w 419"/>
                <a:gd name="T63" fmla="*/ 12 h 536"/>
                <a:gd name="T64" fmla="*/ 5 w 419"/>
                <a:gd name="T65" fmla="*/ 12 h 536"/>
                <a:gd name="T66" fmla="*/ 5 w 419"/>
                <a:gd name="T67" fmla="*/ 11 h 536"/>
                <a:gd name="T68" fmla="*/ 5 w 419"/>
                <a:gd name="T69" fmla="*/ 10 h 536"/>
                <a:gd name="T70" fmla="*/ 6 w 419"/>
                <a:gd name="T71" fmla="*/ 9 h 536"/>
                <a:gd name="T72" fmla="*/ 6 w 419"/>
                <a:gd name="T73" fmla="*/ 8 h 536"/>
                <a:gd name="T74" fmla="*/ 6 w 419"/>
                <a:gd name="T75" fmla="*/ 7 h 536"/>
                <a:gd name="T76" fmla="*/ 7 w 419"/>
                <a:gd name="T77" fmla="*/ 6 h 536"/>
                <a:gd name="T78" fmla="*/ 7 w 419"/>
                <a:gd name="T79" fmla="*/ 6 h 536"/>
                <a:gd name="T80" fmla="*/ 8 w 419"/>
                <a:gd name="T81" fmla="*/ 5 h 536"/>
                <a:gd name="T82" fmla="*/ 9 w 419"/>
                <a:gd name="T83" fmla="*/ 4 h 536"/>
                <a:gd name="T84" fmla="*/ 10 w 419"/>
                <a:gd name="T85" fmla="*/ 3 h 536"/>
                <a:gd name="T86" fmla="*/ 11 w 419"/>
                <a:gd name="T87" fmla="*/ 3 h 536"/>
                <a:gd name="T88" fmla="*/ 11 w 419"/>
                <a:gd name="T89" fmla="*/ 2 h 536"/>
                <a:gd name="T90" fmla="*/ 12 w 419"/>
                <a:gd name="T91" fmla="*/ 2 h 536"/>
                <a:gd name="T92" fmla="*/ 12 w 419"/>
                <a:gd name="T93" fmla="*/ 2 h 536"/>
                <a:gd name="T94" fmla="*/ 13 w 419"/>
                <a:gd name="T95" fmla="*/ 1 h 536"/>
                <a:gd name="T96" fmla="*/ 14 w 419"/>
                <a:gd name="T97" fmla="*/ 1 h 536"/>
                <a:gd name="T98" fmla="*/ 15 w 419"/>
                <a:gd name="T99" fmla="*/ 1 h 536"/>
                <a:gd name="T100" fmla="*/ 15 w 419"/>
                <a:gd name="T101" fmla="*/ 0 h 536"/>
                <a:gd name="T102" fmla="*/ 7 w 419"/>
                <a:gd name="T103" fmla="*/ 1 h 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6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2 w 104"/>
                <a:gd name="T1" fmla="*/ 1 h 441"/>
                <a:gd name="T2" fmla="*/ 0 w 104"/>
                <a:gd name="T3" fmla="*/ 5 h 441"/>
                <a:gd name="T4" fmla="*/ 3 w 104"/>
                <a:gd name="T5" fmla="*/ 16 h 441"/>
                <a:gd name="T6" fmla="*/ 3 w 104"/>
                <a:gd name="T7" fmla="*/ 16 h 441"/>
                <a:gd name="T8" fmla="*/ 3 w 104"/>
                <a:gd name="T9" fmla="*/ 16 h 441"/>
                <a:gd name="T10" fmla="*/ 3 w 104"/>
                <a:gd name="T11" fmla="*/ 16 h 441"/>
                <a:gd name="T12" fmla="*/ 3 w 104"/>
                <a:gd name="T13" fmla="*/ 16 h 441"/>
                <a:gd name="T14" fmla="*/ 3 w 104"/>
                <a:gd name="T15" fmla="*/ 15 h 441"/>
                <a:gd name="T16" fmla="*/ 3 w 104"/>
                <a:gd name="T17" fmla="*/ 15 h 441"/>
                <a:gd name="T18" fmla="*/ 2 w 104"/>
                <a:gd name="T19" fmla="*/ 15 h 441"/>
                <a:gd name="T20" fmla="*/ 2 w 104"/>
                <a:gd name="T21" fmla="*/ 15 h 441"/>
                <a:gd name="T22" fmla="*/ 2 w 104"/>
                <a:gd name="T23" fmla="*/ 14 h 441"/>
                <a:gd name="T24" fmla="*/ 2 w 104"/>
                <a:gd name="T25" fmla="*/ 14 h 441"/>
                <a:gd name="T26" fmla="*/ 2 w 104"/>
                <a:gd name="T27" fmla="*/ 14 h 441"/>
                <a:gd name="T28" fmla="*/ 2 w 104"/>
                <a:gd name="T29" fmla="*/ 13 h 441"/>
                <a:gd name="T30" fmla="*/ 2 w 104"/>
                <a:gd name="T31" fmla="*/ 13 h 441"/>
                <a:gd name="T32" fmla="*/ 2 w 104"/>
                <a:gd name="T33" fmla="*/ 13 h 441"/>
                <a:gd name="T34" fmla="*/ 2 w 104"/>
                <a:gd name="T35" fmla="*/ 13 h 441"/>
                <a:gd name="T36" fmla="*/ 2 w 104"/>
                <a:gd name="T37" fmla="*/ 12 h 441"/>
                <a:gd name="T38" fmla="*/ 2 w 104"/>
                <a:gd name="T39" fmla="*/ 12 h 441"/>
                <a:gd name="T40" fmla="*/ 2 w 104"/>
                <a:gd name="T41" fmla="*/ 12 h 441"/>
                <a:gd name="T42" fmla="*/ 2 w 104"/>
                <a:gd name="T43" fmla="*/ 11 h 441"/>
                <a:gd name="T44" fmla="*/ 2 w 104"/>
                <a:gd name="T45" fmla="*/ 11 h 441"/>
                <a:gd name="T46" fmla="*/ 2 w 104"/>
                <a:gd name="T47" fmla="*/ 11 h 441"/>
                <a:gd name="T48" fmla="*/ 2 w 104"/>
                <a:gd name="T49" fmla="*/ 10 h 441"/>
                <a:gd name="T50" fmla="*/ 1 w 104"/>
                <a:gd name="T51" fmla="*/ 10 h 441"/>
                <a:gd name="T52" fmla="*/ 1 w 104"/>
                <a:gd name="T53" fmla="*/ 10 h 441"/>
                <a:gd name="T54" fmla="*/ 1 w 104"/>
                <a:gd name="T55" fmla="*/ 9 h 441"/>
                <a:gd name="T56" fmla="*/ 1 w 104"/>
                <a:gd name="T57" fmla="*/ 9 h 441"/>
                <a:gd name="T58" fmla="*/ 2 w 104"/>
                <a:gd name="T59" fmla="*/ 9 h 441"/>
                <a:gd name="T60" fmla="*/ 2 w 104"/>
                <a:gd name="T61" fmla="*/ 8 h 441"/>
                <a:gd name="T62" fmla="*/ 2 w 104"/>
                <a:gd name="T63" fmla="*/ 8 h 441"/>
                <a:gd name="T64" fmla="*/ 2 w 104"/>
                <a:gd name="T65" fmla="*/ 8 h 441"/>
                <a:gd name="T66" fmla="*/ 2 w 104"/>
                <a:gd name="T67" fmla="*/ 8 h 441"/>
                <a:gd name="T68" fmla="*/ 2 w 104"/>
                <a:gd name="T69" fmla="*/ 7 h 441"/>
                <a:gd name="T70" fmla="*/ 2 w 104"/>
                <a:gd name="T71" fmla="*/ 7 h 441"/>
                <a:gd name="T72" fmla="*/ 2 w 104"/>
                <a:gd name="T73" fmla="*/ 7 h 441"/>
                <a:gd name="T74" fmla="*/ 2 w 104"/>
                <a:gd name="T75" fmla="*/ 7 h 441"/>
                <a:gd name="T76" fmla="*/ 2 w 104"/>
                <a:gd name="T77" fmla="*/ 6 h 441"/>
                <a:gd name="T78" fmla="*/ 2 w 104"/>
                <a:gd name="T79" fmla="*/ 6 h 441"/>
                <a:gd name="T80" fmla="*/ 2 w 104"/>
                <a:gd name="T81" fmla="*/ 6 h 441"/>
                <a:gd name="T82" fmla="*/ 2 w 104"/>
                <a:gd name="T83" fmla="*/ 5 h 441"/>
                <a:gd name="T84" fmla="*/ 2 w 104"/>
                <a:gd name="T85" fmla="*/ 5 h 441"/>
                <a:gd name="T86" fmla="*/ 2 w 104"/>
                <a:gd name="T87" fmla="*/ 5 h 441"/>
                <a:gd name="T88" fmla="*/ 3 w 104"/>
                <a:gd name="T89" fmla="*/ 5 h 441"/>
                <a:gd name="T90" fmla="*/ 3 w 104"/>
                <a:gd name="T91" fmla="*/ 4 h 441"/>
                <a:gd name="T92" fmla="*/ 3 w 104"/>
                <a:gd name="T93" fmla="*/ 4 h 441"/>
                <a:gd name="T94" fmla="*/ 3 w 104"/>
                <a:gd name="T95" fmla="*/ 4 h 441"/>
                <a:gd name="T96" fmla="*/ 3 w 104"/>
                <a:gd name="T97" fmla="*/ 4 h 441"/>
                <a:gd name="T98" fmla="*/ 3 w 104"/>
                <a:gd name="T99" fmla="*/ 3 h 441"/>
                <a:gd name="T100" fmla="*/ 3 w 104"/>
                <a:gd name="T101" fmla="*/ 3 h 441"/>
                <a:gd name="T102" fmla="*/ 3 w 104"/>
                <a:gd name="T103" fmla="*/ 3 h 441"/>
                <a:gd name="T104" fmla="*/ 3 w 104"/>
                <a:gd name="T105" fmla="*/ 3 h 441"/>
                <a:gd name="T106" fmla="*/ 4 w 104"/>
                <a:gd name="T107" fmla="*/ 2 h 441"/>
                <a:gd name="T108" fmla="*/ 3 w 104"/>
                <a:gd name="T109" fmla="*/ 1 h 441"/>
                <a:gd name="T110" fmla="*/ 4 w 104"/>
                <a:gd name="T111" fmla="*/ 0 h 4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7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1 w 191"/>
                <a:gd name="T1" fmla="*/ 1 h 134"/>
                <a:gd name="T2" fmla="*/ 1 w 191"/>
                <a:gd name="T3" fmla="*/ 0 h 134"/>
                <a:gd name="T4" fmla="*/ 1 w 191"/>
                <a:gd name="T5" fmla="*/ 0 h 134"/>
                <a:gd name="T6" fmla="*/ 2 w 191"/>
                <a:gd name="T7" fmla="*/ 0 h 134"/>
                <a:gd name="T8" fmla="*/ 3 w 191"/>
                <a:gd name="T9" fmla="*/ 0 h 134"/>
                <a:gd name="T10" fmla="*/ 3 w 191"/>
                <a:gd name="T11" fmla="*/ 0 h 134"/>
                <a:gd name="T12" fmla="*/ 3 w 191"/>
                <a:gd name="T13" fmla="*/ 0 h 134"/>
                <a:gd name="T14" fmla="*/ 3 w 191"/>
                <a:gd name="T15" fmla="*/ 0 h 134"/>
                <a:gd name="T16" fmla="*/ 4 w 191"/>
                <a:gd name="T17" fmla="*/ 0 h 134"/>
                <a:gd name="T18" fmla="*/ 4 w 191"/>
                <a:gd name="T19" fmla="*/ 0 h 134"/>
                <a:gd name="T20" fmla="*/ 4 w 191"/>
                <a:gd name="T21" fmla="*/ 0 h 134"/>
                <a:gd name="T22" fmla="*/ 4 w 191"/>
                <a:gd name="T23" fmla="*/ 0 h 134"/>
                <a:gd name="T24" fmla="*/ 4 w 191"/>
                <a:gd name="T25" fmla="*/ 0 h 134"/>
                <a:gd name="T26" fmla="*/ 4 w 191"/>
                <a:gd name="T27" fmla="*/ 0 h 134"/>
                <a:gd name="T28" fmla="*/ 5 w 191"/>
                <a:gd name="T29" fmla="*/ 0 h 134"/>
                <a:gd name="T30" fmla="*/ 5 w 191"/>
                <a:gd name="T31" fmla="*/ 0 h 134"/>
                <a:gd name="T32" fmla="*/ 5 w 191"/>
                <a:gd name="T33" fmla="*/ 0 h 134"/>
                <a:gd name="T34" fmla="*/ 5 w 191"/>
                <a:gd name="T35" fmla="*/ 0 h 134"/>
                <a:gd name="T36" fmla="*/ 5 w 191"/>
                <a:gd name="T37" fmla="*/ 0 h 134"/>
                <a:gd name="T38" fmla="*/ 7 w 191"/>
                <a:gd name="T39" fmla="*/ 0 h 134"/>
                <a:gd name="T40" fmla="*/ 7 w 191"/>
                <a:gd name="T41" fmla="*/ 2 h 134"/>
                <a:gd name="T42" fmla="*/ 5 w 191"/>
                <a:gd name="T43" fmla="*/ 2 h 134"/>
                <a:gd name="T44" fmla="*/ 5 w 191"/>
                <a:gd name="T45" fmla="*/ 2 h 134"/>
                <a:gd name="T46" fmla="*/ 5 w 191"/>
                <a:gd name="T47" fmla="*/ 2 h 134"/>
                <a:gd name="T48" fmla="*/ 5 w 191"/>
                <a:gd name="T49" fmla="*/ 2 h 134"/>
                <a:gd name="T50" fmla="*/ 5 w 191"/>
                <a:gd name="T51" fmla="*/ 3 h 134"/>
                <a:gd name="T52" fmla="*/ 5 w 191"/>
                <a:gd name="T53" fmla="*/ 3 h 134"/>
                <a:gd name="T54" fmla="*/ 5 w 191"/>
                <a:gd name="T55" fmla="*/ 3 h 134"/>
                <a:gd name="T56" fmla="*/ 4 w 191"/>
                <a:gd name="T57" fmla="*/ 3 h 134"/>
                <a:gd name="T58" fmla="*/ 4 w 191"/>
                <a:gd name="T59" fmla="*/ 3 h 134"/>
                <a:gd name="T60" fmla="*/ 4 w 191"/>
                <a:gd name="T61" fmla="*/ 3 h 134"/>
                <a:gd name="T62" fmla="*/ 4 w 191"/>
                <a:gd name="T63" fmla="*/ 3 h 134"/>
                <a:gd name="T64" fmla="*/ 4 w 191"/>
                <a:gd name="T65" fmla="*/ 3 h 134"/>
                <a:gd name="T66" fmla="*/ 4 w 191"/>
                <a:gd name="T67" fmla="*/ 3 h 134"/>
                <a:gd name="T68" fmla="*/ 4 w 191"/>
                <a:gd name="T69" fmla="*/ 3 h 134"/>
                <a:gd name="T70" fmla="*/ 3 w 191"/>
                <a:gd name="T71" fmla="*/ 3 h 134"/>
                <a:gd name="T72" fmla="*/ 3 w 191"/>
                <a:gd name="T73" fmla="*/ 4 h 134"/>
                <a:gd name="T74" fmla="*/ 3 w 191"/>
                <a:gd name="T75" fmla="*/ 4 h 134"/>
                <a:gd name="T76" fmla="*/ 3 w 191"/>
                <a:gd name="T77" fmla="*/ 4 h 134"/>
                <a:gd name="T78" fmla="*/ 3 w 191"/>
                <a:gd name="T79" fmla="*/ 4 h 134"/>
                <a:gd name="T80" fmla="*/ 3 w 191"/>
                <a:gd name="T81" fmla="*/ 4 h 134"/>
                <a:gd name="T82" fmla="*/ 3 w 191"/>
                <a:gd name="T83" fmla="*/ 4 h 134"/>
                <a:gd name="T84" fmla="*/ 3 w 191"/>
                <a:gd name="T85" fmla="*/ 4 h 134"/>
                <a:gd name="T86" fmla="*/ 2 w 191"/>
                <a:gd name="T87" fmla="*/ 4 h 134"/>
                <a:gd name="T88" fmla="*/ 2 w 191"/>
                <a:gd name="T89" fmla="*/ 4 h 134"/>
                <a:gd name="T90" fmla="*/ 2 w 191"/>
                <a:gd name="T91" fmla="*/ 4 h 134"/>
                <a:gd name="T92" fmla="*/ 0 w 191"/>
                <a:gd name="T93" fmla="*/ 5 h 134"/>
                <a:gd name="T94" fmla="*/ 1 w 191"/>
                <a:gd name="T95" fmla="*/ 2 h 134"/>
                <a:gd name="T96" fmla="*/ 3 w 191"/>
                <a:gd name="T97" fmla="*/ 1 h 134"/>
                <a:gd name="T98" fmla="*/ 1 w 191"/>
                <a:gd name="T99" fmla="*/ 1 h 134"/>
                <a:gd name="T100" fmla="*/ 1 w 191"/>
                <a:gd name="T101" fmla="*/ 1 h 1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8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3 w 146"/>
                <a:gd name="T1" fmla="*/ 1 h 130"/>
                <a:gd name="T2" fmla="*/ 3 w 146"/>
                <a:gd name="T3" fmla="*/ 1 h 130"/>
                <a:gd name="T4" fmla="*/ 3 w 146"/>
                <a:gd name="T5" fmla="*/ 1 h 130"/>
                <a:gd name="T6" fmla="*/ 2 w 146"/>
                <a:gd name="T7" fmla="*/ 1 h 130"/>
                <a:gd name="T8" fmla="*/ 2 w 146"/>
                <a:gd name="T9" fmla="*/ 1 h 130"/>
                <a:gd name="T10" fmla="*/ 2 w 146"/>
                <a:gd name="T11" fmla="*/ 0 h 130"/>
                <a:gd name="T12" fmla="*/ 2 w 146"/>
                <a:gd name="T13" fmla="*/ 0 h 130"/>
                <a:gd name="T14" fmla="*/ 2 w 146"/>
                <a:gd name="T15" fmla="*/ 0 h 130"/>
                <a:gd name="T16" fmla="*/ 2 w 146"/>
                <a:gd name="T17" fmla="*/ 0 h 130"/>
                <a:gd name="T18" fmla="*/ 3 w 146"/>
                <a:gd name="T19" fmla="*/ 0 h 130"/>
                <a:gd name="T20" fmla="*/ 3 w 146"/>
                <a:gd name="T21" fmla="*/ 0 h 130"/>
                <a:gd name="T22" fmla="*/ 3 w 146"/>
                <a:gd name="T23" fmla="*/ 0 h 130"/>
                <a:gd name="T24" fmla="*/ 4 w 146"/>
                <a:gd name="T25" fmla="*/ 0 h 130"/>
                <a:gd name="T26" fmla="*/ 4 w 146"/>
                <a:gd name="T27" fmla="*/ 0 h 130"/>
                <a:gd name="T28" fmla="*/ 5 w 146"/>
                <a:gd name="T29" fmla="*/ 1 h 130"/>
                <a:gd name="T30" fmla="*/ 5 w 146"/>
                <a:gd name="T31" fmla="*/ 1 h 130"/>
                <a:gd name="T32" fmla="*/ 5 w 146"/>
                <a:gd name="T33" fmla="*/ 1 h 130"/>
                <a:gd name="T34" fmla="*/ 5 w 146"/>
                <a:gd name="T35" fmla="*/ 1 h 130"/>
                <a:gd name="T36" fmla="*/ 5 w 146"/>
                <a:gd name="T37" fmla="*/ 1 h 130"/>
                <a:gd name="T38" fmla="*/ 5 w 146"/>
                <a:gd name="T39" fmla="*/ 1 h 130"/>
                <a:gd name="T40" fmla="*/ 5 w 146"/>
                <a:gd name="T41" fmla="*/ 1 h 130"/>
                <a:gd name="T42" fmla="*/ 5 w 146"/>
                <a:gd name="T43" fmla="*/ 1 h 130"/>
                <a:gd name="T44" fmla="*/ 4 w 146"/>
                <a:gd name="T45" fmla="*/ 2 h 130"/>
                <a:gd name="T46" fmla="*/ 4 w 146"/>
                <a:gd name="T47" fmla="*/ 2 h 130"/>
                <a:gd name="T48" fmla="*/ 4 w 146"/>
                <a:gd name="T49" fmla="*/ 2 h 130"/>
                <a:gd name="T50" fmla="*/ 3 w 146"/>
                <a:gd name="T51" fmla="*/ 3 h 130"/>
                <a:gd name="T52" fmla="*/ 3 w 146"/>
                <a:gd name="T53" fmla="*/ 3 h 130"/>
                <a:gd name="T54" fmla="*/ 3 w 146"/>
                <a:gd name="T55" fmla="*/ 3 h 130"/>
                <a:gd name="T56" fmla="*/ 1 w 146"/>
                <a:gd name="T57" fmla="*/ 5 h 130"/>
                <a:gd name="T58" fmla="*/ 1 w 146"/>
                <a:gd name="T59" fmla="*/ 5 h 130"/>
                <a:gd name="T60" fmla="*/ 0 w 146"/>
                <a:gd name="T61" fmla="*/ 4 h 130"/>
                <a:gd name="T62" fmla="*/ 1 w 146"/>
                <a:gd name="T63" fmla="*/ 3 h 130"/>
                <a:gd name="T64" fmla="*/ 2 w 146"/>
                <a:gd name="T65" fmla="*/ 1 h 130"/>
                <a:gd name="T66" fmla="*/ 3 w 146"/>
                <a:gd name="T67" fmla="*/ 1 h 1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9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4 h 103"/>
                <a:gd name="T2" fmla="*/ 0 w 121"/>
                <a:gd name="T3" fmla="*/ 4 h 103"/>
                <a:gd name="T4" fmla="*/ 0 w 121"/>
                <a:gd name="T5" fmla="*/ 4 h 103"/>
                <a:gd name="T6" fmla="*/ 0 w 121"/>
                <a:gd name="T7" fmla="*/ 3 h 103"/>
                <a:gd name="T8" fmla="*/ 0 w 121"/>
                <a:gd name="T9" fmla="*/ 3 h 103"/>
                <a:gd name="T10" fmla="*/ 0 w 121"/>
                <a:gd name="T11" fmla="*/ 3 h 103"/>
                <a:gd name="T12" fmla="*/ 1 w 121"/>
                <a:gd name="T13" fmla="*/ 3 h 103"/>
                <a:gd name="T14" fmla="*/ 1 w 121"/>
                <a:gd name="T15" fmla="*/ 3 h 103"/>
                <a:gd name="T16" fmla="*/ 1 w 121"/>
                <a:gd name="T17" fmla="*/ 3 h 103"/>
                <a:gd name="T18" fmla="*/ 1 w 121"/>
                <a:gd name="T19" fmla="*/ 2 h 103"/>
                <a:gd name="T20" fmla="*/ 1 w 121"/>
                <a:gd name="T21" fmla="*/ 2 h 103"/>
                <a:gd name="T22" fmla="*/ 2 w 121"/>
                <a:gd name="T23" fmla="*/ 2 h 103"/>
                <a:gd name="T24" fmla="*/ 2 w 121"/>
                <a:gd name="T25" fmla="*/ 2 h 103"/>
                <a:gd name="T26" fmla="*/ 2 w 121"/>
                <a:gd name="T27" fmla="*/ 2 h 103"/>
                <a:gd name="T28" fmla="*/ 2 w 121"/>
                <a:gd name="T29" fmla="*/ 2 h 103"/>
                <a:gd name="T30" fmla="*/ 2 w 121"/>
                <a:gd name="T31" fmla="*/ 2 h 103"/>
                <a:gd name="T32" fmla="*/ 2 w 121"/>
                <a:gd name="T33" fmla="*/ 2 h 103"/>
                <a:gd name="T34" fmla="*/ 2 w 121"/>
                <a:gd name="T35" fmla="*/ 1 h 103"/>
                <a:gd name="T36" fmla="*/ 3 w 121"/>
                <a:gd name="T37" fmla="*/ 2 h 103"/>
                <a:gd name="T38" fmla="*/ 3 w 121"/>
                <a:gd name="T39" fmla="*/ 2 h 103"/>
                <a:gd name="T40" fmla="*/ 3 w 121"/>
                <a:gd name="T41" fmla="*/ 2 h 103"/>
                <a:gd name="T42" fmla="*/ 3 w 121"/>
                <a:gd name="T43" fmla="*/ 2 h 103"/>
                <a:gd name="T44" fmla="*/ 3 w 121"/>
                <a:gd name="T45" fmla="*/ 2 h 103"/>
                <a:gd name="T46" fmla="*/ 3 w 121"/>
                <a:gd name="T47" fmla="*/ 1 h 103"/>
                <a:gd name="T48" fmla="*/ 4 w 121"/>
                <a:gd name="T49" fmla="*/ 1 h 103"/>
                <a:gd name="T50" fmla="*/ 4 w 121"/>
                <a:gd name="T51" fmla="*/ 1 h 103"/>
                <a:gd name="T52" fmla="*/ 4 w 121"/>
                <a:gd name="T53" fmla="*/ 1 h 103"/>
                <a:gd name="T54" fmla="*/ 4 w 121"/>
                <a:gd name="T55" fmla="*/ 1 h 103"/>
                <a:gd name="T56" fmla="*/ 4 w 121"/>
                <a:gd name="T57" fmla="*/ 1 h 103"/>
                <a:gd name="T58" fmla="*/ 4 w 121"/>
                <a:gd name="T59" fmla="*/ 1 h 103"/>
                <a:gd name="T60" fmla="*/ 4 w 121"/>
                <a:gd name="T61" fmla="*/ 0 h 103"/>
                <a:gd name="T62" fmla="*/ 4 w 121"/>
                <a:gd name="T63" fmla="*/ 0 h 103"/>
                <a:gd name="T64" fmla="*/ 4 w 121"/>
                <a:gd name="T65" fmla="*/ 0 h 103"/>
                <a:gd name="T66" fmla="*/ 4 w 121"/>
                <a:gd name="T67" fmla="*/ 0 h 103"/>
                <a:gd name="T68" fmla="*/ 4 w 121"/>
                <a:gd name="T69" fmla="*/ 0 h 103"/>
                <a:gd name="T70" fmla="*/ 4 w 121"/>
                <a:gd name="T71" fmla="*/ 2 h 103"/>
                <a:gd name="T72" fmla="*/ 3 w 121"/>
                <a:gd name="T73" fmla="*/ 2 h 103"/>
                <a:gd name="T74" fmla="*/ 3 w 121"/>
                <a:gd name="T75" fmla="*/ 2 h 103"/>
                <a:gd name="T76" fmla="*/ 3 w 121"/>
                <a:gd name="T77" fmla="*/ 2 h 103"/>
                <a:gd name="T78" fmla="*/ 2 w 121"/>
                <a:gd name="T79" fmla="*/ 3 h 103"/>
                <a:gd name="T80" fmla="*/ 2 w 121"/>
                <a:gd name="T81" fmla="*/ 3 h 103"/>
                <a:gd name="T82" fmla="*/ 2 w 121"/>
                <a:gd name="T83" fmla="*/ 3 h 103"/>
                <a:gd name="T84" fmla="*/ 2 w 121"/>
                <a:gd name="T85" fmla="*/ 3 h 103"/>
                <a:gd name="T86" fmla="*/ 2 w 121"/>
                <a:gd name="T87" fmla="*/ 3 h 103"/>
                <a:gd name="T88" fmla="*/ 2 w 121"/>
                <a:gd name="T89" fmla="*/ 3 h 103"/>
                <a:gd name="T90" fmla="*/ 2 w 121"/>
                <a:gd name="T91" fmla="*/ 3 h 103"/>
                <a:gd name="T92" fmla="*/ 2 w 121"/>
                <a:gd name="T93" fmla="*/ 3 h 103"/>
                <a:gd name="T94" fmla="*/ 1 w 121"/>
                <a:gd name="T95" fmla="*/ 3 h 103"/>
                <a:gd name="T96" fmla="*/ 1 w 121"/>
                <a:gd name="T97" fmla="*/ 3 h 103"/>
                <a:gd name="T98" fmla="*/ 1 w 121"/>
                <a:gd name="T99" fmla="*/ 3 h 103"/>
                <a:gd name="T100" fmla="*/ 1 w 121"/>
                <a:gd name="T101" fmla="*/ 4 h 103"/>
                <a:gd name="T102" fmla="*/ 1 w 121"/>
                <a:gd name="T103" fmla="*/ 4 h 103"/>
                <a:gd name="T104" fmla="*/ 1 w 121"/>
                <a:gd name="T105" fmla="*/ 4 h 103"/>
                <a:gd name="T106" fmla="*/ 1 w 121"/>
                <a:gd name="T107" fmla="*/ 4 h 103"/>
                <a:gd name="T108" fmla="*/ 1 w 121"/>
                <a:gd name="T109" fmla="*/ 4 h 103"/>
                <a:gd name="T110" fmla="*/ 1 w 121"/>
                <a:gd name="T111" fmla="*/ 4 h 103"/>
                <a:gd name="T112" fmla="*/ 0 w 121"/>
                <a:gd name="T113" fmla="*/ 4 h 103"/>
                <a:gd name="T114" fmla="*/ 0 w 121"/>
                <a:gd name="T115" fmla="*/ 4 h 103"/>
                <a:gd name="T116" fmla="*/ 0 w 121"/>
                <a:gd name="T117" fmla="*/ 4 h 103"/>
                <a:gd name="T118" fmla="*/ 0 w 121"/>
                <a:gd name="T119" fmla="*/ 4 h 103"/>
                <a:gd name="T120" fmla="*/ 0 w 121"/>
                <a:gd name="T121" fmla="*/ 4 h 103"/>
                <a:gd name="T122" fmla="*/ 0 w 121"/>
                <a:gd name="T123" fmla="*/ 4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0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2 w 87"/>
                <a:gd name="T1" fmla="*/ 0 h 101"/>
                <a:gd name="T2" fmla="*/ 0 w 87"/>
                <a:gd name="T3" fmla="*/ 0 h 101"/>
                <a:gd name="T4" fmla="*/ 0 w 87"/>
                <a:gd name="T5" fmla="*/ 0 h 101"/>
                <a:gd name="T6" fmla="*/ 0 w 87"/>
                <a:gd name="T7" fmla="*/ 0 h 101"/>
                <a:gd name="T8" fmla="*/ 0 w 87"/>
                <a:gd name="T9" fmla="*/ 0 h 101"/>
                <a:gd name="T10" fmla="*/ 0 w 87"/>
                <a:gd name="T11" fmla="*/ 1 h 101"/>
                <a:gd name="T12" fmla="*/ 0 w 87"/>
                <a:gd name="T13" fmla="*/ 1 h 101"/>
                <a:gd name="T14" fmla="*/ 0 w 87"/>
                <a:gd name="T15" fmla="*/ 1 h 101"/>
                <a:gd name="T16" fmla="*/ 0 w 87"/>
                <a:gd name="T17" fmla="*/ 1 h 101"/>
                <a:gd name="T18" fmla="*/ 0 w 87"/>
                <a:gd name="T19" fmla="*/ 1 h 101"/>
                <a:gd name="T20" fmla="*/ 0 w 87"/>
                <a:gd name="T21" fmla="*/ 1 h 101"/>
                <a:gd name="T22" fmla="*/ 0 w 87"/>
                <a:gd name="T23" fmla="*/ 1 h 101"/>
                <a:gd name="T24" fmla="*/ 0 w 87"/>
                <a:gd name="T25" fmla="*/ 1 h 101"/>
                <a:gd name="T26" fmla="*/ 0 w 87"/>
                <a:gd name="T27" fmla="*/ 2 h 101"/>
                <a:gd name="T28" fmla="*/ 0 w 87"/>
                <a:gd name="T29" fmla="*/ 2 h 101"/>
                <a:gd name="T30" fmla="*/ 0 w 87"/>
                <a:gd name="T31" fmla="*/ 2 h 101"/>
                <a:gd name="T32" fmla="*/ 0 w 87"/>
                <a:gd name="T33" fmla="*/ 2 h 101"/>
                <a:gd name="T34" fmla="*/ 0 w 87"/>
                <a:gd name="T35" fmla="*/ 2 h 101"/>
                <a:gd name="T36" fmla="*/ 0 w 87"/>
                <a:gd name="T37" fmla="*/ 2 h 101"/>
                <a:gd name="T38" fmla="*/ 0 w 87"/>
                <a:gd name="T39" fmla="*/ 3 h 101"/>
                <a:gd name="T40" fmla="*/ 0 w 87"/>
                <a:gd name="T41" fmla="*/ 3 h 101"/>
                <a:gd name="T42" fmla="*/ 0 w 87"/>
                <a:gd name="T43" fmla="*/ 3 h 101"/>
                <a:gd name="T44" fmla="*/ 0 w 87"/>
                <a:gd name="T45" fmla="*/ 3 h 101"/>
                <a:gd name="T46" fmla="*/ 0 w 87"/>
                <a:gd name="T47" fmla="*/ 3 h 101"/>
                <a:gd name="T48" fmla="*/ 0 w 87"/>
                <a:gd name="T49" fmla="*/ 3 h 101"/>
                <a:gd name="T50" fmla="*/ 0 w 87"/>
                <a:gd name="T51" fmla="*/ 3 h 101"/>
                <a:gd name="T52" fmla="*/ 0 w 87"/>
                <a:gd name="T53" fmla="*/ 3 h 101"/>
                <a:gd name="T54" fmla="*/ 0 w 87"/>
                <a:gd name="T55" fmla="*/ 3 h 101"/>
                <a:gd name="T56" fmla="*/ 0 w 87"/>
                <a:gd name="T57" fmla="*/ 4 h 101"/>
                <a:gd name="T58" fmla="*/ 0 w 87"/>
                <a:gd name="T59" fmla="*/ 4 h 101"/>
                <a:gd name="T60" fmla="*/ 3 w 87"/>
                <a:gd name="T61" fmla="*/ 3 h 101"/>
                <a:gd name="T62" fmla="*/ 3 w 87"/>
                <a:gd name="T63" fmla="*/ 1 h 101"/>
                <a:gd name="T64" fmla="*/ 2 w 87"/>
                <a:gd name="T65" fmla="*/ 0 h 101"/>
                <a:gd name="T66" fmla="*/ 2 w 87"/>
                <a:gd name="T67" fmla="*/ 0 h 1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1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0 h 60"/>
                <a:gd name="T2" fmla="*/ 2 w 57"/>
                <a:gd name="T3" fmla="*/ 0 h 60"/>
                <a:gd name="T4" fmla="*/ 2 w 57"/>
                <a:gd name="T5" fmla="*/ 2 h 60"/>
                <a:gd name="T6" fmla="*/ 0 w 57"/>
                <a:gd name="T7" fmla="*/ 2 h 60"/>
                <a:gd name="T8" fmla="*/ 0 w 57"/>
                <a:gd name="T9" fmla="*/ 0 h 60"/>
                <a:gd name="T10" fmla="*/ 0 w 57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2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0 w 14"/>
                <a:gd name="T1" fmla="*/ 0 h 51"/>
                <a:gd name="T2" fmla="*/ 1 w 14"/>
                <a:gd name="T3" fmla="*/ 0 h 51"/>
                <a:gd name="T4" fmla="*/ 0 w 14"/>
                <a:gd name="T5" fmla="*/ 2 h 51"/>
                <a:gd name="T6" fmla="*/ 0 w 14"/>
                <a:gd name="T7" fmla="*/ 2 h 51"/>
                <a:gd name="T8" fmla="*/ 0 w 14"/>
                <a:gd name="T9" fmla="*/ 0 h 51"/>
                <a:gd name="T10" fmla="*/ 0 w 14"/>
                <a:gd name="T11" fmla="*/ 0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3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1 w 103"/>
                <a:gd name="T1" fmla="*/ 0 h 95"/>
                <a:gd name="T2" fmla="*/ 1 w 103"/>
                <a:gd name="T3" fmla="*/ 0 h 95"/>
                <a:gd name="T4" fmla="*/ 1 w 103"/>
                <a:gd name="T5" fmla="*/ 0 h 95"/>
                <a:gd name="T6" fmla="*/ 1 w 103"/>
                <a:gd name="T7" fmla="*/ 0 h 95"/>
                <a:gd name="T8" fmla="*/ 1 w 103"/>
                <a:gd name="T9" fmla="*/ 0 h 95"/>
                <a:gd name="T10" fmla="*/ 1 w 103"/>
                <a:gd name="T11" fmla="*/ 0 h 95"/>
                <a:gd name="T12" fmla="*/ 1 w 103"/>
                <a:gd name="T13" fmla="*/ 0 h 95"/>
                <a:gd name="T14" fmla="*/ 2 w 103"/>
                <a:gd name="T15" fmla="*/ 0 h 95"/>
                <a:gd name="T16" fmla="*/ 2 w 103"/>
                <a:gd name="T17" fmla="*/ 0 h 95"/>
                <a:gd name="T18" fmla="*/ 2 w 103"/>
                <a:gd name="T19" fmla="*/ 1 h 95"/>
                <a:gd name="T20" fmla="*/ 2 w 103"/>
                <a:gd name="T21" fmla="*/ 1 h 95"/>
                <a:gd name="T22" fmla="*/ 2 w 103"/>
                <a:gd name="T23" fmla="*/ 1 h 95"/>
                <a:gd name="T24" fmla="*/ 2 w 103"/>
                <a:gd name="T25" fmla="*/ 1 h 95"/>
                <a:gd name="T26" fmla="*/ 2 w 103"/>
                <a:gd name="T27" fmla="*/ 1 h 95"/>
                <a:gd name="T28" fmla="*/ 2 w 103"/>
                <a:gd name="T29" fmla="*/ 1 h 95"/>
                <a:gd name="T30" fmla="*/ 2 w 103"/>
                <a:gd name="T31" fmla="*/ 1 h 95"/>
                <a:gd name="T32" fmla="*/ 2 w 103"/>
                <a:gd name="T33" fmla="*/ 1 h 95"/>
                <a:gd name="T34" fmla="*/ 2 w 103"/>
                <a:gd name="T35" fmla="*/ 2 h 95"/>
                <a:gd name="T36" fmla="*/ 2 w 103"/>
                <a:gd name="T37" fmla="*/ 2 h 95"/>
                <a:gd name="T38" fmla="*/ 2 w 103"/>
                <a:gd name="T39" fmla="*/ 2 h 95"/>
                <a:gd name="T40" fmla="*/ 2 w 103"/>
                <a:gd name="T41" fmla="*/ 2 h 95"/>
                <a:gd name="T42" fmla="*/ 2 w 103"/>
                <a:gd name="T43" fmla="*/ 2 h 95"/>
                <a:gd name="T44" fmla="*/ 2 w 103"/>
                <a:gd name="T45" fmla="*/ 2 h 95"/>
                <a:gd name="T46" fmla="*/ 3 w 103"/>
                <a:gd name="T47" fmla="*/ 2 h 95"/>
                <a:gd name="T48" fmla="*/ 3 w 103"/>
                <a:gd name="T49" fmla="*/ 2 h 95"/>
                <a:gd name="T50" fmla="*/ 3 w 103"/>
                <a:gd name="T51" fmla="*/ 2 h 95"/>
                <a:gd name="T52" fmla="*/ 3 w 103"/>
                <a:gd name="T53" fmla="*/ 2 h 95"/>
                <a:gd name="T54" fmla="*/ 3 w 103"/>
                <a:gd name="T55" fmla="*/ 2 h 95"/>
                <a:gd name="T56" fmla="*/ 3 w 103"/>
                <a:gd name="T57" fmla="*/ 3 h 95"/>
                <a:gd name="T58" fmla="*/ 3 w 103"/>
                <a:gd name="T59" fmla="*/ 3 h 95"/>
                <a:gd name="T60" fmla="*/ 3 w 103"/>
                <a:gd name="T61" fmla="*/ 3 h 95"/>
                <a:gd name="T62" fmla="*/ 4 w 103"/>
                <a:gd name="T63" fmla="*/ 3 h 95"/>
                <a:gd name="T64" fmla="*/ 4 w 103"/>
                <a:gd name="T65" fmla="*/ 3 h 95"/>
                <a:gd name="T66" fmla="*/ 4 w 103"/>
                <a:gd name="T67" fmla="*/ 3 h 95"/>
                <a:gd name="T68" fmla="*/ 4 w 103"/>
                <a:gd name="T69" fmla="*/ 3 h 95"/>
                <a:gd name="T70" fmla="*/ 4 w 103"/>
                <a:gd name="T71" fmla="*/ 3 h 95"/>
                <a:gd name="T72" fmla="*/ 3 w 103"/>
                <a:gd name="T73" fmla="*/ 3 h 95"/>
                <a:gd name="T74" fmla="*/ 3 w 103"/>
                <a:gd name="T75" fmla="*/ 3 h 95"/>
                <a:gd name="T76" fmla="*/ 3 w 103"/>
                <a:gd name="T77" fmla="*/ 3 h 95"/>
                <a:gd name="T78" fmla="*/ 2 w 103"/>
                <a:gd name="T79" fmla="*/ 2 h 95"/>
                <a:gd name="T80" fmla="*/ 2 w 103"/>
                <a:gd name="T81" fmla="*/ 2 h 95"/>
                <a:gd name="T82" fmla="*/ 2 w 103"/>
                <a:gd name="T83" fmla="*/ 2 h 95"/>
                <a:gd name="T84" fmla="*/ 2 w 103"/>
                <a:gd name="T85" fmla="*/ 2 h 95"/>
                <a:gd name="T86" fmla="*/ 2 w 103"/>
                <a:gd name="T87" fmla="*/ 2 h 95"/>
                <a:gd name="T88" fmla="*/ 2 w 103"/>
                <a:gd name="T89" fmla="*/ 2 h 95"/>
                <a:gd name="T90" fmla="*/ 1 w 103"/>
                <a:gd name="T91" fmla="*/ 2 h 95"/>
                <a:gd name="T92" fmla="*/ 1 w 103"/>
                <a:gd name="T93" fmla="*/ 2 h 95"/>
                <a:gd name="T94" fmla="*/ 1 w 103"/>
                <a:gd name="T95" fmla="*/ 1 h 95"/>
                <a:gd name="T96" fmla="*/ 1 w 103"/>
                <a:gd name="T97" fmla="*/ 1 h 95"/>
                <a:gd name="T98" fmla="*/ 1 w 103"/>
                <a:gd name="T99" fmla="*/ 1 h 95"/>
                <a:gd name="T100" fmla="*/ 1 w 103"/>
                <a:gd name="T101" fmla="*/ 1 h 95"/>
                <a:gd name="T102" fmla="*/ 1 w 103"/>
                <a:gd name="T103" fmla="*/ 1 h 95"/>
                <a:gd name="T104" fmla="*/ 1 w 103"/>
                <a:gd name="T105" fmla="*/ 1 h 95"/>
                <a:gd name="T106" fmla="*/ 1 w 103"/>
                <a:gd name="T107" fmla="*/ 1 h 95"/>
                <a:gd name="T108" fmla="*/ 1 w 103"/>
                <a:gd name="T109" fmla="*/ 0 h 95"/>
                <a:gd name="T110" fmla="*/ 0 w 103"/>
                <a:gd name="T111" fmla="*/ 0 h 95"/>
                <a:gd name="T112" fmla="*/ 0 w 103"/>
                <a:gd name="T113" fmla="*/ 0 h 95"/>
                <a:gd name="T114" fmla="*/ 0 w 103"/>
                <a:gd name="T115" fmla="*/ 0 h 95"/>
                <a:gd name="T116" fmla="*/ 0 w 103"/>
                <a:gd name="T117" fmla="*/ 0 h 95"/>
                <a:gd name="T118" fmla="*/ 0 w 103"/>
                <a:gd name="T119" fmla="*/ 0 h 95"/>
                <a:gd name="T120" fmla="*/ 1 w 103"/>
                <a:gd name="T121" fmla="*/ 0 h 95"/>
                <a:gd name="T122" fmla="*/ 1 w 103"/>
                <a:gd name="T123" fmla="*/ 0 h 9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4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0 w 82"/>
                <a:gd name="T1" fmla="*/ 0 h 259"/>
                <a:gd name="T2" fmla="*/ 0 w 82"/>
                <a:gd name="T3" fmla="*/ 0 h 259"/>
                <a:gd name="T4" fmla="*/ 1 w 82"/>
                <a:gd name="T5" fmla="*/ 0 h 259"/>
                <a:gd name="T6" fmla="*/ 1 w 82"/>
                <a:gd name="T7" fmla="*/ 0 h 259"/>
                <a:gd name="T8" fmla="*/ 1 w 82"/>
                <a:gd name="T9" fmla="*/ 1 h 259"/>
                <a:gd name="T10" fmla="*/ 2 w 82"/>
                <a:gd name="T11" fmla="*/ 1 h 259"/>
                <a:gd name="T12" fmla="*/ 2 w 82"/>
                <a:gd name="T13" fmla="*/ 1 h 259"/>
                <a:gd name="T14" fmla="*/ 2 w 82"/>
                <a:gd name="T15" fmla="*/ 2 h 259"/>
                <a:gd name="T16" fmla="*/ 3 w 82"/>
                <a:gd name="T17" fmla="*/ 2 h 259"/>
                <a:gd name="T18" fmla="*/ 3 w 82"/>
                <a:gd name="T19" fmla="*/ 2 h 259"/>
                <a:gd name="T20" fmla="*/ 3 w 82"/>
                <a:gd name="T21" fmla="*/ 3 h 259"/>
                <a:gd name="T22" fmla="*/ 3 w 82"/>
                <a:gd name="T23" fmla="*/ 3 h 259"/>
                <a:gd name="T24" fmla="*/ 3 w 82"/>
                <a:gd name="T25" fmla="*/ 3 h 259"/>
                <a:gd name="T26" fmla="*/ 3 w 82"/>
                <a:gd name="T27" fmla="*/ 3 h 259"/>
                <a:gd name="T28" fmla="*/ 3 w 82"/>
                <a:gd name="T29" fmla="*/ 4 h 259"/>
                <a:gd name="T30" fmla="*/ 3 w 82"/>
                <a:gd name="T31" fmla="*/ 4 h 259"/>
                <a:gd name="T32" fmla="*/ 3 w 82"/>
                <a:gd name="T33" fmla="*/ 4 h 259"/>
                <a:gd name="T34" fmla="*/ 3 w 82"/>
                <a:gd name="T35" fmla="*/ 5 h 259"/>
                <a:gd name="T36" fmla="*/ 3 w 82"/>
                <a:gd name="T37" fmla="*/ 5 h 259"/>
                <a:gd name="T38" fmla="*/ 3 w 82"/>
                <a:gd name="T39" fmla="*/ 5 h 259"/>
                <a:gd name="T40" fmla="*/ 3 w 82"/>
                <a:gd name="T41" fmla="*/ 5 h 259"/>
                <a:gd name="T42" fmla="*/ 3 w 82"/>
                <a:gd name="T43" fmla="*/ 6 h 259"/>
                <a:gd name="T44" fmla="*/ 3 w 82"/>
                <a:gd name="T45" fmla="*/ 6 h 259"/>
                <a:gd name="T46" fmla="*/ 3 w 82"/>
                <a:gd name="T47" fmla="*/ 7 h 259"/>
                <a:gd name="T48" fmla="*/ 3 w 82"/>
                <a:gd name="T49" fmla="*/ 7 h 259"/>
                <a:gd name="T50" fmla="*/ 3 w 82"/>
                <a:gd name="T51" fmla="*/ 7 h 259"/>
                <a:gd name="T52" fmla="*/ 3 w 82"/>
                <a:gd name="T53" fmla="*/ 8 h 259"/>
                <a:gd name="T54" fmla="*/ 2 w 82"/>
                <a:gd name="T55" fmla="*/ 8 h 259"/>
                <a:gd name="T56" fmla="*/ 2 w 82"/>
                <a:gd name="T57" fmla="*/ 8 h 259"/>
                <a:gd name="T58" fmla="*/ 2 w 82"/>
                <a:gd name="T59" fmla="*/ 9 h 259"/>
                <a:gd name="T60" fmla="*/ 2 w 82"/>
                <a:gd name="T61" fmla="*/ 9 h 259"/>
                <a:gd name="T62" fmla="*/ 2 w 82"/>
                <a:gd name="T63" fmla="*/ 9 h 259"/>
                <a:gd name="T64" fmla="*/ 2 w 82"/>
                <a:gd name="T65" fmla="*/ 10 h 259"/>
                <a:gd name="T66" fmla="*/ 2 w 82"/>
                <a:gd name="T67" fmla="*/ 10 h 259"/>
                <a:gd name="T68" fmla="*/ 0 w 82"/>
                <a:gd name="T69" fmla="*/ 0 h 2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5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3 w 142"/>
                <a:gd name="T1" fmla="*/ 0 h 240"/>
                <a:gd name="T2" fmla="*/ 4 w 142"/>
                <a:gd name="T3" fmla="*/ 1 h 240"/>
                <a:gd name="T4" fmla="*/ 5 w 142"/>
                <a:gd name="T5" fmla="*/ 3 h 240"/>
                <a:gd name="T6" fmla="*/ 5 w 142"/>
                <a:gd name="T7" fmla="*/ 5 h 240"/>
                <a:gd name="T8" fmla="*/ 3 w 142"/>
                <a:gd name="T9" fmla="*/ 9 h 240"/>
                <a:gd name="T10" fmla="*/ 0 w 142"/>
                <a:gd name="T11" fmla="*/ 2 h 240"/>
                <a:gd name="T12" fmla="*/ 3 w 142"/>
                <a:gd name="T13" fmla="*/ 0 h 240"/>
                <a:gd name="T14" fmla="*/ 3 w 142"/>
                <a:gd name="T15" fmla="*/ 0 h 2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6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1 h 390"/>
                <a:gd name="T2" fmla="*/ 0 w 171"/>
                <a:gd name="T3" fmla="*/ 1 h 390"/>
                <a:gd name="T4" fmla="*/ 0 w 171"/>
                <a:gd name="T5" fmla="*/ 1 h 390"/>
                <a:gd name="T6" fmla="*/ 1 w 171"/>
                <a:gd name="T7" fmla="*/ 2 h 390"/>
                <a:gd name="T8" fmla="*/ 1 w 171"/>
                <a:gd name="T9" fmla="*/ 2 h 390"/>
                <a:gd name="T10" fmla="*/ 1 w 171"/>
                <a:gd name="T11" fmla="*/ 3 h 390"/>
                <a:gd name="T12" fmla="*/ 1 w 171"/>
                <a:gd name="T13" fmla="*/ 3 h 390"/>
                <a:gd name="T14" fmla="*/ 1 w 171"/>
                <a:gd name="T15" fmla="*/ 3 h 390"/>
                <a:gd name="T16" fmla="*/ 2 w 171"/>
                <a:gd name="T17" fmla="*/ 4 h 390"/>
                <a:gd name="T18" fmla="*/ 2 w 171"/>
                <a:gd name="T19" fmla="*/ 4 h 390"/>
                <a:gd name="T20" fmla="*/ 2 w 171"/>
                <a:gd name="T21" fmla="*/ 5 h 390"/>
                <a:gd name="T22" fmla="*/ 2 w 171"/>
                <a:gd name="T23" fmla="*/ 5 h 390"/>
                <a:gd name="T24" fmla="*/ 2 w 171"/>
                <a:gd name="T25" fmla="*/ 6 h 390"/>
                <a:gd name="T26" fmla="*/ 2 w 171"/>
                <a:gd name="T27" fmla="*/ 6 h 390"/>
                <a:gd name="T28" fmla="*/ 2 w 171"/>
                <a:gd name="T29" fmla="*/ 7 h 390"/>
                <a:gd name="T30" fmla="*/ 3 w 171"/>
                <a:gd name="T31" fmla="*/ 7 h 390"/>
                <a:gd name="T32" fmla="*/ 3 w 171"/>
                <a:gd name="T33" fmla="*/ 8 h 390"/>
                <a:gd name="T34" fmla="*/ 3 w 171"/>
                <a:gd name="T35" fmla="*/ 8 h 390"/>
                <a:gd name="T36" fmla="*/ 3 w 171"/>
                <a:gd name="T37" fmla="*/ 9 h 390"/>
                <a:gd name="T38" fmla="*/ 3 w 171"/>
                <a:gd name="T39" fmla="*/ 10 h 390"/>
                <a:gd name="T40" fmla="*/ 3 w 171"/>
                <a:gd name="T41" fmla="*/ 10 h 390"/>
                <a:gd name="T42" fmla="*/ 3 w 171"/>
                <a:gd name="T43" fmla="*/ 11 h 390"/>
                <a:gd name="T44" fmla="*/ 3 w 171"/>
                <a:gd name="T45" fmla="*/ 11 h 390"/>
                <a:gd name="T46" fmla="*/ 4 w 171"/>
                <a:gd name="T47" fmla="*/ 12 h 390"/>
                <a:gd name="T48" fmla="*/ 4 w 171"/>
                <a:gd name="T49" fmla="*/ 12 h 390"/>
                <a:gd name="T50" fmla="*/ 4 w 171"/>
                <a:gd name="T51" fmla="*/ 13 h 390"/>
                <a:gd name="T52" fmla="*/ 4 w 171"/>
                <a:gd name="T53" fmla="*/ 13 h 390"/>
                <a:gd name="T54" fmla="*/ 4 w 171"/>
                <a:gd name="T55" fmla="*/ 13 h 390"/>
                <a:gd name="T56" fmla="*/ 4 w 171"/>
                <a:gd name="T57" fmla="*/ 14 h 390"/>
                <a:gd name="T58" fmla="*/ 4 w 171"/>
                <a:gd name="T59" fmla="*/ 14 h 390"/>
                <a:gd name="T60" fmla="*/ 4 w 171"/>
                <a:gd name="T61" fmla="*/ 14 h 390"/>
                <a:gd name="T62" fmla="*/ 4 w 171"/>
                <a:gd name="T63" fmla="*/ 14 h 390"/>
                <a:gd name="T64" fmla="*/ 4 w 171"/>
                <a:gd name="T65" fmla="*/ 14 h 390"/>
                <a:gd name="T66" fmla="*/ 4 w 171"/>
                <a:gd name="T67" fmla="*/ 13 h 390"/>
                <a:gd name="T68" fmla="*/ 5 w 171"/>
                <a:gd name="T69" fmla="*/ 13 h 390"/>
                <a:gd name="T70" fmla="*/ 5 w 171"/>
                <a:gd name="T71" fmla="*/ 13 h 390"/>
                <a:gd name="T72" fmla="*/ 5 w 171"/>
                <a:gd name="T73" fmla="*/ 12 h 390"/>
                <a:gd name="T74" fmla="*/ 5 w 171"/>
                <a:gd name="T75" fmla="*/ 12 h 390"/>
                <a:gd name="T76" fmla="*/ 5 w 171"/>
                <a:gd name="T77" fmla="*/ 11 h 390"/>
                <a:gd name="T78" fmla="*/ 5 w 171"/>
                <a:gd name="T79" fmla="*/ 11 h 390"/>
                <a:gd name="T80" fmla="*/ 5 w 171"/>
                <a:gd name="T81" fmla="*/ 10 h 390"/>
                <a:gd name="T82" fmla="*/ 6 w 171"/>
                <a:gd name="T83" fmla="*/ 10 h 390"/>
                <a:gd name="T84" fmla="*/ 6 w 171"/>
                <a:gd name="T85" fmla="*/ 9 h 390"/>
                <a:gd name="T86" fmla="*/ 6 w 171"/>
                <a:gd name="T87" fmla="*/ 9 h 390"/>
                <a:gd name="T88" fmla="*/ 6 w 171"/>
                <a:gd name="T89" fmla="*/ 8 h 390"/>
                <a:gd name="T90" fmla="*/ 6 w 171"/>
                <a:gd name="T91" fmla="*/ 8 h 390"/>
                <a:gd name="T92" fmla="*/ 6 w 171"/>
                <a:gd name="T93" fmla="*/ 7 h 390"/>
                <a:gd name="T94" fmla="*/ 6 w 171"/>
                <a:gd name="T95" fmla="*/ 7 h 390"/>
                <a:gd name="T96" fmla="*/ 6 w 171"/>
                <a:gd name="T97" fmla="*/ 6 h 390"/>
                <a:gd name="T98" fmla="*/ 6 w 171"/>
                <a:gd name="T99" fmla="*/ 6 h 390"/>
                <a:gd name="T100" fmla="*/ 6 w 171"/>
                <a:gd name="T101" fmla="*/ 5 h 390"/>
                <a:gd name="T102" fmla="*/ 6 w 171"/>
                <a:gd name="T103" fmla="*/ 5 h 390"/>
                <a:gd name="T104" fmla="*/ 6 w 171"/>
                <a:gd name="T105" fmla="*/ 5 h 390"/>
                <a:gd name="T106" fmla="*/ 6 w 171"/>
                <a:gd name="T107" fmla="*/ 4 h 390"/>
                <a:gd name="T108" fmla="*/ 6 w 171"/>
                <a:gd name="T109" fmla="*/ 4 h 390"/>
                <a:gd name="T110" fmla="*/ 6 w 171"/>
                <a:gd name="T111" fmla="*/ 3 h 390"/>
                <a:gd name="T112" fmla="*/ 6 w 171"/>
                <a:gd name="T113" fmla="*/ 3 h 390"/>
                <a:gd name="T114" fmla="*/ 6 w 171"/>
                <a:gd name="T115" fmla="*/ 2 h 390"/>
                <a:gd name="T116" fmla="*/ 6 w 171"/>
                <a:gd name="T117" fmla="*/ 2 h 390"/>
                <a:gd name="T118" fmla="*/ 3 w 171"/>
                <a:gd name="T119" fmla="*/ 5 h 390"/>
                <a:gd name="T120" fmla="*/ 0 w 171"/>
                <a:gd name="T121" fmla="*/ 0 h 3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7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0 w 31"/>
                <a:gd name="T1" fmla="*/ 0 h 57"/>
                <a:gd name="T2" fmla="*/ 0 w 31"/>
                <a:gd name="T3" fmla="*/ 1 h 57"/>
                <a:gd name="T4" fmla="*/ 1 w 31"/>
                <a:gd name="T5" fmla="*/ 2 h 57"/>
                <a:gd name="T6" fmla="*/ 1 w 31"/>
                <a:gd name="T7" fmla="*/ 2 h 57"/>
                <a:gd name="T8" fmla="*/ 1 w 31"/>
                <a:gd name="T9" fmla="*/ 0 h 57"/>
                <a:gd name="T10" fmla="*/ 0 w 31"/>
                <a:gd name="T11" fmla="*/ 0 h 57"/>
                <a:gd name="T12" fmla="*/ 0 w 31"/>
                <a:gd name="T13" fmla="*/ 0 h 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8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1 w 68"/>
                <a:gd name="T1" fmla="*/ 0 h 285"/>
                <a:gd name="T2" fmla="*/ 1 w 68"/>
                <a:gd name="T3" fmla="*/ 0 h 285"/>
                <a:gd name="T4" fmla="*/ 1 w 68"/>
                <a:gd name="T5" fmla="*/ 0 h 285"/>
                <a:gd name="T6" fmla="*/ 2 w 68"/>
                <a:gd name="T7" fmla="*/ 0 h 285"/>
                <a:gd name="T8" fmla="*/ 2 w 68"/>
                <a:gd name="T9" fmla="*/ 0 h 285"/>
                <a:gd name="T10" fmla="*/ 2 w 68"/>
                <a:gd name="T11" fmla="*/ 1 h 285"/>
                <a:gd name="T12" fmla="*/ 2 w 68"/>
                <a:gd name="T13" fmla="*/ 1 h 285"/>
                <a:gd name="T14" fmla="*/ 2 w 68"/>
                <a:gd name="T15" fmla="*/ 1 h 285"/>
                <a:gd name="T16" fmla="*/ 2 w 68"/>
                <a:gd name="T17" fmla="*/ 1 h 285"/>
                <a:gd name="T18" fmla="*/ 2 w 68"/>
                <a:gd name="T19" fmla="*/ 1 h 285"/>
                <a:gd name="T20" fmla="*/ 2 w 68"/>
                <a:gd name="T21" fmla="*/ 1 h 285"/>
                <a:gd name="T22" fmla="*/ 2 w 68"/>
                <a:gd name="T23" fmla="*/ 1 h 285"/>
                <a:gd name="T24" fmla="*/ 2 w 68"/>
                <a:gd name="T25" fmla="*/ 2 h 285"/>
                <a:gd name="T26" fmla="*/ 2 w 68"/>
                <a:gd name="T27" fmla="*/ 2 h 285"/>
                <a:gd name="T28" fmla="*/ 2 w 68"/>
                <a:gd name="T29" fmla="*/ 2 h 285"/>
                <a:gd name="T30" fmla="*/ 2 w 68"/>
                <a:gd name="T31" fmla="*/ 2 h 285"/>
                <a:gd name="T32" fmla="*/ 2 w 68"/>
                <a:gd name="T33" fmla="*/ 2 h 285"/>
                <a:gd name="T34" fmla="*/ 2 w 68"/>
                <a:gd name="T35" fmla="*/ 2 h 285"/>
                <a:gd name="T36" fmla="*/ 2 w 68"/>
                <a:gd name="T37" fmla="*/ 2 h 285"/>
                <a:gd name="T38" fmla="*/ 2 w 68"/>
                <a:gd name="T39" fmla="*/ 3 h 285"/>
                <a:gd name="T40" fmla="*/ 2 w 68"/>
                <a:gd name="T41" fmla="*/ 3 h 285"/>
                <a:gd name="T42" fmla="*/ 2 w 68"/>
                <a:gd name="T43" fmla="*/ 3 h 285"/>
                <a:gd name="T44" fmla="*/ 2 w 68"/>
                <a:gd name="T45" fmla="*/ 3 h 285"/>
                <a:gd name="T46" fmla="*/ 2 w 68"/>
                <a:gd name="T47" fmla="*/ 3 h 285"/>
                <a:gd name="T48" fmla="*/ 2 w 68"/>
                <a:gd name="T49" fmla="*/ 3 h 285"/>
                <a:gd name="T50" fmla="*/ 2 w 68"/>
                <a:gd name="T51" fmla="*/ 4 h 285"/>
                <a:gd name="T52" fmla="*/ 2 w 68"/>
                <a:gd name="T53" fmla="*/ 4 h 285"/>
                <a:gd name="T54" fmla="*/ 3 w 68"/>
                <a:gd name="T55" fmla="*/ 4 h 285"/>
                <a:gd name="T56" fmla="*/ 3 w 68"/>
                <a:gd name="T57" fmla="*/ 4 h 285"/>
                <a:gd name="T58" fmla="*/ 3 w 68"/>
                <a:gd name="T59" fmla="*/ 4 h 285"/>
                <a:gd name="T60" fmla="*/ 3 w 68"/>
                <a:gd name="T61" fmla="*/ 4 h 285"/>
                <a:gd name="T62" fmla="*/ 3 w 68"/>
                <a:gd name="T63" fmla="*/ 5 h 285"/>
                <a:gd name="T64" fmla="*/ 3 w 68"/>
                <a:gd name="T65" fmla="*/ 5 h 285"/>
                <a:gd name="T66" fmla="*/ 3 w 68"/>
                <a:gd name="T67" fmla="*/ 5 h 285"/>
                <a:gd name="T68" fmla="*/ 3 w 68"/>
                <a:gd name="T69" fmla="*/ 5 h 285"/>
                <a:gd name="T70" fmla="*/ 3 w 68"/>
                <a:gd name="T71" fmla="*/ 5 h 285"/>
                <a:gd name="T72" fmla="*/ 3 w 68"/>
                <a:gd name="T73" fmla="*/ 5 h 285"/>
                <a:gd name="T74" fmla="*/ 3 w 68"/>
                <a:gd name="T75" fmla="*/ 6 h 285"/>
                <a:gd name="T76" fmla="*/ 3 w 68"/>
                <a:gd name="T77" fmla="*/ 6 h 285"/>
                <a:gd name="T78" fmla="*/ 3 w 68"/>
                <a:gd name="T79" fmla="*/ 6 h 285"/>
                <a:gd name="T80" fmla="*/ 3 w 68"/>
                <a:gd name="T81" fmla="*/ 6 h 285"/>
                <a:gd name="T82" fmla="*/ 3 w 68"/>
                <a:gd name="T83" fmla="*/ 6 h 285"/>
                <a:gd name="T84" fmla="*/ 2 w 68"/>
                <a:gd name="T85" fmla="*/ 6 h 285"/>
                <a:gd name="T86" fmla="*/ 2 w 68"/>
                <a:gd name="T87" fmla="*/ 6 h 285"/>
                <a:gd name="T88" fmla="*/ 2 w 68"/>
                <a:gd name="T89" fmla="*/ 7 h 285"/>
                <a:gd name="T90" fmla="*/ 2 w 68"/>
                <a:gd name="T91" fmla="*/ 7 h 285"/>
                <a:gd name="T92" fmla="*/ 2 w 68"/>
                <a:gd name="T93" fmla="*/ 7 h 285"/>
                <a:gd name="T94" fmla="*/ 2 w 68"/>
                <a:gd name="T95" fmla="*/ 7 h 285"/>
                <a:gd name="T96" fmla="*/ 2 w 68"/>
                <a:gd name="T97" fmla="*/ 7 h 285"/>
                <a:gd name="T98" fmla="*/ 2 w 68"/>
                <a:gd name="T99" fmla="*/ 7 h 285"/>
                <a:gd name="T100" fmla="*/ 1 w 68"/>
                <a:gd name="T101" fmla="*/ 11 h 285"/>
                <a:gd name="T102" fmla="*/ 0 w 68"/>
                <a:gd name="T103" fmla="*/ 7 h 285"/>
                <a:gd name="T104" fmla="*/ 1 w 68"/>
                <a:gd name="T105" fmla="*/ 0 h 285"/>
                <a:gd name="T106" fmla="*/ 1 w 68"/>
                <a:gd name="T107" fmla="*/ 0 h 2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9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2 w 103"/>
                <a:gd name="T1" fmla="*/ 2 h 131"/>
                <a:gd name="T2" fmla="*/ 2 w 103"/>
                <a:gd name="T3" fmla="*/ 2 h 131"/>
                <a:gd name="T4" fmla="*/ 2 w 103"/>
                <a:gd name="T5" fmla="*/ 2 h 131"/>
                <a:gd name="T6" fmla="*/ 2 w 103"/>
                <a:gd name="T7" fmla="*/ 2 h 131"/>
                <a:gd name="T8" fmla="*/ 3 w 103"/>
                <a:gd name="T9" fmla="*/ 2 h 131"/>
                <a:gd name="T10" fmla="*/ 3 w 103"/>
                <a:gd name="T11" fmla="*/ 1 h 131"/>
                <a:gd name="T12" fmla="*/ 3 w 103"/>
                <a:gd name="T13" fmla="*/ 1 h 131"/>
                <a:gd name="T14" fmla="*/ 3 w 103"/>
                <a:gd name="T15" fmla="*/ 1 h 131"/>
                <a:gd name="T16" fmla="*/ 3 w 103"/>
                <a:gd name="T17" fmla="*/ 1 h 131"/>
                <a:gd name="T18" fmla="*/ 3 w 103"/>
                <a:gd name="T19" fmla="*/ 1 h 131"/>
                <a:gd name="T20" fmla="*/ 3 w 103"/>
                <a:gd name="T21" fmla="*/ 1 h 131"/>
                <a:gd name="T22" fmla="*/ 3 w 103"/>
                <a:gd name="T23" fmla="*/ 1 h 131"/>
                <a:gd name="T24" fmla="*/ 3 w 103"/>
                <a:gd name="T25" fmla="*/ 1 h 131"/>
                <a:gd name="T26" fmla="*/ 4 w 103"/>
                <a:gd name="T27" fmla="*/ 0 h 131"/>
                <a:gd name="T28" fmla="*/ 4 w 103"/>
                <a:gd name="T29" fmla="*/ 0 h 131"/>
                <a:gd name="T30" fmla="*/ 4 w 103"/>
                <a:gd name="T31" fmla="*/ 0 h 131"/>
                <a:gd name="T32" fmla="*/ 4 w 103"/>
                <a:gd name="T33" fmla="*/ 0 h 131"/>
                <a:gd name="T34" fmla="*/ 3 w 103"/>
                <a:gd name="T35" fmla="*/ 0 h 131"/>
                <a:gd name="T36" fmla="*/ 3 w 103"/>
                <a:gd name="T37" fmla="*/ 0 h 131"/>
                <a:gd name="T38" fmla="*/ 3 w 103"/>
                <a:gd name="T39" fmla="*/ 0 h 131"/>
                <a:gd name="T40" fmla="*/ 3 w 103"/>
                <a:gd name="T41" fmla="*/ 0 h 131"/>
                <a:gd name="T42" fmla="*/ 3 w 103"/>
                <a:gd name="T43" fmla="*/ 0 h 131"/>
                <a:gd name="T44" fmla="*/ 2 w 103"/>
                <a:gd name="T45" fmla="*/ 0 h 131"/>
                <a:gd name="T46" fmla="*/ 2 w 103"/>
                <a:gd name="T47" fmla="*/ 0 h 131"/>
                <a:gd name="T48" fmla="*/ 2 w 103"/>
                <a:gd name="T49" fmla="*/ 0 h 131"/>
                <a:gd name="T50" fmla="*/ 2 w 103"/>
                <a:gd name="T51" fmla="*/ 0 h 131"/>
                <a:gd name="T52" fmla="*/ 2 w 103"/>
                <a:gd name="T53" fmla="*/ 0 h 131"/>
                <a:gd name="T54" fmla="*/ 2 w 103"/>
                <a:gd name="T55" fmla="*/ 1 h 131"/>
                <a:gd name="T56" fmla="*/ 2 w 103"/>
                <a:gd name="T57" fmla="*/ 1 h 131"/>
                <a:gd name="T58" fmla="*/ 1 w 103"/>
                <a:gd name="T59" fmla="*/ 1 h 131"/>
                <a:gd name="T60" fmla="*/ 1 w 103"/>
                <a:gd name="T61" fmla="*/ 1 h 131"/>
                <a:gd name="T62" fmla="*/ 1 w 103"/>
                <a:gd name="T63" fmla="*/ 1 h 131"/>
                <a:gd name="T64" fmla="*/ 1 w 103"/>
                <a:gd name="T65" fmla="*/ 1 h 131"/>
                <a:gd name="T66" fmla="*/ 1 w 103"/>
                <a:gd name="T67" fmla="*/ 1 h 131"/>
                <a:gd name="T68" fmla="*/ 1 w 103"/>
                <a:gd name="T69" fmla="*/ 2 h 131"/>
                <a:gd name="T70" fmla="*/ 1 w 103"/>
                <a:gd name="T71" fmla="*/ 2 h 131"/>
                <a:gd name="T72" fmla="*/ 1 w 103"/>
                <a:gd name="T73" fmla="*/ 2 h 131"/>
                <a:gd name="T74" fmla="*/ 0 w 103"/>
                <a:gd name="T75" fmla="*/ 2 h 131"/>
                <a:gd name="T76" fmla="*/ 0 w 103"/>
                <a:gd name="T77" fmla="*/ 2 h 131"/>
                <a:gd name="T78" fmla="*/ 0 w 103"/>
                <a:gd name="T79" fmla="*/ 2 h 131"/>
                <a:gd name="T80" fmla="*/ 0 w 103"/>
                <a:gd name="T81" fmla="*/ 3 h 131"/>
                <a:gd name="T82" fmla="*/ 0 w 103"/>
                <a:gd name="T83" fmla="*/ 3 h 131"/>
                <a:gd name="T84" fmla="*/ 0 w 103"/>
                <a:gd name="T85" fmla="*/ 3 h 131"/>
                <a:gd name="T86" fmla="*/ 0 w 103"/>
                <a:gd name="T87" fmla="*/ 3 h 131"/>
                <a:gd name="T88" fmla="*/ 0 w 103"/>
                <a:gd name="T89" fmla="*/ 3 h 131"/>
                <a:gd name="T90" fmla="*/ 0 w 103"/>
                <a:gd name="T91" fmla="*/ 3 h 131"/>
                <a:gd name="T92" fmla="*/ 0 w 103"/>
                <a:gd name="T93" fmla="*/ 4 h 131"/>
                <a:gd name="T94" fmla="*/ 0 w 103"/>
                <a:gd name="T95" fmla="*/ 4 h 131"/>
                <a:gd name="T96" fmla="*/ 0 w 103"/>
                <a:gd name="T97" fmla="*/ 4 h 131"/>
                <a:gd name="T98" fmla="*/ 0 w 103"/>
                <a:gd name="T99" fmla="*/ 4 h 131"/>
                <a:gd name="T100" fmla="*/ 0 w 103"/>
                <a:gd name="T101" fmla="*/ 4 h 131"/>
                <a:gd name="T102" fmla="*/ 0 w 103"/>
                <a:gd name="T103" fmla="*/ 4 h 131"/>
                <a:gd name="T104" fmla="*/ 0 w 103"/>
                <a:gd name="T105" fmla="*/ 4 h 131"/>
                <a:gd name="T106" fmla="*/ 0 w 103"/>
                <a:gd name="T107" fmla="*/ 5 h 131"/>
                <a:gd name="T108" fmla="*/ 0 w 103"/>
                <a:gd name="T109" fmla="*/ 5 h 131"/>
                <a:gd name="T110" fmla="*/ 0 w 103"/>
                <a:gd name="T111" fmla="*/ 5 h 131"/>
                <a:gd name="T112" fmla="*/ 0 w 103"/>
                <a:gd name="T113" fmla="*/ 5 h 131"/>
                <a:gd name="T114" fmla="*/ 0 w 103"/>
                <a:gd name="T115" fmla="*/ 5 h 131"/>
                <a:gd name="T116" fmla="*/ 2 w 103"/>
                <a:gd name="T117" fmla="*/ 2 h 131"/>
                <a:gd name="T118" fmla="*/ 2 w 103"/>
                <a:gd name="T119" fmla="*/ 2 h 13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0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2 h 290"/>
                <a:gd name="T2" fmla="*/ 1 w 179"/>
                <a:gd name="T3" fmla="*/ 1 h 290"/>
                <a:gd name="T4" fmla="*/ 2 w 179"/>
                <a:gd name="T5" fmla="*/ 0 h 290"/>
                <a:gd name="T6" fmla="*/ 4 w 179"/>
                <a:gd name="T7" fmla="*/ 1 h 290"/>
                <a:gd name="T8" fmla="*/ 4 w 179"/>
                <a:gd name="T9" fmla="*/ 1 h 290"/>
                <a:gd name="T10" fmla="*/ 5 w 179"/>
                <a:gd name="T11" fmla="*/ 2 h 290"/>
                <a:gd name="T12" fmla="*/ 6 w 179"/>
                <a:gd name="T13" fmla="*/ 2 h 290"/>
                <a:gd name="T14" fmla="*/ 6 w 179"/>
                <a:gd name="T15" fmla="*/ 3 h 290"/>
                <a:gd name="T16" fmla="*/ 6 w 179"/>
                <a:gd name="T17" fmla="*/ 4 h 290"/>
                <a:gd name="T18" fmla="*/ 7 w 179"/>
                <a:gd name="T19" fmla="*/ 5 h 290"/>
                <a:gd name="T20" fmla="*/ 7 w 179"/>
                <a:gd name="T21" fmla="*/ 5 h 290"/>
                <a:gd name="T22" fmla="*/ 6 w 179"/>
                <a:gd name="T23" fmla="*/ 6 h 290"/>
                <a:gd name="T24" fmla="*/ 5 w 179"/>
                <a:gd name="T25" fmla="*/ 7 h 290"/>
                <a:gd name="T26" fmla="*/ 6 w 179"/>
                <a:gd name="T27" fmla="*/ 9 h 290"/>
                <a:gd name="T28" fmla="*/ 6 w 179"/>
                <a:gd name="T29" fmla="*/ 10 h 290"/>
                <a:gd name="T30" fmla="*/ 6 w 179"/>
                <a:gd name="T31" fmla="*/ 11 h 290"/>
                <a:gd name="T32" fmla="*/ 5 w 179"/>
                <a:gd name="T33" fmla="*/ 11 h 290"/>
                <a:gd name="T34" fmla="*/ 4 w 179"/>
                <a:gd name="T35" fmla="*/ 8 h 290"/>
                <a:gd name="T36" fmla="*/ 0 w 179"/>
                <a:gd name="T37" fmla="*/ 2 h 290"/>
                <a:gd name="T38" fmla="*/ 0 w 179"/>
                <a:gd name="T39" fmla="*/ 2 h 2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1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1 w 183"/>
                <a:gd name="T1" fmla="*/ 0 h 264"/>
                <a:gd name="T2" fmla="*/ 2 w 183"/>
                <a:gd name="T3" fmla="*/ 1 h 264"/>
                <a:gd name="T4" fmla="*/ 2 w 183"/>
                <a:gd name="T5" fmla="*/ 2 h 264"/>
                <a:gd name="T6" fmla="*/ 4 w 183"/>
                <a:gd name="T7" fmla="*/ 2 h 264"/>
                <a:gd name="T8" fmla="*/ 4 w 183"/>
                <a:gd name="T9" fmla="*/ 2 h 264"/>
                <a:gd name="T10" fmla="*/ 4 w 183"/>
                <a:gd name="T11" fmla="*/ 2 h 264"/>
                <a:gd name="T12" fmla="*/ 4 w 183"/>
                <a:gd name="T13" fmla="*/ 2 h 264"/>
                <a:gd name="T14" fmla="*/ 4 w 183"/>
                <a:gd name="T15" fmla="*/ 3 h 264"/>
                <a:gd name="T16" fmla="*/ 4 w 183"/>
                <a:gd name="T17" fmla="*/ 3 h 264"/>
                <a:gd name="T18" fmla="*/ 4 w 183"/>
                <a:gd name="T19" fmla="*/ 3 h 264"/>
                <a:gd name="T20" fmla="*/ 4 w 183"/>
                <a:gd name="T21" fmla="*/ 3 h 264"/>
                <a:gd name="T22" fmla="*/ 4 w 183"/>
                <a:gd name="T23" fmla="*/ 3 h 264"/>
                <a:gd name="T24" fmla="*/ 4 w 183"/>
                <a:gd name="T25" fmla="*/ 3 h 264"/>
                <a:gd name="T26" fmla="*/ 4 w 183"/>
                <a:gd name="T27" fmla="*/ 3 h 264"/>
                <a:gd name="T28" fmla="*/ 4 w 183"/>
                <a:gd name="T29" fmla="*/ 4 h 264"/>
                <a:gd name="T30" fmla="*/ 4 w 183"/>
                <a:gd name="T31" fmla="*/ 4 h 264"/>
                <a:gd name="T32" fmla="*/ 4 w 183"/>
                <a:gd name="T33" fmla="*/ 4 h 264"/>
                <a:gd name="T34" fmla="*/ 4 w 183"/>
                <a:gd name="T35" fmla="*/ 4 h 264"/>
                <a:gd name="T36" fmla="*/ 4 w 183"/>
                <a:gd name="T37" fmla="*/ 4 h 264"/>
                <a:gd name="T38" fmla="*/ 4 w 183"/>
                <a:gd name="T39" fmla="*/ 4 h 264"/>
                <a:gd name="T40" fmla="*/ 5 w 183"/>
                <a:gd name="T41" fmla="*/ 4 h 264"/>
                <a:gd name="T42" fmla="*/ 5 w 183"/>
                <a:gd name="T43" fmla="*/ 5 h 264"/>
                <a:gd name="T44" fmla="*/ 5 w 183"/>
                <a:gd name="T45" fmla="*/ 5 h 264"/>
                <a:gd name="T46" fmla="*/ 5 w 183"/>
                <a:gd name="T47" fmla="*/ 5 h 264"/>
                <a:gd name="T48" fmla="*/ 5 w 183"/>
                <a:gd name="T49" fmla="*/ 5 h 264"/>
                <a:gd name="T50" fmla="*/ 5 w 183"/>
                <a:gd name="T51" fmla="*/ 5 h 264"/>
                <a:gd name="T52" fmla="*/ 6 w 183"/>
                <a:gd name="T53" fmla="*/ 4 h 264"/>
                <a:gd name="T54" fmla="*/ 7 w 183"/>
                <a:gd name="T55" fmla="*/ 4 h 264"/>
                <a:gd name="T56" fmla="*/ 6 w 183"/>
                <a:gd name="T57" fmla="*/ 6 h 264"/>
                <a:gd name="T58" fmla="*/ 6 w 183"/>
                <a:gd name="T59" fmla="*/ 7 h 264"/>
                <a:gd name="T60" fmla="*/ 5 w 183"/>
                <a:gd name="T61" fmla="*/ 7 h 264"/>
                <a:gd name="T62" fmla="*/ 5 w 183"/>
                <a:gd name="T63" fmla="*/ 7 h 264"/>
                <a:gd name="T64" fmla="*/ 5 w 183"/>
                <a:gd name="T65" fmla="*/ 7 h 264"/>
                <a:gd name="T66" fmla="*/ 5 w 183"/>
                <a:gd name="T67" fmla="*/ 7 h 264"/>
                <a:gd name="T68" fmla="*/ 5 w 183"/>
                <a:gd name="T69" fmla="*/ 7 h 264"/>
                <a:gd name="T70" fmla="*/ 5 w 183"/>
                <a:gd name="T71" fmla="*/ 7 h 264"/>
                <a:gd name="T72" fmla="*/ 5 w 183"/>
                <a:gd name="T73" fmla="*/ 7 h 264"/>
                <a:gd name="T74" fmla="*/ 5 w 183"/>
                <a:gd name="T75" fmla="*/ 8 h 264"/>
                <a:gd name="T76" fmla="*/ 5 w 183"/>
                <a:gd name="T77" fmla="*/ 8 h 264"/>
                <a:gd name="T78" fmla="*/ 5 w 183"/>
                <a:gd name="T79" fmla="*/ 8 h 264"/>
                <a:gd name="T80" fmla="*/ 5 w 183"/>
                <a:gd name="T81" fmla="*/ 8 h 264"/>
                <a:gd name="T82" fmla="*/ 5 w 183"/>
                <a:gd name="T83" fmla="*/ 8 h 264"/>
                <a:gd name="T84" fmla="*/ 5 w 183"/>
                <a:gd name="T85" fmla="*/ 8 h 264"/>
                <a:gd name="T86" fmla="*/ 5 w 183"/>
                <a:gd name="T87" fmla="*/ 8 h 264"/>
                <a:gd name="T88" fmla="*/ 5 w 183"/>
                <a:gd name="T89" fmla="*/ 8 h 264"/>
                <a:gd name="T90" fmla="*/ 5 w 183"/>
                <a:gd name="T91" fmla="*/ 9 h 264"/>
                <a:gd name="T92" fmla="*/ 5 w 183"/>
                <a:gd name="T93" fmla="*/ 9 h 264"/>
                <a:gd name="T94" fmla="*/ 5 w 183"/>
                <a:gd name="T95" fmla="*/ 9 h 264"/>
                <a:gd name="T96" fmla="*/ 5 w 183"/>
                <a:gd name="T97" fmla="*/ 9 h 264"/>
                <a:gd name="T98" fmla="*/ 5 w 183"/>
                <a:gd name="T99" fmla="*/ 9 h 264"/>
                <a:gd name="T100" fmla="*/ 5 w 183"/>
                <a:gd name="T101" fmla="*/ 9 h 264"/>
                <a:gd name="T102" fmla="*/ 5 w 183"/>
                <a:gd name="T103" fmla="*/ 9 h 264"/>
                <a:gd name="T104" fmla="*/ 5 w 183"/>
                <a:gd name="T105" fmla="*/ 10 h 264"/>
                <a:gd name="T106" fmla="*/ 5 w 183"/>
                <a:gd name="T107" fmla="*/ 10 h 264"/>
                <a:gd name="T108" fmla="*/ 5 w 183"/>
                <a:gd name="T109" fmla="*/ 10 h 264"/>
                <a:gd name="T110" fmla="*/ 3 w 183"/>
                <a:gd name="T111" fmla="*/ 8 h 264"/>
                <a:gd name="T112" fmla="*/ 2 w 183"/>
                <a:gd name="T113" fmla="*/ 7 h 264"/>
                <a:gd name="T114" fmla="*/ 0 w 183"/>
                <a:gd name="T115" fmla="*/ 4 h 264"/>
                <a:gd name="T116" fmla="*/ 0 w 183"/>
                <a:gd name="T117" fmla="*/ 2 h 264"/>
                <a:gd name="T118" fmla="*/ 1 w 183"/>
                <a:gd name="T119" fmla="*/ 0 h 264"/>
                <a:gd name="T120" fmla="*/ 1 w 183"/>
                <a:gd name="T121" fmla="*/ 0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2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1 h 25"/>
                <a:gd name="T2" fmla="*/ 0 w 26"/>
                <a:gd name="T3" fmla="*/ 1 h 25"/>
                <a:gd name="T4" fmla="*/ 0 w 26"/>
                <a:gd name="T5" fmla="*/ 1 h 25"/>
                <a:gd name="T6" fmla="*/ 0 w 26"/>
                <a:gd name="T7" fmla="*/ 1 h 25"/>
                <a:gd name="T8" fmla="*/ 0 w 26"/>
                <a:gd name="T9" fmla="*/ 1 h 25"/>
                <a:gd name="T10" fmla="*/ 1 w 26"/>
                <a:gd name="T11" fmla="*/ 1 h 25"/>
                <a:gd name="T12" fmla="*/ 1 w 26"/>
                <a:gd name="T13" fmla="*/ 1 h 25"/>
                <a:gd name="T14" fmla="*/ 1 w 26"/>
                <a:gd name="T15" fmla="*/ 1 h 25"/>
                <a:gd name="T16" fmla="*/ 1 w 26"/>
                <a:gd name="T17" fmla="*/ 1 h 25"/>
                <a:gd name="T18" fmla="*/ 1 w 26"/>
                <a:gd name="T19" fmla="*/ 0 h 25"/>
                <a:gd name="T20" fmla="*/ 1 w 26"/>
                <a:gd name="T21" fmla="*/ 0 h 25"/>
                <a:gd name="T22" fmla="*/ 1 w 26"/>
                <a:gd name="T23" fmla="*/ 0 h 25"/>
                <a:gd name="T24" fmla="*/ 1 w 26"/>
                <a:gd name="T25" fmla="*/ 0 h 25"/>
                <a:gd name="T26" fmla="*/ 1 w 26"/>
                <a:gd name="T27" fmla="*/ 0 h 25"/>
                <a:gd name="T28" fmla="*/ 0 w 26"/>
                <a:gd name="T29" fmla="*/ 1 h 25"/>
                <a:gd name="T30" fmla="*/ 0 w 26"/>
                <a:gd name="T31" fmla="*/ 1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3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1 w 33"/>
                <a:gd name="T1" fmla="*/ 1 h 57"/>
                <a:gd name="T2" fmla="*/ 1 w 33"/>
                <a:gd name="T3" fmla="*/ 0 h 57"/>
                <a:gd name="T4" fmla="*/ 0 w 33"/>
                <a:gd name="T5" fmla="*/ 1 h 57"/>
                <a:gd name="T6" fmla="*/ 0 w 33"/>
                <a:gd name="T7" fmla="*/ 1 h 57"/>
                <a:gd name="T8" fmla="*/ 0 w 33"/>
                <a:gd name="T9" fmla="*/ 2 h 57"/>
                <a:gd name="T10" fmla="*/ 1 w 33"/>
                <a:gd name="T11" fmla="*/ 2 h 57"/>
                <a:gd name="T12" fmla="*/ 1 w 33"/>
                <a:gd name="T13" fmla="*/ 2 h 57"/>
                <a:gd name="T14" fmla="*/ 1 w 33"/>
                <a:gd name="T15" fmla="*/ 1 h 57"/>
                <a:gd name="T16" fmla="*/ 1 w 33"/>
                <a:gd name="T17" fmla="*/ 1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4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2 w 105"/>
                <a:gd name="T1" fmla="*/ 0 h 182"/>
                <a:gd name="T2" fmla="*/ 2 w 105"/>
                <a:gd name="T3" fmla="*/ 0 h 182"/>
                <a:gd name="T4" fmla="*/ 2 w 105"/>
                <a:gd name="T5" fmla="*/ 0 h 182"/>
                <a:gd name="T6" fmla="*/ 2 w 105"/>
                <a:gd name="T7" fmla="*/ 0 h 182"/>
                <a:gd name="T8" fmla="*/ 2 w 105"/>
                <a:gd name="T9" fmla="*/ 1 h 182"/>
                <a:gd name="T10" fmla="*/ 1 w 105"/>
                <a:gd name="T11" fmla="*/ 1 h 182"/>
                <a:gd name="T12" fmla="*/ 1 w 105"/>
                <a:gd name="T13" fmla="*/ 1 h 182"/>
                <a:gd name="T14" fmla="*/ 1 w 105"/>
                <a:gd name="T15" fmla="*/ 2 h 182"/>
                <a:gd name="T16" fmla="*/ 1 w 105"/>
                <a:gd name="T17" fmla="*/ 2 h 182"/>
                <a:gd name="T18" fmla="*/ 1 w 105"/>
                <a:gd name="T19" fmla="*/ 2 h 182"/>
                <a:gd name="T20" fmla="*/ 0 w 105"/>
                <a:gd name="T21" fmla="*/ 3 h 182"/>
                <a:gd name="T22" fmla="*/ 0 w 105"/>
                <a:gd name="T23" fmla="*/ 3 h 182"/>
                <a:gd name="T24" fmla="*/ 0 w 105"/>
                <a:gd name="T25" fmla="*/ 3 h 182"/>
                <a:gd name="T26" fmla="*/ 0 w 105"/>
                <a:gd name="T27" fmla="*/ 4 h 182"/>
                <a:gd name="T28" fmla="*/ 0 w 105"/>
                <a:gd name="T29" fmla="*/ 4 h 182"/>
                <a:gd name="T30" fmla="*/ 0 w 105"/>
                <a:gd name="T31" fmla="*/ 4 h 182"/>
                <a:gd name="T32" fmla="*/ 0 w 105"/>
                <a:gd name="T33" fmla="*/ 4 h 182"/>
                <a:gd name="T34" fmla="*/ 0 w 105"/>
                <a:gd name="T35" fmla="*/ 4 h 182"/>
                <a:gd name="T36" fmla="*/ 0 w 105"/>
                <a:gd name="T37" fmla="*/ 5 h 182"/>
                <a:gd name="T38" fmla="*/ 0 w 105"/>
                <a:gd name="T39" fmla="*/ 5 h 182"/>
                <a:gd name="T40" fmla="*/ 1 w 105"/>
                <a:gd name="T41" fmla="*/ 5 h 182"/>
                <a:gd name="T42" fmla="*/ 1 w 105"/>
                <a:gd name="T43" fmla="*/ 5 h 182"/>
                <a:gd name="T44" fmla="*/ 1 w 105"/>
                <a:gd name="T45" fmla="*/ 6 h 182"/>
                <a:gd name="T46" fmla="*/ 2 w 105"/>
                <a:gd name="T47" fmla="*/ 6 h 182"/>
                <a:gd name="T48" fmla="*/ 2 w 105"/>
                <a:gd name="T49" fmla="*/ 6 h 182"/>
                <a:gd name="T50" fmla="*/ 2 w 105"/>
                <a:gd name="T51" fmla="*/ 6 h 182"/>
                <a:gd name="T52" fmla="*/ 3 w 105"/>
                <a:gd name="T53" fmla="*/ 7 h 182"/>
                <a:gd name="T54" fmla="*/ 3 w 105"/>
                <a:gd name="T55" fmla="*/ 7 h 182"/>
                <a:gd name="T56" fmla="*/ 3 w 105"/>
                <a:gd name="T57" fmla="*/ 6 h 182"/>
                <a:gd name="T58" fmla="*/ 3 w 105"/>
                <a:gd name="T59" fmla="*/ 6 h 182"/>
                <a:gd name="T60" fmla="*/ 3 w 105"/>
                <a:gd name="T61" fmla="*/ 6 h 182"/>
                <a:gd name="T62" fmla="*/ 3 w 105"/>
                <a:gd name="T63" fmla="*/ 6 h 182"/>
                <a:gd name="T64" fmla="*/ 3 w 105"/>
                <a:gd name="T65" fmla="*/ 5 h 182"/>
                <a:gd name="T66" fmla="*/ 3 w 105"/>
                <a:gd name="T67" fmla="*/ 5 h 182"/>
                <a:gd name="T68" fmla="*/ 3 w 105"/>
                <a:gd name="T69" fmla="*/ 5 h 182"/>
                <a:gd name="T70" fmla="*/ 3 w 105"/>
                <a:gd name="T71" fmla="*/ 4 h 182"/>
                <a:gd name="T72" fmla="*/ 3 w 105"/>
                <a:gd name="T73" fmla="*/ 4 h 182"/>
                <a:gd name="T74" fmla="*/ 3 w 105"/>
                <a:gd name="T75" fmla="*/ 4 h 182"/>
                <a:gd name="T76" fmla="*/ 4 w 105"/>
                <a:gd name="T77" fmla="*/ 4 h 182"/>
                <a:gd name="T78" fmla="*/ 4 w 105"/>
                <a:gd name="T79" fmla="*/ 4 h 182"/>
                <a:gd name="T80" fmla="*/ 4 w 105"/>
                <a:gd name="T81" fmla="*/ 4 h 182"/>
                <a:gd name="T82" fmla="*/ 3 w 105"/>
                <a:gd name="T83" fmla="*/ 4 h 182"/>
                <a:gd name="T84" fmla="*/ 3 w 105"/>
                <a:gd name="T85" fmla="*/ 3 h 182"/>
                <a:gd name="T86" fmla="*/ 3 w 105"/>
                <a:gd name="T87" fmla="*/ 3 h 182"/>
                <a:gd name="T88" fmla="*/ 2 w 105"/>
                <a:gd name="T89" fmla="*/ 3 h 182"/>
                <a:gd name="T90" fmla="*/ 2 w 105"/>
                <a:gd name="T91" fmla="*/ 3 h 182"/>
                <a:gd name="T92" fmla="*/ 2 w 105"/>
                <a:gd name="T93" fmla="*/ 2 h 182"/>
                <a:gd name="T94" fmla="*/ 2 w 105"/>
                <a:gd name="T95" fmla="*/ 2 h 182"/>
                <a:gd name="T96" fmla="*/ 2 w 105"/>
                <a:gd name="T97" fmla="*/ 1 h 182"/>
                <a:gd name="T98" fmla="*/ 3 w 105"/>
                <a:gd name="T99" fmla="*/ 1 h 182"/>
                <a:gd name="T100" fmla="*/ 3 w 105"/>
                <a:gd name="T101" fmla="*/ 1 h 182"/>
                <a:gd name="T102" fmla="*/ 3 w 105"/>
                <a:gd name="T103" fmla="*/ 1 h 182"/>
                <a:gd name="T104" fmla="*/ 3 w 105"/>
                <a:gd name="T105" fmla="*/ 0 h 182"/>
                <a:gd name="T106" fmla="*/ 3 w 105"/>
                <a:gd name="T107" fmla="*/ 0 h 1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5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2 w 613"/>
                <a:gd name="T1" fmla="*/ 0 h 615"/>
                <a:gd name="T2" fmla="*/ 2 w 613"/>
                <a:gd name="T3" fmla="*/ 0 h 615"/>
                <a:gd name="T4" fmla="*/ 2 w 613"/>
                <a:gd name="T5" fmla="*/ 0 h 615"/>
                <a:gd name="T6" fmla="*/ 2 w 613"/>
                <a:gd name="T7" fmla="*/ 1 h 615"/>
                <a:gd name="T8" fmla="*/ 3 w 613"/>
                <a:gd name="T9" fmla="*/ 1 h 615"/>
                <a:gd name="T10" fmla="*/ 3 w 613"/>
                <a:gd name="T11" fmla="*/ 1 h 615"/>
                <a:gd name="T12" fmla="*/ 3 w 613"/>
                <a:gd name="T13" fmla="*/ 1 h 615"/>
                <a:gd name="T14" fmla="*/ 3 w 613"/>
                <a:gd name="T15" fmla="*/ 2 h 615"/>
                <a:gd name="T16" fmla="*/ 4 w 613"/>
                <a:gd name="T17" fmla="*/ 2 h 615"/>
                <a:gd name="T18" fmla="*/ 4 w 613"/>
                <a:gd name="T19" fmla="*/ 2 h 615"/>
                <a:gd name="T20" fmla="*/ 4 w 613"/>
                <a:gd name="T21" fmla="*/ 2 h 615"/>
                <a:gd name="T22" fmla="*/ 5 w 613"/>
                <a:gd name="T23" fmla="*/ 3 h 615"/>
                <a:gd name="T24" fmla="*/ 5 w 613"/>
                <a:gd name="T25" fmla="*/ 3 h 615"/>
                <a:gd name="T26" fmla="*/ 5 w 613"/>
                <a:gd name="T27" fmla="*/ 3 h 615"/>
                <a:gd name="T28" fmla="*/ 6 w 613"/>
                <a:gd name="T29" fmla="*/ 3 h 615"/>
                <a:gd name="T30" fmla="*/ 6 w 613"/>
                <a:gd name="T31" fmla="*/ 4 h 615"/>
                <a:gd name="T32" fmla="*/ 6 w 613"/>
                <a:gd name="T33" fmla="*/ 4 h 615"/>
                <a:gd name="T34" fmla="*/ 7 w 613"/>
                <a:gd name="T35" fmla="*/ 5 h 615"/>
                <a:gd name="T36" fmla="*/ 7 w 613"/>
                <a:gd name="T37" fmla="*/ 5 h 615"/>
                <a:gd name="T38" fmla="*/ 8 w 613"/>
                <a:gd name="T39" fmla="*/ 5 h 615"/>
                <a:gd name="T40" fmla="*/ 8 w 613"/>
                <a:gd name="T41" fmla="*/ 6 h 615"/>
                <a:gd name="T42" fmla="*/ 9 w 613"/>
                <a:gd name="T43" fmla="*/ 6 h 615"/>
                <a:gd name="T44" fmla="*/ 9 w 613"/>
                <a:gd name="T45" fmla="*/ 7 h 615"/>
                <a:gd name="T46" fmla="*/ 10 w 613"/>
                <a:gd name="T47" fmla="*/ 7 h 615"/>
                <a:gd name="T48" fmla="*/ 10 w 613"/>
                <a:gd name="T49" fmla="*/ 8 h 615"/>
                <a:gd name="T50" fmla="*/ 11 w 613"/>
                <a:gd name="T51" fmla="*/ 8 h 615"/>
                <a:gd name="T52" fmla="*/ 11 w 613"/>
                <a:gd name="T53" fmla="*/ 9 h 615"/>
                <a:gd name="T54" fmla="*/ 12 w 613"/>
                <a:gd name="T55" fmla="*/ 10 h 615"/>
                <a:gd name="T56" fmla="*/ 12 w 613"/>
                <a:gd name="T57" fmla="*/ 10 h 615"/>
                <a:gd name="T58" fmla="*/ 13 w 613"/>
                <a:gd name="T59" fmla="*/ 11 h 615"/>
                <a:gd name="T60" fmla="*/ 14 w 613"/>
                <a:gd name="T61" fmla="*/ 11 h 615"/>
                <a:gd name="T62" fmla="*/ 14 w 613"/>
                <a:gd name="T63" fmla="*/ 12 h 615"/>
                <a:gd name="T64" fmla="*/ 15 w 613"/>
                <a:gd name="T65" fmla="*/ 13 h 615"/>
                <a:gd name="T66" fmla="*/ 15 w 613"/>
                <a:gd name="T67" fmla="*/ 13 h 615"/>
                <a:gd name="T68" fmla="*/ 16 w 613"/>
                <a:gd name="T69" fmla="*/ 14 h 615"/>
                <a:gd name="T70" fmla="*/ 16 w 613"/>
                <a:gd name="T71" fmla="*/ 15 h 615"/>
                <a:gd name="T72" fmla="*/ 17 w 613"/>
                <a:gd name="T73" fmla="*/ 15 h 615"/>
                <a:gd name="T74" fmla="*/ 18 w 613"/>
                <a:gd name="T75" fmla="*/ 16 h 615"/>
                <a:gd name="T76" fmla="*/ 18 w 613"/>
                <a:gd name="T77" fmla="*/ 16 h 615"/>
                <a:gd name="T78" fmla="*/ 19 w 613"/>
                <a:gd name="T79" fmla="*/ 17 h 615"/>
                <a:gd name="T80" fmla="*/ 19 w 613"/>
                <a:gd name="T81" fmla="*/ 17 h 615"/>
                <a:gd name="T82" fmla="*/ 20 w 613"/>
                <a:gd name="T83" fmla="*/ 18 h 615"/>
                <a:gd name="T84" fmla="*/ 20 w 613"/>
                <a:gd name="T85" fmla="*/ 18 h 615"/>
                <a:gd name="T86" fmla="*/ 20 w 613"/>
                <a:gd name="T87" fmla="*/ 19 h 615"/>
                <a:gd name="T88" fmla="*/ 21 w 613"/>
                <a:gd name="T89" fmla="*/ 19 h 615"/>
                <a:gd name="T90" fmla="*/ 21 w 613"/>
                <a:gd name="T91" fmla="*/ 20 h 615"/>
                <a:gd name="T92" fmla="*/ 22 w 613"/>
                <a:gd name="T93" fmla="*/ 20 h 615"/>
                <a:gd name="T94" fmla="*/ 22 w 613"/>
                <a:gd name="T95" fmla="*/ 20 h 615"/>
                <a:gd name="T96" fmla="*/ 22 w 613"/>
                <a:gd name="T97" fmla="*/ 21 h 615"/>
                <a:gd name="T98" fmla="*/ 22 w 613"/>
                <a:gd name="T99" fmla="*/ 21 h 615"/>
                <a:gd name="T100" fmla="*/ 23 w 613"/>
                <a:gd name="T101" fmla="*/ 21 h 615"/>
                <a:gd name="T102" fmla="*/ 23 w 613"/>
                <a:gd name="T103" fmla="*/ 21 h 615"/>
                <a:gd name="T104" fmla="*/ 0 w 613"/>
                <a:gd name="T105" fmla="*/ 3 h 615"/>
                <a:gd name="T106" fmla="*/ 1 w 613"/>
                <a:gd name="T107" fmla="*/ 0 h 6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6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0 w 1629"/>
                <a:gd name="T1" fmla="*/ 3 h 651"/>
                <a:gd name="T2" fmla="*/ 0 w 1629"/>
                <a:gd name="T3" fmla="*/ 3 h 651"/>
                <a:gd name="T4" fmla="*/ 1 w 1629"/>
                <a:gd name="T5" fmla="*/ 3 h 651"/>
                <a:gd name="T6" fmla="*/ 1 w 1629"/>
                <a:gd name="T7" fmla="*/ 3 h 651"/>
                <a:gd name="T8" fmla="*/ 2 w 1629"/>
                <a:gd name="T9" fmla="*/ 3 h 651"/>
                <a:gd name="T10" fmla="*/ 2 w 1629"/>
                <a:gd name="T11" fmla="*/ 3 h 651"/>
                <a:gd name="T12" fmla="*/ 3 w 1629"/>
                <a:gd name="T13" fmla="*/ 2 h 651"/>
                <a:gd name="T14" fmla="*/ 3 w 1629"/>
                <a:gd name="T15" fmla="*/ 2 h 651"/>
                <a:gd name="T16" fmla="*/ 4 w 1629"/>
                <a:gd name="T17" fmla="*/ 2 h 651"/>
                <a:gd name="T18" fmla="*/ 5 w 1629"/>
                <a:gd name="T19" fmla="*/ 2 h 651"/>
                <a:gd name="T20" fmla="*/ 6 w 1629"/>
                <a:gd name="T21" fmla="*/ 2 h 651"/>
                <a:gd name="T22" fmla="*/ 6 w 1629"/>
                <a:gd name="T23" fmla="*/ 2 h 651"/>
                <a:gd name="T24" fmla="*/ 7 w 1629"/>
                <a:gd name="T25" fmla="*/ 2 h 651"/>
                <a:gd name="T26" fmla="*/ 8 w 1629"/>
                <a:gd name="T27" fmla="*/ 2 h 651"/>
                <a:gd name="T28" fmla="*/ 10 w 1629"/>
                <a:gd name="T29" fmla="*/ 2 h 651"/>
                <a:gd name="T30" fmla="*/ 11 w 1629"/>
                <a:gd name="T31" fmla="*/ 1 h 651"/>
                <a:gd name="T32" fmla="*/ 12 w 1629"/>
                <a:gd name="T33" fmla="*/ 1 h 651"/>
                <a:gd name="T34" fmla="*/ 13 w 1629"/>
                <a:gd name="T35" fmla="*/ 1 h 651"/>
                <a:gd name="T36" fmla="*/ 15 w 1629"/>
                <a:gd name="T37" fmla="*/ 1 h 651"/>
                <a:gd name="T38" fmla="*/ 16 w 1629"/>
                <a:gd name="T39" fmla="*/ 1 h 651"/>
                <a:gd name="T40" fmla="*/ 17 w 1629"/>
                <a:gd name="T41" fmla="*/ 1 h 651"/>
                <a:gd name="T42" fmla="*/ 19 w 1629"/>
                <a:gd name="T43" fmla="*/ 1 h 651"/>
                <a:gd name="T44" fmla="*/ 20 w 1629"/>
                <a:gd name="T45" fmla="*/ 1 h 651"/>
                <a:gd name="T46" fmla="*/ 22 w 1629"/>
                <a:gd name="T47" fmla="*/ 1 h 651"/>
                <a:gd name="T48" fmla="*/ 23 w 1629"/>
                <a:gd name="T49" fmla="*/ 1 h 651"/>
                <a:gd name="T50" fmla="*/ 25 w 1629"/>
                <a:gd name="T51" fmla="*/ 1 h 651"/>
                <a:gd name="T52" fmla="*/ 26 w 1629"/>
                <a:gd name="T53" fmla="*/ 1 h 651"/>
                <a:gd name="T54" fmla="*/ 28 w 1629"/>
                <a:gd name="T55" fmla="*/ 0 h 651"/>
                <a:gd name="T56" fmla="*/ 29 w 1629"/>
                <a:gd name="T57" fmla="*/ 0 h 651"/>
                <a:gd name="T58" fmla="*/ 30 w 1629"/>
                <a:gd name="T59" fmla="*/ 0 h 651"/>
                <a:gd name="T60" fmla="*/ 32 w 1629"/>
                <a:gd name="T61" fmla="*/ 0 h 651"/>
                <a:gd name="T62" fmla="*/ 33 w 1629"/>
                <a:gd name="T63" fmla="*/ 0 h 651"/>
                <a:gd name="T64" fmla="*/ 34 w 1629"/>
                <a:gd name="T65" fmla="*/ 0 h 651"/>
                <a:gd name="T66" fmla="*/ 35 w 1629"/>
                <a:gd name="T67" fmla="*/ 0 h 651"/>
                <a:gd name="T68" fmla="*/ 36 w 1629"/>
                <a:gd name="T69" fmla="*/ 0 h 651"/>
                <a:gd name="T70" fmla="*/ 37 w 1629"/>
                <a:gd name="T71" fmla="*/ 0 h 651"/>
                <a:gd name="T72" fmla="*/ 38 w 1629"/>
                <a:gd name="T73" fmla="*/ 0 h 651"/>
                <a:gd name="T74" fmla="*/ 38 w 1629"/>
                <a:gd name="T75" fmla="*/ 0 h 651"/>
                <a:gd name="T76" fmla="*/ 39 w 1629"/>
                <a:gd name="T77" fmla="*/ 0 h 651"/>
                <a:gd name="T78" fmla="*/ 39 w 1629"/>
                <a:gd name="T79" fmla="*/ 0 h 651"/>
                <a:gd name="T80" fmla="*/ 60 w 1629"/>
                <a:gd name="T81" fmla="*/ 22 h 651"/>
                <a:gd name="T82" fmla="*/ 0 w 1629"/>
                <a:gd name="T83" fmla="*/ 12 h 6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7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2 h 317"/>
                <a:gd name="T2" fmla="*/ 0 w 1498"/>
                <a:gd name="T3" fmla="*/ 2 h 317"/>
                <a:gd name="T4" fmla="*/ 0 w 1498"/>
                <a:gd name="T5" fmla="*/ 2 h 317"/>
                <a:gd name="T6" fmla="*/ 1 w 1498"/>
                <a:gd name="T7" fmla="*/ 2 h 317"/>
                <a:gd name="T8" fmla="*/ 1 w 1498"/>
                <a:gd name="T9" fmla="*/ 2 h 317"/>
                <a:gd name="T10" fmla="*/ 1 w 1498"/>
                <a:gd name="T11" fmla="*/ 2 h 317"/>
                <a:gd name="T12" fmla="*/ 2 w 1498"/>
                <a:gd name="T13" fmla="*/ 2 h 317"/>
                <a:gd name="T14" fmla="*/ 2 w 1498"/>
                <a:gd name="T15" fmla="*/ 2 h 317"/>
                <a:gd name="T16" fmla="*/ 2 w 1498"/>
                <a:gd name="T17" fmla="*/ 2 h 317"/>
                <a:gd name="T18" fmla="*/ 3 w 1498"/>
                <a:gd name="T19" fmla="*/ 2 h 317"/>
                <a:gd name="T20" fmla="*/ 3 w 1498"/>
                <a:gd name="T21" fmla="*/ 2 h 317"/>
                <a:gd name="T22" fmla="*/ 4 w 1498"/>
                <a:gd name="T23" fmla="*/ 2 h 317"/>
                <a:gd name="T24" fmla="*/ 4 w 1498"/>
                <a:gd name="T25" fmla="*/ 2 h 317"/>
                <a:gd name="T26" fmla="*/ 5 w 1498"/>
                <a:gd name="T27" fmla="*/ 2 h 317"/>
                <a:gd name="T28" fmla="*/ 5 w 1498"/>
                <a:gd name="T29" fmla="*/ 2 h 317"/>
                <a:gd name="T30" fmla="*/ 6 w 1498"/>
                <a:gd name="T31" fmla="*/ 2 h 317"/>
                <a:gd name="T32" fmla="*/ 7 w 1498"/>
                <a:gd name="T33" fmla="*/ 2 h 317"/>
                <a:gd name="T34" fmla="*/ 7 w 1498"/>
                <a:gd name="T35" fmla="*/ 2 h 317"/>
                <a:gd name="T36" fmla="*/ 8 w 1498"/>
                <a:gd name="T37" fmla="*/ 2 h 317"/>
                <a:gd name="T38" fmla="*/ 9 w 1498"/>
                <a:gd name="T39" fmla="*/ 2 h 317"/>
                <a:gd name="T40" fmla="*/ 9 w 1498"/>
                <a:gd name="T41" fmla="*/ 2 h 317"/>
                <a:gd name="T42" fmla="*/ 10 w 1498"/>
                <a:gd name="T43" fmla="*/ 2 h 317"/>
                <a:gd name="T44" fmla="*/ 11 w 1498"/>
                <a:gd name="T45" fmla="*/ 1 h 317"/>
                <a:gd name="T46" fmla="*/ 12 w 1498"/>
                <a:gd name="T47" fmla="*/ 1 h 317"/>
                <a:gd name="T48" fmla="*/ 12 w 1498"/>
                <a:gd name="T49" fmla="*/ 1 h 317"/>
                <a:gd name="T50" fmla="*/ 13 w 1498"/>
                <a:gd name="T51" fmla="*/ 1 h 317"/>
                <a:gd name="T52" fmla="*/ 14 w 1498"/>
                <a:gd name="T53" fmla="*/ 1 h 317"/>
                <a:gd name="T54" fmla="*/ 15 w 1498"/>
                <a:gd name="T55" fmla="*/ 1 h 317"/>
                <a:gd name="T56" fmla="*/ 16 w 1498"/>
                <a:gd name="T57" fmla="*/ 1 h 317"/>
                <a:gd name="T58" fmla="*/ 17 w 1498"/>
                <a:gd name="T59" fmla="*/ 1 h 317"/>
                <a:gd name="T60" fmla="*/ 18 w 1498"/>
                <a:gd name="T61" fmla="*/ 1 h 317"/>
                <a:gd name="T62" fmla="*/ 19 w 1498"/>
                <a:gd name="T63" fmla="*/ 1 h 317"/>
                <a:gd name="T64" fmla="*/ 19 w 1498"/>
                <a:gd name="T65" fmla="*/ 1 h 317"/>
                <a:gd name="T66" fmla="*/ 20 w 1498"/>
                <a:gd name="T67" fmla="*/ 1 h 317"/>
                <a:gd name="T68" fmla="*/ 21 w 1498"/>
                <a:gd name="T69" fmla="*/ 1 h 317"/>
                <a:gd name="T70" fmla="*/ 22 w 1498"/>
                <a:gd name="T71" fmla="*/ 1 h 317"/>
                <a:gd name="T72" fmla="*/ 23 w 1498"/>
                <a:gd name="T73" fmla="*/ 1 h 317"/>
                <a:gd name="T74" fmla="*/ 24 w 1498"/>
                <a:gd name="T75" fmla="*/ 1 h 317"/>
                <a:gd name="T76" fmla="*/ 25 w 1498"/>
                <a:gd name="T77" fmla="*/ 1 h 317"/>
                <a:gd name="T78" fmla="*/ 26 w 1498"/>
                <a:gd name="T79" fmla="*/ 1 h 317"/>
                <a:gd name="T80" fmla="*/ 26 w 1498"/>
                <a:gd name="T81" fmla="*/ 0 h 317"/>
                <a:gd name="T82" fmla="*/ 27 w 1498"/>
                <a:gd name="T83" fmla="*/ 0 h 317"/>
                <a:gd name="T84" fmla="*/ 28 w 1498"/>
                <a:gd name="T85" fmla="*/ 0 h 317"/>
                <a:gd name="T86" fmla="*/ 29 w 1498"/>
                <a:gd name="T87" fmla="*/ 0 h 317"/>
                <a:gd name="T88" fmla="*/ 30 w 1498"/>
                <a:gd name="T89" fmla="*/ 0 h 317"/>
                <a:gd name="T90" fmla="*/ 30 w 1498"/>
                <a:gd name="T91" fmla="*/ 0 h 317"/>
                <a:gd name="T92" fmla="*/ 31 w 1498"/>
                <a:gd name="T93" fmla="*/ 0 h 317"/>
                <a:gd name="T94" fmla="*/ 32 w 1498"/>
                <a:gd name="T95" fmla="*/ 0 h 317"/>
                <a:gd name="T96" fmla="*/ 32 w 1498"/>
                <a:gd name="T97" fmla="*/ 0 h 317"/>
                <a:gd name="T98" fmla="*/ 33 w 1498"/>
                <a:gd name="T99" fmla="*/ 0 h 317"/>
                <a:gd name="T100" fmla="*/ 34 w 1498"/>
                <a:gd name="T101" fmla="*/ 0 h 317"/>
                <a:gd name="T102" fmla="*/ 34 w 1498"/>
                <a:gd name="T103" fmla="*/ 0 h 317"/>
                <a:gd name="T104" fmla="*/ 35 w 1498"/>
                <a:gd name="T105" fmla="*/ 0 h 317"/>
                <a:gd name="T106" fmla="*/ 35 w 1498"/>
                <a:gd name="T107" fmla="*/ 0 h 317"/>
                <a:gd name="T108" fmla="*/ 36 w 1498"/>
                <a:gd name="T109" fmla="*/ 0 h 317"/>
                <a:gd name="T110" fmla="*/ 36 w 1498"/>
                <a:gd name="T111" fmla="*/ 0 h 317"/>
                <a:gd name="T112" fmla="*/ 36 w 1498"/>
                <a:gd name="T113" fmla="*/ 0 h 317"/>
                <a:gd name="T114" fmla="*/ 37 w 1498"/>
                <a:gd name="T115" fmla="*/ 0 h 317"/>
                <a:gd name="T116" fmla="*/ 37 w 1498"/>
                <a:gd name="T117" fmla="*/ 0 h 317"/>
                <a:gd name="T118" fmla="*/ 37 w 1498"/>
                <a:gd name="T119" fmla="*/ 0 h 317"/>
                <a:gd name="T120" fmla="*/ 55 w 1498"/>
                <a:gd name="T121" fmla="*/ 12 h 317"/>
                <a:gd name="T122" fmla="*/ 0 w 1498"/>
                <a:gd name="T123" fmla="*/ 4 h 317"/>
                <a:gd name="T124" fmla="*/ 0 w 1498"/>
                <a:gd name="T125" fmla="*/ 2 h 31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8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0 w 1618"/>
                <a:gd name="T1" fmla="*/ 3 h 514"/>
                <a:gd name="T2" fmla="*/ 1 w 1618"/>
                <a:gd name="T3" fmla="*/ 3 h 514"/>
                <a:gd name="T4" fmla="*/ 1 w 1618"/>
                <a:gd name="T5" fmla="*/ 3 h 514"/>
                <a:gd name="T6" fmla="*/ 2 w 1618"/>
                <a:gd name="T7" fmla="*/ 2 h 514"/>
                <a:gd name="T8" fmla="*/ 3 w 1618"/>
                <a:gd name="T9" fmla="*/ 2 h 514"/>
                <a:gd name="T10" fmla="*/ 4 w 1618"/>
                <a:gd name="T11" fmla="*/ 2 h 514"/>
                <a:gd name="T12" fmla="*/ 5 w 1618"/>
                <a:gd name="T13" fmla="*/ 2 h 514"/>
                <a:gd name="T14" fmla="*/ 6 w 1618"/>
                <a:gd name="T15" fmla="*/ 2 h 514"/>
                <a:gd name="T16" fmla="*/ 7 w 1618"/>
                <a:gd name="T17" fmla="*/ 2 h 514"/>
                <a:gd name="T18" fmla="*/ 8 w 1618"/>
                <a:gd name="T19" fmla="*/ 2 h 514"/>
                <a:gd name="T20" fmla="*/ 10 w 1618"/>
                <a:gd name="T21" fmla="*/ 2 h 514"/>
                <a:gd name="T22" fmla="*/ 11 w 1618"/>
                <a:gd name="T23" fmla="*/ 1 h 514"/>
                <a:gd name="T24" fmla="*/ 13 w 1618"/>
                <a:gd name="T25" fmla="*/ 1 h 514"/>
                <a:gd name="T26" fmla="*/ 15 w 1618"/>
                <a:gd name="T27" fmla="*/ 1 h 514"/>
                <a:gd name="T28" fmla="*/ 17 w 1618"/>
                <a:gd name="T29" fmla="*/ 1 h 514"/>
                <a:gd name="T30" fmla="*/ 19 w 1618"/>
                <a:gd name="T31" fmla="*/ 1 h 514"/>
                <a:gd name="T32" fmla="*/ 20 w 1618"/>
                <a:gd name="T33" fmla="*/ 1 h 514"/>
                <a:gd name="T34" fmla="*/ 22 w 1618"/>
                <a:gd name="T35" fmla="*/ 1 h 514"/>
                <a:gd name="T36" fmla="*/ 24 w 1618"/>
                <a:gd name="T37" fmla="*/ 1 h 514"/>
                <a:gd name="T38" fmla="*/ 26 w 1618"/>
                <a:gd name="T39" fmla="*/ 1 h 514"/>
                <a:gd name="T40" fmla="*/ 28 w 1618"/>
                <a:gd name="T41" fmla="*/ 1 h 514"/>
                <a:gd name="T42" fmla="*/ 30 w 1618"/>
                <a:gd name="T43" fmla="*/ 0 h 514"/>
                <a:gd name="T44" fmla="*/ 31 w 1618"/>
                <a:gd name="T45" fmla="*/ 0 h 514"/>
                <a:gd name="T46" fmla="*/ 33 w 1618"/>
                <a:gd name="T47" fmla="*/ 0 h 514"/>
                <a:gd name="T48" fmla="*/ 34 w 1618"/>
                <a:gd name="T49" fmla="*/ 0 h 514"/>
                <a:gd name="T50" fmla="*/ 36 w 1618"/>
                <a:gd name="T51" fmla="*/ 0 h 514"/>
                <a:gd name="T52" fmla="*/ 37 w 1618"/>
                <a:gd name="T53" fmla="*/ 0 h 514"/>
                <a:gd name="T54" fmla="*/ 38 w 1618"/>
                <a:gd name="T55" fmla="*/ 0 h 514"/>
                <a:gd name="T56" fmla="*/ 38 w 1618"/>
                <a:gd name="T57" fmla="*/ 0 h 514"/>
                <a:gd name="T58" fmla="*/ 39 w 1618"/>
                <a:gd name="T59" fmla="*/ 0 h 514"/>
                <a:gd name="T60" fmla="*/ 60 w 1618"/>
                <a:gd name="T61" fmla="*/ 19 h 514"/>
                <a:gd name="T62" fmla="*/ 37 w 1618"/>
                <a:gd name="T63" fmla="*/ 4 h 514"/>
                <a:gd name="T64" fmla="*/ 37 w 1618"/>
                <a:gd name="T65" fmla="*/ 4 h 514"/>
                <a:gd name="T66" fmla="*/ 36 w 1618"/>
                <a:gd name="T67" fmla="*/ 4 h 514"/>
                <a:gd name="T68" fmla="*/ 35 w 1618"/>
                <a:gd name="T69" fmla="*/ 4 h 514"/>
                <a:gd name="T70" fmla="*/ 34 w 1618"/>
                <a:gd name="T71" fmla="*/ 4 h 514"/>
                <a:gd name="T72" fmla="*/ 33 w 1618"/>
                <a:gd name="T73" fmla="*/ 4 h 514"/>
                <a:gd name="T74" fmla="*/ 32 w 1618"/>
                <a:gd name="T75" fmla="*/ 4 h 514"/>
                <a:gd name="T76" fmla="*/ 30 w 1618"/>
                <a:gd name="T77" fmla="*/ 4 h 514"/>
                <a:gd name="T78" fmla="*/ 29 w 1618"/>
                <a:gd name="T79" fmla="*/ 4 h 514"/>
                <a:gd name="T80" fmla="*/ 27 w 1618"/>
                <a:gd name="T81" fmla="*/ 5 h 514"/>
                <a:gd name="T82" fmla="*/ 25 w 1618"/>
                <a:gd name="T83" fmla="*/ 5 h 514"/>
                <a:gd name="T84" fmla="*/ 24 w 1618"/>
                <a:gd name="T85" fmla="*/ 5 h 514"/>
                <a:gd name="T86" fmla="*/ 22 w 1618"/>
                <a:gd name="T87" fmla="*/ 5 h 514"/>
                <a:gd name="T88" fmla="*/ 20 w 1618"/>
                <a:gd name="T89" fmla="*/ 5 h 514"/>
                <a:gd name="T90" fmla="*/ 18 w 1618"/>
                <a:gd name="T91" fmla="*/ 5 h 514"/>
                <a:gd name="T92" fmla="*/ 16 w 1618"/>
                <a:gd name="T93" fmla="*/ 5 h 514"/>
                <a:gd name="T94" fmla="*/ 15 w 1618"/>
                <a:gd name="T95" fmla="*/ 5 h 514"/>
                <a:gd name="T96" fmla="*/ 13 w 1618"/>
                <a:gd name="T97" fmla="*/ 6 h 514"/>
                <a:gd name="T98" fmla="*/ 11 w 1618"/>
                <a:gd name="T99" fmla="*/ 6 h 514"/>
                <a:gd name="T100" fmla="*/ 10 w 1618"/>
                <a:gd name="T101" fmla="*/ 6 h 514"/>
                <a:gd name="T102" fmla="*/ 8 w 1618"/>
                <a:gd name="T103" fmla="*/ 6 h 514"/>
                <a:gd name="T104" fmla="*/ 7 w 1618"/>
                <a:gd name="T105" fmla="*/ 6 h 514"/>
                <a:gd name="T106" fmla="*/ 6 w 1618"/>
                <a:gd name="T107" fmla="*/ 6 h 514"/>
                <a:gd name="T108" fmla="*/ 4 w 1618"/>
                <a:gd name="T109" fmla="*/ 6 h 514"/>
                <a:gd name="T110" fmla="*/ 3 w 1618"/>
                <a:gd name="T111" fmla="*/ 7 h 514"/>
                <a:gd name="T112" fmla="*/ 2 w 1618"/>
                <a:gd name="T113" fmla="*/ 7 h 514"/>
                <a:gd name="T114" fmla="*/ 2 w 1618"/>
                <a:gd name="T115" fmla="*/ 7 h 514"/>
                <a:gd name="T116" fmla="*/ 1 w 1618"/>
                <a:gd name="T117" fmla="*/ 7 h 514"/>
                <a:gd name="T118" fmla="*/ 0 w 1618"/>
                <a:gd name="T119" fmla="*/ 7 h 514"/>
                <a:gd name="T120" fmla="*/ 0 w 1618"/>
                <a:gd name="T121" fmla="*/ 7 h 514"/>
                <a:gd name="T122" fmla="*/ 0 w 1618"/>
                <a:gd name="T123" fmla="*/ 3 h 5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9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0 w 591"/>
                <a:gd name="T1" fmla="*/ 0 h 423"/>
                <a:gd name="T2" fmla="*/ 22 w 591"/>
                <a:gd name="T3" fmla="*/ 16 h 423"/>
                <a:gd name="T4" fmla="*/ 0 w 591"/>
                <a:gd name="T5" fmla="*/ 1 h 423"/>
                <a:gd name="T6" fmla="*/ 0 w 591"/>
                <a:gd name="T7" fmla="*/ 0 h 423"/>
                <a:gd name="T8" fmla="*/ 0 w 591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10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111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0 w 907"/>
                  <a:gd name="T1" fmla="*/ 3 h 502"/>
                  <a:gd name="T2" fmla="*/ 3 w 907"/>
                  <a:gd name="T3" fmla="*/ 6 h 502"/>
                  <a:gd name="T4" fmla="*/ 7 w 907"/>
                  <a:gd name="T5" fmla="*/ 10 h 502"/>
                  <a:gd name="T6" fmla="*/ 11 w 907"/>
                  <a:gd name="T7" fmla="*/ 13 h 502"/>
                  <a:gd name="T8" fmla="*/ 14 w 907"/>
                  <a:gd name="T9" fmla="*/ 16 h 502"/>
                  <a:gd name="T10" fmla="*/ 18 w 907"/>
                  <a:gd name="T11" fmla="*/ 19 h 502"/>
                  <a:gd name="T12" fmla="*/ 22 w 907"/>
                  <a:gd name="T13" fmla="*/ 22 h 502"/>
                  <a:gd name="T14" fmla="*/ 26 w 907"/>
                  <a:gd name="T15" fmla="*/ 25 h 502"/>
                  <a:gd name="T16" fmla="*/ 30 w 907"/>
                  <a:gd name="T17" fmla="*/ 28 h 502"/>
                  <a:gd name="T18" fmla="*/ 35 w 907"/>
                  <a:gd name="T19" fmla="*/ 32 h 502"/>
                  <a:gd name="T20" fmla="*/ 41 w 907"/>
                  <a:gd name="T21" fmla="*/ 35 h 502"/>
                  <a:gd name="T22" fmla="*/ 46 w 907"/>
                  <a:gd name="T23" fmla="*/ 38 h 502"/>
                  <a:gd name="T24" fmla="*/ 52 w 907"/>
                  <a:gd name="T25" fmla="*/ 41 h 502"/>
                  <a:gd name="T26" fmla="*/ 58 w 907"/>
                  <a:gd name="T27" fmla="*/ 44 h 502"/>
                  <a:gd name="T28" fmla="*/ 64 w 907"/>
                  <a:gd name="T29" fmla="*/ 46 h 502"/>
                  <a:gd name="T30" fmla="*/ 70 w 907"/>
                  <a:gd name="T31" fmla="*/ 48 h 502"/>
                  <a:gd name="T32" fmla="*/ 76 w 907"/>
                  <a:gd name="T33" fmla="*/ 49 h 502"/>
                  <a:gd name="T34" fmla="*/ 81 w 907"/>
                  <a:gd name="T35" fmla="*/ 51 h 502"/>
                  <a:gd name="T36" fmla="*/ 87 w 907"/>
                  <a:gd name="T37" fmla="*/ 52 h 502"/>
                  <a:gd name="T38" fmla="*/ 92 w 907"/>
                  <a:gd name="T39" fmla="*/ 53 h 502"/>
                  <a:gd name="T40" fmla="*/ 96 w 907"/>
                  <a:gd name="T41" fmla="*/ 53 h 502"/>
                  <a:gd name="T42" fmla="*/ 100 w 907"/>
                  <a:gd name="T43" fmla="*/ 54 h 502"/>
                  <a:gd name="T44" fmla="*/ 104 w 907"/>
                  <a:gd name="T45" fmla="*/ 54 h 502"/>
                  <a:gd name="T46" fmla="*/ 107 w 907"/>
                  <a:gd name="T47" fmla="*/ 55 h 502"/>
                  <a:gd name="T48" fmla="*/ 110 w 907"/>
                  <a:gd name="T49" fmla="*/ 55 h 502"/>
                  <a:gd name="T50" fmla="*/ 112 w 907"/>
                  <a:gd name="T51" fmla="*/ 63 h 502"/>
                  <a:gd name="T52" fmla="*/ 108 w 907"/>
                  <a:gd name="T53" fmla="*/ 63 h 502"/>
                  <a:gd name="T54" fmla="*/ 104 w 907"/>
                  <a:gd name="T55" fmla="*/ 63 h 502"/>
                  <a:gd name="T56" fmla="*/ 100 w 907"/>
                  <a:gd name="T57" fmla="*/ 63 h 502"/>
                  <a:gd name="T58" fmla="*/ 96 w 907"/>
                  <a:gd name="T59" fmla="*/ 63 h 502"/>
                  <a:gd name="T60" fmla="*/ 92 w 907"/>
                  <a:gd name="T61" fmla="*/ 63 h 502"/>
                  <a:gd name="T62" fmla="*/ 87 w 907"/>
                  <a:gd name="T63" fmla="*/ 62 h 502"/>
                  <a:gd name="T64" fmla="*/ 81 w 907"/>
                  <a:gd name="T65" fmla="*/ 61 h 502"/>
                  <a:gd name="T66" fmla="*/ 76 w 907"/>
                  <a:gd name="T67" fmla="*/ 60 h 502"/>
                  <a:gd name="T68" fmla="*/ 70 w 907"/>
                  <a:gd name="T69" fmla="*/ 58 h 502"/>
                  <a:gd name="T70" fmla="*/ 64 w 907"/>
                  <a:gd name="T71" fmla="*/ 57 h 502"/>
                  <a:gd name="T72" fmla="*/ 58 w 907"/>
                  <a:gd name="T73" fmla="*/ 55 h 502"/>
                  <a:gd name="T74" fmla="*/ 52 w 907"/>
                  <a:gd name="T75" fmla="*/ 52 h 502"/>
                  <a:gd name="T76" fmla="*/ 46 w 907"/>
                  <a:gd name="T77" fmla="*/ 49 h 502"/>
                  <a:gd name="T78" fmla="*/ 40 w 907"/>
                  <a:gd name="T79" fmla="*/ 45 h 502"/>
                  <a:gd name="T80" fmla="*/ 34 w 907"/>
                  <a:gd name="T81" fmla="*/ 42 h 502"/>
                  <a:gd name="T82" fmla="*/ 29 w 907"/>
                  <a:gd name="T83" fmla="*/ 39 h 502"/>
                  <a:gd name="T84" fmla="*/ 24 w 907"/>
                  <a:gd name="T85" fmla="*/ 35 h 502"/>
                  <a:gd name="T86" fmla="*/ 20 w 907"/>
                  <a:gd name="T87" fmla="*/ 32 h 502"/>
                  <a:gd name="T88" fmla="*/ 16 w 907"/>
                  <a:gd name="T89" fmla="*/ 29 h 502"/>
                  <a:gd name="T90" fmla="*/ 12 w 907"/>
                  <a:gd name="T91" fmla="*/ 27 h 502"/>
                  <a:gd name="T92" fmla="*/ 9 w 907"/>
                  <a:gd name="T93" fmla="*/ 24 h 502"/>
                  <a:gd name="T94" fmla="*/ 6 w 907"/>
                  <a:gd name="T95" fmla="*/ 22 h 502"/>
                  <a:gd name="T96" fmla="*/ 2 w 907"/>
                  <a:gd name="T97" fmla="*/ 19 h 502"/>
                  <a:gd name="T98" fmla="*/ 0 w 907"/>
                  <a:gd name="T99" fmla="*/ 15 h 502"/>
                  <a:gd name="T100" fmla="*/ 0 w 907"/>
                  <a:gd name="T101" fmla="*/ 0 h 5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2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8 w 410"/>
                  <a:gd name="T3" fmla="*/ 11 h 131"/>
                  <a:gd name="T4" fmla="*/ 52 w 410"/>
                  <a:gd name="T5" fmla="*/ 13 h 131"/>
                  <a:gd name="T6" fmla="*/ 32 w 410"/>
                  <a:gd name="T7" fmla="*/ 17 h 131"/>
                  <a:gd name="T8" fmla="*/ 32 w 410"/>
                  <a:gd name="T9" fmla="*/ 17 h 131"/>
                  <a:gd name="T10" fmla="*/ 31 w 410"/>
                  <a:gd name="T11" fmla="*/ 16 h 131"/>
                  <a:gd name="T12" fmla="*/ 31 w 410"/>
                  <a:gd name="T13" fmla="*/ 16 h 131"/>
                  <a:gd name="T14" fmla="*/ 30 w 410"/>
                  <a:gd name="T15" fmla="*/ 16 h 131"/>
                  <a:gd name="T16" fmla="*/ 29 w 410"/>
                  <a:gd name="T17" fmla="*/ 16 h 131"/>
                  <a:gd name="T18" fmla="*/ 28 w 410"/>
                  <a:gd name="T19" fmla="*/ 15 h 131"/>
                  <a:gd name="T20" fmla="*/ 27 w 410"/>
                  <a:gd name="T21" fmla="*/ 15 h 131"/>
                  <a:gd name="T22" fmla="*/ 25 w 410"/>
                  <a:gd name="T23" fmla="*/ 14 h 131"/>
                  <a:gd name="T24" fmla="*/ 24 w 410"/>
                  <a:gd name="T25" fmla="*/ 14 h 131"/>
                  <a:gd name="T26" fmla="*/ 24 w 410"/>
                  <a:gd name="T27" fmla="*/ 14 h 131"/>
                  <a:gd name="T28" fmla="*/ 23 w 410"/>
                  <a:gd name="T29" fmla="*/ 13 h 131"/>
                  <a:gd name="T30" fmla="*/ 22 w 410"/>
                  <a:gd name="T31" fmla="*/ 13 h 131"/>
                  <a:gd name="T32" fmla="*/ 21 w 410"/>
                  <a:gd name="T33" fmla="*/ 13 h 131"/>
                  <a:gd name="T34" fmla="*/ 20 w 410"/>
                  <a:gd name="T35" fmla="*/ 13 h 131"/>
                  <a:gd name="T36" fmla="*/ 19 w 410"/>
                  <a:gd name="T37" fmla="*/ 12 h 131"/>
                  <a:gd name="T38" fmla="*/ 18 w 410"/>
                  <a:gd name="T39" fmla="*/ 12 h 131"/>
                  <a:gd name="T40" fmla="*/ 17 w 410"/>
                  <a:gd name="T41" fmla="*/ 12 h 131"/>
                  <a:gd name="T42" fmla="*/ 16 w 410"/>
                  <a:gd name="T43" fmla="*/ 11 h 131"/>
                  <a:gd name="T44" fmla="*/ 15 w 410"/>
                  <a:gd name="T45" fmla="*/ 11 h 131"/>
                  <a:gd name="T46" fmla="*/ 14 w 410"/>
                  <a:gd name="T47" fmla="*/ 10 h 131"/>
                  <a:gd name="T48" fmla="*/ 13 w 410"/>
                  <a:gd name="T49" fmla="*/ 10 h 131"/>
                  <a:gd name="T50" fmla="*/ 11 w 410"/>
                  <a:gd name="T51" fmla="*/ 9 h 131"/>
                  <a:gd name="T52" fmla="*/ 10 w 410"/>
                  <a:gd name="T53" fmla="*/ 9 h 131"/>
                  <a:gd name="T54" fmla="*/ 9 w 410"/>
                  <a:gd name="T55" fmla="*/ 8 h 131"/>
                  <a:gd name="T56" fmla="*/ 8 w 410"/>
                  <a:gd name="T57" fmla="*/ 8 h 131"/>
                  <a:gd name="T58" fmla="*/ 8 w 410"/>
                  <a:gd name="T59" fmla="*/ 8 h 131"/>
                  <a:gd name="T60" fmla="*/ 7 w 410"/>
                  <a:gd name="T61" fmla="*/ 7 h 131"/>
                  <a:gd name="T62" fmla="*/ 6 w 410"/>
                  <a:gd name="T63" fmla="*/ 7 h 131"/>
                  <a:gd name="T64" fmla="*/ 5 w 410"/>
                  <a:gd name="T65" fmla="*/ 6 h 131"/>
                  <a:gd name="T66" fmla="*/ 4 w 410"/>
                  <a:gd name="T67" fmla="*/ 5 h 131"/>
                  <a:gd name="T68" fmla="*/ 3 w 410"/>
                  <a:gd name="T69" fmla="*/ 4 h 131"/>
                  <a:gd name="T70" fmla="*/ 2 w 410"/>
                  <a:gd name="T71" fmla="*/ 4 h 131"/>
                  <a:gd name="T72" fmla="*/ 2 w 410"/>
                  <a:gd name="T73" fmla="*/ 3 h 131"/>
                  <a:gd name="T74" fmla="*/ 1 w 410"/>
                  <a:gd name="T75" fmla="*/ 2 h 131"/>
                  <a:gd name="T76" fmla="*/ 1 w 410"/>
                  <a:gd name="T77" fmla="*/ 2 h 131"/>
                  <a:gd name="T78" fmla="*/ 1 w 410"/>
                  <a:gd name="T79" fmla="*/ 1 h 131"/>
                  <a:gd name="T80" fmla="*/ 0 w 410"/>
                  <a:gd name="T81" fmla="*/ 1 h 131"/>
                  <a:gd name="T82" fmla="*/ 0 w 410"/>
                  <a:gd name="T83" fmla="*/ 0 h 131"/>
                  <a:gd name="T84" fmla="*/ 0 w 410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3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12 w 97"/>
                  <a:gd name="T3" fmla="*/ 14 h 108"/>
                  <a:gd name="T4" fmla="*/ 0 w 97"/>
                  <a:gd name="T5" fmla="*/ 14 h 108"/>
                  <a:gd name="T6" fmla="*/ 0 w 97"/>
                  <a:gd name="T7" fmla="*/ 0 h 108"/>
                  <a:gd name="T8" fmla="*/ 0 w 97"/>
                  <a:gd name="T9" fmla="*/ 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4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7 w 59"/>
                  <a:gd name="T1" fmla="*/ 0 h 728"/>
                  <a:gd name="T2" fmla="*/ 7 w 59"/>
                  <a:gd name="T3" fmla="*/ 91 h 728"/>
                  <a:gd name="T4" fmla="*/ 0 w 59"/>
                  <a:gd name="T5" fmla="*/ 91 h 728"/>
                  <a:gd name="T6" fmla="*/ 0 w 59"/>
                  <a:gd name="T7" fmla="*/ 4 h 728"/>
                  <a:gd name="T8" fmla="*/ 7 w 59"/>
                  <a:gd name="T9" fmla="*/ 0 h 728"/>
                  <a:gd name="T10" fmla="*/ 7 w 59"/>
                  <a:gd name="T11" fmla="*/ 0 h 7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5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7 w 158"/>
                  <a:gd name="T1" fmla="*/ 0 h 275"/>
                  <a:gd name="T2" fmla="*/ 6 w 158"/>
                  <a:gd name="T3" fmla="*/ 1 h 275"/>
                  <a:gd name="T4" fmla="*/ 6 w 158"/>
                  <a:gd name="T5" fmla="*/ 1 h 275"/>
                  <a:gd name="T6" fmla="*/ 5 w 158"/>
                  <a:gd name="T7" fmla="*/ 2 h 275"/>
                  <a:gd name="T8" fmla="*/ 4 w 158"/>
                  <a:gd name="T9" fmla="*/ 3 h 275"/>
                  <a:gd name="T10" fmla="*/ 3 w 158"/>
                  <a:gd name="T11" fmla="*/ 4 h 275"/>
                  <a:gd name="T12" fmla="*/ 2 w 158"/>
                  <a:gd name="T13" fmla="*/ 6 h 275"/>
                  <a:gd name="T14" fmla="*/ 1 w 158"/>
                  <a:gd name="T15" fmla="*/ 6 h 275"/>
                  <a:gd name="T16" fmla="*/ 1 w 158"/>
                  <a:gd name="T17" fmla="*/ 7 h 275"/>
                  <a:gd name="T18" fmla="*/ 0 w 158"/>
                  <a:gd name="T19" fmla="*/ 8 h 275"/>
                  <a:gd name="T20" fmla="*/ 0 w 158"/>
                  <a:gd name="T21" fmla="*/ 8 h 275"/>
                  <a:gd name="T22" fmla="*/ 0 w 158"/>
                  <a:gd name="T23" fmla="*/ 10 h 275"/>
                  <a:gd name="T24" fmla="*/ 1 w 158"/>
                  <a:gd name="T25" fmla="*/ 11 h 275"/>
                  <a:gd name="T26" fmla="*/ 1 w 158"/>
                  <a:gd name="T27" fmla="*/ 13 h 275"/>
                  <a:gd name="T28" fmla="*/ 2 w 158"/>
                  <a:gd name="T29" fmla="*/ 14 h 275"/>
                  <a:gd name="T30" fmla="*/ 3 w 158"/>
                  <a:gd name="T31" fmla="*/ 15 h 275"/>
                  <a:gd name="T32" fmla="*/ 4 w 158"/>
                  <a:gd name="T33" fmla="*/ 15 h 275"/>
                  <a:gd name="T34" fmla="*/ 5 w 158"/>
                  <a:gd name="T35" fmla="*/ 16 h 275"/>
                  <a:gd name="T36" fmla="*/ 5 w 158"/>
                  <a:gd name="T37" fmla="*/ 16 h 275"/>
                  <a:gd name="T38" fmla="*/ 6 w 158"/>
                  <a:gd name="T39" fmla="*/ 18 h 275"/>
                  <a:gd name="T40" fmla="*/ 6 w 158"/>
                  <a:gd name="T41" fmla="*/ 33 h 275"/>
                  <a:gd name="T42" fmla="*/ 10 w 158"/>
                  <a:gd name="T43" fmla="*/ 35 h 275"/>
                  <a:gd name="T44" fmla="*/ 14 w 158"/>
                  <a:gd name="T45" fmla="*/ 34 h 275"/>
                  <a:gd name="T46" fmla="*/ 14 w 158"/>
                  <a:gd name="T47" fmla="*/ 18 h 275"/>
                  <a:gd name="T48" fmla="*/ 14 w 158"/>
                  <a:gd name="T49" fmla="*/ 18 h 275"/>
                  <a:gd name="T50" fmla="*/ 15 w 158"/>
                  <a:gd name="T51" fmla="*/ 18 h 275"/>
                  <a:gd name="T52" fmla="*/ 15 w 158"/>
                  <a:gd name="T53" fmla="*/ 17 h 275"/>
                  <a:gd name="T54" fmla="*/ 17 w 158"/>
                  <a:gd name="T55" fmla="*/ 16 h 275"/>
                  <a:gd name="T56" fmla="*/ 18 w 158"/>
                  <a:gd name="T57" fmla="*/ 15 h 275"/>
                  <a:gd name="T58" fmla="*/ 19 w 158"/>
                  <a:gd name="T59" fmla="*/ 14 h 275"/>
                  <a:gd name="T60" fmla="*/ 19 w 158"/>
                  <a:gd name="T61" fmla="*/ 13 h 275"/>
                  <a:gd name="T62" fmla="*/ 20 w 158"/>
                  <a:gd name="T63" fmla="*/ 11 h 275"/>
                  <a:gd name="T64" fmla="*/ 20 w 158"/>
                  <a:gd name="T65" fmla="*/ 10 h 275"/>
                  <a:gd name="T66" fmla="*/ 20 w 158"/>
                  <a:gd name="T67" fmla="*/ 10 h 275"/>
                  <a:gd name="T68" fmla="*/ 20 w 158"/>
                  <a:gd name="T69" fmla="*/ 9 h 275"/>
                  <a:gd name="T70" fmla="*/ 20 w 158"/>
                  <a:gd name="T71" fmla="*/ 8 h 275"/>
                  <a:gd name="T72" fmla="*/ 19 w 158"/>
                  <a:gd name="T73" fmla="*/ 7 h 275"/>
                  <a:gd name="T74" fmla="*/ 19 w 158"/>
                  <a:gd name="T75" fmla="*/ 7 h 275"/>
                  <a:gd name="T76" fmla="*/ 19 w 158"/>
                  <a:gd name="T77" fmla="*/ 6 h 275"/>
                  <a:gd name="T78" fmla="*/ 19 w 158"/>
                  <a:gd name="T79" fmla="*/ 5 h 275"/>
                  <a:gd name="T80" fmla="*/ 18 w 158"/>
                  <a:gd name="T81" fmla="*/ 4 h 275"/>
                  <a:gd name="T82" fmla="*/ 17 w 158"/>
                  <a:gd name="T83" fmla="*/ 3 h 275"/>
                  <a:gd name="T84" fmla="*/ 17 w 158"/>
                  <a:gd name="T85" fmla="*/ 3 h 275"/>
                  <a:gd name="T86" fmla="*/ 17 w 158"/>
                  <a:gd name="T87" fmla="*/ 3 h 275"/>
                  <a:gd name="T88" fmla="*/ 7 w 158"/>
                  <a:gd name="T89" fmla="*/ 0 h 275"/>
                  <a:gd name="T90" fmla="*/ 7 w 158"/>
                  <a:gd name="T91" fmla="*/ 0 h 27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6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5 w 407"/>
                  <a:gd name="T1" fmla="*/ 1 h 224"/>
                  <a:gd name="T2" fmla="*/ 2 w 407"/>
                  <a:gd name="T3" fmla="*/ 5 h 224"/>
                  <a:gd name="T4" fmla="*/ 0 w 407"/>
                  <a:gd name="T5" fmla="*/ 10 h 224"/>
                  <a:gd name="T6" fmla="*/ 5 w 407"/>
                  <a:gd name="T7" fmla="*/ 11 h 224"/>
                  <a:gd name="T8" fmla="*/ 14 w 407"/>
                  <a:gd name="T9" fmla="*/ 12 h 224"/>
                  <a:gd name="T10" fmla="*/ 12 w 407"/>
                  <a:gd name="T11" fmla="*/ 17 h 224"/>
                  <a:gd name="T12" fmla="*/ 25 w 407"/>
                  <a:gd name="T13" fmla="*/ 24 h 224"/>
                  <a:gd name="T14" fmla="*/ 36 w 407"/>
                  <a:gd name="T15" fmla="*/ 28 h 224"/>
                  <a:gd name="T16" fmla="*/ 47 w 407"/>
                  <a:gd name="T17" fmla="*/ 28 h 224"/>
                  <a:gd name="T18" fmla="*/ 51 w 407"/>
                  <a:gd name="T19" fmla="*/ 28 h 224"/>
                  <a:gd name="T20" fmla="*/ 50 w 407"/>
                  <a:gd name="T21" fmla="*/ 25 h 224"/>
                  <a:gd name="T22" fmla="*/ 44 w 407"/>
                  <a:gd name="T23" fmla="*/ 20 h 224"/>
                  <a:gd name="T24" fmla="*/ 42 w 407"/>
                  <a:gd name="T25" fmla="*/ 19 h 224"/>
                  <a:gd name="T26" fmla="*/ 34 w 407"/>
                  <a:gd name="T27" fmla="*/ 19 h 224"/>
                  <a:gd name="T28" fmla="*/ 23 w 407"/>
                  <a:gd name="T29" fmla="*/ 9 h 224"/>
                  <a:gd name="T30" fmla="*/ 32 w 407"/>
                  <a:gd name="T31" fmla="*/ 8 h 224"/>
                  <a:gd name="T32" fmla="*/ 36 w 407"/>
                  <a:gd name="T33" fmla="*/ 5 h 224"/>
                  <a:gd name="T34" fmla="*/ 32 w 407"/>
                  <a:gd name="T35" fmla="*/ 3 h 224"/>
                  <a:gd name="T36" fmla="*/ 14 w 407"/>
                  <a:gd name="T37" fmla="*/ 0 h 224"/>
                  <a:gd name="T38" fmla="*/ 5 w 407"/>
                  <a:gd name="T39" fmla="*/ 1 h 224"/>
                  <a:gd name="T40" fmla="*/ 5 w 407"/>
                  <a:gd name="T41" fmla="*/ 1 h 2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7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5 w 379"/>
                  <a:gd name="T1" fmla="*/ 2 h 701"/>
                  <a:gd name="T2" fmla="*/ 5 w 379"/>
                  <a:gd name="T3" fmla="*/ 4 h 701"/>
                  <a:gd name="T4" fmla="*/ 4 w 379"/>
                  <a:gd name="T5" fmla="*/ 9 h 701"/>
                  <a:gd name="T6" fmla="*/ 3 w 379"/>
                  <a:gd name="T7" fmla="*/ 13 h 701"/>
                  <a:gd name="T8" fmla="*/ 2 w 379"/>
                  <a:gd name="T9" fmla="*/ 18 h 701"/>
                  <a:gd name="T10" fmla="*/ 1 w 379"/>
                  <a:gd name="T11" fmla="*/ 24 h 701"/>
                  <a:gd name="T12" fmla="*/ 0 w 379"/>
                  <a:gd name="T13" fmla="*/ 28 h 701"/>
                  <a:gd name="T14" fmla="*/ 0 w 379"/>
                  <a:gd name="T15" fmla="*/ 31 h 701"/>
                  <a:gd name="T16" fmla="*/ 0 w 379"/>
                  <a:gd name="T17" fmla="*/ 34 h 701"/>
                  <a:gd name="T18" fmla="*/ 0 w 379"/>
                  <a:gd name="T19" fmla="*/ 38 h 701"/>
                  <a:gd name="T20" fmla="*/ 1 w 379"/>
                  <a:gd name="T21" fmla="*/ 41 h 701"/>
                  <a:gd name="T22" fmla="*/ 2 w 379"/>
                  <a:gd name="T23" fmla="*/ 45 h 701"/>
                  <a:gd name="T24" fmla="*/ 3 w 379"/>
                  <a:gd name="T25" fmla="*/ 48 h 701"/>
                  <a:gd name="T26" fmla="*/ 4 w 379"/>
                  <a:gd name="T27" fmla="*/ 52 h 701"/>
                  <a:gd name="T28" fmla="*/ 5 w 379"/>
                  <a:gd name="T29" fmla="*/ 55 h 701"/>
                  <a:gd name="T30" fmla="*/ 7 w 379"/>
                  <a:gd name="T31" fmla="*/ 58 h 701"/>
                  <a:gd name="T32" fmla="*/ 8 w 379"/>
                  <a:gd name="T33" fmla="*/ 62 h 701"/>
                  <a:gd name="T34" fmla="*/ 8 w 379"/>
                  <a:gd name="T35" fmla="*/ 66 h 701"/>
                  <a:gd name="T36" fmla="*/ 16 w 379"/>
                  <a:gd name="T37" fmla="*/ 73 h 701"/>
                  <a:gd name="T38" fmla="*/ 41 w 379"/>
                  <a:gd name="T39" fmla="*/ 88 h 701"/>
                  <a:gd name="T40" fmla="*/ 46 w 379"/>
                  <a:gd name="T41" fmla="*/ 84 h 701"/>
                  <a:gd name="T42" fmla="*/ 42 w 379"/>
                  <a:gd name="T43" fmla="*/ 83 h 701"/>
                  <a:gd name="T44" fmla="*/ 36 w 379"/>
                  <a:gd name="T45" fmla="*/ 80 h 701"/>
                  <a:gd name="T46" fmla="*/ 33 w 379"/>
                  <a:gd name="T47" fmla="*/ 75 h 701"/>
                  <a:gd name="T48" fmla="*/ 31 w 379"/>
                  <a:gd name="T49" fmla="*/ 72 h 701"/>
                  <a:gd name="T50" fmla="*/ 31 w 379"/>
                  <a:gd name="T51" fmla="*/ 68 h 701"/>
                  <a:gd name="T52" fmla="*/ 31 w 379"/>
                  <a:gd name="T53" fmla="*/ 64 h 701"/>
                  <a:gd name="T54" fmla="*/ 31 w 379"/>
                  <a:gd name="T55" fmla="*/ 60 h 701"/>
                  <a:gd name="T56" fmla="*/ 32 w 379"/>
                  <a:gd name="T57" fmla="*/ 56 h 701"/>
                  <a:gd name="T58" fmla="*/ 33 w 379"/>
                  <a:gd name="T59" fmla="*/ 53 h 701"/>
                  <a:gd name="T60" fmla="*/ 34 w 379"/>
                  <a:gd name="T61" fmla="*/ 50 h 701"/>
                  <a:gd name="T62" fmla="*/ 23 w 379"/>
                  <a:gd name="T63" fmla="*/ 30 h 701"/>
                  <a:gd name="T64" fmla="*/ 22 w 379"/>
                  <a:gd name="T65" fmla="*/ 33 h 701"/>
                  <a:gd name="T66" fmla="*/ 22 w 379"/>
                  <a:gd name="T67" fmla="*/ 36 h 701"/>
                  <a:gd name="T68" fmla="*/ 21 w 379"/>
                  <a:gd name="T69" fmla="*/ 40 h 701"/>
                  <a:gd name="T70" fmla="*/ 21 w 379"/>
                  <a:gd name="T71" fmla="*/ 43 h 701"/>
                  <a:gd name="T72" fmla="*/ 22 w 379"/>
                  <a:gd name="T73" fmla="*/ 47 h 701"/>
                  <a:gd name="T74" fmla="*/ 22 w 379"/>
                  <a:gd name="T75" fmla="*/ 50 h 701"/>
                  <a:gd name="T76" fmla="*/ 23 w 379"/>
                  <a:gd name="T77" fmla="*/ 53 h 701"/>
                  <a:gd name="T78" fmla="*/ 23 w 379"/>
                  <a:gd name="T79" fmla="*/ 56 h 701"/>
                  <a:gd name="T80" fmla="*/ 23 w 379"/>
                  <a:gd name="T81" fmla="*/ 59 h 701"/>
                  <a:gd name="T82" fmla="*/ 24 w 379"/>
                  <a:gd name="T83" fmla="*/ 64 h 701"/>
                  <a:gd name="T84" fmla="*/ 24 w 379"/>
                  <a:gd name="T85" fmla="*/ 66 h 701"/>
                  <a:gd name="T86" fmla="*/ 22 w 379"/>
                  <a:gd name="T87" fmla="*/ 67 h 701"/>
                  <a:gd name="T88" fmla="*/ 16 w 379"/>
                  <a:gd name="T89" fmla="*/ 63 h 701"/>
                  <a:gd name="T90" fmla="*/ 16 w 379"/>
                  <a:gd name="T91" fmla="*/ 60 h 701"/>
                  <a:gd name="T92" fmla="*/ 15 w 379"/>
                  <a:gd name="T93" fmla="*/ 57 h 701"/>
                  <a:gd name="T94" fmla="*/ 15 w 379"/>
                  <a:gd name="T95" fmla="*/ 54 h 701"/>
                  <a:gd name="T96" fmla="*/ 15 w 379"/>
                  <a:gd name="T97" fmla="*/ 50 h 701"/>
                  <a:gd name="T98" fmla="*/ 15 w 379"/>
                  <a:gd name="T99" fmla="*/ 46 h 701"/>
                  <a:gd name="T100" fmla="*/ 15 w 379"/>
                  <a:gd name="T101" fmla="*/ 42 h 701"/>
                  <a:gd name="T102" fmla="*/ 15 w 379"/>
                  <a:gd name="T103" fmla="*/ 38 h 701"/>
                  <a:gd name="T104" fmla="*/ 16 w 379"/>
                  <a:gd name="T105" fmla="*/ 33 h 701"/>
                  <a:gd name="T106" fmla="*/ 17 w 379"/>
                  <a:gd name="T107" fmla="*/ 29 h 701"/>
                  <a:gd name="T108" fmla="*/ 17 w 379"/>
                  <a:gd name="T109" fmla="*/ 26 h 701"/>
                  <a:gd name="T110" fmla="*/ 18 w 379"/>
                  <a:gd name="T111" fmla="*/ 23 h 701"/>
                  <a:gd name="T112" fmla="*/ 19 w 379"/>
                  <a:gd name="T113" fmla="*/ 21 h 701"/>
                  <a:gd name="T114" fmla="*/ 6 w 379"/>
                  <a:gd name="T115" fmla="*/ 0 h 7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8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4 w 207"/>
                  <a:gd name="T1" fmla="*/ 17 h 503"/>
                  <a:gd name="T2" fmla="*/ 4 w 207"/>
                  <a:gd name="T3" fmla="*/ 18 h 503"/>
                  <a:gd name="T4" fmla="*/ 5 w 207"/>
                  <a:gd name="T5" fmla="*/ 19 h 503"/>
                  <a:gd name="T6" fmla="*/ 5 w 207"/>
                  <a:gd name="T7" fmla="*/ 21 h 503"/>
                  <a:gd name="T8" fmla="*/ 6 w 207"/>
                  <a:gd name="T9" fmla="*/ 23 h 503"/>
                  <a:gd name="T10" fmla="*/ 6 w 207"/>
                  <a:gd name="T11" fmla="*/ 24 h 503"/>
                  <a:gd name="T12" fmla="*/ 6 w 207"/>
                  <a:gd name="T13" fmla="*/ 26 h 503"/>
                  <a:gd name="T14" fmla="*/ 5 w 207"/>
                  <a:gd name="T15" fmla="*/ 28 h 503"/>
                  <a:gd name="T16" fmla="*/ 5 w 207"/>
                  <a:gd name="T17" fmla="*/ 29 h 503"/>
                  <a:gd name="T18" fmla="*/ 4 w 207"/>
                  <a:gd name="T19" fmla="*/ 31 h 503"/>
                  <a:gd name="T20" fmla="*/ 4 w 207"/>
                  <a:gd name="T21" fmla="*/ 33 h 503"/>
                  <a:gd name="T22" fmla="*/ 3 w 207"/>
                  <a:gd name="T23" fmla="*/ 34 h 503"/>
                  <a:gd name="T24" fmla="*/ 2 w 207"/>
                  <a:gd name="T25" fmla="*/ 36 h 503"/>
                  <a:gd name="T26" fmla="*/ 1 w 207"/>
                  <a:gd name="T27" fmla="*/ 37 h 503"/>
                  <a:gd name="T28" fmla="*/ 1 w 207"/>
                  <a:gd name="T29" fmla="*/ 39 h 503"/>
                  <a:gd name="T30" fmla="*/ 1 w 207"/>
                  <a:gd name="T31" fmla="*/ 41 h 503"/>
                  <a:gd name="T32" fmla="*/ 0 w 207"/>
                  <a:gd name="T33" fmla="*/ 42 h 503"/>
                  <a:gd name="T34" fmla="*/ 0 w 207"/>
                  <a:gd name="T35" fmla="*/ 44 h 503"/>
                  <a:gd name="T36" fmla="*/ 0 w 207"/>
                  <a:gd name="T37" fmla="*/ 45 h 503"/>
                  <a:gd name="T38" fmla="*/ 0 w 207"/>
                  <a:gd name="T39" fmla="*/ 46 h 503"/>
                  <a:gd name="T40" fmla="*/ 12 w 207"/>
                  <a:gd name="T41" fmla="*/ 63 h 503"/>
                  <a:gd name="T42" fmla="*/ 12 w 207"/>
                  <a:gd name="T43" fmla="*/ 62 h 503"/>
                  <a:gd name="T44" fmla="*/ 13 w 207"/>
                  <a:gd name="T45" fmla="*/ 60 h 503"/>
                  <a:gd name="T46" fmla="*/ 13 w 207"/>
                  <a:gd name="T47" fmla="*/ 59 h 503"/>
                  <a:gd name="T48" fmla="*/ 14 w 207"/>
                  <a:gd name="T49" fmla="*/ 57 h 503"/>
                  <a:gd name="T50" fmla="*/ 14 w 207"/>
                  <a:gd name="T51" fmla="*/ 55 h 503"/>
                  <a:gd name="T52" fmla="*/ 15 w 207"/>
                  <a:gd name="T53" fmla="*/ 53 h 503"/>
                  <a:gd name="T54" fmla="*/ 16 w 207"/>
                  <a:gd name="T55" fmla="*/ 51 h 503"/>
                  <a:gd name="T56" fmla="*/ 16 w 207"/>
                  <a:gd name="T57" fmla="*/ 48 h 503"/>
                  <a:gd name="T58" fmla="*/ 17 w 207"/>
                  <a:gd name="T59" fmla="*/ 46 h 503"/>
                  <a:gd name="T60" fmla="*/ 18 w 207"/>
                  <a:gd name="T61" fmla="*/ 44 h 503"/>
                  <a:gd name="T62" fmla="*/ 18 w 207"/>
                  <a:gd name="T63" fmla="*/ 41 h 503"/>
                  <a:gd name="T64" fmla="*/ 19 w 207"/>
                  <a:gd name="T65" fmla="*/ 39 h 503"/>
                  <a:gd name="T66" fmla="*/ 20 w 207"/>
                  <a:gd name="T67" fmla="*/ 37 h 503"/>
                  <a:gd name="T68" fmla="*/ 21 w 207"/>
                  <a:gd name="T69" fmla="*/ 35 h 503"/>
                  <a:gd name="T70" fmla="*/ 21 w 207"/>
                  <a:gd name="T71" fmla="*/ 34 h 503"/>
                  <a:gd name="T72" fmla="*/ 21 w 207"/>
                  <a:gd name="T73" fmla="*/ 32 h 503"/>
                  <a:gd name="T74" fmla="*/ 22 w 207"/>
                  <a:gd name="T75" fmla="*/ 31 h 503"/>
                  <a:gd name="T76" fmla="*/ 23 w 207"/>
                  <a:gd name="T77" fmla="*/ 29 h 503"/>
                  <a:gd name="T78" fmla="*/ 23 w 207"/>
                  <a:gd name="T79" fmla="*/ 27 h 503"/>
                  <a:gd name="T80" fmla="*/ 24 w 207"/>
                  <a:gd name="T81" fmla="*/ 26 h 503"/>
                  <a:gd name="T82" fmla="*/ 25 w 207"/>
                  <a:gd name="T83" fmla="*/ 24 h 503"/>
                  <a:gd name="T84" fmla="*/ 25 w 207"/>
                  <a:gd name="T85" fmla="*/ 23 h 503"/>
                  <a:gd name="T86" fmla="*/ 4 w 207"/>
                  <a:gd name="T87" fmla="*/ 16 h 5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9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2 w 142"/>
                  <a:gd name="T1" fmla="*/ 0 h 249"/>
                  <a:gd name="T2" fmla="*/ 0 w 142"/>
                  <a:gd name="T3" fmla="*/ 12 h 249"/>
                  <a:gd name="T4" fmla="*/ 13 w 142"/>
                  <a:gd name="T5" fmla="*/ 31 h 249"/>
                  <a:gd name="T6" fmla="*/ 19 w 142"/>
                  <a:gd name="T7" fmla="*/ 12 h 249"/>
                  <a:gd name="T8" fmla="*/ 17 w 142"/>
                  <a:gd name="T9" fmla="*/ 3 h 249"/>
                  <a:gd name="T10" fmla="*/ 2 w 142"/>
                  <a:gd name="T11" fmla="*/ 0 h 249"/>
                  <a:gd name="T12" fmla="*/ 2 w 142"/>
                  <a:gd name="T13" fmla="*/ 0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0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12 w 451"/>
                  <a:gd name="T1" fmla="*/ 1 h 654"/>
                  <a:gd name="T2" fmla="*/ 11 w 451"/>
                  <a:gd name="T3" fmla="*/ 3 h 654"/>
                  <a:gd name="T4" fmla="*/ 9 w 451"/>
                  <a:gd name="T5" fmla="*/ 5 h 654"/>
                  <a:gd name="T6" fmla="*/ 7 w 451"/>
                  <a:gd name="T7" fmla="*/ 8 h 654"/>
                  <a:gd name="T8" fmla="*/ 6 w 451"/>
                  <a:gd name="T9" fmla="*/ 10 h 654"/>
                  <a:gd name="T10" fmla="*/ 5 w 451"/>
                  <a:gd name="T11" fmla="*/ 14 h 654"/>
                  <a:gd name="T12" fmla="*/ 3 w 451"/>
                  <a:gd name="T13" fmla="*/ 18 h 654"/>
                  <a:gd name="T14" fmla="*/ 2 w 451"/>
                  <a:gd name="T15" fmla="*/ 20 h 654"/>
                  <a:gd name="T16" fmla="*/ 2 w 451"/>
                  <a:gd name="T17" fmla="*/ 22 h 654"/>
                  <a:gd name="T18" fmla="*/ 1 w 451"/>
                  <a:gd name="T19" fmla="*/ 24 h 654"/>
                  <a:gd name="T20" fmla="*/ 1 w 451"/>
                  <a:gd name="T21" fmla="*/ 27 h 654"/>
                  <a:gd name="T22" fmla="*/ 1 w 451"/>
                  <a:gd name="T23" fmla="*/ 30 h 654"/>
                  <a:gd name="T24" fmla="*/ 0 w 451"/>
                  <a:gd name="T25" fmla="*/ 33 h 654"/>
                  <a:gd name="T26" fmla="*/ 0 w 451"/>
                  <a:gd name="T27" fmla="*/ 35 h 654"/>
                  <a:gd name="T28" fmla="*/ 0 w 451"/>
                  <a:gd name="T29" fmla="*/ 38 h 654"/>
                  <a:gd name="T30" fmla="*/ 0 w 451"/>
                  <a:gd name="T31" fmla="*/ 42 h 654"/>
                  <a:gd name="T32" fmla="*/ 0 w 451"/>
                  <a:gd name="T33" fmla="*/ 45 h 654"/>
                  <a:gd name="T34" fmla="*/ 0 w 451"/>
                  <a:gd name="T35" fmla="*/ 48 h 654"/>
                  <a:gd name="T36" fmla="*/ 0 w 451"/>
                  <a:gd name="T37" fmla="*/ 51 h 654"/>
                  <a:gd name="T38" fmla="*/ 0 w 451"/>
                  <a:gd name="T39" fmla="*/ 53 h 654"/>
                  <a:gd name="T40" fmla="*/ 0 w 451"/>
                  <a:gd name="T41" fmla="*/ 56 h 654"/>
                  <a:gd name="T42" fmla="*/ 0 w 451"/>
                  <a:gd name="T43" fmla="*/ 59 h 654"/>
                  <a:gd name="T44" fmla="*/ 0 w 451"/>
                  <a:gd name="T45" fmla="*/ 62 h 654"/>
                  <a:gd name="T46" fmla="*/ 0 w 451"/>
                  <a:gd name="T47" fmla="*/ 64 h 654"/>
                  <a:gd name="T48" fmla="*/ 0 w 451"/>
                  <a:gd name="T49" fmla="*/ 68 h 654"/>
                  <a:gd name="T50" fmla="*/ 0 w 451"/>
                  <a:gd name="T51" fmla="*/ 72 h 654"/>
                  <a:gd name="T52" fmla="*/ 1 w 451"/>
                  <a:gd name="T53" fmla="*/ 74 h 654"/>
                  <a:gd name="T54" fmla="*/ 1 w 451"/>
                  <a:gd name="T55" fmla="*/ 76 h 654"/>
                  <a:gd name="T56" fmla="*/ 4 w 451"/>
                  <a:gd name="T57" fmla="*/ 77 h 654"/>
                  <a:gd name="T58" fmla="*/ 7 w 451"/>
                  <a:gd name="T59" fmla="*/ 78 h 654"/>
                  <a:gd name="T60" fmla="*/ 10 w 451"/>
                  <a:gd name="T61" fmla="*/ 79 h 654"/>
                  <a:gd name="T62" fmla="*/ 12 w 451"/>
                  <a:gd name="T63" fmla="*/ 80 h 654"/>
                  <a:gd name="T64" fmla="*/ 15 w 451"/>
                  <a:gd name="T65" fmla="*/ 81 h 654"/>
                  <a:gd name="T66" fmla="*/ 17 w 451"/>
                  <a:gd name="T67" fmla="*/ 81 h 654"/>
                  <a:gd name="T68" fmla="*/ 20 w 451"/>
                  <a:gd name="T69" fmla="*/ 82 h 654"/>
                  <a:gd name="T70" fmla="*/ 23 w 451"/>
                  <a:gd name="T71" fmla="*/ 82 h 654"/>
                  <a:gd name="T72" fmla="*/ 25 w 451"/>
                  <a:gd name="T73" fmla="*/ 82 h 654"/>
                  <a:gd name="T74" fmla="*/ 28 w 451"/>
                  <a:gd name="T75" fmla="*/ 82 h 654"/>
                  <a:gd name="T76" fmla="*/ 30 w 451"/>
                  <a:gd name="T77" fmla="*/ 82 h 654"/>
                  <a:gd name="T78" fmla="*/ 33 w 451"/>
                  <a:gd name="T79" fmla="*/ 82 h 654"/>
                  <a:gd name="T80" fmla="*/ 35 w 451"/>
                  <a:gd name="T81" fmla="*/ 82 h 654"/>
                  <a:gd name="T82" fmla="*/ 38 w 451"/>
                  <a:gd name="T83" fmla="*/ 81 h 654"/>
                  <a:gd name="T84" fmla="*/ 40 w 451"/>
                  <a:gd name="T85" fmla="*/ 81 h 654"/>
                  <a:gd name="T86" fmla="*/ 43 w 451"/>
                  <a:gd name="T87" fmla="*/ 81 h 654"/>
                  <a:gd name="T88" fmla="*/ 45 w 451"/>
                  <a:gd name="T89" fmla="*/ 81 h 654"/>
                  <a:gd name="T90" fmla="*/ 48 w 451"/>
                  <a:gd name="T91" fmla="*/ 81 h 654"/>
                  <a:gd name="T92" fmla="*/ 50 w 451"/>
                  <a:gd name="T93" fmla="*/ 81 h 654"/>
                  <a:gd name="T94" fmla="*/ 53 w 451"/>
                  <a:gd name="T95" fmla="*/ 80 h 654"/>
                  <a:gd name="T96" fmla="*/ 56 w 451"/>
                  <a:gd name="T97" fmla="*/ 80 h 654"/>
                  <a:gd name="T98" fmla="*/ 13 w 451"/>
                  <a:gd name="T99" fmla="*/ 0 h 65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1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3 w 255"/>
                  <a:gd name="T1" fmla="*/ 11 h 120"/>
                  <a:gd name="T2" fmla="*/ 9 w 255"/>
                  <a:gd name="T3" fmla="*/ 12 h 120"/>
                  <a:gd name="T4" fmla="*/ 9 w 255"/>
                  <a:gd name="T5" fmla="*/ 13 h 120"/>
                  <a:gd name="T6" fmla="*/ 10 w 255"/>
                  <a:gd name="T7" fmla="*/ 13 h 120"/>
                  <a:gd name="T8" fmla="*/ 11 w 255"/>
                  <a:gd name="T9" fmla="*/ 14 h 120"/>
                  <a:gd name="T10" fmla="*/ 12 w 255"/>
                  <a:gd name="T11" fmla="*/ 14 h 120"/>
                  <a:gd name="T12" fmla="*/ 13 w 255"/>
                  <a:gd name="T13" fmla="*/ 15 h 120"/>
                  <a:gd name="T14" fmla="*/ 14 w 255"/>
                  <a:gd name="T15" fmla="*/ 15 h 120"/>
                  <a:gd name="T16" fmla="*/ 14 w 255"/>
                  <a:gd name="T17" fmla="*/ 15 h 120"/>
                  <a:gd name="T18" fmla="*/ 15 w 255"/>
                  <a:gd name="T19" fmla="*/ 15 h 120"/>
                  <a:gd name="T20" fmla="*/ 16 w 255"/>
                  <a:gd name="T21" fmla="*/ 15 h 120"/>
                  <a:gd name="T22" fmla="*/ 17 w 255"/>
                  <a:gd name="T23" fmla="*/ 15 h 120"/>
                  <a:gd name="T24" fmla="*/ 19 w 255"/>
                  <a:gd name="T25" fmla="*/ 14 h 120"/>
                  <a:gd name="T26" fmla="*/ 19 w 255"/>
                  <a:gd name="T27" fmla="*/ 14 h 120"/>
                  <a:gd name="T28" fmla="*/ 20 w 255"/>
                  <a:gd name="T29" fmla="*/ 13 h 120"/>
                  <a:gd name="T30" fmla="*/ 21 w 255"/>
                  <a:gd name="T31" fmla="*/ 13 h 120"/>
                  <a:gd name="T32" fmla="*/ 21 w 255"/>
                  <a:gd name="T33" fmla="*/ 12 h 120"/>
                  <a:gd name="T34" fmla="*/ 22 w 255"/>
                  <a:gd name="T35" fmla="*/ 11 h 120"/>
                  <a:gd name="T36" fmla="*/ 23 w 255"/>
                  <a:gd name="T37" fmla="*/ 10 h 120"/>
                  <a:gd name="T38" fmla="*/ 24 w 255"/>
                  <a:gd name="T39" fmla="*/ 10 h 120"/>
                  <a:gd name="T40" fmla="*/ 24 w 255"/>
                  <a:gd name="T41" fmla="*/ 10 h 120"/>
                  <a:gd name="T42" fmla="*/ 31 w 255"/>
                  <a:gd name="T43" fmla="*/ 12 h 120"/>
                  <a:gd name="T44" fmla="*/ 32 w 255"/>
                  <a:gd name="T45" fmla="*/ 11 h 120"/>
                  <a:gd name="T46" fmla="*/ 27 w 255"/>
                  <a:gd name="T47" fmla="*/ 3 h 120"/>
                  <a:gd name="T48" fmla="*/ 19 w 255"/>
                  <a:gd name="T49" fmla="*/ 0 h 120"/>
                  <a:gd name="T50" fmla="*/ 10 w 255"/>
                  <a:gd name="T51" fmla="*/ 7 h 120"/>
                  <a:gd name="T52" fmla="*/ 0 w 255"/>
                  <a:gd name="T53" fmla="*/ 4 h 120"/>
                  <a:gd name="T54" fmla="*/ 3 w 255"/>
                  <a:gd name="T55" fmla="*/ 11 h 120"/>
                  <a:gd name="T56" fmla="*/ 3 w 255"/>
                  <a:gd name="T57" fmla="*/ 11 h 1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2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10 w 146"/>
                  <a:gd name="T1" fmla="*/ 0 h 213"/>
                  <a:gd name="T2" fmla="*/ 6 w 146"/>
                  <a:gd name="T3" fmla="*/ 5 h 213"/>
                  <a:gd name="T4" fmla="*/ 0 w 146"/>
                  <a:gd name="T5" fmla="*/ 13 h 213"/>
                  <a:gd name="T6" fmla="*/ 0 w 146"/>
                  <a:gd name="T7" fmla="*/ 25 h 213"/>
                  <a:gd name="T8" fmla="*/ 2 w 146"/>
                  <a:gd name="T9" fmla="*/ 26 h 213"/>
                  <a:gd name="T10" fmla="*/ 6 w 146"/>
                  <a:gd name="T11" fmla="*/ 13 h 213"/>
                  <a:gd name="T12" fmla="*/ 9 w 146"/>
                  <a:gd name="T13" fmla="*/ 14 h 213"/>
                  <a:gd name="T14" fmla="*/ 12 w 146"/>
                  <a:gd name="T15" fmla="*/ 23 h 213"/>
                  <a:gd name="T16" fmla="*/ 14 w 146"/>
                  <a:gd name="T17" fmla="*/ 13 h 213"/>
                  <a:gd name="T18" fmla="*/ 15 w 146"/>
                  <a:gd name="T19" fmla="*/ 6 h 213"/>
                  <a:gd name="T20" fmla="*/ 19 w 146"/>
                  <a:gd name="T21" fmla="*/ 1 h 213"/>
                  <a:gd name="T22" fmla="*/ 10 w 146"/>
                  <a:gd name="T23" fmla="*/ 0 h 213"/>
                  <a:gd name="T24" fmla="*/ 10 w 146"/>
                  <a:gd name="T25" fmla="*/ 0 h 21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3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20 w 675"/>
                  <a:gd name="T1" fmla="*/ 5 h 639"/>
                  <a:gd name="T2" fmla="*/ 19 w 675"/>
                  <a:gd name="T3" fmla="*/ 7 h 639"/>
                  <a:gd name="T4" fmla="*/ 17 w 675"/>
                  <a:gd name="T5" fmla="*/ 9 h 639"/>
                  <a:gd name="T6" fmla="*/ 15 w 675"/>
                  <a:gd name="T7" fmla="*/ 12 h 639"/>
                  <a:gd name="T8" fmla="*/ 14 w 675"/>
                  <a:gd name="T9" fmla="*/ 15 h 639"/>
                  <a:gd name="T10" fmla="*/ 12 w 675"/>
                  <a:gd name="T11" fmla="*/ 18 h 639"/>
                  <a:gd name="T12" fmla="*/ 10 w 675"/>
                  <a:gd name="T13" fmla="*/ 21 h 639"/>
                  <a:gd name="T14" fmla="*/ 8 w 675"/>
                  <a:gd name="T15" fmla="*/ 25 h 639"/>
                  <a:gd name="T16" fmla="*/ 6 w 675"/>
                  <a:gd name="T17" fmla="*/ 28 h 639"/>
                  <a:gd name="T18" fmla="*/ 5 w 675"/>
                  <a:gd name="T19" fmla="*/ 31 h 639"/>
                  <a:gd name="T20" fmla="*/ 3 w 675"/>
                  <a:gd name="T21" fmla="*/ 33 h 639"/>
                  <a:gd name="T22" fmla="*/ 2 w 675"/>
                  <a:gd name="T23" fmla="*/ 36 h 639"/>
                  <a:gd name="T24" fmla="*/ 1 w 675"/>
                  <a:gd name="T25" fmla="*/ 39 h 639"/>
                  <a:gd name="T26" fmla="*/ 0 w 675"/>
                  <a:gd name="T27" fmla="*/ 42 h 639"/>
                  <a:gd name="T28" fmla="*/ 0 w 675"/>
                  <a:gd name="T29" fmla="*/ 44 h 639"/>
                  <a:gd name="T30" fmla="*/ 0 w 675"/>
                  <a:gd name="T31" fmla="*/ 45 h 639"/>
                  <a:gd name="T32" fmla="*/ 15 w 675"/>
                  <a:gd name="T33" fmla="*/ 69 h 639"/>
                  <a:gd name="T34" fmla="*/ 17 w 675"/>
                  <a:gd name="T35" fmla="*/ 70 h 639"/>
                  <a:gd name="T36" fmla="*/ 20 w 675"/>
                  <a:gd name="T37" fmla="*/ 72 h 639"/>
                  <a:gd name="T38" fmla="*/ 23 w 675"/>
                  <a:gd name="T39" fmla="*/ 73 h 639"/>
                  <a:gd name="T40" fmla="*/ 27 w 675"/>
                  <a:gd name="T41" fmla="*/ 75 h 639"/>
                  <a:gd name="T42" fmla="*/ 29 w 675"/>
                  <a:gd name="T43" fmla="*/ 76 h 639"/>
                  <a:gd name="T44" fmla="*/ 31 w 675"/>
                  <a:gd name="T45" fmla="*/ 76 h 639"/>
                  <a:gd name="T46" fmla="*/ 34 w 675"/>
                  <a:gd name="T47" fmla="*/ 76 h 639"/>
                  <a:gd name="T48" fmla="*/ 36 w 675"/>
                  <a:gd name="T49" fmla="*/ 76 h 639"/>
                  <a:gd name="T50" fmla="*/ 39 w 675"/>
                  <a:gd name="T51" fmla="*/ 76 h 639"/>
                  <a:gd name="T52" fmla="*/ 41 w 675"/>
                  <a:gd name="T53" fmla="*/ 76 h 639"/>
                  <a:gd name="T54" fmla="*/ 44 w 675"/>
                  <a:gd name="T55" fmla="*/ 76 h 639"/>
                  <a:gd name="T56" fmla="*/ 47 w 675"/>
                  <a:gd name="T57" fmla="*/ 76 h 639"/>
                  <a:gd name="T58" fmla="*/ 49 w 675"/>
                  <a:gd name="T59" fmla="*/ 75 h 639"/>
                  <a:gd name="T60" fmla="*/ 85 w 675"/>
                  <a:gd name="T61" fmla="*/ 79 h 639"/>
                  <a:gd name="T62" fmla="*/ 66 w 675"/>
                  <a:gd name="T63" fmla="*/ 58 h 639"/>
                  <a:gd name="T64" fmla="*/ 66 w 675"/>
                  <a:gd name="T65" fmla="*/ 55 h 639"/>
                  <a:gd name="T66" fmla="*/ 65 w 675"/>
                  <a:gd name="T67" fmla="*/ 52 h 639"/>
                  <a:gd name="T68" fmla="*/ 64 w 675"/>
                  <a:gd name="T69" fmla="*/ 48 h 639"/>
                  <a:gd name="T70" fmla="*/ 64 w 675"/>
                  <a:gd name="T71" fmla="*/ 46 h 639"/>
                  <a:gd name="T72" fmla="*/ 64 w 675"/>
                  <a:gd name="T73" fmla="*/ 43 h 639"/>
                  <a:gd name="T74" fmla="*/ 63 w 675"/>
                  <a:gd name="T75" fmla="*/ 40 h 639"/>
                  <a:gd name="T76" fmla="*/ 63 w 675"/>
                  <a:gd name="T77" fmla="*/ 37 h 639"/>
                  <a:gd name="T78" fmla="*/ 63 w 675"/>
                  <a:gd name="T79" fmla="*/ 34 h 639"/>
                  <a:gd name="T80" fmla="*/ 63 w 675"/>
                  <a:gd name="T81" fmla="*/ 31 h 639"/>
                  <a:gd name="T82" fmla="*/ 64 w 675"/>
                  <a:gd name="T83" fmla="*/ 28 h 639"/>
                  <a:gd name="T84" fmla="*/ 64 w 675"/>
                  <a:gd name="T85" fmla="*/ 25 h 639"/>
                  <a:gd name="T86" fmla="*/ 64 w 675"/>
                  <a:gd name="T87" fmla="*/ 23 h 639"/>
                  <a:gd name="T88" fmla="*/ 64 w 675"/>
                  <a:gd name="T89" fmla="*/ 19 h 639"/>
                  <a:gd name="T90" fmla="*/ 64 w 675"/>
                  <a:gd name="T91" fmla="*/ 17 h 639"/>
                  <a:gd name="T92" fmla="*/ 33 w 675"/>
                  <a:gd name="T93" fmla="*/ 0 h 6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4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7 w 369"/>
                  <a:gd name="T1" fmla="*/ 6 h 502"/>
                  <a:gd name="T2" fmla="*/ 16 w 369"/>
                  <a:gd name="T3" fmla="*/ 7 h 502"/>
                  <a:gd name="T4" fmla="*/ 15 w 369"/>
                  <a:gd name="T5" fmla="*/ 9 h 502"/>
                  <a:gd name="T6" fmla="*/ 15 w 369"/>
                  <a:gd name="T7" fmla="*/ 10 h 502"/>
                  <a:gd name="T8" fmla="*/ 14 w 369"/>
                  <a:gd name="T9" fmla="*/ 12 h 502"/>
                  <a:gd name="T10" fmla="*/ 14 w 369"/>
                  <a:gd name="T11" fmla="*/ 14 h 502"/>
                  <a:gd name="T12" fmla="*/ 13 w 369"/>
                  <a:gd name="T13" fmla="*/ 15 h 502"/>
                  <a:gd name="T14" fmla="*/ 12 w 369"/>
                  <a:gd name="T15" fmla="*/ 16 h 502"/>
                  <a:gd name="T16" fmla="*/ 11 w 369"/>
                  <a:gd name="T17" fmla="*/ 18 h 502"/>
                  <a:gd name="T18" fmla="*/ 11 w 369"/>
                  <a:gd name="T19" fmla="*/ 20 h 502"/>
                  <a:gd name="T20" fmla="*/ 10 w 369"/>
                  <a:gd name="T21" fmla="*/ 21 h 502"/>
                  <a:gd name="T22" fmla="*/ 9 w 369"/>
                  <a:gd name="T23" fmla="*/ 23 h 502"/>
                  <a:gd name="T24" fmla="*/ 8 w 369"/>
                  <a:gd name="T25" fmla="*/ 24 h 502"/>
                  <a:gd name="T26" fmla="*/ 7 w 369"/>
                  <a:gd name="T27" fmla="*/ 26 h 502"/>
                  <a:gd name="T28" fmla="*/ 6 w 369"/>
                  <a:gd name="T29" fmla="*/ 28 h 502"/>
                  <a:gd name="T30" fmla="*/ 5 w 369"/>
                  <a:gd name="T31" fmla="*/ 30 h 502"/>
                  <a:gd name="T32" fmla="*/ 3 w 369"/>
                  <a:gd name="T33" fmla="*/ 32 h 502"/>
                  <a:gd name="T34" fmla="*/ 2 w 369"/>
                  <a:gd name="T35" fmla="*/ 33 h 502"/>
                  <a:gd name="T36" fmla="*/ 0 w 369"/>
                  <a:gd name="T37" fmla="*/ 34 h 502"/>
                  <a:gd name="T38" fmla="*/ 3 w 369"/>
                  <a:gd name="T39" fmla="*/ 59 h 502"/>
                  <a:gd name="T40" fmla="*/ 11 w 369"/>
                  <a:gd name="T41" fmla="*/ 57 h 502"/>
                  <a:gd name="T42" fmla="*/ 23 w 369"/>
                  <a:gd name="T43" fmla="*/ 22 h 502"/>
                  <a:gd name="T44" fmla="*/ 23 w 369"/>
                  <a:gd name="T45" fmla="*/ 47 h 502"/>
                  <a:gd name="T46" fmla="*/ 25 w 369"/>
                  <a:gd name="T47" fmla="*/ 46 h 502"/>
                  <a:gd name="T48" fmla="*/ 27 w 369"/>
                  <a:gd name="T49" fmla="*/ 44 h 502"/>
                  <a:gd name="T50" fmla="*/ 29 w 369"/>
                  <a:gd name="T51" fmla="*/ 43 h 502"/>
                  <a:gd name="T52" fmla="*/ 32 w 369"/>
                  <a:gd name="T53" fmla="*/ 40 h 502"/>
                  <a:gd name="T54" fmla="*/ 34 w 369"/>
                  <a:gd name="T55" fmla="*/ 38 h 502"/>
                  <a:gd name="T56" fmla="*/ 35 w 369"/>
                  <a:gd name="T57" fmla="*/ 36 h 502"/>
                  <a:gd name="T58" fmla="*/ 36 w 369"/>
                  <a:gd name="T59" fmla="*/ 34 h 502"/>
                  <a:gd name="T60" fmla="*/ 37 w 369"/>
                  <a:gd name="T61" fmla="*/ 32 h 502"/>
                  <a:gd name="T62" fmla="*/ 38 w 369"/>
                  <a:gd name="T63" fmla="*/ 30 h 502"/>
                  <a:gd name="T64" fmla="*/ 39 w 369"/>
                  <a:gd name="T65" fmla="*/ 28 h 502"/>
                  <a:gd name="T66" fmla="*/ 40 w 369"/>
                  <a:gd name="T67" fmla="*/ 25 h 502"/>
                  <a:gd name="T68" fmla="*/ 41 w 369"/>
                  <a:gd name="T69" fmla="*/ 23 h 502"/>
                  <a:gd name="T70" fmla="*/ 42 w 369"/>
                  <a:gd name="T71" fmla="*/ 20 h 502"/>
                  <a:gd name="T72" fmla="*/ 43 w 369"/>
                  <a:gd name="T73" fmla="*/ 18 h 502"/>
                  <a:gd name="T74" fmla="*/ 44 w 369"/>
                  <a:gd name="T75" fmla="*/ 15 h 502"/>
                  <a:gd name="T76" fmla="*/ 44 w 369"/>
                  <a:gd name="T77" fmla="*/ 13 h 502"/>
                  <a:gd name="T78" fmla="*/ 44 w 369"/>
                  <a:gd name="T79" fmla="*/ 10 h 502"/>
                  <a:gd name="T80" fmla="*/ 45 w 369"/>
                  <a:gd name="T81" fmla="*/ 8 h 502"/>
                  <a:gd name="T82" fmla="*/ 45 w 369"/>
                  <a:gd name="T83" fmla="*/ 6 h 502"/>
                  <a:gd name="T84" fmla="*/ 46 w 369"/>
                  <a:gd name="T85" fmla="*/ 4 h 502"/>
                  <a:gd name="T86" fmla="*/ 46 w 369"/>
                  <a:gd name="T87" fmla="*/ 3 h 502"/>
                  <a:gd name="T88" fmla="*/ 46 w 369"/>
                  <a:gd name="T89" fmla="*/ 2 h 502"/>
                  <a:gd name="T90" fmla="*/ 46 w 369"/>
                  <a:gd name="T91" fmla="*/ 0 h 502"/>
                  <a:gd name="T92" fmla="*/ 17 w 369"/>
                  <a:gd name="T93" fmla="*/ 6 h 50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5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14 w 133"/>
                  <a:gd name="T1" fmla="*/ 0 h 201"/>
                  <a:gd name="T2" fmla="*/ 16 w 133"/>
                  <a:gd name="T3" fmla="*/ 24 h 201"/>
                  <a:gd name="T4" fmla="*/ 9 w 133"/>
                  <a:gd name="T5" fmla="*/ 26 h 201"/>
                  <a:gd name="T6" fmla="*/ 0 w 133"/>
                  <a:gd name="T7" fmla="*/ 25 h 201"/>
                  <a:gd name="T8" fmla="*/ 8 w 133"/>
                  <a:gd name="T9" fmla="*/ 21 h 201"/>
                  <a:gd name="T10" fmla="*/ 6 w 133"/>
                  <a:gd name="T11" fmla="*/ 19 h 201"/>
                  <a:gd name="T12" fmla="*/ 6 w 133"/>
                  <a:gd name="T13" fmla="*/ 18 h 201"/>
                  <a:gd name="T14" fmla="*/ 6 w 133"/>
                  <a:gd name="T15" fmla="*/ 18 h 201"/>
                  <a:gd name="T16" fmla="*/ 6 w 133"/>
                  <a:gd name="T17" fmla="*/ 18 h 201"/>
                  <a:gd name="T18" fmla="*/ 7 w 133"/>
                  <a:gd name="T19" fmla="*/ 17 h 201"/>
                  <a:gd name="T20" fmla="*/ 8 w 133"/>
                  <a:gd name="T21" fmla="*/ 16 h 201"/>
                  <a:gd name="T22" fmla="*/ 9 w 133"/>
                  <a:gd name="T23" fmla="*/ 15 h 201"/>
                  <a:gd name="T24" fmla="*/ 9 w 133"/>
                  <a:gd name="T25" fmla="*/ 14 h 201"/>
                  <a:gd name="T26" fmla="*/ 10 w 133"/>
                  <a:gd name="T27" fmla="*/ 13 h 201"/>
                  <a:gd name="T28" fmla="*/ 10 w 133"/>
                  <a:gd name="T29" fmla="*/ 12 h 201"/>
                  <a:gd name="T30" fmla="*/ 11 w 133"/>
                  <a:gd name="T31" fmla="*/ 12 h 201"/>
                  <a:gd name="T32" fmla="*/ 11 w 133"/>
                  <a:gd name="T33" fmla="*/ 11 h 201"/>
                  <a:gd name="T34" fmla="*/ 11 w 133"/>
                  <a:gd name="T35" fmla="*/ 10 h 201"/>
                  <a:gd name="T36" fmla="*/ 12 w 133"/>
                  <a:gd name="T37" fmla="*/ 9 h 201"/>
                  <a:gd name="T38" fmla="*/ 12 w 133"/>
                  <a:gd name="T39" fmla="*/ 8 h 201"/>
                  <a:gd name="T40" fmla="*/ 12 w 133"/>
                  <a:gd name="T41" fmla="*/ 7 h 201"/>
                  <a:gd name="T42" fmla="*/ 13 w 133"/>
                  <a:gd name="T43" fmla="*/ 6 h 201"/>
                  <a:gd name="T44" fmla="*/ 13 w 133"/>
                  <a:gd name="T45" fmla="*/ 5 h 201"/>
                  <a:gd name="T46" fmla="*/ 13 w 133"/>
                  <a:gd name="T47" fmla="*/ 4 h 201"/>
                  <a:gd name="T48" fmla="*/ 13 w 133"/>
                  <a:gd name="T49" fmla="*/ 3 h 201"/>
                  <a:gd name="T50" fmla="*/ 14 w 133"/>
                  <a:gd name="T51" fmla="*/ 3 h 201"/>
                  <a:gd name="T52" fmla="*/ 14 w 133"/>
                  <a:gd name="T53" fmla="*/ 2 h 201"/>
                  <a:gd name="T54" fmla="*/ 14 w 133"/>
                  <a:gd name="T55" fmla="*/ 2 h 201"/>
                  <a:gd name="T56" fmla="*/ 14 w 133"/>
                  <a:gd name="T57" fmla="*/ 1 h 201"/>
                  <a:gd name="T58" fmla="*/ 14 w 133"/>
                  <a:gd name="T59" fmla="*/ 0 h 201"/>
                  <a:gd name="T60" fmla="*/ 14 w 133"/>
                  <a:gd name="T61" fmla="*/ 0 h 20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6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32 w 276"/>
                  <a:gd name="T1" fmla="*/ 0 h 363"/>
                  <a:gd name="T2" fmla="*/ 35 w 276"/>
                  <a:gd name="T3" fmla="*/ 16 h 363"/>
                  <a:gd name="T4" fmla="*/ 33 w 276"/>
                  <a:gd name="T5" fmla="*/ 17 h 363"/>
                  <a:gd name="T6" fmla="*/ 31 w 276"/>
                  <a:gd name="T7" fmla="*/ 28 h 363"/>
                  <a:gd name="T8" fmla="*/ 21 w 276"/>
                  <a:gd name="T9" fmla="*/ 31 h 363"/>
                  <a:gd name="T10" fmla="*/ 19 w 276"/>
                  <a:gd name="T11" fmla="*/ 46 h 363"/>
                  <a:gd name="T12" fmla="*/ 0 w 276"/>
                  <a:gd name="T13" fmla="*/ 45 h 363"/>
                  <a:gd name="T14" fmla="*/ 9 w 276"/>
                  <a:gd name="T15" fmla="*/ 25 h 363"/>
                  <a:gd name="T16" fmla="*/ 32 w 276"/>
                  <a:gd name="T17" fmla="*/ 0 h 363"/>
                  <a:gd name="T18" fmla="*/ 32 w 276"/>
                  <a:gd name="T19" fmla="*/ 0 h 3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7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44 w 351"/>
                  <a:gd name="T1" fmla="*/ 0 h 1002"/>
                  <a:gd name="T2" fmla="*/ 39 w 351"/>
                  <a:gd name="T3" fmla="*/ 0 h 1002"/>
                  <a:gd name="T4" fmla="*/ 12 w 351"/>
                  <a:gd name="T5" fmla="*/ 84 h 1002"/>
                  <a:gd name="T6" fmla="*/ 8 w 351"/>
                  <a:gd name="T7" fmla="*/ 86 h 1002"/>
                  <a:gd name="T8" fmla="*/ 0 w 351"/>
                  <a:gd name="T9" fmla="*/ 121 h 1002"/>
                  <a:gd name="T10" fmla="*/ 10 w 351"/>
                  <a:gd name="T11" fmla="*/ 126 h 1002"/>
                  <a:gd name="T12" fmla="*/ 14 w 351"/>
                  <a:gd name="T13" fmla="*/ 123 h 1002"/>
                  <a:gd name="T14" fmla="*/ 18 w 351"/>
                  <a:gd name="T15" fmla="*/ 95 h 1002"/>
                  <a:gd name="T16" fmla="*/ 17 w 351"/>
                  <a:gd name="T17" fmla="*/ 87 h 1002"/>
                  <a:gd name="T18" fmla="*/ 15 w 351"/>
                  <a:gd name="T19" fmla="*/ 84 h 1002"/>
                  <a:gd name="T20" fmla="*/ 40 w 351"/>
                  <a:gd name="T21" fmla="*/ 3 h 1002"/>
                  <a:gd name="T22" fmla="*/ 44 w 351"/>
                  <a:gd name="T23" fmla="*/ 0 h 1002"/>
                  <a:gd name="T24" fmla="*/ 44 w 351"/>
                  <a:gd name="T25" fmla="*/ 0 h 10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8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20 w 376"/>
                  <a:gd name="T1" fmla="*/ 1 h 500"/>
                  <a:gd name="T2" fmla="*/ 18 w 376"/>
                  <a:gd name="T3" fmla="*/ 1 h 500"/>
                  <a:gd name="T4" fmla="*/ 15 w 376"/>
                  <a:gd name="T5" fmla="*/ 3 h 500"/>
                  <a:gd name="T6" fmla="*/ 12 w 376"/>
                  <a:gd name="T7" fmla="*/ 4 h 500"/>
                  <a:gd name="T8" fmla="*/ 9 w 376"/>
                  <a:gd name="T9" fmla="*/ 7 h 500"/>
                  <a:gd name="T10" fmla="*/ 6 w 376"/>
                  <a:gd name="T11" fmla="*/ 10 h 500"/>
                  <a:gd name="T12" fmla="*/ 4 w 376"/>
                  <a:gd name="T13" fmla="*/ 14 h 500"/>
                  <a:gd name="T14" fmla="*/ 3 w 376"/>
                  <a:gd name="T15" fmla="*/ 17 h 500"/>
                  <a:gd name="T16" fmla="*/ 2 w 376"/>
                  <a:gd name="T17" fmla="*/ 19 h 500"/>
                  <a:gd name="T18" fmla="*/ 1 w 376"/>
                  <a:gd name="T19" fmla="*/ 21 h 500"/>
                  <a:gd name="T20" fmla="*/ 1 w 376"/>
                  <a:gd name="T21" fmla="*/ 24 h 500"/>
                  <a:gd name="T22" fmla="*/ 0 w 376"/>
                  <a:gd name="T23" fmla="*/ 26 h 500"/>
                  <a:gd name="T24" fmla="*/ 0 w 376"/>
                  <a:gd name="T25" fmla="*/ 29 h 500"/>
                  <a:gd name="T26" fmla="*/ 0 w 376"/>
                  <a:gd name="T27" fmla="*/ 31 h 500"/>
                  <a:gd name="T28" fmla="*/ 0 w 376"/>
                  <a:gd name="T29" fmla="*/ 34 h 500"/>
                  <a:gd name="T30" fmla="*/ 1 w 376"/>
                  <a:gd name="T31" fmla="*/ 37 h 500"/>
                  <a:gd name="T32" fmla="*/ 1 w 376"/>
                  <a:gd name="T33" fmla="*/ 39 h 500"/>
                  <a:gd name="T34" fmla="*/ 2 w 376"/>
                  <a:gd name="T35" fmla="*/ 42 h 500"/>
                  <a:gd name="T36" fmla="*/ 2 w 376"/>
                  <a:gd name="T37" fmla="*/ 44 h 500"/>
                  <a:gd name="T38" fmla="*/ 3 w 376"/>
                  <a:gd name="T39" fmla="*/ 47 h 500"/>
                  <a:gd name="T40" fmla="*/ 3 w 376"/>
                  <a:gd name="T41" fmla="*/ 49 h 500"/>
                  <a:gd name="T42" fmla="*/ 4 w 376"/>
                  <a:gd name="T43" fmla="*/ 52 h 500"/>
                  <a:gd name="T44" fmla="*/ 5 w 376"/>
                  <a:gd name="T45" fmla="*/ 56 h 500"/>
                  <a:gd name="T46" fmla="*/ 5 w 376"/>
                  <a:gd name="T47" fmla="*/ 58 h 500"/>
                  <a:gd name="T48" fmla="*/ 5 w 376"/>
                  <a:gd name="T49" fmla="*/ 61 h 500"/>
                  <a:gd name="T50" fmla="*/ 6 w 376"/>
                  <a:gd name="T51" fmla="*/ 62 h 500"/>
                  <a:gd name="T52" fmla="*/ 8 w 376"/>
                  <a:gd name="T53" fmla="*/ 59 h 500"/>
                  <a:gd name="T54" fmla="*/ 10 w 376"/>
                  <a:gd name="T55" fmla="*/ 57 h 500"/>
                  <a:gd name="T56" fmla="*/ 12 w 376"/>
                  <a:gd name="T57" fmla="*/ 54 h 500"/>
                  <a:gd name="T58" fmla="*/ 15 w 376"/>
                  <a:gd name="T59" fmla="*/ 51 h 500"/>
                  <a:gd name="T60" fmla="*/ 17 w 376"/>
                  <a:gd name="T61" fmla="*/ 47 h 500"/>
                  <a:gd name="T62" fmla="*/ 20 w 376"/>
                  <a:gd name="T63" fmla="*/ 44 h 500"/>
                  <a:gd name="T64" fmla="*/ 23 w 376"/>
                  <a:gd name="T65" fmla="*/ 40 h 500"/>
                  <a:gd name="T66" fmla="*/ 25 w 376"/>
                  <a:gd name="T67" fmla="*/ 37 h 500"/>
                  <a:gd name="T68" fmla="*/ 27 w 376"/>
                  <a:gd name="T69" fmla="*/ 34 h 500"/>
                  <a:gd name="T70" fmla="*/ 29 w 376"/>
                  <a:gd name="T71" fmla="*/ 31 h 500"/>
                  <a:gd name="T72" fmla="*/ 31 w 376"/>
                  <a:gd name="T73" fmla="*/ 28 h 500"/>
                  <a:gd name="T74" fmla="*/ 32 w 376"/>
                  <a:gd name="T75" fmla="*/ 26 h 500"/>
                  <a:gd name="T76" fmla="*/ 34 w 376"/>
                  <a:gd name="T77" fmla="*/ 23 h 500"/>
                  <a:gd name="T78" fmla="*/ 36 w 376"/>
                  <a:gd name="T79" fmla="*/ 20 h 500"/>
                  <a:gd name="T80" fmla="*/ 37 w 376"/>
                  <a:gd name="T81" fmla="*/ 18 h 500"/>
                  <a:gd name="T82" fmla="*/ 42 w 376"/>
                  <a:gd name="T83" fmla="*/ 15 h 500"/>
                  <a:gd name="T84" fmla="*/ 45 w 376"/>
                  <a:gd name="T85" fmla="*/ 15 h 500"/>
                  <a:gd name="T86" fmla="*/ 47 w 376"/>
                  <a:gd name="T87" fmla="*/ 16 h 500"/>
                  <a:gd name="T88" fmla="*/ 47 w 376"/>
                  <a:gd name="T89" fmla="*/ 14 h 500"/>
                  <a:gd name="T90" fmla="*/ 45 w 376"/>
                  <a:gd name="T91" fmla="*/ 11 h 500"/>
                  <a:gd name="T92" fmla="*/ 43 w 376"/>
                  <a:gd name="T93" fmla="*/ 7 h 500"/>
                  <a:gd name="T94" fmla="*/ 39 w 376"/>
                  <a:gd name="T95" fmla="*/ 4 h 500"/>
                  <a:gd name="T96" fmla="*/ 37 w 376"/>
                  <a:gd name="T97" fmla="*/ 3 h 500"/>
                  <a:gd name="T98" fmla="*/ 34 w 376"/>
                  <a:gd name="T99" fmla="*/ 2 h 500"/>
                  <a:gd name="T100" fmla="*/ 31 w 376"/>
                  <a:gd name="T101" fmla="*/ 2 h 500"/>
                  <a:gd name="T102" fmla="*/ 28 w 376"/>
                  <a:gd name="T103" fmla="*/ 2 h 500"/>
                  <a:gd name="T104" fmla="*/ 25 w 376"/>
                  <a:gd name="T105" fmla="*/ 2 h 500"/>
                  <a:gd name="T106" fmla="*/ 22 w 376"/>
                  <a:gd name="T107" fmla="*/ 3 h 500"/>
                  <a:gd name="T108" fmla="*/ 20 w 376"/>
                  <a:gd name="T109" fmla="*/ 4 h 500"/>
                  <a:gd name="T110" fmla="*/ 21 w 376"/>
                  <a:gd name="T111" fmla="*/ 0 h 5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9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42 h 364"/>
                  <a:gd name="T2" fmla="*/ 8 w 59"/>
                  <a:gd name="T3" fmla="*/ 0 h 364"/>
                  <a:gd name="T4" fmla="*/ 5 w 59"/>
                  <a:gd name="T5" fmla="*/ 45 h 364"/>
                  <a:gd name="T6" fmla="*/ 0 w 59"/>
                  <a:gd name="T7" fmla="*/ 42 h 364"/>
                  <a:gd name="T8" fmla="*/ 0 w 59"/>
                  <a:gd name="T9" fmla="*/ 42 h 3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0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35 h 290"/>
                  <a:gd name="T2" fmla="*/ 3 w 34"/>
                  <a:gd name="T3" fmla="*/ 0 h 290"/>
                  <a:gd name="T4" fmla="*/ 5 w 34"/>
                  <a:gd name="T5" fmla="*/ 37 h 290"/>
                  <a:gd name="T6" fmla="*/ 0 w 34"/>
                  <a:gd name="T7" fmla="*/ 35 h 290"/>
                  <a:gd name="T8" fmla="*/ 0 w 34"/>
                  <a:gd name="T9" fmla="*/ 35 h 2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1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2 w 53"/>
                  <a:gd name="T1" fmla="*/ 30 h 239"/>
                  <a:gd name="T2" fmla="*/ 0 w 53"/>
                  <a:gd name="T3" fmla="*/ 0 h 239"/>
                  <a:gd name="T4" fmla="*/ 7 w 53"/>
                  <a:gd name="T5" fmla="*/ 30 h 239"/>
                  <a:gd name="T6" fmla="*/ 2 w 53"/>
                  <a:gd name="T7" fmla="*/ 30 h 239"/>
                  <a:gd name="T8" fmla="*/ 2 w 53"/>
                  <a:gd name="T9" fmla="*/ 30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2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5 w 38"/>
                  <a:gd name="T3" fmla="*/ 5 h 127"/>
                  <a:gd name="T4" fmla="*/ 4 w 38"/>
                  <a:gd name="T5" fmla="*/ 14 h 127"/>
                  <a:gd name="T6" fmla="*/ 0 w 38"/>
                  <a:gd name="T7" fmla="*/ 16 h 127"/>
                  <a:gd name="T8" fmla="*/ 0 w 38"/>
                  <a:gd name="T9" fmla="*/ 0 h 127"/>
                  <a:gd name="T10" fmla="*/ 0 w 38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3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23 w 396"/>
                  <a:gd name="T1" fmla="*/ 1 h 298"/>
                  <a:gd name="T2" fmla="*/ 25 w 396"/>
                  <a:gd name="T3" fmla="*/ 2 h 298"/>
                  <a:gd name="T4" fmla="*/ 30 w 396"/>
                  <a:gd name="T5" fmla="*/ 0 h 298"/>
                  <a:gd name="T6" fmla="*/ 30 w 396"/>
                  <a:gd name="T7" fmla="*/ 8 h 298"/>
                  <a:gd name="T8" fmla="*/ 49 w 396"/>
                  <a:gd name="T9" fmla="*/ 28 h 298"/>
                  <a:gd name="T10" fmla="*/ 49 w 396"/>
                  <a:gd name="T11" fmla="*/ 28 h 298"/>
                  <a:gd name="T12" fmla="*/ 48 w 396"/>
                  <a:gd name="T13" fmla="*/ 29 h 298"/>
                  <a:gd name="T14" fmla="*/ 48 w 396"/>
                  <a:gd name="T15" fmla="*/ 30 h 298"/>
                  <a:gd name="T16" fmla="*/ 47 w 396"/>
                  <a:gd name="T17" fmla="*/ 31 h 298"/>
                  <a:gd name="T18" fmla="*/ 46 w 396"/>
                  <a:gd name="T19" fmla="*/ 31 h 298"/>
                  <a:gd name="T20" fmla="*/ 45 w 396"/>
                  <a:gd name="T21" fmla="*/ 32 h 298"/>
                  <a:gd name="T22" fmla="*/ 44 w 396"/>
                  <a:gd name="T23" fmla="*/ 32 h 298"/>
                  <a:gd name="T24" fmla="*/ 43 w 396"/>
                  <a:gd name="T25" fmla="*/ 33 h 298"/>
                  <a:gd name="T26" fmla="*/ 42 w 396"/>
                  <a:gd name="T27" fmla="*/ 33 h 298"/>
                  <a:gd name="T28" fmla="*/ 41 w 396"/>
                  <a:gd name="T29" fmla="*/ 34 h 298"/>
                  <a:gd name="T30" fmla="*/ 40 w 396"/>
                  <a:gd name="T31" fmla="*/ 35 h 298"/>
                  <a:gd name="T32" fmla="*/ 38 w 396"/>
                  <a:gd name="T33" fmla="*/ 36 h 298"/>
                  <a:gd name="T34" fmla="*/ 37 w 396"/>
                  <a:gd name="T35" fmla="*/ 36 h 298"/>
                  <a:gd name="T36" fmla="*/ 37 w 396"/>
                  <a:gd name="T37" fmla="*/ 36 h 298"/>
                  <a:gd name="T38" fmla="*/ 36 w 396"/>
                  <a:gd name="T39" fmla="*/ 36 h 298"/>
                  <a:gd name="T40" fmla="*/ 35 w 396"/>
                  <a:gd name="T41" fmla="*/ 36 h 298"/>
                  <a:gd name="T42" fmla="*/ 34 w 396"/>
                  <a:gd name="T43" fmla="*/ 37 h 298"/>
                  <a:gd name="T44" fmla="*/ 33 w 396"/>
                  <a:gd name="T45" fmla="*/ 37 h 298"/>
                  <a:gd name="T46" fmla="*/ 32 w 396"/>
                  <a:gd name="T47" fmla="*/ 37 h 298"/>
                  <a:gd name="T48" fmla="*/ 31 w 396"/>
                  <a:gd name="T49" fmla="*/ 37 h 298"/>
                  <a:gd name="T50" fmla="*/ 30 w 396"/>
                  <a:gd name="T51" fmla="*/ 37 h 298"/>
                  <a:gd name="T52" fmla="*/ 29 w 396"/>
                  <a:gd name="T53" fmla="*/ 37 h 298"/>
                  <a:gd name="T54" fmla="*/ 28 w 396"/>
                  <a:gd name="T55" fmla="*/ 37 h 298"/>
                  <a:gd name="T56" fmla="*/ 27 w 396"/>
                  <a:gd name="T57" fmla="*/ 38 h 298"/>
                  <a:gd name="T58" fmla="*/ 26 w 396"/>
                  <a:gd name="T59" fmla="*/ 38 h 298"/>
                  <a:gd name="T60" fmla="*/ 25 w 396"/>
                  <a:gd name="T61" fmla="*/ 38 h 298"/>
                  <a:gd name="T62" fmla="*/ 24 w 396"/>
                  <a:gd name="T63" fmla="*/ 38 h 298"/>
                  <a:gd name="T64" fmla="*/ 23 w 396"/>
                  <a:gd name="T65" fmla="*/ 38 h 298"/>
                  <a:gd name="T66" fmla="*/ 22 w 396"/>
                  <a:gd name="T67" fmla="*/ 38 h 298"/>
                  <a:gd name="T68" fmla="*/ 21 w 396"/>
                  <a:gd name="T69" fmla="*/ 38 h 298"/>
                  <a:gd name="T70" fmla="*/ 20 w 396"/>
                  <a:gd name="T71" fmla="*/ 38 h 298"/>
                  <a:gd name="T72" fmla="*/ 20 w 396"/>
                  <a:gd name="T73" fmla="*/ 38 h 298"/>
                  <a:gd name="T74" fmla="*/ 18 w 396"/>
                  <a:gd name="T75" fmla="*/ 37 h 298"/>
                  <a:gd name="T76" fmla="*/ 17 w 396"/>
                  <a:gd name="T77" fmla="*/ 37 h 298"/>
                  <a:gd name="T78" fmla="*/ 17 w 396"/>
                  <a:gd name="T79" fmla="*/ 37 h 298"/>
                  <a:gd name="T80" fmla="*/ 16 w 396"/>
                  <a:gd name="T81" fmla="*/ 37 h 298"/>
                  <a:gd name="T82" fmla="*/ 15 w 396"/>
                  <a:gd name="T83" fmla="*/ 37 h 298"/>
                  <a:gd name="T84" fmla="*/ 14 w 396"/>
                  <a:gd name="T85" fmla="*/ 37 h 298"/>
                  <a:gd name="T86" fmla="*/ 13 w 396"/>
                  <a:gd name="T87" fmla="*/ 37 h 298"/>
                  <a:gd name="T88" fmla="*/ 13 w 396"/>
                  <a:gd name="T89" fmla="*/ 36 h 298"/>
                  <a:gd name="T90" fmla="*/ 11 w 396"/>
                  <a:gd name="T91" fmla="*/ 36 h 298"/>
                  <a:gd name="T92" fmla="*/ 10 w 396"/>
                  <a:gd name="T93" fmla="*/ 36 h 298"/>
                  <a:gd name="T94" fmla="*/ 9 w 396"/>
                  <a:gd name="T95" fmla="*/ 35 h 298"/>
                  <a:gd name="T96" fmla="*/ 8 w 396"/>
                  <a:gd name="T97" fmla="*/ 34 h 298"/>
                  <a:gd name="T98" fmla="*/ 7 w 396"/>
                  <a:gd name="T99" fmla="*/ 34 h 298"/>
                  <a:gd name="T100" fmla="*/ 6 w 396"/>
                  <a:gd name="T101" fmla="*/ 33 h 298"/>
                  <a:gd name="T102" fmla="*/ 5 w 396"/>
                  <a:gd name="T103" fmla="*/ 32 h 298"/>
                  <a:gd name="T104" fmla="*/ 4 w 396"/>
                  <a:gd name="T105" fmla="*/ 32 h 298"/>
                  <a:gd name="T106" fmla="*/ 3 w 396"/>
                  <a:gd name="T107" fmla="*/ 31 h 298"/>
                  <a:gd name="T108" fmla="*/ 2 w 396"/>
                  <a:gd name="T109" fmla="*/ 30 h 298"/>
                  <a:gd name="T110" fmla="*/ 1 w 396"/>
                  <a:gd name="T111" fmla="*/ 29 h 298"/>
                  <a:gd name="T112" fmla="*/ 0 w 396"/>
                  <a:gd name="T113" fmla="*/ 28 h 298"/>
                  <a:gd name="T114" fmla="*/ 0 w 396"/>
                  <a:gd name="T115" fmla="*/ 28 h 298"/>
                  <a:gd name="T116" fmla="*/ 0 w 396"/>
                  <a:gd name="T117" fmla="*/ 28 h 298"/>
                  <a:gd name="T118" fmla="*/ 21 w 396"/>
                  <a:gd name="T119" fmla="*/ 9 h 298"/>
                  <a:gd name="T120" fmla="*/ 23 w 396"/>
                  <a:gd name="T121" fmla="*/ 1 h 298"/>
                  <a:gd name="T122" fmla="*/ 23 w 396"/>
                  <a:gd name="T123" fmla="*/ 1 h 2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4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21 w 195"/>
                  <a:gd name="T1" fmla="*/ 0 h 263"/>
                  <a:gd name="T2" fmla="*/ 25 w 195"/>
                  <a:gd name="T3" fmla="*/ 3 h 263"/>
                  <a:gd name="T4" fmla="*/ 25 w 195"/>
                  <a:gd name="T5" fmla="*/ 9 h 263"/>
                  <a:gd name="T6" fmla="*/ 24 w 195"/>
                  <a:gd name="T7" fmla="*/ 31 h 263"/>
                  <a:gd name="T8" fmla="*/ 21 w 195"/>
                  <a:gd name="T9" fmla="*/ 12 h 263"/>
                  <a:gd name="T10" fmla="*/ 20 w 195"/>
                  <a:gd name="T11" fmla="*/ 12 h 263"/>
                  <a:gd name="T12" fmla="*/ 19 w 195"/>
                  <a:gd name="T13" fmla="*/ 12 h 263"/>
                  <a:gd name="T14" fmla="*/ 18 w 195"/>
                  <a:gd name="T15" fmla="*/ 12 h 263"/>
                  <a:gd name="T16" fmla="*/ 17 w 195"/>
                  <a:gd name="T17" fmla="*/ 13 h 263"/>
                  <a:gd name="T18" fmla="*/ 16 w 195"/>
                  <a:gd name="T19" fmla="*/ 13 h 263"/>
                  <a:gd name="T20" fmla="*/ 15 w 195"/>
                  <a:gd name="T21" fmla="*/ 14 h 263"/>
                  <a:gd name="T22" fmla="*/ 14 w 195"/>
                  <a:gd name="T23" fmla="*/ 15 h 263"/>
                  <a:gd name="T24" fmla="*/ 14 w 195"/>
                  <a:gd name="T25" fmla="*/ 16 h 263"/>
                  <a:gd name="T26" fmla="*/ 13 w 195"/>
                  <a:gd name="T27" fmla="*/ 16 h 263"/>
                  <a:gd name="T28" fmla="*/ 13 w 195"/>
                  <a:gd name="T29" fmla="*/ 17 h 263"/>
                  <a:gd name="T30" fmla="*/ 13 w 195"/>
                  <a:gd name="T31" fmla="*/ 18 h 263"/>
                  <a:gd name="T32" fmla="*/ 12 w 195"/>
                  <a:gd name="T33" fmla="*/ 20 h 263"/>
                  <a:gd name="T34" fmla="*/ 12 w 195"/>
                  <a:gd name="T35" fmla="*/ 21 h 263"/>
                  <a:gd name="T36" fmla="*/ 12 w 195"/>
                  <a:gd name="T37" fmla="*/ 22 h 263"/>
                  <a:gd name="T38" fmla="*/ 11 w 195"/>
                  <a:gd name="T39" fmla="*/ 23 h 263"/>
                  <a:gd name="T40" fmla="*/ 11 w 195"/>
                  <a:gd name="T41" fmla="*/ 24 h 263"/>
                  <a:gd name="T42" fmla="*/ 11 w 195"/>
                  <a:gd name="T43" fmla="*/ 25 h 263"/>
                  <a:gd name="T44" fmla="*/ 10 w 195"/>
                  <a:gd name="T45" fmla="*/ 27 h 263"/>
                  <a:gd name="T46" fmla="*/ 10 w 195"/>
                  <a:gd name="T47" fmla="*/ 28 h 263"/>
                  <a:gd name="T48" fmla="*/ 10 w 195"/>
                  <a:gd name="T49" fmla="*/ 29 h 263"/>
                  <a:gd name="T50" fmla="*/ 9 w 195"/>
                  <a:gd name="T51" fmla="*/ 30 h 263"/>
                  <a:gd name="T52" fmla="*/ 9 w 195"/>
                  <a:gd name="T53" fmla="*/ 31 h 263"/>
                  <a:gd name="T54" fmla="*/ 9 w 195"/>
                  <a:gd name="T55" fmla="*/ 31 h 263"/>
                  <a:gd name="T56" fmla="*/ 9 w 195"/>
                  <a:gd name="T57" fmla="*/ 32 h 263"/>
                  <a:gd name="T58" fmla="*/ 9 w 195"/>
                  <a:gd name="T59" fmla="*/ 32 h 263"/>
                  <a:gd name="T60" fmla="*/ 9 w 195"/>
                  <a:gd name="T61" fmla="*/ 32 h 263"/>
                  <a:gd name="T62" fmla="*/ 0 w 195"/>
                  <a:gd name="T63" fmla="*/ 25 h 263"/>
                  <a:gd name="T64" fmla="*/ 19 w 195"/>
                  <a:gd name="T65" fmla="*/ 8 h 263"/>
                  <a:gd name="T66" fmla="*/ 21 w 195"/>
                  <a:gd name="T67" fmla="*/ 0 h 263"/>
                  <a:gd name="T68" fmla="*/ 21 w 195"/>
                  <a:gd name="T69" fmla="*/ 0 h 2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5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9 w 300"/>
                  <a:gd name="T1" fmla="*/ 43 h 371"/>
                  <a:gd name="T2" fmla="*/ 26 w 300"/>
                  <a:gd name="T3" fmla="*/ 42 h 371"/>
                  <a:gd name="T4" fmla="*/ 24 w 300"/>
                  <a:gd name="T5" fmla="*/ 40 h 371"/>
                  <a:gd name="T6" fmla="*/ 22 w 300"/>
                  <a:gd name="T7" fmla="*/ 37 h 371"/>
                  <a:gd name="T8" fmla="*/ 21 w 300"/>
                  <a:gd name="T9" fmla="*/ 34 h 371"/>
                  <a:gd name="T10" fmla="*/ 22 w 300"/>
                  <a:gd name="T11" fmla="*/ 31 h 371"/>
                  <a:gd name="T12" fmla="*/ 22 w 300"/>
                  <a:gd name="T13" fmla="*/ 29 h 371"/>
                  <a:gd name="T14" fmla="*/ 23 w 300"/>
                  <a:gd name="T15" fmla="*/ 26 h 371"/>
                  <a:gd name="T16" fmla="*/ 26 w 300"/>
                  <a:gd name="T17" fmla="*/ 23 h 371"/>
                  <a:gd name="T18" fmla="*/ 30 w 300"/>
                  <a:gd name="T19" fmla="*/ 20 h 371"/>
                  <a:gd name="T20" fmla="*/ 34 w 300"/>
                  <a:gd name="T21" fmla="*/ 16 h 371"/>
                  <a:gd name="T22" fmla="*/ 37 w 300"/>
                  <a:gd name="T23" fmla="*/ 13 h 371"/>
                  <a:gd name="T24" fmla="*/ 38 w 300"/>
                  <a:gd name="T25" fmla="*/ 9 h 371"/>
                  <a:gd name="T26" fmla="*/ 36 w 300"/>
                  <a:gd name="T27" fmla="*/ 6 h 371"/>
                  <a:gd name="T28" fmla="*/ 33 w 300"/>
                  <a:gd name="T29" fmla="*/ 3 h 371"/>
                  <a:gd name="T30" fmla="*/ 31 w 300"/>
                  <a:gd name="T31" fmla="*/ 2 h 371"/>
                  <a:gd name="T32" fmla="*/ 28 w 300"/>
                  <a:gd name="T33" fmla="*/ 1 h 371"/>
                  <a:gd name="T34" fmla="*/ 25 w 300"/>
                  <a:gd name="T35" fmla="*/ 0 h 371"/>
                  <a:gd name="T36" fmla="*/ 22 w 300"/>
                  <a:gd name="T37" fmla="*/ 0 h 371"/>
                  <a:gd name="T38" fmla="*/ 18 w 300"/>
                  <a:gd name="T39" fmla="*/ 0 h 371"/>
                  <a:gd name="T40" fmla="*/ 15 w 300"/>
                  <a:gd name="T41" fmla="*/ 1 h 371"/>
                  <a:gd name="T42" fmla="*/ 12 w 300"/>
                  <a:gd name="T43" fmla="*/ 2 h 371"/>
                  <a:gd name="T44" fmla="*/ 9 w 300"/>
                  <a:gd name="T45" fmla="*/ 3 h 371"/>
                  <a:gd name="T46" fmla="*/ 7 w 300"/>
                  <a:gd name="T47" fmla="*/ 5 h 371"/>
                  <a:gd name="T48" fmla="*/ 5 w 300"/>
                  <a:gd name="T49" fmla="*/ 7 h 371"/>
                  <a:gd name="T50" fmla="*/ 4 w 300"/>
                  <a:gd name="T51" fmla="*/ 10 h 371"/>
                  <a:gd name="T52" fmla="*/ 3 w 300"/>
                  <a:gd name="T53" fmla="*/ 12 h 371"/>
                  <a:gd name="T54" fmla="*/ 2 w 300"/>
                  <a:gd name="T55" fmla="*/ 15 h 371"/>
                  <a:gd name="T56" fmla="*/ 1 w 300"/>
                  <a:gd name="T57" fmla="*/ 18 h 371"/>
                  <a:gd name="T58" fmla="*/ 1 w 300"/>
                  <a:gd name="T59" fmla="*/ 21 h 371"/>
                  <a:gd name="T60" fmla="*/ 0 w 300"/>
                  <a:gd name="T61" fmla="*/ 24 h 371"/>
                  <a:gd name="T62" fmla="*/ 0 w 300"/>
                  <a:gd name="T63" fmla="*/ 27 h 371"/>
                  <a:gd name="T64" fmla="*/ 1 w 300"/>
                  <a:gd name="T65" fmla="*/ 30 h 371"/>
                  <a:gd name="T66" fmla="*/ 1 w 300"/>
                  <a:gd name="T67" fmla="*/ 32 h 371"/>
                  <a:gd name="T68" fmla="*/ 2 w 300"/>
                  <a:gd name="T69" fmla="*/ 35 h 371"/>
                  <a:gd name="T70" fmla="*/ 4 w 300"/>
                  <a:gd name="T71" fmla="*/ 38 h 371"/>
                  <a:gd name="T72" fmla="*/ 8 w 300"/>
                  <a:gd name="T73" fmla="*/ 41 h 371"/>
                  <a:gd name="T74" fmla="*/ 11 w 300"/>
                  <a:gd name="T75" fmla="*/ 44 h 371"/>
                  <a:gd name="T76" fmla="*/ 14 w 300"/>
                  <a:gd name="T77" fmla="*/ 45 h 371"/>
                  <a:gd name="T78" fmla="*/ 17 w 300"/>
                  <a:gd name="T79" fmla="*/ 46 h 371"/>
                  <a:gd name="T80" fmla="*/ 21 w 300"/>
                  <a:gd name="T81" fmla="*/ 46 h 371"/>
                  <a:gd name="T82" fmla="*/ 25 w 300"/>
                  <a:gd name="T83" fmla="*/ 45 h 371"/>
                  <a:gd name="T84" fmla="*/ 28 w 300"/>
                  <a:gd name="T85" fmla="*/ 45 h 371"/>
                  <a:gd name="T86" fmla="*/ 30 w 300"/>
                  <a:gd name="T87" fmla="*/ 44 h 37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6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5 w 139"/>
                  <a:gd name="T1" fmla="*/ 2 h 120"/>
                  <a:gd name="T2" fmla="*/ 0 w 139"/>
                  <a:gd name="T3" fmla="*/ 0 h 120"/>
                  <a:gd name="T4" fmla="*/ 17 w 139"/>
                  <a:gd name="T5" fmla="*/ 15 h 120"/>
                  <a:gd name="T6" fmla="*/ 5 w 139"/>
                  <a:gd name="T7" fmla="*/ 2 h 120"/>
                  <a:gd name="T8" fmla="*/ 5 w 139"/>
                  <a:gd name="T9" fmla="*/ 2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7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24 h 224"/>
                  <a:gd name="T2" fmla="*/ 11 w 85"/>
                  <a:gd name="T3" fmla="*/ 0 h 224"/>
                  <a:gd name="T4" fmla="*/ 8 w 85"/>
                  <a:gd name="T5" fmla="*/ 28 h 224"/>
                  <a:gd name="T6" fmla="*/ 0 w 85"/>
                  <a:gd name="T7" fmla="*/ 24 h 224"/>
                  <a:gd name="T8" fmla="*/ 0 w 85"/>
                  <a:gd name="T9" fmla="*/ 24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8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6 w 63"/>
                  <a:gd name="T1" fmla="*/ 0 h 84"/>
                  <a:gd name="T2" fmla="*/ 8 w 63"/>
                  <a:gd name="T3" fmla="*/ 3 h 84"/>
                  <a:gd name="T4" fmla="*/ 8 w 63"/>
                  <a:gd name="T5" fmla="*/ 9 h 84"/>
                  <a:gd name="T6" fmla="*/ 0 w 63"/>
                  <a:gd name="T7" fmla="*/ 11 h 84"/>
                  <a:gd name="T8" fmla="*/ 6 w 63"/>
                  <a:gd name="T9" fmla="*/ 0 h 84"/>
                  <a:gd name="T10" fmla="*/ 6 w 63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9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0 w 111"/>
                  <a:gd name="T1" fmla="*/ 0 h 123"/>
                  <a:gd name="T2" fmla="*/ 13 w 111"/>
                  <a:gd name="T3" fmla="*/ 1 h 123"/>
                  <a:gd name="T4" fmla="*/ 5 w 111"/>
                  <a:gd name="T5" fmla="*/ 16 h 123"/>
                  <a:gd name="T6" fmla="*/ 4 w 111"/>
                  <a:gd name="T7" fmla="*/ 16 h 123"/>
                  <a:gd name="T8" fmla="*/ 4 w 111"/>
                  <a:gd name="T9" fmla="*/ 15 h 123"/>
                  <a:gd name="T10" fmla="*/ 3 w 111"/>
                  <a:gd name="T11" fmla="*/ 14 h 123"/>
                  <a:gd name="T12" fmla="*/ 3 w 111"/>
                  <a:gd name="T13" fmla="*/ 14 h 123"/>
                  <a:gd name="T14" fmla="*/ 2 w 111"/>
                  <a:gd name="T15" fmla="*/ 13 h 123"/>
                  <a:gd name="T16" fmla="*/ 2 w 111"/>
                  <a:gd name="T17" fmla="*/ 11 h 123"/>
                  <a:gd name="T18" fmla="*/ 1 w 111"/>
                  <a:gd name="T19" fmla="*/ 10 h 123"/>
                  <a:gd name="T20" fmla="*/ 1 w 111"/>
                  <a:gd name="T21" fmla="*/ 9 h 123"/>
                  <a:gd name="T22" fmla="*/ 1 w 111"/>
                  <a:gd name="T23" fmla="*/ 8 h 123"/>
                  <a:gd name="T24" fmla="*/ 1 w 111"/>
                  <a:gd name="T25" fmla="*/ 7 h 123"/>
                  <a:gd name="T26" fmla="*/ 0 w 111"/>
                  <a:gd name="T27" fmla="*/ 7 h 123"/>
                  <a:gd name="T28" fmla="*/ 0 w 111"/>
                  <a:gd name="T29" fmla="*/ 6 h 123"/>
                  <a:gd name="T30" fmla="*/ 0 w 111"/>
                  <a:gd name="T31" fmla="*/ 4 h 123"/>
                  <a:gd name="T32" fmla="*/ 0 w 111"/>
                  <a:gd name="T33" fmla="*/ 3 h 123"/>
                  <a:gd name="T34" fmla="*/ 0 w 111"/>
                  <a:gd name="T35" fmla="*/ 2 h 123"/>
                  <a:gd name="T36" fmla="*/ 0 w 111"/>
                  <a:gd name="T37" fmla="*/ 1 h 123"/>
                  <a:gd name="T38" fmla="*/ 0 w 111"/>
                  <a:gd name="T39" fmla="*/ 1 h 123"/>
                  <a:gd name="T40" fmla="*/ 0 w 111"/>
                  <a:gd name="T41" fmla="*/ 0 h 123"/>
                  <a:gd name="T42" fmla="*/ 0 w 111"/>
                  <a:gd name="T43" fmla="*/ 0 h 1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0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6 w 175"/>
                  <a:gd name="T1" fmla="*/ 3 h 376"/>
                  <a:gd name="T2" fmla="*/ 5 w 175"/>
                  <a:gd name="T3" fmla="*/ 5 h 376"/>
                  <a:gd name="T4" fmla="*/ 4 w 175"/>
                  <a:gd name="T5" fmla="*/ 7 h 376"/>
                  <a:gd name="T6" fmla="*/ 3 w 175"/>
                  <a:gd name="T7" fmla="*/ 9 h 376"/>
                  <a:gd name="T8" fmla="*/ 2 w 175"/>
                  <a:gd name="T9" fmla="*/ 12 h 376"/>
                  <a:gd name="T10" fmla="*/ 2 w 175"/>
                  <a:gd name="T11" fmla="*/ 15 h 376"/>
                  <a:gd name="T12" fmla="*/ 2 w 175"/>
                  <a:gd name="T13" fmla="*/ 17 h 376"/>
                  <a:gd name="T14" fmla="*/ 1 w 175"/>
                  <a:gd name="T15" fmla="*/ 18 h 376"/>
                  <a:gd name="T16" fmla="*/ 1 w 175"/>
                  <a:gd name="T17" fmla="*/ 20 h 376"/>
                  <a:gd name="T18" fmla="*/ 1 w 175"/>
                  <a:gd name="T19" fmla="*/ 22 h 376"/>
                  <a:gd name="T20" fmla="*/ 1 w 175"/>
                  <a:gd name="T21" fmla="*/ 23 h 376"/>
                  <a:gd name="T22" fmla="*/ 1 w 175"/>
                  <a:gd name="T23" fmla="*/ 25 h 376"/>
                  <a:gd name="T24" fmla="*/ 1 w 175"/>
                  <a:gd name="T25" fmla="*/ 26 h 376"/>
                  <a:gd name="T26" fmla="*/ 1 w 175"/>
                  <a:gd name="T27" fmla="*/ 28 h 376"/>
                  <a:gd name="T28" fmla="*/ 1 w 175"/>
                  <a:gd name="T29" fmla="*/ 29 h 376"/>
                  <a:gd name="T30" fmla="*/ 1 w 175"/>
                  <a:gd name="T31" fmla="*/ 31 h 376"/>
                  <a:gd name="T32" fmla="*/ 0 w 175"/>
                  <a:gd name="T33" fmla="*/ 33 h 376"/>
                  <a:gd name="T34" fmla="*/ 0 w 175"/>
                  <a:gd name="T35" fmla="*/ 34 h 376"/>
                  <a:gd name="T36" fmla="*/ 0 w 175"/>
                  <a:gd name="T37" fmla="*/ 36 h 376"/>
                  <a:gd name="T38" fmla="*/ 0 w 175"/>
                  <a:gd name="T39" fmla="*/ 38 h 376"/>
                  <a:gd name="T40" fmla="*/ 0 w 175"/>
                  <a:gd name="T41" fmla="*/ 39 h 376"/>
                  <a:gd name="T42" fmla="*/ 0 w 175"/>
                  <a:gd name="T43" fmla="*/ 41 h 376"/>
                  <a:gd name="T44" fmla="*/ 0 w 175"/>
                  <a:gd name="T45" fmla="*/ 42 h 376"/>
                  <a:gd name="T46" fmla="*/ 0 w 175"/>
                  <a:gd name="T47" fmla="*/ 44 h 376"/>
                  <a:gd name="T48" fmla="*/ 0 w 175"/>
                  <a:gd name="T49" fmla="*/ 45 h 376"/>
                  <a:gd name="T50" fmla="*/ 0 w 175"/>
                  <a:gd name="T51" fmla="*/ 47 h 376"/>
                  <a:gd name="T52" fmla="*/ 0 w 175"/>
                  <a:gd name="T53" fmla="*/ 47 h 376"/>
                  <a:gd name="T54" fmla="*/ 0 w 175"/>
                  <a:gd name="T55" fmla="*/ 46 h 376"/>
                  <a:gd name="T56" fmla="*/ 1 w 175"/>
                  <a:gd name="T57" fmla="*/ 44 h 376"/>
                  <a:gd name="T58" fmla="*/ 1 w 175"/>
                  <a:gd name="T59" fmla="*/ 41 h 376"/>
                  <a:gd name="T60" fmla="*/ 2 w 175"/>
                  <a:gd name="T61" fmla="*/ 40 h 376"/>
                  <a:gd name="T62" fmla="*/ 3 w 175"/>
                  <a:gd name="T63" fmla="*/ 38 h 376"/>
                  <a:gd name="T64" fmla="*/ 4 w 175"/>
                  <a:gd name="T65" fmla="*/ 36 h 376"/>
                  <a:gd name="T66" fmla="*/ 4 w 175"/>
                  <a:gd name="T67" fmla="*/ 34 h 376"/>
                  <a:gd name="T68" fmla="*/ 5 w 175"/>
                  <a:gd name="T69" fmla="*/ 32 h 376"/>
                  <a:gd name="T70" fmla="*/ 6 w 175"/>
                  <a:gd name="T71" fmla="*/ 29 h 376"/>
                  <a:gd name="T72" fmla="*/ 7 w 175"/>
                  <a:gd name="T73" fmla="*/ 27 h 376"/>
                  <a:gd name="T74" fmla="*/ 8 w 175"/>
                  <a:gd name="T75" fmla="*/ 25 h 376"/>
                  <a:gd name="T76" fmla="*/ 9 w 175"/>
                  <a:gd name="T77" fmla="*/ 23 h 376"/>
                  <a:gd name="T78" fmla="*/ 10 w 175"/>
                  <a:gd name="T79" fmla="*/ 20 h 376"/>
                  <a:gd name="T80" fmla="*/ 11 w 175"/>
                  <a:gd name="T81" fmla="*/ 18 h 376"/>
                  <a:gd name="T82" fmla="*/ 12 w 175"/>
                  <a:gd name="T83" fmla="*/ 16 h 376"/>
                  <a:gd name="T84" fmla="*/ 14 w 175"/>
                  <a:gd name="T85" fmla="*/ 14 h 376"/>
                  <a:gd name="T86" fmla="*/ 15 w 175"/>
                  <a:gd name="T87" fmla="*/ 12 h 376"/>
                  <a:gd name="T88" fmla="*/ 15 w 175"/>
                  <a:gd name="T89" fmla="*/ 10 h 376"/>
                  <a:gd name="T90" fmla="*/ 16 w 175"/>
                  <a:gd name="T91" fmla="*/ 9 h 376"/>
                  <a:gd name="T92" fmla="*/ 17 w 175"/>
                  <a:gd name="T93" fmla="*/ 7 h 376"/>
                  <a:gd name="T94" fmla="*/ 18 w 175"/>
                  <a:gd name="T95" fmla="*/ 6 h 376"/>
                  <a:gd name="T96" fmla="*/ 19 w 175"/>
                  <a:gd name="T97" fmla="*/ 4 h 376"/>
                  <a:gd name="T98" fmla="*/ 20 w 175"/>
                  <a:gd name="T99" fmla="*/ 3 h 376"/>
                  <a:gd name="T100" fmla="*/ 21 w 175"/>
                  <a:gd name="T101" fmla="*/ 1 h 376"/>
                  <a:gd name="T102" fmla="*/ 21 w 175"/>
                  <a:gd name="T103" fmla="*/ 0 h 376"/>
                  <a:gd name="T104" fmla="*/ 7 w 175"/>
                  <a:gd name="T105" fmla="*/ 2 h 37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41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143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40 h 613"/>
                    <a:gd name="T2" fmla="*/ 102 w 811"/>
                    <a:gd name="T3" fmla="*/ 0 h 613"/>
                    <a:gd name="T4" fmla="*/ 37 w 811"/>
                    <a:gd name="T5" fmla="*/ 76 h 613"/>
                    <a:gd name="T6" fmla="*/ 0 w 811"/>
                    <a:gd name="T7" fmla="*/ 40 h 613"/>
                    <a:gd name="T8" fmla="*/ 0 w 811"/>
                    <a:gd name="T9" fmla="*/ 40 h 6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4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63 w 504"/>
                    <a:gd name="T1" fmla="*/ 12 h 313"/>
                    <a:gd name="T2" fmla="*/ 61 w 504"/>
                    <a:gd name="T3" fmla="*/ 24 h 313"/>
                    <a:gd name="T4" fmla="*/ 43 w 504"/>
                    <a:gd name="T5" fmla="*/ 23 h 313"/>
                    <a:gd name="T6" fmla="*/ 47 w 504"/>
                    <a:gd name="T7" fmla="*/ 32 h 313"/>
                    <a:gd name="T8" fmla="*/ 47 w 504"/>
                    <a:gd name="T9" fmla="*/ 37 h 313"/>
                    <a:gd name="T10" fmla="*/ 20 w 504"/>
                    <a:gd name="T11" fmla="*/ 40 h 313"/>
                    <a:gd name="T12" fmla="*/ 2 w 504"/>
                    <a:gd name="T13" fmla="*/ 38 h 313"/>
                    <a:gd name="T14" fmla="*/ 1 w 504"/>
                    <a:gd name="T15" fmla="*/ 37 h 313"/>
                    <a:gd name="T16" fmla="*/ 1 w 504"/>
                    <a:gd name="T17" fmla="*/ 37 h 313"/>
                    <a:gd name="T18" fmla="*/ 1 w 504"/>
                    <a:gd name="T19" fmla="*/ 36 h 313"/>
                    <a:gd name="T20" fmla="*/ 1 w 504"/>
                    <a:gd name="T21" fmla="*/ 36 h 313"/>
                    <a:gd name="T22" fmla="*/ 0 w 504"/>
                    <a:gd name="T23" fmla="*/ 35 h 313"/>
                    <a:gd name="T24" fmla="*/ 1 w 504"/>
                    <a:gd name="T25" fmla="*/ 34 h 313"/>
                    <a:gd name="T26" fmla="*/ 1 w 504"/>
                    <a:gd name="T27" fmla="*/ 34 h 313"/>
                    <a:gd name="T28" fmla="*/ 2 w 504"/>
                    <a:gd name="T29" fmla="*/ 34 h 313"/>
                    <a:gd name="T30" fmla="*/ 2 w 504"/>
                    <a:gd name="T31" fmla="*/ 34 h 313"/>
                    <a:gd name="T32" fmla="*/ 3 w 504"/>
                    <a:gd name="T33" fmla="*/ 33 h 313"/>
                    <a:gd name="T34" fmla="*/ 4 w 504"/>
                    <a:gd name="T35" fmla="*/ 33 h 313"/>
                    <a:gd name="T36" fmla="*/ 5 w 504"/>
                    <a:gd name="T37" fmla="*/ 33 h 313"/>
                    <a:gd name="T38" fmla="*/ 5 w 504"/>
                    <a:gd name="T39" fmla="*/ 33 h 313"/>
                    <a:gd name="T40" fmla="*/ 6 w 504"/>
                    <a:gd name="T41" fmla="*/ 33 h 313"/>
                    <a:gd name="T42" fmla="*/ 7 w 504"/>
                    <a:gd name="T43" fmla="*/ 32 h 313"/>
                    <a:gd name="T44" fmla="*/ 8 w 504"/>
                    <a:gd name="T45" fmla="*/ 32 h 313"/>
                    <a:gd name="T46" fmla="*/ 9 w 504"/>
                    <a:gd name="T47" fmla="*/ 32 h 313"/>
                    <a:gd name="T48" fmla="*/ 10 w 504"/>
                    <a:gd name="T49" fmla="*/ 32 h 313"/>
                    <a:gd name="T50" fmla="*/ 11 w 504"/>
                    <a:gd name="T51" fmla="*/ 31 h 313"/>
                    <a:gd name="T52" fmla="*/ 12 w 504"/>
                    <a:gd name="T53" fmla="*/ 31 h 313"/>
                    <a:gd name="T54" fmla="*/ 13 w 504"/>
                    <a:gd name="T55" fmla="*/ 31 h 313"/>
                    <a:gd name="T56" fmla="*/ 14 w 504"/>
                    <a:gd name="T57" fmla="*/ 30 h 313"/>
                    <a:gd name="T58" fmla="*/ 15 w 504"/>
                    <a:gd name="T59" fmla="*/ 30 h 313"/>
                    <a:gd name="T60" fmla="*/ 16 w 504"/>
                    <a:gd name="T61" fmla="*/ 30 h 313"/>
                    <a:gd name="T62" fmla="*/ 17 w 504"/>
                    <a:gd name="T63" fmla="*/ 29 h 313"/>
                    <a:gd name="T64" fmla="*/ 18 w 504"/>
                    <a:gd name="T65" fmla="*/ 29 h 313"/>
                    <a:gd name="T66" fmla="*/ 19 w 504"/>
                    <a:gd name="T67" fmla="*/ 29 h 313"/>
                    <a:gd name="T68" fmla="*/ 20 w 504"/>
                    <a:gd name="T69" fmla="*/ 29 h 313"/>
                    <a:gd name="T70" fmla="*/ 21 w 504"/>
                    <a:gd name="T71" fmla="*/ 28 h 313"/>
                    <a:gd name="T72" fmla="*/ 22 w 504"/>
                    <a:gd name="T73" fmla="*/ 28 h 313"/>
                    <a:gd name="T74" fmla="*/ 23 w 504"/>
                    <a:gd name="T75" fmla="*/ 28 h 313"/>
                    <a:gd name="T76" fmla="*/ 24 w 504"/>
                    <a:gd name="T77" fmla="*/ 28 h 313"/>
                    <a:gd name="T78" fmla="*/ 25 w 504"/>
                    <a:gd name="T79" fmla="*/ 27 h 313"/>
                    <a:gd name="T80" fmla="*/ 25 w 504"/>
                    <a:gd name="T81" fmla="*/ 27 h 313"/>
                    <a:gd name="T82" fmla="*/ 31 w 504"/>
                    <a:gd name="T83" fmla="*/ 20 h 313"/>
                    <a:gd name="T84" fmla="*/ 47 w 504"/>
                    <a:gd name="T85" fmla="*/ 0 h 313"/>
                    <a:gd name="T86" fmla="*/ 63 w 504"/>
                    <a:gd name="T87" fmla="*/ 12 h 313"/>
                    <a:gd name="T88" fmla="*/ 63 w 504"/>
                    <a:gd name="T89" fmla="*/ 12 h 31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21 w 644"/>
                    <a:gd name="T1" fmla="*/ 8 h 1183"/>
                    <a:gd name="T2" fmla="*/ 0 w 644"/>
                    <a:gd name="T3" fmla="*/ 73 h 1183"/>
                    <a:gd name="T4" fmla="*/ 12 w 644"/>
                    <a:gd name="T5" fmla="*/ 130 h 1183"/>
                    <a:gd name="T6" fmla="*/ 12 w 644"/>
                    <a:gd name="T7" fmla="*/ 148 h 1183"/>
                    <a:gd name="T8" fmla="*/ 41 w 644"/>
                    <a:gd name="T9" fmla="*/ 148 h 1183"/>
                    <a:gd name="T10" fmla="*/ 41 w 644"/>
                    <a:gd name="T11" fmla="*/ 139 h 1183"/>
                    <a:gd name="T12" fmla="*/ 61 w 644"/>
                    <a:gd name="T13" fmla="*/ 140 h 1183"/>
                    <a:gd name="T14" fmla="*/ 74 w 644"/>
                    <a:gd name="T15" fmla="*/ 76 h 1183"/>
                    <a:gd name="T16" fmla="*/ 81 w 644"/>
                    <a:gd name="T17" fmla="*/ 32 h 1183"/>
                    <a:gd name="T18" fmla="*/ 71 w 644"/>
                    <a:gd name="T19" fmla="*/ 0 h 1183"/>
                    <a:gd name="T20" fmla="*/ 21 w 644"/>
                    <a:gd name="T21" fmla="*/ 8 h 1183"/>
                    <a:gd name="T22" fmla="*/ 21 w 644"/>
                    <a:gd name="T23" fmla="*/ 8 h 118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6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24 w 190"/>
                    <a:gd name="T1" fmla="*/ 67 h 537"/>
                    <a:gd name="T2" fmla="*/ 20 w 190"/>
                    <a:gd name="T3" fmla="*/ 36 h 537"/>
                    <a:gd name="T4" fmla="*/ 14 w 190"/>
                    <a:gd name="T5" fmla="*/ 0 h 537"/>
                    <a:gd name="T6" fmla="*/ 0 w 190"/>
                    <a:gd name="T7" fmla="*/ 17 h 537"/>
                    <a:gd name="T8" fmla="*/ 24 w 190"/>
                    <a:gd name="T9" fmla="*/ 67 h 537"/>
                    <a:gd name="T10" fmla="*/ 24 w 190"/>
                    <a:gd name="T11" fmla="*/ 67 h 5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7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24 w 190"/>
                    <a:gd name="T1" fmla="*/ 0 h 873"/>
                    <a:gd name="T2" fmla="*/ 12 w 190"/>
                    <a:gd name="T3" fmla="*/ 8 h 873"/>
                    <a:gd name="T4" fmla="*/ 18 w 190"/>
                    <a:gd name="T5" fmla="*/ 11 h 873"/>
                    <a:gd name="T6" fmla="*/ 0 w 190"/>
                    <a:gd name="T7" fmla="*/ 25 h 873"/>
                    <a:gd name="T8" fmla="*/ 4 w 190"/>
                    <a:gd name="T9" fmla="*/ 61 h 873"/>
                    <a:gd name="T10" fmla="*/ 9 w 190"/>
                    <a:gd name="T11" fmla="*/ 62 h 873"/>
                    <a:gd name="T12" fmla="*/ 4 w 190"/>
                    <a:gd name="T13" fmla="*/ 67 h 873"/>
                    <a:gd name="T14" fmla="*/ 5 w 190"/>
                    <a:gd name="T15" fmla="*/ 109 h 873"/>
                    <a:gd name="T16" fmla="*/ 18 w 190"/>
                    <a:gd name="T17" fmla="*/ 50 h 873"/>
                    <a:gd name="T18" fmla="*/ 24 w 190"/>
                    <a:gd name="T19" fmla="*/ 0 h 873"/>
                    <a:gd name="T20" fmla="*/ 24 w 190"/>
                    <a:gd name="T21" fmla="*/ 0 h 87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31 w 346"/>
                    <a:gd name="T1" fmla="*/ 20 h 154"/>
                    <a:gd name="T2" fmla="*/ 0 w 346"/>
                    <a:gd name="T3" fmla="*/ 7 h 154"/>
                    <a:gd name="T4" fmla="*/ 17 w 346"/>
                    <a:gd name="T5" fmla="*/ 0 h 154"/>
                    <a:gd name="T6" fmla="*/ 44 w 346"/>
                    <a:gd name="T7" fmla="*/ 10 h 154"/>
                    <a:gd name="T8" fmla="*/ 31 w 346"/>
                    <a:gd name="T9" fmla="*/ 20 h 154"/>
                    <a:gd name="T10" fmla="*/ 31 w 346"/>
                    <a:gd name="T11" fmla="*/ 20 h 1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2 w 287"/>
                    <a:gd name="T1" fmla="*/ 0 h 352"/>
                    <a:gd name="T2" fmla="*/ 0 w 287"/>
                    <a:gd name="T3" fmla="*/ 16 h 352"/>
                    <a:gd name="T4" fmla="*/ 2 w 287"/>
                    <a:gd name="T5" fmla="*/ 18 h 352"/>
                    <a:gd name="T6" fmla="*/ 8 w 287"/>
                    <a:gd name="T7" fmla="*/ 35 h 352"/>
                    <a:gd name="T8" fmla="*/ 16 w 287"/>
                    <a:gd name="T9" fmla="*/ 35 h 352"/>
                    <a:gd name="T10" fmla="*/ 20 w 287"/>
                    <a:gd name="T11" fmla="*/ 43 h 352"/>
                    <a:gd name="T12" fmla="*/ 35 w 287"/>
                    <a:gd name="T13" fmla="*/ 33 h 352"/>
                    <a:gd name="T14" fmla="*/ 35 w 287"/>
                    <a:gd name="T15" fmla="*/ 0 h 352"/>
                    <a:gd name="T16" fmla="*/ 2 w 287"/>
                    <a:gd name="T17" fmla="*/ 0 h 352"/>
                    <a:gd name="T18" fmla="*/ 2 w 287"/>
                    <a:gd name="T19" fmla="*/ 0 h 3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3 w 87"/>
                    <a:gd name="T1" fmla="*/ 17 h 139"/>
                    <a:gd name="T2" fmla="*/ 0 w 87"/>
                    <a:gd name="T3" fmla="*/ 3 h 139"/>
                    <a:gd name="T4" fmla="*/ 8 w 87"/>
                    <a:gd name="T5" fmla="*/ 0 h 139"/>
                    <a:gd name="T6" fmla="*/ 11 w 87"/>
                    <a:gd name="T7" fmla="*/ 12 h 139"/>
                    <a:gd name="T8" fmla="*/ 3 w 87"/>
                    <a:gd name="T9" fmla="*/ 17 h 139"/>
                    <a:gd name="T10" fmla="*/ 3 w 87"/>
                    <a:gd name="T11" fmla="*/ 17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1 h 159"/>
                    <a:gd name="T2" fmla="*/ 0 w 196"/>
                    <a:gd name="T3" fmla="*/ 1 h 159"/>
                    <a:gd name="T4" fmla="*/ 0 w 196"/>
                    <a:gd name="T5" fmla="*/ 2 h 159"/>
                    <a:gd name="T6" fmla="*/ 0 w 196"/>
                    <a:gd name="T7" fmla="*/ 2 h 159"/>
                    <a:gd name="T8" fmla="*/ 0 w 196"/>
                    <a:gd name="T9" fmla="*/ 3 h 159"/>
                    <a:gd name="T10" fmla="*/ 0 w 196"/>
                    <a:gd name="T11" fmla="*/ 3 h 159"/>
                    <a:gd name="T12" fmla="*/ 1 w 196"/>
                    <a:gd name="T13" fmla="*/ 4 h 159"/>
                    <a:gd name="T14" fmla="*/ 1 w 196"/>
                    <a:gd name="T15" fmla="*/ 5 h 159"/>
                    <a:gd name="T16" fmla="*/ 1 w 196"/>
                    <a:gd name="T17" fmla="*/ 6 h 159"/>
                    <a:gd name="T18" fmla="*/ 1 w 196"/>
                    <a:gd name="T19" fmla="*/ 7 h 159"/>
                    <a:gd name="T20" fmla="*/ 2 w 196"/>
                    <a:gd name="T21" fmla="*/ 8 h 159"/>
                    <a:gd name="T22" fmla="*/ 2 w 196"/>
                    <a:gd name="T23" fmla="*/ 8 h 159"/>
                    <a:gd name="T24" fmla="*/ 2 w 196"/>
                    <a:gd name="T25" fmla="*/ 9 h 159"/>
                    <a:gd name="T26" fmla="*/ 3 w 196"/>
                    <a:gd name="T27" fmla="*/ 10 h 159"/>
                    <a:gd name="T28" fmla="*/ 3 w 196"/>
                    <a:gd name="T29" fmla="*/ 11 h 159"/>
                    <a:gd name="T30" fmla="*/ 4 w 196"/>
                    <a:gd name="T31" fmla="*/ 12 h 159"/>
                    <a:gd name="T32" fmla="*/ 4 w 196"/>
                    <a:gd name="T33" fmla="*/ 13 h 159"/>
                    <a:gd name="T34" fmla="*/ 5 w 196"/>
                    <a:gd name="T35" fmla="*/ 14 h 159"/>
                    <a:gd name="T36" fmla="*/ 5 w 196"/>
                    <a:gd name="T37" fmla="*/ 15 h 159"/>
                    <a:gd name="T38" fmla="*/ 6 w 196"/>
                    <a:gd name="T39" fmla="*/ 15 h 159"/>
                    <a:gd name="T40" fmla="*/ 7 w 196"/>
                    <a:gd name="T41" fmla="*/ 16 h 159"/>
                    <a:gd name="T42" fmla="*/ 7 w 196"/>
                    <a:gd name="T43" fmla="*/ 17 h 159"/>
                    <a:gd name="T44" fmla="*/ 8 w 196"/>
                    <a:gd name="T45" fmla="*/ 17 h 159"/>
                    <a:gd name="T46" fmla="*/ 9 w 196"/>
                    <a:gd name="T47" fmla="*/ 19 h 159"/>
                    <a:gd name="T48" fmla="*/ 10 w 196"/>
                    <a:gd name="T49" fmla="*/ 20 h 159"/>
                    <a:gd name="T50" fmla="*/ 10 w 196"/>
                    <a:gd name="T51" fmla="*/ 20 h 159"/>
                    <a:gd name="T52" fmla="*/ 11 w 196"/>
                    <a:gd name="T53" fmla="*/ 20 h 159"/>
                    <a:gd name="T54" fmla="*/ 11 w 196"/>
                    <a:gd name="T55" fmla="*/ 20 h 159"/>
                    <a:gd name="T56" fmla="*/ 12 w 196"/>
                    <a:gd name="T57" fmla="*/ 20 h 159"/>
                    <a:gd name="T58" fmla="*/ 13 w 196"/>
                    <a:gd name="T59" fmla="*/ 20 h 159"/>
                    <a:gd name="T60" fmla="*/ 14 w 196"/>
                    <a:gd name="T61" fmla="*/ 19 h 159"/>
                    <a:gd name="T62" fmla="*/ 15 w 196"/>
                    <a:gd name="T63" fmla="*/ 19 h 159"/>
                    <a:gd name="T64" fmla="*/ 16 w 196"/>
                    <a:gd name="T65" fmla="*/ 19 h 159"/>
                    <a:gd name="T66" fmla="*/ 17 w 196"/>
                    <a:gd name="T67" fmla="*/ 18 h 159"/>
                    <a:gd name="T68" fmla="*/ 18 w 196"/>
                    <a:gd name="T69" fmla="*/ 18 h 159"/>
                    <a:gd name="T70" fmla="*/ 19 w 196"/>
                    <a:gd name="T71" fmla="*/ 17 h 159"/>
                    <a:gd name="T72" fmla="*/ 21 w 196"/>
                    <a:gd name="T73" fmla="*/ 17 h 159"/>
                    <a:gd name="T74" fmla="*/ 22 w 196"/>
                    <a:gd name="T75" fmla="*/ 17 h 159"/>
                    <a:gd name="T76" fmla="*/ 22 w 196"/>
                    <a:gd name="T77" fmla="*/ 17 h 159"/>
                    <a:gd name="T78" fmla="*/ 23 w 196"/>
                    <a:gd name="T79" fmla="*/ 16 h 159"/>
                    <a:gd name="T80" fmla="*/ 23 w 196"/>
                    <a:gd name="T81" fmla="*/ 16 h 159"/>
                    <a:gd name="T82" fmla="*/ 25 w 196"/>
                    <a:gd name="T83" fmla="*/ 0 h 159"/>
                    <a:gd name="T84" fmla="*/ 0 w 196"/>
                    <a:gd name="T85" fmla="*/ 1 h 159"/>
                    <a:gd name="T86" fmla="*/ 0 w 196"/>
                    <a:gd name="T87" fmla="*/ 1 h 15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6 h 234"/>
                    <a:gd name="T2" fmla="*/ 0 w 501"/>
                    <a:gd name="T3" fmla="*/ 15 h 234"/>
                    <a:gd name="T4" fmla="*/ 1 w 501"/>
                    <a:gd name="T5" fmla="*/ 14 h 234"/>
                    <a:gd name="T6" fmla="*/ 1 w 501"/>
                    <a:gd name="T7" fmla="*/ 14 h 234"/>
                    <a:gd name="T8" fmla="*/ 2 w 501"/>
                    <a:gd name="T9" fmla="*/ 13 h 234"/>
                    <a:gd name="T10" fmla="*/ 3 w 501"/>
                    <a:gd name="T11" fmla="*/ 13 h 234"/>
                    <a:gd name="T12" fmla="*/ 3 w 501"/>
                    <a:gd name="T13" fmla="*/ 13 h 234"/>
                    <a:gd name="T14" fmla="*/ 4 w 501"/>
                    <a:gd name="T15" fmla="*/ 12 h 234"/>
                    <a:gd name="T16" fmla="*/ 4 w 501"/>
                    <a:gd name="T17" fmla="*/ 12 h 234"/>
                    <a:gd name="T18" fmla="*/ 5 w 501"/>
                    <a:gd name="T19" fmla="*/ 11 h 234"/>
                    <a:gd name="T20" fmla="*/ 6 w 501"/>
                    <a:gd name="T21" fmla="*/ 11 h 234"/>
                    <a:gd name="T22" fmla="*/ 7 w 501"/>
                    <a:gd name="T23" fmla="*/ 10 h 234"/>
                    <a:gd name="T24" fmla="*/ 8 w 501"/>
                    <a:gd name="T25" fmla="*/ 10 h 234"/>
                    <a:gd name="T26" fmla="*/ 9 w 501"/>
                    <a:gd name="T27" fmla="*/ 9 h 234"/>
                    <a:gd name="T28" fmla="*/ 10 w 501"/>
                    <a:gd name="T29" fmla="*/ 9 h 234"/>
                    <a:gd name="T30" fmla="*/ 10 w 501"/>
                    <a:gd name="T31" fmla="*/ 9 h 234"/>
                    <a:gd name="T32" fmla="*/ 12 w 501"/>
                    <a:gd name="T33" fmla="*/ 8 h 234"/>
                    <a:gd name="T34" fmla="*/ 12 w 501"/>
                    <a:gd name="T35" fmla="*/ 8 h 234"/>
                    <a:gd name="T36" fmla="*/ 13 w 501"/>
                    <a:gd name="T37" fmla="*/ 8 h 234"/>
                    <a:gd name="T38" fmla="*/ 14 w 501"/>
                    <a:gd name="T39" fmla="*/ 7 h 234"/>
                    <a:gd name="T40" fmla="*/ 14 w 501"/>
                    <a:gd name="T41" fmla="*/ 7 h 234"/>
                    <a:gd name="T42" fmla="*/ 15 w 501"/>
                    <a:gd name="T43" fmla="*/ 7 h 234"/>
                    <a:gd name="T44" fmla="*/ 16 w 501"/>
                    <a:gd name="T45" fmla="*/ 7 h 234"/>
                    <a:gd name="T46" fmla="*/ 21 w 501"/>
                    <a:gd name="T47" fmla="*/ 7 h 234"/>
                    <a:gd name="T48" fmla="*/ 29 w 501"/>
                    <a:gd name="T49" fmla="*/ 0 h 234"/>
                    <a:gd name="T50" fmla="*/ 56 w 501"/>
                    <a:gd name="T51" fmla="*/ 0 h 234"/>
                    <a:gd name="T52" fmla="*/ 56 w 501"/>
                    <a:gd name="T53" fmla="*/ 1 h 234"/>
                    <a:gd name="T54" fmla="*/ 57 w 501"/>
                    <a:gd name="T55" fmla="*/ 2 h 234"/>
                    <a:gd name="T56" fmla="*/ 58 w 501"/>
                    <a:gd name="T57" fmla="*/ 3 h 234"/>
                    <a:gd name="T58" fmla="*/ 59 w 501"/>
                    <a:gd name="T59" fmla="*/ 4 h 234"/>
                    <a:gd name="T60" fmla="*/ 60 w 501"/>
                    <a:gd name="T61" fmla="*/ 5 h 234"/>
                    <a:gd name="T62" fmla="*/ 61 w 501"/>
                    <a:gd name="T63" fmla="*/ 6 h 234"/>
                    <a:gd name="T64" fmla="*/ 62 w 501"/>
                    <a:gd name="T65" fmla="*/ 7 h 234"/>
                    <a:gd name="T66" fmla="*/ 62 w 501"/>
                    <a:gd name="T67" fmla="*/ 8 h 234"/>
                    <a:gd name="T68" fmla="*/ 62 w 501"/>
                    <a:gd name="T69" fmla="*/ 9 h 234"/>
                    <a:gd name="T70" fmla="*/ 63 w 501"/>
                    <a:gd name="T71" fmla="*/ 10 h 234"/>
                    <a:gd name="T72" fmla="*/ 63 w 501"/>
                    <a:gd name="T73" fmla="*/ 11 h 234"/>
                    <a:gd name="T74" fmla="*/ 63 w 501"/>
                    <a:gd name="T75" fmla="*/ 12 h 234"/>
                    <a:gd name="T76" fmla="*/ 63 w 501"/>
                    <a:gd name="T77" fmla="*/ 12 h 234"/>
                    <a:gd name="T78" fmla="*/ 59 w 501"/>
                    <a:gd name="T79" fmla="*/ 25 h 234"/>
                    <a:gd name="T80" fmla="*/ 50 w 501"/>
                    <a:gd name="T81" fmla="*/ 29 h 234"/>
                    <a:gd name="T82" fmla="*/ 42 w 501"/>
                    <a:gd name="T83" fmla="*/ 30 h 234"/>
                    <a:gd name="T84" fmla="*/ 0 w 501"/>
                    <a:gd name="T85" fmla="*/ 16 h 234"/>
                    <a:gd name="T86" fmla="*/ 0 w 501"/>
                    <a:gd name="T87" fmla="*/ 16 h 23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3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36 w 467"/>
                    <a:gd name="T1" fmla="*/ 0 h 236"/>
                    <a:gd name="T2" fmla="*/ 37 w 467"/>
                    <a:gd name="T3" fmla="*/ 1 h 236"/>
                    <a:gd name="T4" fmla="*/ 38 w 467"/>
                    <a:gd name="T5" fmla="*/ 3 h 236"/>
                    <a:gd name="T6" fmla="*/ 39 w 467"/>
                    <a:gd name="T7" fmla="*/ 4 h 236"/>
                    <a:gd name="T8" fmla="*/ 41 w 467"/>
                    <a:gd name="T9" fmla="*/ 5 h 236"/>
                    <a:gd name="T10" fmla="*/ 42 w 467"/>
                    <a:gd name="T11" fmla="*/ 6 h 236"/>
                    <a:gd name="T12" fmla="*/ 45 w 467"/>
                    <a:gd name="T13" fmla="*/ 7 h 236"/>
                    <a:gd name="T14" fmla="*/ 47 w 467"/>
                    <a:gd name="T15" fmla="*/ 8 h 236"/>
                    <a:gd name="T16" fmla="*/ 50 w 467"/>
                    <a:gd name="T17" fmla="*/ 9 h 236"/>
                    <a:gd name="T18" fmla="*/ 52 w 467"/>
                    <a:gd name="T19" fmla="*/ 9 h 236"/>
                    <a:gd name="T20" fmla="*/ 54 w 467"/>
                    <a:gd name="T21" fmla="*/ 10 h 236"/>
                    <a:gd name="T22" fmla="*/ 56 w 467"/>
                    <a:gd name="T23" fmla="*/ 11 h 236"/>
                    <a:gd name="T24" fmla="*/ 58 w 467"/>
                    <a:gd name="T25" fmla="*/ 11 h 236"/>
                    <a:gd name="T26" fmla="*/ 44 w 467"/>
                    <a:gd name="T27" fmla="*/ 14 h 236"/>
                    <a:gd name="T28" fmla="*/ 47 w 467"/>
                    <a:gd name="T29" fmla="*/ 30 h 236"/>
                    <a:gd name="T30" fmla="*/ 46 w 467"/>
                    <a:gd name="T31" fmla="*/ 30 h 236"/>
                    <a:gd name="T32" fmla="*/ 45 w 467"/>
                    <a:gd name="T33" fmla="*/ 30 h 236"/>
                    <a:gd name="T34" fmla="*/ 43 w 467"/>
                    <a:gd name="T35" fmla="*/ 30 h 236"/>
                    <a:gd name="T36" fmla="*/ 40 w 467"/>
                    <a:gd name="T37" fmla="*/ 30 h 236"/>
                    <a:gd name="T38" fmla="*/ 39 w 467"/>
                    <a:gd name="T39" fmla="*/ 30 h 236"/>
                    <a:gd name="T40" fmla="*/ 37 w 467"/>
                    <a:gd name="T41" fmla="*/ 30 h 236"/>
                    <a:gd name="T42" fmla="*/ 35 w 467"/>
                    <a:gd name="T43" fmla="*/ 29 h 236"/>
                    <a:gd name="T44" fmla="*/ 33 w 467"/>
                    <a:gd name="T45" fmla="*/ 29 h 236"/>
                    <a:gd name="T46" fmla="*/ 32 w 467"/>
                    <a:gd name="T47" fmla="*/ 29 h 236"/>
                    <a:gd name="T48" fmla="*/ 30 w 467"/>
                    <a:gd name="T49" fmla="*/ 28 h 236"/>
                    <a:gd name="T50" fmla="*/ 28 w 467"/>
                    <a:gd name="T51" fmla="*/ 28 h 236"/>
                    <a:gd name="T52" fmla="*/ 25 w 467"/>
                    <a:gd name="T53" fmla="*/ 28 h 236"/>
                    <a:gd name="T54" fmla="*/ 23 w 467"/>
                    <a:gd name="T55" fmla="*/ 27 h 236"/>
                    <a:gd name="T56" fmla="*/ 21 w 467"/>
                    <a:gd name="T57" fmla="*/ 26 h 236"/>
                    <a:gd name="T58" fmla="*/ 18 w 467"/>
                    <a:gd name="T59" fmla="*/ 25 h 236"/>
                    <a:gd name="T60" fmla="*/ 16 w 467"/>
                    <a:gd name="T61" fmla="*/ 24 h 236"/>
                    <a:gd name="T62" fmla="*/ 14 w 467"/>
                    <a:gd name="T63" fmla="*/ 23 h 236"/>
                    <a:gd name="T64" fmla="*/ 12 w 467"/>
                    <a:gd name="T65" fmla="*/ 23 h 236"/>
                    <a:gd name="T66" fmla="*/ 10 w 467"/>
                    <a:gd name="T67" fmla="*/ 22 h 236"/>
                    <a:gd name="T68" fmla="*/ 8 w 467"/>
                    <a:gd name="T69" fmla="*/ 21 h 236"/>
                    <a:gd name="T70" fmla="*/ 6 w 467"/>
                    <a:gd name="T71" fmla="*/ 20 h 236"/>
                    <a:gd name="T72" fmla="*/ 5 w 467"/>
                    <a:gd name="T73" fmla="*/ 19 h 236"/>
                    <a:gd name="T74" fmla="*/ 3 w 467"/>
                    <a:gd name="T75" fmla="*/ 18 h 236"/>
                    <a:gd name="T76" fmla="*/ 1 w 467"/>
                    <a:gd name="T77" fmla="*/ 17 h 236"/>
                    <a:gd name="T78" fmla="*/ 6 w 467"/>
                    <a:gd name="T79" fmla="*/ 12 h 236"/>
                    <a:gd name="T80" fmla="*/ 20 w 467"/>
                    <a:gd name="T81" fmla="*/ 18 h 236"/>
                    <a:gd name="T82" fmla="*/ 26 w 467"/>
                    <a:gd name="T83" fmla="*/ 0 h 2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4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12 h 135"/>
                    <a:gd name="T2" fmla="*/ 0 w 202"/>
                    <a:gd name="T3" fmla="*/ 12 h 135"/>
                    <a:gd name="T4" fmla="*/ 1 w 202"/>
                    <a:gd name="T5" fmla="*/ 11 h 135"/>
                    <a:gd name="T6" fmla="*/ 2 w 202"/>
                    <a:gd name="T7" fmla="*/ 10 h 135"/>
                    <a:gd name="T8" fmla="*/ 3 w 202"/>
                    <a:gd name="T9" fmla="*/ 9 h 135"/>
                    <a:gd name="T10" fmla="*/ 4 w 202"/>
                    <a:gd name="T11" fmla="*/ 8 h 135"/>
                    <a:gd name="T12" fmla="*/ 5 w 202"/>
                    <a:gd name="T13" fmla="*/ 8 h 135"/>
                    <a:gd name="T14" fmla="*/ 5 w 202"/>
                    <a:gd name="T15" fmla="*/ 7 h 135"/>
                    <a:gd name="T16" fmla="*/ 6 w 202"/>
                    <a:gd name="T17" fmla="*/ 6 h 135"/>
                    <a:gd name="T18" fmla="*/ 7 w 202"/>
                    <a:gd name="T19" fmla="*/ 6 h 135"/>
                    <a:gd name="T20" fmla="*/ 8 w 202"/>
                    <a:gd name="T21" fmla="*/ 5 h 135"/>
                    <a:gd name="T22" fmla="*/ 9 w 202"/>
                    <a:gd name="T23" fmla="*/ 4 h 135"/>
                    <a:gd name="T24" fmla="*/ 10 w 202"/>
                    <a:gd name="T25" fmla="*/ 4 h 135"/>
                    <a:gd name="T26" fmla="*/ 11 w 202"/>
                    <a:gd name="T27" fmla="*/ 3 h 135"/>
                    <a:gd name="T28" fmla="*/ 12 w 202"/>
                    <a:gd name="T29" fmla="*/ 3 h 135"/>
                    <a:gd name="T30" fmla="*/ 13 w 202"/>
                    <a:gd name="T31" fmla="*/ 2 h 135"/>
                    <a:gd name="T32" fmla="*/ 14 w 202"/>
                    <a:gd name="T33" fmla="*/ 2 h 135"/>
                    <a:gd name="T34" fmla="*/ 15 w 202"/>
                    <a:gd name="T35" fmla="*/ 2 h 135"/>
                    <a:gd name="T36" fmla="*/ 15 w 202"/>
                    <a:gd name="T37" fmla="*/ 1 h 135"/>
                    <a:gd name="T38" fmla="*/ 16 w 202"/>
                    <a:gd name="T39" fmla="*/ 1 h 135"/>
                    <a:gd name="T40" fmla="*/ 17 w 202"/>
                    <a:gd name="T41" fmla="*/ 1 h 135"/>
                    <a:gd name="T42" fmla="*/ 18 w 202"/>
                    <a:gd name="T43" fmla="*/ 0 h 135"/>
                    <a:gd name="T44" fmla="*/ 19 w 202"/>
                    <a:gd name="T45" fmla="*/ 0 h 135"/>
                    <a:gd name="T46" fmla="*/ 20 w 202"/>
                    <a:gd name="T47" fmla="*/ 0 h 135"/>
                    <a:gd name="T48" fmla="*/ 20 w 202"/>
                    <a:gd name="T49" fmla="*/ 0 h 135"/>
                    <a:gd name="T50" fmla="*/ 26 w 202"/>
                    <a:gd name="T51" fmla="*/ 8 h 135"/>
                    <a:gd name="T52" fmla="*/ 14 w 202"/>
                    <a:gd name="T53" fmla="*/ 10 h 135"/>
                    <a:gd name="T54" fmla="*/ 0 w 202"/>
                    <a:gd name="T55" fmla="*/ 16 h 135"/>
                    <a:gd name="T56" fmla="*/ 0 w 202"/>
                    <a:gd name="T57" fmla="*/ 12 h 135"/>
                    <a:gd name="T58" fmla="*/ 0 w 202"/>
                    <a:gd name="T59" fmla="*/ 12 h 135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5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8 h 137"/>
                    <a:gd name="T2" fmla="*/ 0 w 214"/>
                    <a:gd name="T3" fmla="*/ 17 h 137"/>
                    <a:gd name="T4" fmla="*/ 1 w 214"/>
                    <a:gd name="T5" fmla="*/ 17 h 137"/>
                    <a:gd name="T6" fmla="*/ 1 w 214"/>
                    <a:gd name="T7" fmla="*/ 16 h 137"/>
                    <a:gd name="T8" fmla="*/ 2 w 214"/>
                    <a:gd name="T9" fmla="*/ 15 h 137"/>
                    <a:gd name="T10" fmla="*/ 3 w 214"/>
                    <a:gd name="T11" fmla="*/ 14 h 137"/>
                    <a:gd name="T12" fmla="*/ 3 w 214"/>
                    <a:gd name="T13" fmla="*/ 14 h 137"/>
                    <a:gd name="T14" fmla="*/ 4 w 214"/>
                    <a:gd name="T15" fmla="*/ 13 h 137"/>
                    <a:gd name="T16" fmla="*/ 5 w 214"/>
                    <a:gd name="T17" fmla="*/ 12 h 137"/>
                    <a:gd name="T18" fmla="*/ 5 w 214"/>
                    <a:gd name="T19" fmla="*/ 11 h 137"/>
                    <a:gd name="T20" fmla="*/ 6 w 214"/>
                    <a:gd name="T21" fmla="*/ 11 h 137"/>
                    <a:gd name="T22" fmla="*/ 8 w 214"/>
                    <a:gd name="T23" fmla="*/ 10 h 137"/>
                    <a:gd name="T24" fmla="*/ 9 w 214"/>
                    <a:gd name="T25" fmla="*/ 9 h 137"/>
                    <a:gd name="T26" fmla="*/ 10 w 214"/>
                    <a:gd name="T27" fmla="*/ 8 h 137"/>
                    <a:gd name="T28" fmla="*/ 11 w 214"/>
                    <a:gd name="T29" fmla="*/ 8 h 137"/>
                    <a:gd name="T30" fmla="*/ 12 w 214"/>
                    <a:gd name="T31" fmla="*/ 7 h 137"/>
                    <a:gd name="T32" fmla="*/ 14 w 214"/>
                    <a:gd name="T33" fmla="*/ 6 h 137"/>
                    <a:gd name="T34" fmla="*/ 15 w 214"/>
                    <a:gd name="T35" fmla="*/ 5 h 137"/>
                    <a:gd name="T36" fmla="*/ 16 w 214"/>
                    <a:gd name="T37" fmla="*/ 4 h 137"/>
                    <a:gd name="T38" fmla="*/ 18 w 214"/>
                    <a:gd name="T39" fmla="*/ 4 h 137"/>
                    <a:gd name="T40" fmla="*/ 19 w 214"/>
                    <a:gd name="T41" fmla="*/ 3 h 137"/>
                    <a:gd name="T42" fmla="*/ 20 w 214"/>
                    <a:gd name="T43" fmla="*/ 3 h 137"/>
                    <a:gd name="T44" fmla="*/ 22 w 214"/>
                    <a:gd name="T45" fmla="*/ 2 h 137"/>
                    <a:gd name="T46" fmla="*/ 22 w 214"/>
                    <a:gd name="T47" fmla="*/ 2 h 137"/>
                    <a:gd name="T48" fmla="*/ 23 w 214"/>
                    <a:gd name="T49" fmla="*/ 1 h 137"/>
                    <a:gd name="T50" fmla="*/ 24 w 214"/>
                    <a:gd name="T51" fmla="*/ 1 h 137"/>
                    <a:gd name="T52" fmla="*/ 25 w 214"/>
                    <a:gd name="T53" fmla="*/ 1 h 137"/>
                    <a:gd name="T54" fmla="*/ 25 w 214"/>
                    <a:gd name="T55" fmla="*/ 0 h 137"/>
                    <a:gd name="T56" fmla="*/ 25 w 214"/>
                    <a:gd name="T57" fmla="*/ 0 h 137"/>
                    <a:gd name="T58" fmla="*/ 27 w 214"/>
                    <a:gd name="T59" fmla="*/ 5 h 137"/>
                    <a:gd name="T60" fmla="*/ 10 w 214"/>
                    <a:gd name="T61" fmla="*/ 14 h 137"/>
                    <a:gd name="T62" fmla="*/ 0 w 214"/>
                    <a:gd name="T63" fmla="*/ 18 h 137"/>
                    <a:gd name="T64" fmla="*/ 0 w 214"/>
                    <a:gd name="T65" fmla="*/ 18 h 13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6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13 w 350"/>
                    <a:gd name="T1" fmla="*/ 2 h 183"/>
                    <a:gd name="T2" fmla="*/ 24 w 350"/>
                    <a:gd name="T3" fmla="*/ 8 h 183"/>
                    <a:gd name="T4" fmla="*/ 17 w 350"/>
                    <a:gd name="T5" fmla="*/ 11 h 183"/>
                    <a:gd name="T6" fmla="*/ 3 w 350"/>
                    <a:gd name="T7" fmla="*/ 5 h 183"/>
                    <a:gd name="T8" fmla="*/ 0 w 350"/>
                    <a:gd name="T9" fmla="*/ 8 h 183"/>
                    <a:gd name="T10" fmla="*/ 14 w 350"/>
                    <a:gd name="T11" fmla="*/ 20 h 183"/>
                    <a:gd name="T12" fmla="*/ 33 w 350"/>
                    <a:gd name="T13" fmla="*/ 18 h 183"/>
                    <a:gd name="T14" fmla="*/ 42 w 350"/>
                    <a:gd name="T15" fmla="*/ 22 h 183"/>
                    <a:gd name="T16" fmla="*/ 44 w 350"/>
                    <a:gd name="T17" fmla="*/ 12 h 183"/>
                    <a:gd name="T18" fmla="*/ 40 w 350"/>
                    <a:gd name="T19" fmla="*/ 7 h 183"/>
                    <a:gd name="T20" fmla="*/ 39 w 350"/>
                    <a:gd name="T21" fmla="*/ 7 h 183"/>
                    <a:gd name="T22" fmla="*/ 38 w 350"/>
                    <a:gd name="T23" fmla="*/ 6 h 183"/>
                    <a:gd name="T24" fmla="*/ 37 w 350"/>
                    <a:gd name="T25" fmla="*/ 5 h 183"/>
                    <a:gd name="T26" fmla="*/ 36 w 350"/>
                    <a:gd name="T27" fmla="*/ 4 h 183"/>
                    <a:gd name="T28" fmla="*/ 35 w 350"/>
                    <a:gd name="T29" fmla="*/ 4 h 183"/>
                    <a:gd name="T30" fmla="*/ 35 w 350"/>
                    <a:gd name="T31" fmla="*/ 3 h 183"/>
                    <a:gd name="T32" fmla="*/ 34 w 350"/>
                    <a:gd name="T33" fmla="*/ 2 h 183"/>
                    <a:gd name="T34" fmla="*/ 33 w 350"/>
                    <a:gd name="T35" fmla="*/ 2 h 183"/>
                    <a:gd name="T36" fmla="*/ 32 w 350"/>
                    <a:gd name="T37" fmla="*/ 1 h 183"/>
                    <a:gd name="T38" fmla="*/ 30 w 350"/>
                    <a:gd name="T39" fmla="*/ 0 h 183"/>
                    <a:gd name="T40" fmla="*/ 29 w 350"/>
                    <a:gd name="T41" fmla="*/ 0 h 183"/>
                    <a:gd name="T42" fmla="*/ 28 w 350"/>
                    <a:gd name="T43" fmla="*/ 0 h 183"/>
                    <a:gd name="T44" fmla="*/ 27 w 350"/>
                    <a:gd name="T45" fmla="*/ 0 h 183"/>
                    <a:gd name="T46" fmla="*/ 26 w 350"/>
                    <a:gd name="T47" fmla="*/ 0 h 183"/>
                    <a:gd name="T48" fmla="*/ 26 w 350"/>
                    <a:gd name="T49" fmla="*/ 0 h 183"/>
                    <a:gd name="T50" fmla="*/ 25 w 350"/>
                    <a:gd name="T51" fmla="*/ 1 h 183"/>
                    <a:gd name="T52" fmla="*/ 24 w 350"/>
                    <a:gd name="T53" fmla="*/ 1 h 183"/>
                    <a:gd name="T54" fmla="*/ 23 w 350"/>
                    <a:gd name="T55" fmla="*/ 1 h 183"/>
                    <a:gd name="T56" fmla="*/ 22 w 350"/>
                    <a:gd name="T57" fmla="*/ 1 h 183"/>
                    <a:gd name="T58" fmla="*/ 21 w 350"/>
                    <a:gd name="T59" fmla="*/ 1 h 183"/>
                    <a:gd name="T60" fmla="*/ 21 w 350"/>
                    <a:gd name="T61" fmla="*/ 1 h 183"/>
                    <a:gd name="T62" fmla="*/ 20 w 350"/>
                    <a:gd name="T63" fmla="*/ 1 h 183"/>
                    <a:gd name="T64" fmla="*/ 19 w 350"/>
                    <a:gd name="T65" fmla="*/ 1 h 183"/>
                    <a:gd name="T66" fmla="*/ 18 w 350"/>
                    <a:gd name="T67" fmla="*/ 1 h 183"/>
                    <a:gd name="T68" fmla="*/ 18 w 350"/>
                    <a:gd name="T69" fmla="*/ 0 h 183"/>
                    <a:gd name="T70" fmla="*/ 17 w 350"/>
                    <a:gd name="T71" fmla="*/ 0 h 183"/>
                    <a:gd name="T72" fmla="*/ 16 w 350"/>
                    <a:gd name="T73" fmla="*/ 0 h 183"/>
                    <a:gd name="T74" fmla="*/ 15 w 350"/>
                    <a:gd name="T75" fmla="*/ 0 h 183"/>
                    <a:gd name="T76" fmla="*/ 14 w 350"/>
                    <a:gd name="T77" fmla="*/ 0 h 183"/>
                    <a:gd name="T78" fmla="*/ 14 w 350"/>
                    <a:gd name="T79" fmla="*/ 0 h 183"/>
                    <a:gd name="T80" fmla="*/ 13 w 350"/>
                    <a:gd name="T81" fmla="*/ 2 h 183"/>
                    <a:gd name="T82" fmla="*/ 13 w 350"/>
                    <a:gd name="T83" fmla="*/ 2 h 18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7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7 w 141"/>
                    <a:gd name="T1" fmla="*/ 8 h 69"/>
                    <a:gd name="T2" fmla="*/ 17 w 141"/>
                    <a:gd name="T3" fmla="*/ 8 h 69"/>
                    <a:gd name="T4" fmla="*/ 16 w 141"/>
                    <a:gd name="T5" fmla="*/ 6 h 69"/>
                    <a:gd name="T6" fmla="*/ 15 w 141"/>
                    <a:gd name="T7" fmla="*/ 6 h 69"/>
                    <a:gd name="T8" fmla="*/ 14 w 141"/>
                    <a:gd name="T9" fmla="*/ 5 h 69"/>
                    <a:gd name="T10" fmla="*/ 13 w 141"/>
                    <a:gd name="T11" fmla="*/ 4 h 69"/>
                    <a:gd name="T12" fmla="*/ 12 w 141"/>
                    <a:gd name="T13" fmla="*/ 3 h 69"/>
                    <a:gd name="T14" fmla="*/ 11 w 141"/>
                    <a:gd name="T15" fmla="*/ 3 h 69"/>
                    <a:gd name="T16" fmla="*/ 10 w 141"/>
                    <a:gd name="T17" fmla="*/ 2 h 69"/>
                    <a:gd name="T18" fmla="*/ 9 w 141"/>
                    <a:gd name="T19" fmla="*/ 2 h 69"/>
                    <a:gd name="T20" fmla="*/ 9 w 141"/>
                    <a:gd name="T21" fmla="*/ 2 h 69"/>
                    <a:gd name="T22" fmla="*/ 8 w 141"/>
                    <a:gd name="T23" fmla="*/ 1 h 69"/>
                    <a:gd name="T24" fmla="*/ 7 w 141"/>
                    <a:gd name="T25" fmla="*/ 1 h 69"/>
                    <a:gd name="T26" fmla="*/ 6 w 141"/>
                    <a:gd name="T27" fmla="*/ 1 h 69"/>
                    <a:gd name="T28" fmla="*/ 6 w 141"/>
                    <a:gd name="T29" fmla="*/ 1 h 69"/>
                    <a:gd name="T30" fmla="*/ 5 w 141"/>
                    <a:gd name="T31" fmla="*/ 0 h 69"/>
                    <a:gd name="T32" fmla="*/ 4 w 141"/>
                    <a:gd name="T33" fmla="*/ 0 h 69"/>
                    <a:gd name="T34" fmla="*/ 3 w 141"/>
                    <a:gd name="T35" fmla="*/ 0 h 69"/>
                    <a:gd name="T36" fmla="*/ 3 w 141"/>
                    <a:gd name="T37" fmla="*/ 0 h 69"/>
                    <a:gd name="T38" fmla="*/ 2 w 141"/>
                    <a:gd name="T39" fmla="*/ 0 h 69"/>
                    <a:gd name="T40" fmla="*/ 2 w 141"/>
                    <a:gd name="T41" fmla="*/ 0 h 69"/>
                    <a:gd name="T42" fmla="*/ 0 w 141"/>
                    <a:gd name="T43" fmla="*/ 2 h 69"/>
                    <a:gd name="T44" fmla="*/ 6 w 141"/>
                    <a:gd name="T45" fmla="*/ 6 h 69"/>
                    <a:gd name="T46" fmla="*/ 17 w 141"/>
                    <a:gd name="T47" fmla="*/ 8 h 69"/>
                    <a:gd name="T48" fmla="*/ 17 w 141"/>
                    <a:gd name="T49" fmla="*/ 8 h 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8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10 w 76"/>
                    <a:gd name="T1" fmla="*/ 1 h 29"/>
                    <a:gd name="T2" fmla="*/ 3 w 76"/>
                    <a:gd name="T3" fmla="*/ 0 h 29"/>
                    <a:gd name="T4" fmla="*/ 0 w 76"/>
                    <a:gd name="T5" fmla="*/ 1 h 29"/>
                    <a:gd name="T6" fmla="*/ 4 w 76"/>
                    <a:gd name="T7" fmla="*/ 3 h 29"/>
                    <a:gd name="T8" fmla="*/ 10 w 76"/>
                    <a:gd name="T9" fmla="*/ 1 h 29"/>
                    <a:gd name="T10" fmla="*/ 10 w 76"/>
                    <a:gd name="T11" fmla="*/ 1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9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9 w 245"/>
                    <a:gd name="T1" fmla="*/ 0 h 279"/>
                    <a:gd name="T2" fmla="*/ 31 w 245"/>
                    <a:gd name="T3" fmla="*/ 23 h 279"/>
                    <a:gd name="T4" fmla="*/ 10 w 245"/>
                    <a:gd name="T5" fmla="*/ 35 h 279"/>
                    <a:gd name="T6" fmla="*/ 0 w 245"/>
                    <a:gd name="T7" fmla="*/ 8 h 279"/>
                    <a:gd name="T8" fmla="*/ 19 w 245"/>
                    <a:gd name="T9" fmla="*/ 0 h 279"/>
                    <a:gd name="T10" fmla="*/ 19 w 245"/>
                    <a:gd name="T11" fmla="*/ 0 h 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34 h 409"/>
                    <a:gd name="T2" fmla="*/ 0 w 488"/>
                    <a:gd name="T3" fmla="*/ 33 h 409"/>
                    <a:gd name="T4" fmla="*/ 1 w 488"/>
                    <a:gd name="T5" fmla="*/ 31 h 409"/>
                    <a:gd name="T6" fmla="*/ 1 w 488"/>
                    <a:gd name="T7" fmla="*/ 30 h 409"/>
                    <a:gd name="T8" fmla="*/ 1 w 488"/>
                    <a:gd name="T9" fmla="*/ 29 h 409"/>
                    <a:gd name="T10" fmla="*/ 1 w 488"/>
                    <a:gd name="T11" fmla="*/ 27 h 409"/>
                    <a:gd name="T12" fmla="*/ 2 w 488"/>
                    <a:gd name="T13" fmla="*/ 25 h 409"/>
                    <a:gd name="T14" fmla="*/ 2 w 488"/>
                    <a:gd name="T15" fmla="*/ 23 h 409"/>
                    <a:gd name="T16" fmla="*/ 3 w 488"/>
                    <a:gd name="T17" fmla="*/ 22 h 409"/>
                    <a:gd name="T18" fmla="*/ 4 w 488"/>
                    <a:gd name="T19" fmla="*/ 19 h 409"/>
                    <a:gd name="T20" fmla="*/ 5 w 488"/>
                    <a:gd name="T21" fmla="*/ 18 h 409"/>
                    <a:gd name="T22" fmla="*/ 6 w 488"/>
                    <a:gd name="T23" fmla="*/ 15 h 409"/>
                    <a:gd name="T24" fmla="*/ 8 w 488"/>
                    <a:gd name="T25" fmla="*/ 13 h 409"/>
                    <a:gd name="T26" fmla="*/ 9 w 488"/>
                    <a:gd name="T27" fmla="*/ 11 h 409"/>
                    <a:gd name="T28" fmla="*/ 11 w 488"/>
                    <a:gd name="T29" fmla="*/ 10 h 409"/>
                    <a:gd name="T30" fmla="*/ 13 w 488"/>
                    <a:gd name="T31" fmla="*/ 8 h 409"/>
                    <a:gd name="T32" fmla="*/ 15 w 488"/>
                    <a:gd name="T33" fmla="*/ 6 h 409"/>
                    <a:gd name="T34" fmla="*/ 17 w 488"/>
                    <a:gd name="T35" fmla="*/ 5 h 409"/>
                    <a:gd name="T36" fmla="*/ 20 w 488"/>
                    <a:gd name="T37" fmla="*/ 4 h 409"/>
                    <a:gd name="T38" fmla="*/ 22 w 488"/>
                    <a:gd name="T39" fmla="*/ 3 h 409"/>
                    <a:gd name="T40" fmla="*/ 25 w 488"/>
                    <a:gd name="T41" fmla="*/ 2 h 409"/>
                    <a:gd name="T42" fmla="*/ 28 w 488"/>
                    <a:gd name="T43" fmla="*/ 1 h 409"/>
                    <a:gd name="T44" fmla="*/ 31 w 488"/>
                    <a:gd name="T45" fmla="*/ 1 h 409"/>
                    <a:gd name="T46" fmla="*/ 33 w 488"/>
                    <a:gd name="T47" fmla="*/ 0 h 409"/>
                    <a:gd name="T48" fmla="*/ 36 w 488"/>
                    <a:gd name="T49" fmla="*/ 0 h 409"/>
                    <a:gd name="T50" fmla="*/ 39 w 488"/>
                    <a:gd name="T51" fmla="*/ 1 h 409"/>
                    <a:gd name="T52" fmla="*/ 41 w 488"/>
                    <a:gd name="T53" fmla="*/ 1 h 409"/>
                    <a:gd name="T54" fmla="*/ 44 w 488"/>
                    <a:gd name="T55" fmla="*/ 2 h 409"/>
                    <a:gd name="T56" fmla="*/ 47 w 488"/>
                    <a:gd name="T57" fmla="*/ 3 h 409"/>
                    <a:gd name="T58" fmla="*/ 49 w 488"/>
                    <a:gd name="T59" fmla="*/ 4 h 409"/>
                    <a:gd name="T60" fmla="*/ 51 w 488"/>
                    <a:gd name="T61" fmla="*/ 6 h 409"/>
                    <a:gd name="T62" fmla="*/ 53 w 488"/>
                    <a:gd name="T63" fmla="*/ 8 h 409"/>
                    <a:gd name="T64" fmla="*/ 55 w 488"/>
                    <a:gd name="T65" fmla="*/ 10 h 409"/>
                    <a:gd name="T66" fmla="*/ 56 w 488"/>
                    <a:gd name="T67" fmla="*/ 12 h 409"/>
                    <a:gd name="T68" fmla="*/ 58 w 488"/>
                    <a:gd name="T69" fmla="*/ 15 h 409"/>
                    <a:gd name="T70" fmla="*/ 59 w 488"/>
                    <a:gd name="T71" fmla="*/ 17 h 409"/>
                    <a:gd name="T72" fmla="*/ 60 w 488"/>
                    <a:gd name="T73" fmla="*/ 20 h 409"/>
                    <a:gd name="T74" fmla="*/ 60 w 488"/>
                    <a:gd name="T75" fmla="*/ 23 h 409"/>
                    <a:gd name="T76" fmla="*/ 61 w 488"/>
                    <a:gd name="T77" fmla="*/ 25 h 409"/>
                    <a:gd name="T78" fmla="*/ 61 w 488"/>
                    <a:gd name="T79" fmla="*/ 28 h 409"/>
                    <a:gd name="T80" fmla="*/ 62 w 488"/>
                    <a:gd name="T81" fmla="*/ 30 h 409"/>
                    <a:gd name="T82" fmla="*/ 62 w 488"/>
                    <a:gd name="T83" fmla="*/ 33 h 409"/>
                    <a:gd name="T84" fmla="*/ 62 w 488"/>
                    <a:gd name="T85" fmla="*/ 35 h 409"/>
                    <a:gd name="T86" fmla="*/ 62 w 488"/>
                    <a:gd name="T87" fmla="*/ 38 h 409"/>
                    <a:gd name="T88" fmla="*/ 62 w 488"/>
                    <a:gd name="T89" fmla="*/ 40 h 409"/>
                    <a:gd name="T90" fmla="*/ 61 w 488"/>
                    <a:gd name="T91" fmla="*/ 41 h 409"/>
                    <a:gd name="T92" fmla="*/ 61 w 488"/>
                    <a:gd name="T93" fmla="*/ 43 h 409"/>
                    <a:gd name="T94" fmla="*/ 61 w 488"/>
                    <a:gd name="T95" fmla="*/ 45 h 409"/>
                    <a:gd name="T96" fmla="*/ 60 w 488"/>
                    <a:gd name="T97" fmla="*/ 47 h 409"/>
                    <a:gd name="T98" fmla="*/ 60 w 488"/>
                    <a:gd name="T99" fmla="*/ 48 h 409"/>
                    <a:gd name="T100" fmla="*/ 59 w 488"/>
                    <a:gd name="T101" fmla="*/ 48 h 409"/>
                    <a:gd name="T102" fmla="*/ 13 w 488"/>
                    <a:gd name="T103" fmla="*/ 52 h 40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1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10 w 418"/>
                    <a:gd name="T1" fmla="*/ 0 h 524"/>
                    <a:gd name="T2" fmla="*/ 9 w 418"/>
                    <a:gd name="T3" fmla="*/ 1 h 524"/>
                    <a:gd name="T4" fmla="*/ 7 w 418"/>
                    <a:gd name="T5" fmla="*/ 3 h 524"/>
                    <a:gd name="T6" fmla="*/ 5 w 418"/>
                    <a:gd name="T7" fmla="*/ 5 h 524"/>
                    <a:gd name="T8" fmla="*/ 4 w 418"/>
                    <a:gd name="T9" fmla="*/ 7 h 524"/>
                    <a:gd name="T10" fmla="*/ 3 w 418"/>
                    <a:gd name="T11" fmla="*/ 8 h 524"/>
                    <a:gd name="T12" fmla="*/ 2 w 418"/>
                    <a:gd name="T13" fmla="*/ 10 h 524"/>
                    <a:gd name="T14" fmla="*/ 2 w 418"/>
                    <a:gd name="T15" fmla="*/ 13 h 524"/>
                    <a:gd name="T16" fmla="*/ 1 w 418"/>
                    <a:gd name="T17" fmla="*/ 15 h 524"/>
                    <a:gd name="T18" fmla="*/ 1 w 418"/>
                    <a:gd name="T19" fmla="*/ 17 h 524"/>
                    <a:gd name="T20" fmla="*/ 0 w 418"/>
                    <a:gd name="T21" fmla="*/ 18 h 524"/>
                    <a:gd name="T22" fmla="*/ 0 w 418"/>
                    <a:gd name="T23" fmla="*/ 20 h 524"/>
                    <a:gd name="T24" fmla="*/ 9 w 418"/>
                    <a:gd name="T25" fmla="*/ 46 h 524"/>
                    <a:gd name="T26" fmla="*/ 23 w 418"/>
                    <a:gd name="T27" fmla="*/ 58 h 524"/>
                    <a:gd name="T28" fmla="*/ 35 w 418"/>
                    <a:gd name="T29" fmla="*/ 66 h 524"/>
                    <a:gd name="T30" fmla="*/ 52 w 418"/>
                    <a:gd name="T31" fmla="*/ 55 h 524"/>
                    <a:gd name="T32" fmla="*/ 52 w 418"/>
                    <a:gd name="T33" fmla="*/ 53 h 524"/>
                    <a:gd name="T34" fmla="*/ 52 w 418"/>
                    <a:gd name="T35" fmla="*/ 52 h 524"/>
                    <a:gd name="T36" fmla="*/ 53 w 418"/>
                    <a:gd name="T37" fmla="*/ 50 h 524"/>
                    <a:gd name="T38" fmla="*/ 53 w 418"/>
                    <a:gd name="T39" fmla="*/ 48 h 524"/>
                    <a:gd name="T40" fmla="*/ 53 w 418"/>
                    <a:gd name="T41" fmla="*/ 46 h 524"/>
                    <a:gd name="T42" fmla="*/ 52 w 418"/>
                    <a:gd name="T43" fmla="*/ 44 h 524"/>
                    <a:gd name="T44" fmla="*/ 52 w 418"/>
                    <a:gd name="T45" fmla="*/ 42 h 524"/>
                    <a:gd name="T46" fmla="*/ 51 w 418"/>
                    <a:gd name="T47" fmla="*/ 40 h 524"/>
                    <a:gd name="T48" fmla="*/ 50 w 418"/>
                    <a:gd name="T49" fmla="*/ 38 h 524"/>
                    <a:gd name="T50" fmla="*/ 49 w 418"/>
                    <a:gd name="T51" fmla="*/ 36 h 524"/>
                    <a:gd name="T52" fmla="*/ 48 w 418"/>
                    <a:gd name="T53" fmla="*/ 34 h 524"/>
                    <a:gd name="T54" fmla="*/ 47 w 418"/>
                    <a:gd name="T55" fmla="*/ 33 h 524"/>
                    <a:gd name="T56" fmla="*/ 47 w 418"/>
                    <a:gd name="T57" fmla="*/ 32 h 524"/>
                    <a:gd name="T58" fmla="*/ 46 w 418"/>
                    <a:gd name="T59" fmla="*/ 31 h 524"/>
                    <a:gd name="T60" fmla="*/ 45 w 418"/>
                    <a:gd name="T61" fmla="*/ 31 h 524"/>
                    <a:gd name="T62" fmla="*/ 44 w 418"/>
                    <a:gd name="T63" fmla="*/ 31 h 524"/>
                    <a:gd name="T64" fmla="*/ 41 w 418"/>
                    <a:gd name="T65" fmla="*/ 31 h 524"/>
                    <a:gd name="T66" fmla="*/ 39 w 418"/>
                    <a:gd name="T67" fmla="*/ 30 h 524"/>
                    <a:gd name="T68" fmla="*/ 37 w 418"/>
                    <a:gd name="T69" fmla="*/ 30 h 524"/>
                    <a:gd name="T70" fmla="*/ 36 w 418"/>
                    <a:gd name="T71" fmla="*/ 30 h 524"/>
                    <a:gd name="T72" fmla="*/ 34 w 418"/>
                    <a:gd name="T73" fmla="*/ 29 h 524"/>
                    <a:gd name="T74" fmla="*/ 33 w 418"/>
                    <a:gd name="T75" fmla="*/ 29 h 524"/>
                    <a:gd name="T76" fmla="*/ 31 w 418"/>
                    <a:gd name="T77" fmla="*/ 28 h 524"/>
                    <a:gd name="T78" fmla="*/ 30 w 418"/>
                    <a:gd name="T79" fmla="*/ 28 h 524"/>
                    <a:gd name="T80" fmla="*/ 28 w 418"/>
                    <a:gd name="T81" fmla="*/ 27 h 524"/>
                    <a:gd name="T82" fmla="*/ 27 w 418"/>
                    <a:gd name="T83" fmla="*/ 27 h 524"/>
                    <a:gd name="T84" fmla="*/ 25 w 418"/>
                    <a:gd name="T85" fmla="*/ 26 h 524"/>
                    <a:gd name="T86" fmla="*/ 23 w 418"/>
                    <a:gd name="T87" fmla="*/ 25 h 524"/>
                    <a:gd name="T88" fmla="*/ 20 w 418"/>
                    <a:gd name="T89" fmla="*/ 23 h 524"/>
                    <a:gd name="T90" fmla="*/ 18 w 418"/>
                    <a:gd name="T91" fmla="*/ 22 h 524"/>
                    <a:gd name="T92" fmla="*/ 16 w 418"/>
                    <a:gd name="T93" fmla="*/ 20 h 524"/>
                    <a:gd name="T94" fmla="*/ 14 w 418"/>
                    <a:gd name="T95" fmla="*/ 18 h 524"/>
                    <a:gd name="T96" fmla="*/ 13 w 418"/>
                    <a:gd name="T97" fmla="*/ 16 h 524"/>
                    <a:gd name="T98" fmla="*/ 12 w 418"/>
                    <a:gd name="T99" fmla="*/ 13 h 524"/>
                    <a:gd name="T100" fmla="*/ 11 w 418"/>
                    <a:gd name="T101" fmla="*/ 11 h 524"/>
                    <a:gd name="T102" fmla="*/ 10 w 418"/>
                    <a:gd name="T103" fmla="*/ 9 h 524"/>
                    <a:gd name="T104" fmla="*/ 10 w 418"/>
                    <a:gd name="T105" fmla="*/ 6 h 524"/>
                    <a:gd name="T106" fmla="*/ 10 w 418"/>
                    <a:gd name="T107" fmla="*/ 5 h 524"/>
                    <a:gd name="T108" fmla="*/ 10 w 418"/>
                    <a:gd name="T109" fmla="*/ 3 h 524"/>
                    <a:gd name="T110" fmla="*/ 10 w 418"/>
                    <a:gd name="T111" fmla="*/ 2 h 524"/>
                    <a:gd name="T112" fmla="*/ 10 w 418"/>
                    <a:gd name="T113" fmla="*/ 1 h 524"/>
                    <a:gd name="T114" fmla="*/ 10 w 418"/>
                    <a:gd name="T115" fmla="*/ 0 h 52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2 w 104"/>
                    <a:gd name="T1" fmla="*/ 11 h 120"/>
                    <a:gd name="T2" fmla="*/ 1 w 104"/>
                    <a:gd name="T3" fmla="*/ 11 h 120"/>
                    <a:gd name="T4" fmla="*/ 1 w 104"/>
                    <a:gd name="T5" fmla="*/ 10 h 120"/>
                    <a:gd name="T6" fmla="*/ 1 w 104"/>
                    <a:gd name="T7" fmla="*/ 9 h 120"/>
                    <a:gd name="T8" fmla="*/ 1 w 104"/>
                    <a:gd name="T9" fmla="*/ 9 h 120"/>
                    <a:gd name="T10" fmla="*/ 1 w 104"/>
                    <a:gd name="T11" fmla="*/ 8 h 120"/>
                    <a:gd name="T12" fmla="*/ 1 w 104"/>
                    <a:gd name="T13" fmla="*/ 7 h 120"/>
                    <a:gd name="T14" fmla="*/ 1 w 104"/>
                    <a:gd name="T15" fmla="*/ 6 h 120"/>
                    <a:gd name="T16" fmla="*/ 0 w 104"/>
                    <a:gd name="T17" fmla="*/ 5 h 120"/>
                    <a:gd name="T18" fmla="*/ 0 w 104"/>
                    <a:gd name="T19" fmla="*/ 4 h 120"/>
                    <a:gd name="T20" fmla="*/ 1 w 104"/>
                    <a:gd name="T21" fmla="*/ 4 h 120"/>
                    <a:gd name="T22" fmla="*/ 1 w 104"/>
                    <a:gd name="T23" fmla="*/ 3 h 120"/>
                    <a:gd name="T24" fmla="*/ 1 w 104"/>
                    <a:gd name="T25" fmla="*/ 2 h 120"/>
                    <a:gd name="T26" fmla="*/ 1 w 104"/>
                    <a:gd name="T27" fmla="*/ 2 h 120"/>
                    <a:gd name="T28" fmla="*/ 2 w 104"/>
                    <a:gd name="T29" fmla="*/ 1 h 120"/>
                    <a:gd name="T30" fmla="*/ 2 w 104"/>
                    <a:gd name="T31" fmla="*/ 1 h 120"/>
                    <a:gd name="T32" fmla="*/ 3 w 104"/>
                    <a:gd name="T33" fmla="*/ 0 h 120"/>
                    <a:gd name="T34" fmla="*/ 4 w 104"/>
                    <a:gd name="T35" fmla="*/ 0 h 120"/>
                    <a:gd name="T36" fmla="*/ 5 w 104"/>
                    <a:gd name="T37" fmla="*/ 0 h 120"/>
                    <a:gd name="T38" fmla="*/ 6 w 104"/>
                    <a:gd name="T39" fmla="*/ 1 h 120"/>
                    <a:gd name="T40" fmla="*/ 6 w 104"/>
                    <a:gd name="T41" fmla="*/ 1 h 120"/>
                    <a:gd name="T42" fmla="*/ 7 w 104"/>
                    <a:gd name="T43" fmla="*/ 1 h 120"/>
                    <a:gd name="T44" fmla="*/ 8 w 104"/>
                    <a:gd name="T45" fmla="*/ 2 h 120"/>
                    <a:gd name="T46" fmla="*/ 9 w 104"/>
                    <a:gd name="T47" fmla="*/ 2 h 120"/>
                    <a:gd name="T48" fmla="*/ 9 w 104"/>
                    <a:gd name="T49" fmla="*/ 3 h 120"/>
                    <a:gd name="T50" fmla="*/ 11 w 104"/>
                    <a:gd name="T51" fmla="*/ 4 h 120"/>
                    <a:gd name="T52" fmla="*/ 12 w 104"/>
                    <a:gd name="T53" fmla="*/ 5 h 120"/>
                    <a:gd name="T54" fmla="*/ 13 w 104"/>
                    <a:gd name="T55" fmla="*/ 6 h 120"/>
                    <a:gd name="T56" fmla="*/ 13 w 104"/>
                    <a:gd name="T57" fmla="*/ 7 h 120"/>
                    <a:gd name="T58" fmla="*/ 14 w 104"/>
                    <a:gd name="T59" fmla="*/ 8 h 120"/>
                    <a:gd name="T60" fmla="*/ 14 w 104"/>
                    <a:gd name="T61" fmla="*/ 9 h 120"/>
                    <a:gd name="T62" fmla="*/ 14 w 104"/>
                    <a:gd name="T63" fmla="*/ 10 h 120"/>
                    <a:gd name="T64" fmla="*/ 14 w 104"/>
                    <a:gd name="T65" fmla="*/ 11 h 120"/>
                    <a:gd name="T66" fmla="*/ 13 w 104"/>
                    <a:gd name="T67" fmla="*/ 12 h 120"/>
                    <a:gd name="T68" fmla="*/ 13 w 104"/>
                    <a:gd name="T69" fmla="*/ 13 h 120"/>
                    <a:gd name="T70" fmla="*/ 12 w 104"/>
                    <a:gd name="T71" fmla="*/ 14 h 120"/>
                    <a:gd name="T72" fmla="*/ 11 w 104"/>
                    <a:gd name="T73" fmla="*/ 15 h 120"/>
                    <a:gd name="T74" fmla="*/ 10 w 104"/>
                    <a:gd name="T75" fmla="*/ 15 h 120"/>
                    <a:gd name="T76" fmla="*/ 10 w 104"/>
                    <a:gd name="T77" fmla="*/ 15 h 120"/>
                    <a:gd name="T78" fmla="*/ 2 w 104"/>
                    <a:gd name="T79" fmla="*/ 11 h 120"/>
                    <a:gd name="T80" fmla="*/ 2 w 104"/>
                    <a:gd name="T81" fmla="*/ 11 h 12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2 w 399"/>
                    <a:gd name="T1" fmla="*/ 12 h 411"/>
                    <a:gd name="T2" fmla="*/ 0 w 399"/>
                    <a:gd name="T3" fmla="*/ 28 h 411"/>
                    <a:gd name="T4" fmla="*/ 6 w 399"/>
                    <a:gd name="T5" fmla="*/ 51 h 411"/>
                    <a:gd name="T6" fmla="*/ 49 w 399"/>
                    <a:gd name="T7" fmla="*/ 39 h 411"/>
                    <a:gd name="T8" fmla="*/ 42 w 399"/>
                    <a:gd name="T9" fmla="*/ 0 h 411"/>
                    <a:gd name="T10" fmla="*/ 2 w 399"/>
                    <a:gd name="T11" fmla="*/ 12 h 411"/>
                    <a:gd name="T12" fmla="*/ 2 w 399"/>
                    <a:gd name="T13" fmla="*/ 12 h 4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4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43 w 338"/>
                    <a:gd name="T1" fmla="*/ 0 h 300"/>
                    <a:gd name="T2" fmla="*/ 0 w 338"/>
                    <a:gd name="T3" fmla="*/ 17 h 300"/>
                    <a:gd name="T4" fmla="*/ 0 w 338"/>
                    <a:gd name="T5" fmla="*/ 17 h 300"/>
                    <a:gd name="T6" fmla="*/ 1 w 338"/>
                    <a:gd name="T7" fmla="*/ 17 h 300"/>
                    <a:gd name="T8" fmla="*/ 2 w 338"/>
                    <a:gd name="T9" fmla="*/ 18 h 300"/>
                    <a:gd name="T10" fmla="*/ 4 w 338"/>
                    <a:gd name="T11" fmla="*/ 19 h 300"/>
                    <a:gd name="T12" fmla="*/ 4 w 338"/>
                    <a:gd name="T13" fmla="*/ 20 h 300"/>
                    <a:gd name="T14" fmla="*/ 5 w 338"/>
                    <a:gd name="T15" fmla="*/ 21 h 300"/>
                    <a:gd name="T16" fmla="*/ 6 w 338"/>
                    <a:gd name="T17" fmla="*/ 22 h 300"/>
                    <a:gd name="T18" fmla="*/ 7 w 338"/>
                    <a:gd name="T19" fmla="*/ 22 h 300"/>
                    <a:gd name="T20" fmla="*/ 8 w 338"/>
                    <a:gd name="T21" fmla="*/ 23 h 300"/>
                    <a:gd name="T22" fmla="*/ 9 w 338"/>
                    <a:gd name="T23" fmla="*/ 24 h 300"/>
                    <a:gd name="T24" fmla="*/ 9 w 338"/>
                    <a:gd name="T25" fmla="*/ 25 h 300"/>
                    <a:gd name="T26" fmla="*/ 10 w 338"/>
                    <a:gd name="T27" fmla="*/ 26 h 300"/>
                    <a:gd name="T28" fmla="*/ 11 w 338"/>
                    <a:gd name="T29" fmla="*/ 27 h 300"/>
                    <a:gd name="T30" fmla="*/ 12 w 338"/>
                    <a:gd name="T31" fmla="*/ 28 h 300"/>
                    <a:gd name="T32" fmla="*/ 12 w 338"/>
                    <a:gd name="T33" fmla="*/ 29 h 300"/>
                    <a:gd name="T34" fmla="*/ 13 w 338"/>
                    <a:gd name="T35" fmla="*/ 30 h 300"/>
                    <a:gd name="T36" fmla="*/ 13 w 338"/>
                    <a:gd name="T37" fmla="*/ 31 h 300"/>
                    <a:gd name="T38" fmla="*/ 14 w 338"/>
                    <a:gd name="T39" fmla="*/ 32 h 300"/>
                    <a:gd name="T40" fmla="*/ 14 w 338"/>
                    <a:gd name="T41" fmla="*/ 33 h 300"/>
                    <a:gd name="T42" fmla="*/ 14 w 338"/>
                    <a:gd name="T43" fmla="*/ 34 h 300"/>
                    <a:gd name="T44" fmla="*/ 14 w 338"/>
                    <a:gd name="T45" fmla="*/ 35 h 300"/>
                    <a:gd name="T46" fmla="*/ 14 w 338"/>
                    <a:gd name="T47" fmla="*/ 35 h 300"/>
                    <a:gd name="T48" fmla="*/ 15 w 338"/>
                    <a:gd name="T49" fmla="*/ 36 h 300"/>
                    <a:gd name="T50" fmla="*/ 15 w 338"/>
                    <a:gd name="T51" fmla="*/ 37 h 300"/>
                    <a:gd name="T52" fmla="*/ 15 w 338"/>
                    <a:gd name="T53" fmla="*/ 37 h 300"/>
                    <a:gd name="T54" fmla="*/ 15 w 338"/>
                    <a:gd name="T55" fmla="*/ 38 h 300"/>
                    <a:gd name="T56" fmla="*/ 43 w 338"/>
                    <a:gd name="T57" fmla="*/ 0 h 300"/>
                    <a:gd name="T58" fmla="*/ 43 w 338"/>
                    <a:gd name="T59" fmla="*/ 0 h 30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8 w 158"/>
                    <a:gd name="T1" fmla="*/ 24 h 239"/>
                    <a:gd name="T2" fmla="*/ 18 w 158"/>
                    <a:gd name="T3" fmla="*/ 23 h 239"/>
                    <a:gd name="T4" fmla="*/ 18 w 158"/>
                    <a:gd name="T5" fmla="*/ 22 h 239"/>
                    <a:gd name="T6" fmla="*/ 19 w 158"/>
                    <a:gd name="T7" fmla="*/ 22 h 239"/>
                    <a:gd name="T8" fmla="*/ 19 w 158"/>
                    <a:gd name="T9" fmla="*/ 20 h 239"/>
                    <a:gd name="T10" fmla="*/ 19 w 158"/>
                    <a:gd name="T11" fmla="*/ 19 h 239"/>
                    <a:gd name="T12" fmla="*/ 19 w 158"/>
                    <a:gd name="T13" fmla="*/ 18 h 239"/>
                    <a:gd name="T14" fmla="*/ 19 w 158"/>
                    <a:gd name="T15" fmla="*/ 17 h 239"/>
                    <a:gd name="T16" fmla="*/ 19 w 158"/>
                    <a:gd name="T17" fmla="*/ 16 h 239"/>
                    <a:gd name="T18" fmla="*/ 19 w 158"/>
                    <a:gd name="T19" fmla="*/ 15 h 239"/>
                    <a:gd name="T20" fmla="*/ 19 w 158"/>
                    <a:gd name="T21" fmla="*/ 14 h 239"/>
                    <a:gd name="T22" fmla="*/ 19 w 158"/>
                    <a:gd name="T23" fmla="*/ 13 h 239"/>
                    <a:gd name="T24" fmla="*/ 18 w 158"/>
                    <a:gd name="T25" fmla="*/ 12 h 239"/>
                    <a:gd name="T26" fmla="*/ 17 w 158"/>
                    <a:gd name="T27" fmla="*/ 11 h 239"/>
                    <a:gd name="T28" fmla="*/ 17 w 158"/>
                    <a:gd name="T29" fmla="*/ 10 h 239"/>
                    <a:gd name="T30" fmla="*/ 16 w 158"/>
                    <a:gd name="T31" fmla="*/ 9 h 239"/>
                    <a:gd name="T32" fmla="*/ 15 w 158"/>
                    <a:gd name="T33" fmla="*/ 8 h 239"/>
                    <a:gd name="T34" fmla="*/ 14 w 158"/>
                    <a:gd name="T35" fmla="*/ 7 h 239"/>
                    <a:gd name="T36" fmla="*/ 13 w 158"/>
                    <a:gd name="T37" fmla="*/ 6 h 239"/>
                    <a:gd name="T38" fmla="*/ 12 w 158"/>
                    <a:gd name="T39" fmla="*/ 5 h 239"/>
                    <a:gd name="T40" fmla="*/ 11 w 158"/>
                    <a:gd name="T41" fmla="*/ 4 h 239"/>
                    <a:gd name="T42" fmla="*/ 10 w 158"/>
                    <a:gd name="T43" fmla="*/ 3 h 239"/>
                    <a:gd name="T44" fmla="*/ 9 w 158"/>
                    <a:gd name="T45" fmla="*/ 3 h 239"/>
                    <a:gd name="T46" fmla="*/ 9 w 158"/>
                    <a:gd name="T47" fmla="*/ 2 h 239"/>
                    <a:gd name="T48" fmla="*/ 8 w 158"/>
                    <a:gd name="T49" fmla="*/ 1 h 239"/>
                    <a:gd name="T50" fmla="*/ 7 w 158"/>
                    <a:gd name="T51" fmla="*/ 0 h 239"/>
                    <a:gd name="T52" fmla="*/ 7 w 158"/>
                    <a:gd name="T53" fmla="*/ 0 h 239"/>
                    <a:gd name="T54" fmla="*/ 0 w 158"/>
                    <a:gd name="T55" fmla="*/ 4 h 239"/>
                    <a:gd name="T56" fmla="*/ 5 w 158"/>
                    <a:gd name="T57" fmla="*/ 30 h 239"/>
                    <a:gd name="T58" fmla="*/ 15 w 158"/>
                    <a:gd name="T59" fmla="*/ 26 h 239"/>
                    <a:gd name="T60" fmla="*/ 18 w 158"/>
                    <a:gd name="T61" fmla="*/ 24 h 239"/>
                    <a:gd name="T62" fmla="*/ 18 w 158"/>
                    <a:gd name="T63" fmla="*/ 24 h 239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4 h 129"/>
                    <a:gd name="T2" fmla="*/ 12 w 93"/>
                    <a:gd name="T3" fmla="*/ 17 h 129"/>
                    <a:gd name="T4" fmla="*/ 10 w 93"/>
                    <a:gd name="T5" fmla="*/ 5 h 129"/>
                    <a:gd name="T6" fmla="*/ 6 w 93"/>
                    <a:gd name="T7" fmla="*/ 0 h 129"/>
                    <a:gd name="T8" fmla="*/ 0 w 93"/>
                    <a:gd name="T9" fmla="*/ 4 h 129"/>
                    <a:gd name="T10" fmla="*/ 0 w 93"/>
                    <a:gd name="T11" fmla="*/ 4 h 1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7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4 h 245"/>
                    <a:gd name="T2" fmla="*/ 9 w 346"/>
                    <a:gd name="T3" fmla="*/ 1 h 245"/>
                    <a:gd name="T4" fmla="*/ 25 w 346"/>
                    <a:gd name="T5" fmla="*/ 3 h 245"/>
                    <a:gd name="T6" fmla="*/ 35 w 346"/>
                    <a:gd name="T7" fmla="*/ 0 h 245"/>
                    <a:gd name="T8" fmla="*/ 44 w 346"/>
                    <a:gd name="T9" fmla="*/ 11 h 245"/>
                    <a:gd name="T10" fmla="*/ 29 w 346"/>
                    <a:gd name="T11" fmla="*/ 26 h 245"/>
                    <a:gd name="T12" fmla="*/ 26 w 346"/>
                    <a:gd name="T13" fmla="*/ 31 h 245"/>
                    <a:gd name="T14" fmla="*/ 13 w 346"/>
                    <a:gd name="T15" fmla="*/ 31 h 245"/>
                    <a:gd name="T16" fmla="*/ 0 w 346"/>
                    <a:gd name="T17" fmla="*/ 4 h 245"/>
                    <a:gd name="T18" fmla="*/ 0 w 346"/>
                    <a:gd name="T19" fmla="*/ 4 h 24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8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3 w 228"/>
                    <a:gd name="T1" fmla="*/ 0 h 220"/>
                    <a:gd name="T2" fmla="*/ 9 w 228"/>
                    <a:gd name="T3" fmla="*/ 9 h 220"/>
                    <a:gd name="T4" fmla="*/ 9 w 228"/>
                    <a:gd name="T5" fmla="*/ 12 h 220"/>
                    <a:gd name="T6" fmla="*/ 14 w 228"/>
                    <a:gd name="T7" fmla="*/ 15 h 220"/>
                    <a:gd name="T8" fmla="*/ 17 w 228"/>
                    <a:gd name="T9" fmla="*/ 18 h 220"/>
                    <a:gd name="T10" fmla="*/ 29 w 228"/>
                    <a:gd name="T11" fmla="*/ 14 h 220"/>
                    <a:gd name="T12" fmla="*/ 25 w 228"/>
                    <a:gd name="T13" fmla="*/ 21 h 220"/>
                    <a:gd name="T14" fmla="*/ 19 w 228"/>
                    <a:gd name="T15" fmla="*/ 21 h 220"/>
                    <a:gd name="T16" fmla="*/ 17 w 228"/>
                    <a:gd name="T17" fmla="*/ 28 h 220"/>
                    <a:gd name="T18" fmla="*/ 10 w 228"/>
                    <a:gd name="T19" fmla="*/ 28 h 220"/>
                    <a:gd name="T20" fmla="*/ 9 w 228"/>
                    <a:gd name="T21" fmla="*/ 25 h 220"/>
                    <a:gd name="T22" fmla="*/ 0 w 228"/>
                    <a:gd name="T23" fmla="*/ 16 h 220"/>
                    <a:gd name="T24" fmla="*/ 3 w 228"/>
                    <a:gd name="T25" fmla="*/ 0 h 220"/>
                    <a:gd name="T26" fmla="*/ 3 w 228"/>
                    <a:gd name="T27" fmla="*/ 0 h 22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9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1 h 137"/>
                    <a:gd name="T2" fmla="*/ 0 w 114"/>
                    <a:gd name="T3" fmla="*/ 1 h 137"/>
                    <a:gd name="T4" fmla="*/ 1 w 114"/>
                    <a:gd name="T5" fmla="*/ 1 h 137"/>
                    <a:gd name="T6" fmla="*/ 2 w 114"/>
                    <a:gd name="T7" fmla="*/ 2 h 137"/>
                    <a:gd name="T8" fmla="*/ 3 w 114"/>
                    <a:gd name="T9" fmla="*/ 3 h 137"/>
                    <a:gd name="T10" fmla="*/ 4 w 114"/>
                    <a:gd name="T11" fmla="*/ 4 h 137"/>
                    <a:gd name="T12" fmla="*/ 6 w 114"/>
                    <a:gd name="T13" fmla="*/ 5 h 137"/>
                    <a:gd name="T14" fmla="*/ 7 w 114"/>
                    <a:gd name="T15" fmla="*/ 6 h 137"/>
                    <a:gd name="T16" fmla="*/ 8 w 114"/>
                    <a:gd name="T17" fmla="*/ 8 h 137"/>
                    <a:gd name="T18" fmla="*/ 8 w 114"/>
                    <a:gd name="T19" fmla="*/ 8 h 137"/>
                    <a:gd name="T20" fmla="*/ 8 w 114"/>
                    <a:gd name="T21" fmla="*/ 9 h 137"/>
                    <a:gd name="T22" fmla="*/ 9 w 114"/>
                    <a:gd name="T23" fmla="*/ 10 h 137"/>
                    <a:gd name="T24" fmla="*/ 9 w 114"/>
                    <a:gd name="T25" fmla="*/ 11 h 137"/>
                    <a:gd name="T26" fmla="*/ 9 w 114"/>
                    <a:gd name="T27" fmla="*/ 11 h 137"/>
                    <a:gd name="T28" fmla="*/ 9 w 114"/>
                    <a:gd name="T29" fmla="*/ 12 h 137"/>
                    <a:gd name="T30" fmla="*/ 9 w 114"/>
                    <a:gd name="T31" fmla="*/ 13 h 137"/>
                    <a:gd name="T32" fmla="*/ 9 w 114"/>
                    <a:gd name="T33" fmla="*/ 14 h 137"/>
                    <a:gd name="T34" fmla="*/ 9 w 114"/>
                    <a:gd name="T35" fmla="*/ 15 h 137"/>
                    <a:gd name="T36" fmla="*/ 9 w 114"/>
                    <a:gd name="T37" fmla="*/ 16 h 137"/>
                    <a:gd name="T38" fmla="*/ 9 w 114"/>
                    <a:gd name="T39" fmla="*/ 16 h 137"/>
                    <a:gd name="T40" fmla="*/ 9 w 114"/>
                    <a:gd name="T41" fmla="*/ 17 h 137"/>
                    <a:gd name="T42" fmla="*/ 15 w 114"/>
                    <a:gd name="T43" fmla="*/ 13 h 137"/>
                    <a:gd name="T44" fmla="*/ 15 w 114"/>
                    <a:gd name="T45" fmla="*/ 13 h 137"/>
                    <a:gd name="T46" fmla="*/ 14 w 114"/>
                    <a:gd name="T47" fmla="*/ 12 h 137"/>
                    <a:gd name="T48" fmla="*/ 14 w 114"/>
                    <a:gd name="T49" fmla="*/ 11 h 137"/>
                    <a:gd name="T50" fmla="*/ 14 w 114"/>
                    <a:gd name="T51" fmla="*/ 10 h 137"/>
                    <a:gd name="T52" fmla="*/ 13 w 114"/>
                    <a:gd name="T53" fmla="*/ 9 h 137"/>
                    <a:gd name="T54" fmla="*/ 13 w 114"/>
                    <a:gd name="T55" fmla="*/ 8 h 137"/>
                    <a:gd name="T56" fmla="*/ 12 w 114"/>
                    <a:gd name="T57" fmla="*/ 6 h 137"/>
                    <a:gd name="T58" fmla="*/ 11 w 114"/>
                    <a:gd name="T59" fmla="*/ 5 h 137"/>
                    <a:gd name="T60" fmla="*/ 10 w 114"/>
                    <a:gd name="T61" fmla="*/ 4 h 137"/>
                    <a:gd name="T62" fmla="*/ 9 w 114"/>
                    <a:gd name="T63" fmla="*/ 3 h 137"/>
                    <a:gd name="T64" fmla="*/ 8 w 114"/>
                    <a:gd name="T65" fmla="*/ 2 h 137"/>
                    <a:gd name="T66" fmla="*/ 7 w 114"/>
                    <a:gd name="T67" fmla="*/ 1 h 137"/>
                    <a:gd name="T68" fmla="*/ 6 w 114"/>
                    <a:gd name="T69" fmla="*/ 0 h 137"/>
                    <a:gd name="T70" fmla="*/ 5 w 114"/>
                    <a:gd name="T71" fmla="*/ 0 h 137"/>
                    <a:gd name="T72" fmla="*/ 4 w 114"/>
                    <a:gd name="T73" fmla="*/ 0 h 137"/>
                    <a:gd name="T74" fmla="*/ 0 w 114"/>
                    <a:gd name="T75" fmla="*/ 1 h 137"/>
                    <a:gd name="T76" fmla="*/ 0 w 114"/>
                    <a:gd name="T77" fmla="*/ 1 h 137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0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5 w 72"/>
                    <a:gd name="T1" fmla="*/ 6 h 55"/>
                    <a:gd name="T2" fmla="*/ 6 w 72"/>
                    <a:gd name="T3" fmla="*/ 6 h 55"/>
                    <a:gd name="T4" fmla="*/ 7 w 72"/>
                    <a:gd name="T5" fmla="*/ 6 h 55"/>
                    <a:gd name="T6" fmla="*/ 7 w 72"/>
                    <a:gd name="T7" fmla="*/ 6 h 55"/>
                    <a:gd name="T8" fmla="*/ 8 w 72"/>
                    <a:gd name="T9" fmla="*/ 5 h 55"/>
                    <a:gd name="T10" fmla="*/ 9 w 72"/>
                    <a:gd name="T11" fmla="*/ 5 h 55"/>
                    <a:gd name="T12" fmla="*/ 9 w 72"/>
                    <a:gd name="T13" fmla="*/ 4 h 55"/>
                    <a:gd name="T14" fmla="*/ 10 w 72"/>
                    <a:gd name="T15" fmla="*/ 4 h 55"/>
                    <a:gd name="T16" fmla="*/ 10 w 72"/>
                    <a:gd name="T17" fmla="*/ 3 h 55"/>
                    <a:gd name="T18" fmla="*/ 10 w 72"/>
                    <a:gd name="T19" fmla="*/ 2 h 55"/>
                    <a:gd name="T20" fmla="*/ 9 w 72"/>
                    <a:gd name="T21" fmla="*/ 1 h 55"/>
                    <a:gd name="T22" fmla="*/ 9 w 72"/>
                    <a:gd name="T23" fmla="*/ 1 h 55"/>
                    <a:gd name="T24" fmla="*/ 8 w 72"/>
                    <a:gd name="T25" fmla="*/ 0 h 55"/>
                    <a:gd name="T26" fmla="*/ 7 w 72"/>
                    <a:gd name="T27" fmla="*/ 0 h 55"/>
                    <a:gd name="T28" fmla="*/ 7 w 72"/>
                    <a:gd name="T29" fmla="*/ 0 h 55"/>
                    <a:gd name="T30" fmla="*/ 6 w 72"/>
                    <a:gd name="T31" fmla="*/ 0 h 55"/>
                    <a:gd name="T32" fmla="*/ 5 w 72"/>
                    <a:gd name="T33" fmla="*/ 0 h 55"/>
                    <a:gd name="T34" fmla="*/ 4 w 72"/>
                    <a:gd name="T35" fmla="*/ 0 h 55"/>
                    <a:gd name="T36" fmla="*/ 3 w 72"/>
                    <a:gd name="T37" fmla="*/ 0 h 55"/>
                    <a:gd name="T38" fmla="*/ 2 w 72"/>
                    <a:gd name="T39" fmla="*/ 0 h 55"/>
                    <a:gd name="T40" fmla="*/ 2 w 72"/>
                    <a:gd name="T41" fmla="*/ 0 h 55"/>
                    <a:gd name="T42" fmla="*/ 1 w 72"/>
                    <a:gd name="T43" fmla="*/ 1 h 55"/>
                    <a:gd name="T44" fmla="*/ 1 w 72"/>
                    <a:gd name="T45" fmla="*/ 1 h 55"/>
                    <a:gd name="T46" fmla="*/ 0 w 72"/>
                    <a:gd name="T47" fmla="*/ 2 h 55"/>
                    <a:gd name="T48" fmla="*/ 0 w 72"/>
                    <a:gd name="T49" fmla="*/ 3 h 55"/>
                    <a:gd name="T50" fmla="*/ 0 w 72"/>
                    <a:gd name="T51" fmla="*/ 4 h 55"/>
                    <a:gd name="T52" fmla="*/ 1 w 72"/>
                    <a:gd name="T53" fmla="*/ 4 h 55"/>
                    <a:gd name="T54" fmla="*/ 1 w 72"/>
                    <a:gd name="T55" fmla="*/ 5 h 55"/>
                    <a:gd name="T56" fmla="*/ 2 w 72"/>
                    <a:gd name="T57" fmla="*/ 5 h 55"/>
                    <a:gd name="T58" fmla="*/ 2 w 72"/>
                    <a:gd name="T59" fmla="*/ 6 h 55"/>
                    <a:gd name="T60" fmla="*/ 3 w 72"/>
                    <a:gd name="T61" fmla="*/ 6 h 55"/>
                    <a:gd name="T62" fmla="*/ 4 w 72"/>
                    <a:gd name="T63" fmla="*/ 6 h 55"/>
                    <a:gd name="T64" fmla="*/ 5 w 72"/>
                    <a:gd name="T65" fmla="*/ 6 h 55"/>
                    <a:gd name="T66" fmla="*/ 5 w 72"/>
                    <a:gd name="T67" fmla="*/ 6 h 5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1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6 w 42"/>
                    <a:gd name="T3" fmla="*/ 1 h 28"/>
                    <a:gd name="T4" fmla="*/ 5 w 42"/>
                    <a:gd name="T5" fmla="*/ 4 h 28"/>
                    <a:gd name="T6" fmla="*/ 4 w 42"/>
                    <a:gd name="T7" fmla="*/ 4 h 28"/>
                    <a:gd name="T8" fmla="*/ 4 w 42"/>
                    <a:gd name="T9" fmla="*/ 4 h 28"/>
                    <a:gd name="T10" fmla="*/ 3 w 42"/>
                    <a:gd name="T11" fmla="*/ 3 h 28"/>
                    <a:gd name="T12" fmla="*/ 2 w 42"/>
                    <a:gd name="T13" fmla="*/ 3 h 28"/>
                    <a:gd name="T14" fmla="*/ 1 w 42"/>
                    <a:gd name="T15" fmla="*/ 2 h 28"/>
                    <a:gd name="T16" fmla="*/ 1 w 42"/>
                    <a:gd name="T17" fmla="*/ 1 h 28"/>
                    <a:gd name="T18" fmla="*/ 0 w 42"/>
                    <a:gd name="T19" fmla="*/ 1 h 28"/>
                    <a:gd name="T20" fmla="*/ 0 w 42"/>
                    <a:gd name="T21" fmla="*/ 0 h 28"/>
                    <a:gd name="T22" fmla="*/ 0 w 42"/>
                    <a:gd name="T23" fmla="*/ 0 h 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2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13 h 133"/>
                    <a:gd name="T2" fmla="*/ 1 w 236"/>
                    <a:gd name="T3" fmla="*/ 13 h 133"/>
                    <a:gd name="T4" fmla="*/ 1 w 236"/>
                    <a:gd name="T5" fmla="*/ 12 h 133"/>
                    <a:gd name="T6" fmla="*/ 2 w 236"/>
                    <a:gd name="T7" fmla="*/ 11 h 133"/>
                    <a:gd name="T8" fmla="*/ 3 w 236"/>
                    <a:gd name="T9" fmla="*/ 11 h 133"/>
                    <a:gd name="T10" fmla="*/ 4 w 236"/>
                    <a:gd name="T11" fmla="*/ 10 h 133"/>
                    <a:gd name="T12" fmla="*/ 5 w 236"/>
                    <a:gd name="T13" fmla="*/ 9 h 133"/>
                    <a:gd name="T14" fmla="*/ 5 w 236"/>
                    <a:gd name="T15" fmla="*/ 9 h 133"/>
                    <a:gd name="T16" fmla="*/ 6 w 236"/>
                    <a:gd name="T17" fmla="*/ 8 h 133"/>
                    <a:gd name="T18" fmla="*/ 7 w 236"/>
                    <a:gd name="T19" fmla="*/ 7 h 133"/>
                    <a:gd name="T20" fmla="*/ 9 w 236"/>
                    <a:gd name="T21" fmla="*/ 6 h 133"/>
                    <a:gd name="T22" fmla="*/ 10 w 236"/>
                    <a:gd name="T23" fmla="*/ 5 h 133"/>
                    <a:gd name="T24" fmla="*/ 10 w 236"/>
                    <a:gd name="T25" fmla="*/ 5 h 133"/>
                    <a:gd name="T26" fmla="*/ 12 w 236"/>
                    <a:gd name="T27" fmla="*/ 4 h 133"/>
                    <a:gd name="T28" fmla="*/ 13 w 236"/>
                    <a:gd name="T29" fmla="*/ 3 h 133"/>
                    <a:gd name="T30" fmla="*/ 14 w 236"/>
                    <a:gd name="T31" fmla="*/ 2 h 133"/>
                    <a:gd name="T32" fmla="*/ 15 w 236"/>
                    <a:gd name="T33" fmla="*/ 2 h 133"/>
                    <a:gd name="T34" fmla="*/ 16 w 236"/>
                    <a:gd name="T35" fmla="*/ 2 h 133"/>
                    <a:gd name="T36" fmla="*/ 17 w 236"/>
                    <a:gd name="T37" fmla="*/ 1 h 133"/>
                    <a:gd name="T38" fmla="*/ 18 w 236"/>
                    <a:gd name="T39" fmla="*/ 1 h 133"/>
                    <a:gd name="T40" fmla="*/ 19 w 236"/>
                    <a:gd name="T41" fmla="*/ 1 h 133"/>
                    <a:gd name="T42" fmla="*/ 20 w 236"/>
                    <a:gd name="T43" fmla="*/ 0 h 133"/>
                    <a:gd name="T44" fmla="*/ 21 w 236"/>
                    <a:gd name="T45" fmla="*/ 0 h 133"/>
                    <a:gd name="T46" fmla="*/ 21 w 236"/>
                    <a:gd name="T47" fmla="*/ 0 h 133"/>
                    <a:gd name="T48" fmla="*/ 22 w 236"/>
                    <a:gd name="T49" fmla="*/ 0 h 133"/>
                    <a:gd name="T50" fmla="*/ 23 w 236"/>
                    <a:gd name="T51" fmla="*/ 0 h 133"/>
                    <a:gd name="T52" fmla="*/ 23 w 236"/>
                    <a:gd name="T53" fmla="*/ 0 h 133"/>
                    <a:gd name="T54" fmla="*/ 24 w 236"/>
                    <a:gd name="T55" fmla="*/ 0 h 133"/>
                    <a:gd name="T56" fmla="*/ 24 w 236"/>
                    <a:gd name="T57" fmla="*/ 0 h 133"/>
                    <a:gd name="T58" fmla="*/ 30 w 236"/>
                    <a:gd name="T59" fmla="*/ 6 h 133"/>
                    <a:gd name="T60" fmla="*/ 2 w 236"/>
                    <a:gd name="T61" fmla="*/ 16 h 133"/>
                    <a:gd name="T62" fmla="*/ 0 w 236"/>
                    <a:gd name="T63" fmla="*/ 13 h 133"/>
                    <a:gd name="T64" fmla="*/ 0 w 236"/>
                    <a:gd name="T65" fmla="*/ 13 h 13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3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22 h 183"/>
                    <a:gd name="T2" fmla="*/ 1 w 173"/>
                    <a:gd name="T3" fmla="*/ 13 h 183"/>
                    <a:gd name="T4" fmla="*/ 22 w 173"/>
                    <a:gd name="T5" fmla="*/ 0 h 183"/>
                    <a:gd name="T6" fmla="*/ 22 w 173"/>
                    <a:gd name="T7" fmla="*/ 6 h 183"/>
                    <a:gd name="T8" fmla="*/ 0 w 173"/>
                    <a:gd name="T9" fmla="*/ 22 h 183"/>
                    <a:gd name="T10" fmla="*/ 0 w 173"/>
                    <a:gd name="T11" fmla="*/ 22 h 1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48 w 825"/>
                    <a:gd name="T1" fmla="*/ 0 h 2196"/>
                    <a:gd name="T2" fmla="*/ 67 w 825"/>
                    <a:gd name="T3" fmla="*/ 8 h 2196"/>
                    <a:gd name="T4" fmla="*/ 71 w 825"/>
                    <a:gd name="T5" fmla="*/ 9 h 2196"/>
                    <a:gd name="T6" fmla="*/ 74 w 825"/>
                    <a:gd name="T7" fmla="*/ 10 h 2196"/>
                    <a:gd name="T8" fmla="*/ 77 w 825"/>
                    <a:gd name="T9" fmla="*/ 12 h 2196"/>
                    <a:gd name="T10" fmla="*/ 79 w 825"/>
                    <a:gd name="T11" fmla="*/ 14 h 2196"/>
                    <a:gd name="T12" fmla="*/ 82 w 825"/>
                    <a:gd name="T13" fmla="*/ 15 h 2196"/>
                    <a:gd name="T14" fmla="*/ 84 w 825"/>
                    <a:gd name="T15" fmla="*/ 17 h 2196"/>
                    <a:gd name="T16" fmla="*/ 86 w 825"/>
                    <a:gd name="T17" fmla="*/ 19 h 2196"/>
                    <a:gd name="T18" fmla="*/ 88 w 825"/>
                    <a:gd name="T19" fmla="*/ 21 h 2196"/>
                    <a:gd name="T20" fmla="*/ 90 w 825"/>
                    <a:gd name="T21" fmla="*/ 23 h 2196"/>
                    <a:gd name="T22" fmla="*/ 91 w 825"/>
                    <a:gd name="T23" fmla="*/ 25 h 2196"/>
                    <a:gd name="T24" fmla="*/ 93 w 825"/>
                    <a:gd name="T25" fmla="*/ 27 h 2196"/>
                    <a:gd name="T26" fmla="*/ 95 w 825"/>
                    <a:gd name="T27" fmla="*/ 29 h 2196"/>
                    <a:gd name="T28" fmla="*/ 96 w 825"/>
                    <a:gd name="T29" fmla="*/ 31 h 2196"/>
                    <a:gd name="T30" fmla="*/ 97 w 825"/>
                    <a:gd name="T31" fmla="*/ 33 h 2196"/>
                    <a:gd name="T32" fmla="*/ 98 w 825"/>
                    <a:gd name="T33" fmla="*/ 35 h 2196"/>
                    <a:gd name="T34" fmla="*/ 99 w 825"/>
                    <a:gd name="T35" fmla="*/ 38 h 2196"/>
                    <a:gd name="T36" fmla="*/ 99 w 825"/>
                    <a:gd name="T37" fmla="*/ 40 h 2196"/>
                    <a:gd name="T38" fmla="*/ 100 w 825"/>
                    <a:gd name="T39" fmla="*/ 42 h 2196"/>
                    <a:gd name="T40" fmla="*/ 100 w 825"/>
                    <a:gd name="T41" fmla="*/ 44 h 2196"/>
                    <a:gd name="T42" fmla="*/ 101 w 825"/>
                    <a:gd name="T43" fmla="*/ 47 h 2196"/>
                    <a:gd name="T44" fmla="*/ 101 w 825"/>
                    <a:gd name="T45" fmla="*/ 49 h 2196"/>
                    <a:gd name="T46" fmla="*/ 102 w 825"/>
                    <a:gd name="T47" fmla="*/ 51 h 2196"/>
                    <a:gd name="T48" fmla="*/ 102 w 825"/>
                    <a:gd name="T49" fmla="*/ 53 h 2196"/>
                    <a:gd name="T50" fmla="*/ 102 w 825"/>
                    <a:gd name="T51" fmla="*/ 55 h 2196"/>
                    <a:gd name="T52" fmla="*/ 102 w 825"/>
                    <a:gd name="T53" fmla="*/ 57 h 2196"/>
                    <a:gd name="T54" fmla="*/ 102 w 825"/>
                    <a:gd name="T55" fmla="*/ 59 h 2196"/>
                    <a:gd name="T56" fmla="*/ 102 w 825"/>
                    <a:gd name="T57" fmla="*/ 61 h 2196"/>
                    <a:gd name="T58" fmla="*/ 102 w 825"/>
                    <a:gd name="T59" fmla="*/ 63 h 2196"/>
                    <a:gd name="T60" fmla="*/ 102 w 825"/>
                    <a:gd name="T61" fmla="*/ 65 h 2196"/>
                    <a:gd name="T62" fmla="*/ 102 w 825"/>
                    <a:gd name="T63" fmla="*/ 67 h 2196"/>
                    <a:gd name="T64" fmla="*/ 102 w 825"/>
                    <a:gd name="T65" fmla="*/ 68 h 2196"/>
                    <a:gd name="T66" fmla="*/ 103 w 825"/>
                    <a:gd name="T67" fmla="*/ 70 h 2196"/>
                    <a:gd name="T68" fmla="*/ 86 w 825"/>
                    <a:gd name="T69" fmla="*/ 207 h 2196"/>
                    <a:gd name="T70" fmla="*/ 72 w 825"/>
                    <a:gd name="T71" fmla="*/ 275 h 2196"/>
                    <a:gd name="T72" fmla="*/ 0 w 825"/>
                    <a:gd name="T73" fmla="*/ 30 h 2196"/>
                    <a:gd name="T74" fmla="*/ 37 w 825"/>
                    <a:gd name="T75" fmla="*/ 4 h 219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15 w 130"/>
                    <a:gd name="T3" fmla="*/ 22 h 426"/>
                    <a:gd name="T4" fmla="*/ 16 w 130"/>
                    <a:gd name="T5" fmla="*/ 31 h 426"/>
                    <a:gd name="T6" fmla="*/ 3 w 130"/>
                    <a:gd name="T7" fmla="*/ 54 h 426"/>
                    <a:gd name="T8" fmla="*/ 3 w 130"/>
                    <a:gd name="T9" fmla="*/ 28 h 426"/>
                    <a:gd name="T10" fmla="*/ 0 w 130"/>
                    <a:gd name="T11" fmla="*/ 0 h 426"/>
                    <a:gd name="T12" fmla="*/ 0 w 130"/>
                    <a:gd name="T13" fmla="*/ 0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6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63 w 853"/>
                    <a:gd name="T1" fmla="*/ 10 h 2139"/>
                    <a:gd name="T2" fmla="*/ 37 w 853"/>
                    <a:gd name="T3" fmla="*/ 21 h 2139"/>
                    <a:gd name="T4" fmla="*/ 40 w 853"/>
                    <a:gd name="T5" fmla="*/ 22 h 2139"/>
                    <a:gd name="T6" fmla="*/ 43 w 853"/>
                    <a:gd name="T7" fmla="*/ 23 h 2139"/>
                    <a:gd name="T8" fmla="*/ 45 w 853"/>
                    <a:gd name="T9" fmla="*/ 25 h 2139"/>
                    <a:gd name="T10" fmla="*/ 48 w 853"/>
                    <a:gd name="T11" fmla="*/ 26 h 2139"/>
                    <a:gd name="T12" fmla="*/ 51 w 853"/>
                    <a:gd name="T13" fmla="*/ 29 h 2139"/>
                    <a:gd name="T14" fmla="*/ 54 w 853"/>
                    <a:gd name="T15" fmla="*/ 31 h 2139"/>
                    <a:gd name="T16" fmla="*/ 57 w 853"/>
                    <a:gd name="T17" fmla="*/ 35 h 2139"/>
                    <a:gd name="T18" fmla="*/ 61 w 853"/>
                    <a:gd name="T19" fmla="*/ 39 h 2139"/>
                    <a:gd name="T20" fmla="*/ 64 w 853"/>
                    <a:gd name="T21" fmla="*/ 42 h 2139"/>
                    <a:gd name="T22" fmla="*/ 65 w 853"/>
                    <a:gd name="T23" fmla="*/ 44 h 2139"/>
                    <a:gd name="T24" fmla="*/ 67 w 853"/>
                    <a:gd name="T25" fmla="*/ 47 h 2139"/>
                    <a:gd name="T26" fmla="*/ 69 w 853"/>
                    <a:gd name="T27" fmla="*/ 49 h 2139"/>
                    <a:gd name="T28" fmla="*/ 71 w 853"/>
                    <a:gd name="T29" fmla="*/ 53 h 2139"/>
                    <a:gd name="T30" fmla="*/ 72 w 853"/>
                    <a:gd name="T31" fmla="*/ 55 h 2139"/>
                    <a:gd name="T32" fmla="*/ 74 w 853"/>
                    <a:gd name="T33" fmla="*/ 59 h 2139"/>
                    <a:gd name="T34" fmla="*/ 76 w 853"/>
                    <a:gd name="T35" fmla="*/ 62 h 2139"/>
                    <a:gd name="T36" fmla="*/ 77 w 853"/>
                    <a:gd name="T37" fmla="*/ 66 h 2139"/>
                    <a:gd name="T38" fmla="*/ 79 w 853"/>
                    <a:gd name="T39" fmla="*/ 69 h 2139"/>
                    <a:gd name="T40" fmla="*/ 80 w 853"/>
                    <a:gd name="T41" fmla="*/ 73 h 2139"/>
                    <a:gd name="T42" fmla="*/ 81 w 853"/>
                    <a:gd name="T43" fmla="*/ 77 h 2139"/>
                    <a:gd name="T44" fmla="*/ 82 w 853"/>
                    <a:gd name="T45" fmla="*/ 82 h 2139"/>
                    <a:gd name="T46" fmla="*/ 83 w 853"/>
                    <a:gd name="T47" fmla="*/ 86 h 2139"/>
                    <a:gd name="T48" fmla="*/ 84 w 853"/>
                    <a:gd name="T49" fmla="*/ 91 h 2139"/>
                    <a:gd name="T50" fmla="*/ 84 w 853"/>
                    <a:gd name="T51" fmla="*/ 95 h 2139"/>
                    <a:gd name="T52" fmla="*/ 85 w 853"/>
                    <a:gd name="T53" fmla="*/ 100 h 2139"/>
                    <a:gd name="T54" fmla="*/ 85 w 853"/>
                    <a:gd name="T55" fmla="*/ 106 h 2139"/>
                    <a:gd name="T56" fmla="*/ 85 w 853"/>
                    <a:gd name="T57" fmla="*/ 111 h 2139"/>
                    <a:gd name="T58" fmla="*/ 84 w 853"/>
                    <a:gd name="T59" fmla="*/ 117 h 2139"/>
                    <a:gd name="T60" fmla="*/ 84 w 853"/>
                    <a:gd name="T61" fmla="*/ 122 h 2139"/>
                    <a:gd name="T62" fmla="*/ 83 w 853"/>
                    <a:gd name="T63" fmla="*/ 128 h 2139"/>
                    <a:gd name="T64" fmla="*/ 82 w 853"/>
                    <a:gd name="T65" fmla="*/ 134 h 2139"/>
                    <a:gd name="T66" fmla="*/ 81 w 853"/>
                    <a:gd name="T67" fmla="*/ 140 h 2139"/>
                    <a:gd name="T68" fmla="*/ 80 w 853"/>
                    <a:gd name="T69" fmla="*/ 146 h 2139"/>
                    <a:gd name="T70" fmla="*/ 79 w 853"/>
                    <a:gd name="T71" fmla="*/ 152 h 2139"/>
                    <a:gd name="T72" fmla="*/ 77 w 853"/>
                    <a:gd name="T73" fmla="*/ 158 h 2139"/>
                    <a:gd name="T74" fmla="*/ 75 w 853"/>
                    <a:gd name="T75" fmla="*/ 164 h 2139"/>
                    <a:gd name="T76" fmla="*/ 74 w 853"/>
                    <a:gd name="T77" fmla="*/ 170 h 2139"/>
                    <a:gd name="T78" fmla="*/ 72 w 853"/>
                    <a:gd name="T79" fmla="*/ 175 h 2139"/>
                    <a:gd name="T80" fmla="*/ 71 w 853"/>
                    <a:gd name="T81" fmla="*/ 181 h 2139"/>
                    <a:gd name="T82" fmla="*/ 69 w 853"/>
                    <a:gd name="T83" fmla="*/ 186 h 2139"/>
                    <a:gd name="T84" fmla="*/ 67 w 853"/>
                    <a:gd name="T85" fmla="*/ 190 h 2139"/>
                    <a:gd name="T86" fmla="*/ 66 w 853"/>
                    <a:gd name="T87" fmla="*/ 195 h 2139"/>
                    <a:gd name="T88" fmla="*/ 64 w 853"/>
                    <a:gd name="T89" fmla="*/ 199 h 2139"/>
                    <a:gd name="T90" fmla="*/ 63 w 853"/>
                    <a:gd name="T91" fmla="*/ 203 h 2139"/>
                    <a:gd name="T92" fmla="*/ 62 w 853"/>
                    <a:gd name="T93" fmla="*/ 206 h 2139"/>
                    <a:gd name="T94" fmla="*/ 61 w 853"/>
                    <a:gd name="T95" fmla="*/ 208 h 2139"/>
                    <a:gd name="T96" fmla="*/ 60 w 853"/>
                    <a:gd name="T97" fmla="*/ 210 h 2139"/>
                    <a:gd name="T98" fmla="*/ 59 w 853"/>
                    <a:gd name="T99" fmla="*/ 213 h 2139"/>
                    <a:gd name="T100" fmla="*/ 60 w 853"/>
                    <a:gd name="T101" fmla="*/ 213 h 2139"/>
                    <a:gd name="T102" fmla="*/ 62 w 853"/>
                    <a:gd name="T103" fmla="*/ 213 h 2139"/>
                    <a:gd name="T104" fmla="*/ 65 w 853"/>
                    <a:gd name="T105" fmla="*/ 213 h 2139"/>
                    <a:gd name="T106" fmla="*/ 68 w 853"/>
                    <a:gd name="T107" fmla="*/ 213 h 2139"/>
                    <a:gd name="T108" fmla="*/ 72 w 853"/>
                    <a:gd name="T109" fmla="*/ 212 h 2139"/>
                    <a:gd name="T110" fmla="*/ 75 w 853"/>
                    <a:gd name="T111" fmla="*/ 212 h 2139"/>
                    <a:gd name="T112" fmla="*/ 78 w 853"/>
                    <a:gd name="T113" fmla="*/ 211 h 2139"/>
                    <a:gd name="T114" fmla="*/ 81 w 853"/>
                    <a:gd name="T115" fmla="*/ 210 h 2139"/>
                    <a:gd name="T116" fmla="*/ 82 w 853"/>
                    <a:gd name="T117" fmla="*/ 210 h 2139"/>
                    <a:gd name="T118" fmla="*/ 106 w 853"/>
                    <a:gd name="T119" fmla="*/ 203 h 2139"/>
                    <a:gd name="T120" fmla="*/ 66 w 853"/>
                    <a:gd name="T121" fmla="*/ 267 h 2139"/>
                    <a:gd name="T122" fmla="*/ 2 w 853"/>
                    <a:gd name="T123" fmla="*/ 197 h 2139"/>
                    <a:gd name="T124" fmla="*/ 27 w 853"/>
                    <a:gd name="T125" fmla="*/ 25 h 213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21 w 283"/>
                    <a:gd name="T1" fmla="*/ 47 h 374"/>
                    <a:gd name="T2" fmla="*/ 20 w 283"/>
                    <a:gd name="T3" fmla="*/ 46 h 374"/>
                    <a:gd name="T4" fmla="*/ 19 w 283"/>
                    <a:gd name="T5" fmla="*/ 44 h 374"/>
                    <a:gd name="T6" fmla="*/ 16 w 283"/>
                    <a:gd name="T7" fmla="*/ 42 h 374"/>
                    <a:gd name="T8" fmla="*/ 14 w 283"/>
                    <a:gd name="T9" fmla="*/ 40 h 374"/>
                    <a:gd name="T10" fmla="*/ 13 w 283"/>
                    <a:gd name="T11" fmla="*/ 38 h 374"/>
                    <a:gd name="T12" fmla="*/ 11 w 283"/>
                    <a:gd name="T13" fmla="*/ 36 h 374"/>
                    <a:gd name="T14" fmla="*/ 10 w 283"/>
                    <a:gd name="T15" fmla="*/ 35 h 374"/>
                    <a:gd name="T16" fmla="*/ 9 w 283"/>
                    <a:gd name="T17" fmla="*/ 33 h 374"/>
                    <a:gd name="T18" fmla="*/ 7 w 283"/>
                    <a:gd name="T19" fmla="*/ 31 h 374"/>
                    <a:gd name="T20" fmla="*/ 6 w 283"/>
                    <a:gd name="T21" fmla="*/ 29 h 374"/>
                    <a:gd name="T22" fmla="*/ 5 w 283"/>
                    <a:gd name="T23" fmla="*/ 27 h 374"/>
                    <a:gd name="T24" fmla="*/ 4 w 283"/>
                    <a:gd name="T25" fmla="*/ 25 h 374"/>
                    <a:gd name="T26" fmla="*/ 3 w 283"/>
                    <a:gd name="T27" fmla="*/ 23 h 374"/>
                    <a:gd name="T28" fmla="*/ 2 w 283"/>
                    <a:gd name="T29" fmla="*/ 22 h 374"/>
                    <a:gd name="T30" fmla="*/ 1 w 283"/>
                    <a:gd name="T31" fmla="*/ 20 h 374"/>
                    <a:gd name="T32" fmla="*/ 1 w 283"/>
                    <a:gd name="T33" fmla="*/ 18 h 374"/>
                    <a:gd name="T34" fmla="*/ 0 w 283"/>
                    <a:gd name="T35" fmla="*/ 16 h 374"/>
                    <a:gd name="T36" fmla="*/ 0 w 283"/>
                    <a:gd name="T37" fmla="*/ 15 h 374"/>
                    <a:gd name="T38" fmla="*/ 0 w 283"/>
                    <a:gd name="T39" fmla="*/ 13 h 374"/>
                    <a:gd name="T40" fmla="*/ 0 w 283"/>
                    <a:gd name="T41" fmla="*/ 11 h 374"/>
                    <a:gd name="T42" fmla="*/ 0 w 283"/>
                    <a:gd name="T43" fmla="*/ 9 h 374"/>
                    <a:gd name="T44" fmla="*/ 0 w 283"/>
                    <a:gd name="T45" fmla="*/ 7 h 374"/>
                    <a:gd name="T46" fmla="*/ 0 w 283"/>
                    <a:gd name="T47" fmla="*/ 6 h 374"/>
                    <a:gd name="T48" fmla="*/ 0 w 283"/>
                    <a:gd name="T49" fmla="*/ 6 h 374"/>
                    <a:gd name="T50" fmla="*/ 1 w 283"/>
                    <a:gd name="T51" fmla="*/ 5 h 374"/>
                    <a:gd name="T52" fmla="*/ 2 w 283"/>
                    <a:gd name="T53" fmla="*/ 4 h 374"/>
                    <a:gd name="T54" fmla="*/ 3 w 283"/>
                    <a:gd name="T55" fmla="*/ 3 h 374"/>
                    <a:gd name="T56" fmla="*/ 5 w 283"/>
                    <a:gd name="T57" fmla="*/ 3 h 374"/>
                    <a:gd name="T58" fmla="*/ 7 w 283"/>
                    <a:gd name="T59" fmla="*/ 2 h 374"/>
                    <a:gd name="T60" fmla="*/ 9 w 283"/>
                    <a:gd name="T61" fmla="*/ 1 h 374"/>
                    <a:gd name="T62" fmla="*/ 11 w 283"/>
                    <a:gd name="T63" fmla="*/ 1 h 374"/>
                    <a:gd name="T64" fmla="*/ 13 w 283"/>
                    <a:gd name="T65" fmla="*/ 0 h 374"/>
                    <a:gd name="T66" fmla="*/ 15 w 283"/>
                    <a:gd name="T67" fmla="*/ 0 h 374"/>
                    <a:gd name="T68" fmla="*/ 16 w 283"/>
                    <a:gd name="T69" fmla="*/ 0 h 374"/>
                    <a:gd name="T70" fmla="*/ 18 w 283"/>
                    <a:gd name="T71" fmla="*/ 0 h 374"/>
                    <a:gd name="T72" fmla="*/ 19 w 283"/>
                    <a:gd name="T73" fmla="*/ 1 h 374"/>
                    <a:gd name="T74" fmla="*/ 20 w 283"/>
                    <a:gd name="T75" fmla="*/ 1 h 374"/>
                    <a:gd name="T76" fmla="*/ 21 w 283"/>
                    <a:gd name="T77" fmla="*/ 2 h 374"/>
                    <a:gd name="T78" fmla="*/ 23 w 283"/>
                    <a:gd name="T79" fmla="*/ 3 h 374"/>
                    <a:gd name="T80" fmla="*/ 25 w 283"/>
                    <a:gd name="T81" fmla="*/ 5 h 374"/>
                    <a:gd name="T82" fmla="*/ 28 w 283"/>
                    <a:gd name="T83" fmla="*/ 7 h 374"/>
                    <a:gd name="T84" fmla="*/ 29 w 283"/>
                    <a:gd name="T85" fmla="*/ 8 h 374"/>
                    <a:gd name="T86" fmla="*/ 30 w 283"/>
                    <a:gd name="T87" fmla="*/ 10 h 374"/>
                    <a:gd name="T88" fmla="*/ 31 w 283"/>
                    <a:gd name="T89" fmla="*/ 11 h 374"/>
                    <a:gd name="T90" fmla="*/ 32 w 283"/>
                    <a:gd name="T91" fmla="*/ 13 h 374"/>
                    <a:gd name="T92" fmla="*/ 33 w 283"/>
                    <a:gd name="T93" fmla="*/ 15 h 374"/>
                    <a:gd name="T94" fmla="*/ 34 w 283"/>
                    <a:gd name="T95" fmla="*/ 17 h 374"/>
                    <a:gd name="T96" fmla="*/ 34 w 283"/>
                    <a:gd name="T97" fmla="*/ 19 h 374"/>
                    <a:gd name="T98" fmla="*/ 34 w 283"/>
                    <a:gd name="T99" fmla="*/ 21 h 374"/>
                    <a:gd name="T100" fmla="*/ 35 w 283"/>
                    <a:gd name="T101" fmla="*/ 24 h 374"/>
                    <a:gd name="T102" fmla="*/ 35 w 283"/>
                    <a:gd name="T103" fmla="*/ 26 h 374"/>
                    <a:gd name="T104" fmla="*/ 35 w 283"/>
                    <a:gd name="T105" fmla="*/ 28 h 374"/>
                    <a:gd name="T106" fmla="*/ 35 w 283"/>
                    <a:gd name="T107" fmla="*/ 31 h 374"/>
                    <a:gd name="T108" fmla="*/ 35 w 283"/>
                    <a:gd name="T109" fmla="*/ 33 h 374"/>
                    <a:gd name="T110" fmla="*/ 35 w 283"/>
                    <a:gd name="T111" fmla="*/ 36 h 374"/>
                    <a:gd name="T112" fmla="*/ 34 w 283"/>
                    <a:gd name="T113" fmla="*/ 37 h 374"/>
                    <a:gd name="T114" fmla="*/ 34 w 283"/>
                    <a:gd name="T115" fmla="*/ 40 h 374"/>
                    <a:gd name="T116" fmla="*/ 34 w 283"/>
                    <a:gd name="T117" fmla="*/ 41 h 374"/>
                    <a:gd name="T118" fmla="*/ 34 w 283"/>
                    <a:gd name="T119" fmla="*/ 43 h 374"/>
                    <a:gd name="T120" fmla="*/ 33 w 283"/>
                    <a:gd name="T121" fmla="*/ 45 h 374"/>
                    <a:gd name="T122" fmla="*/ 33 w 283"/>
                    <a:gd name="T123" fmla="*/ 46 h 374"/>
                    <a:gd name="T124" fmla="*/ 22 w 283"/>
                    <a:gd name="T125" fmla="*/ 47 h 37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8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12 h 251"/>
                    <a:gd name="T2" fmla="*/ 36 w 285"/>
                    <a:gd name="T3" fmla="*/ 0 h 251"/>
                    <a:gd name="T4" fmla="*/ 36 w 285"/>
                    <a:gd name="T5" fmla="*/ 31 h 251"/>
                    <a:gd name="T6" fmla="*/ 0 w 285"/>
                    <a:gd name="T7" fmla="*/ 31 h 251"/>
                    <a:gd name="T8" fmla="*/ 0 w 285"/>
                    <a:gd name="T9" fmla="*/ 12 h 251"/>
                    <a:gd name="T10" fmla="*/ 0 w 285"/>
                    <a:gd name="T11" fmla="*/ 12 h 25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9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88 h 700"/>
                    <a:gd name="T4" fmla="*/ 87 w 694"/>
                    <a:gd name="T5" fmla="*/ 88 h 700"/>
                    <a:gd name="T6" fmla="*/ 87 w 694"/>
                    <a:gd name="T7" fmla="*/ 60 h 700"/>
                    <a:gd name="T8" fmla="*/ 0 w 694"/>
                    <a:gd name="T9" fmla="*/ 0 h 700"/>
                    <a:gd name="T10" fmla="*/ 0 w 694"/>
                    <a:gd name="T11" fmla="*/ 0 h 7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0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23 w 907"/>
                    <a:gd name="T1" fmla="*/ 0 h 650"/>
                    <a:gd name="T2" fmla="*/ 113 w 907"/>
                    <a:gd name="T3" fmla="*/ 68 h 650"/>
                    <a:gd name="T4" fmla="*/ 86 w 907"/>
                    <a:gd name="T5" fmla="*/ 82 h 650"/>
                    <a:gd name="T6" fmla="*/ 0 w 907"/>
                    <a:gd name="T7" fmla="*/ 12 h 650"/>
                    <a:gd name="T8" fmla="*/ 23 w 907"/>
                    <a:gd name="T9" fmla="*/ 0 h 650"/>
                    <a:gd name="T10" fmla="*/ 23 w 907"/>
                    <a:gd name="T11" fmla="*/ 0 h 6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1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11 h 200"/>
                    <a:gd name="T2" fmla="*/ 24 w 285"/>
                    <a:gd name="T3" fmla="*/ 0 h 200"/>
                    <a:gd name="T4" fmla="*/ 36 w 285"/>
                    <a:gd name="T5" fmla="*/ 10 h 200"/>
                    <a:gd name="T6" fmla="*/ 16 w 285"/>
                    <a:gd name="T7" fmla="*/ 24 h 200"/>
                    <a:gd name="T8" fmla="*/ 0 w 285"/>
                    <a:gd name="T9" fmla="*/ 11 h 200"/>
                    <a:gd name="T10" fmla="*/ 0 w 285"/>
                    <a:gd name="T11" fmla="*/ 11 h 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2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10 w 554"/>
                    <a:gd name="T1" fmla="*/ 0 h 473"/>
                    <a:gd name="T2" fmla="*/ 10 w 554"/>
                    <a:gd name="T3" fmla="*/ 2 h 473"/>
                    <a:gd name="T4" fmla="*/ 9 w 554"/>
                    <a:gd name="T5" fmla="*/ 4 h 473"/>
                    <a:gd name="T6" fmla="*/ 9 w 554"/>
                    <a:gd name="T7" fmla="*/ 6 h 473"/>
                    <a:gd name="T8" fmla="*/ 7 w 554"/>
                    <a:gd name="T9" fmla="*/ 7 h 473"/>
                    <a:gd name="T10" fmla="*/ 4 w 554"/>
                    <a:gd name="T11" fmla="*/ 6 h 473"/>
                    <a:gd name="T12" fmla="*/ 2 w 554"/>
                    <a:gd name="T13" fmla="*/ 5 h 473"/>
                    <a:gd name="T14" fmla="*/ 1 w 554"/>
                    <a:gd name="T15" fmla="*/ 4 h 473"/>
                    <a:gd name="T16" fmla="*/ 0 w 554"/>
                    <a:gd name="T17" fmla="*/ 60 h 473"/>
                    <a:gd name="T18" fmla="*/ 5 w 554"/>
                    <a:gd name="T19" fmla="*/ 12 h 473"/>
                    <a:gd name="T20" fmla="*/ 5 w 554"/>
                    <a:gd name="T21" fmla="*/ 12 h 473"/>
                    <a:gd name="T22" fmla="*/ 8 w 554"/>
                    <a:gd name="T23" fmla="*/ 14 h 473"/>
                    <a:gd name="T24" fmla="*/ 10 w 554"/>
                    <a:gd name="T25" fmla="*/ 15 h 473"/>
                    <a:gd name="T26" fmla="*/ 12 w 554"/>
                    <a:gd name="T27" fmla="*/ 15 h 473"/>
                    <a:gd name="T28" fmla="*/ 13 w 554"/>
                    <a:gd name="T29" fmla="*/ 14 h 473"/>
                    <a:gd name="T30" fmla="*/ 13 w 554"/>
                    <a:gd name="T31" fmla="*/ 12 h 473"/>
                    <a:gd name="T32" fmla="*/ 14 w 554"/>
                    <a:gd name="T33" fmla="*/ 10 h 473"/>
                    <a:gd name="T34" fmla="*/ 14 w 554"/>
                    <a:gd name="T35" fmla="*/ 9 h 473"/>
                    <a:gd name="T36" fmla="*/ 57 w 554"/>
                    <a:gd name="T37" fmla="*/ 44 h 473"/>
                    <a:gd name="T38" fmla="*/ 57 w 554"/>
                    <a:gd name="T39" fmla="*/ 45 h 473"/>
                    <a:gd name="T40" fmla="*/ 56 w 554"/>
                    <a:gd name="T41" fmla="*/ 47 h 473"/>
                    <a:gd name="T42" fmla="*/ 56 w 554"/>
                    <a:gd name="T43" fmla="*/ 49 h 473"/>
                    <a:gd name="T44" fmla="*/ 57 w 554"/>
                    <a:gd name="T45" fmla="*/ 51 h 473"/>
                    <a:gd name="T46" fmla="*/ 59 w 554"/>
                    <a:gd name="T47" fmla="*/ 53 h 473"/>
                    <a:gd name="T48" fmla="*/ 62 w 554"/>
                    <a:gd name="T49" fmla="*/ 54 h 473"/>
                    <a:gd name="T50" fmla="*/ 63 w 554"/>
                    <a:gd name="T51" fmla="*/ 55 h 473"/>
                    <a:gd name="T52" fmla="*/ 64 w 554"/>
                    <a:gd name="T53" fmla="*/ 60 h 473"/>
                    <a:gd name="T54" fmla="*/ 70 w 554"/>
                    <a:gd name="T55" fmla="*/ 54 h 473"/>
                    <a:gd name="T56" fmla="*/ 69 w 554"/>
                    <a:gd name="T57" fmla="*/ 53 h 473"/>
                    <a:gd name="T58" fmla="*/ 67 w 554"/>
                    <a:gd name="T59" fmla="*/ 52 h 473"/>
                    <a:gd name="T60" fmla="*/ 64 w 554"/>
                    <a:gd name="T61" fmla="*/ 51 h 473"/>
                    <a:gd name="T62" fmla="*/ 63 w 554"/>
                    <a:gd name="T63" fmla="*/ 49 h 473"/>
                    <a:gd name="T64" fmla="*/ 62 w 554"/>
                    <a:gd name="T65" fmla="*/ 47 h 473"/>
                    <a:gd name="T66" fmla="*/ 63 w 554"/>
                    <a:gd name="T67" fmla="*/ 45 h 473"/>
                    <a:gd name="T68" fmla="*/ 64 w 554"/>
                    <a:gd name="T69" fmla="*/ 44 h 473"/>
                    <a:gd name="T70" fmla="*/ 64 w 554"/>
                    <a:gd name="T71" fmla="*/ 43 h 473"/>
                    <a:gd name="T72" fmla="*/ 10 w 554"/>
                    <a:gd name="T73" fmla="*/ 0 h 4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3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21 w 345"/>
                    <a:gd name="T1" fmla="*/ 0 h 285"/>
                    <a:gd name="T2" fmla="*/ 0 w 345"/>
                    <a:gd name="T3" fmla="*/ 8 h 285"/>
                    <a:gd name="T4" fmla="*/ 1 w 345"/>
                    <a:gd name="T5" fmla="*/ 23 h 285"/>
                    <a:gd name="T6" fmla="*/ 6 w 345"/>
                    <a:gd name="T7" fmla="*/ 31 h 285"/>
                    <a:gd name="T8" fmla="*/ 11 w 345"/>
                    <a:gd name="T9" fmla="*/ 31 h 285"/>
                    <a:gd name="T10" fmla="*/ 14 w 345"/>
                    <a:gd name="T11" fmla="*/ 28 h 285"/>
                    <a:gd name="T12" fmla="*/ 26 w 345"/>
                    <a:gd name="T13" fmla="*/ 35 h 285"/>
                    <a:gd name="T14" fmla="*/ 31 w 345"/>
                    <a:gd name="T15" fmla="*/ 31 h 285"/>
                    <a:gd name="T16" fmla="*/ 41 w 345"/>
                    <a:gd name="T17" fmla="*/ 20 h 285"/>
                    <a:gd name="T18" fmla="*/ 44 w 345"/>
                    <a:gd name="T19" fmla="*/ 5 h 285"/>
                    <a:gd name="T20" fmla="*/ 21 w 345"/>
                    <a:gd name="T21" fmla="*/ 0 h 285"/>
                    <a:gd name="T22" fmla="*/ 21 w 345"/>
                    <a:gd name="T23" fmla="*/ 0 h 2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4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2 w 200"/>
                    <a:gd name="T1" fmla="*/ 0 h 191"/>
                    <a:gd name="T2" fmla="*/ 2 w 200"/>
                    <a:gd name="T3" fmla="*/ 0 h 191"/>
                    <a:gd name="T4" fmla="*/ 2 w 200"/>
                    <a:gd name="T5" fmla="*/ 0 h 191"/>
                    <a:gd name="T6" fmla="*/ 3 w 200"/>
                    <a:gd name="T7" fmla="*/ 1 h 191"/>
                    <a:gd name="T8" fmla="*/ 4 w 200"/>
                    <a:gd name="T9" fmla="*/ 2 h 191"/>
                    <a:gd name="T10" fmla="*/ 5 w 200"/>
                    <a:gd name="T11" fmla="*/ 3 h 191"/>
                    <a:gd name="T12" fmla="*/ 6 w 200"/>
                    <a:gd name="T13" fmla="*/ 3 h 191"/>
                    <a:gd name="T14" fmla="*/ 6 w 200"/>
                    <a:gd name="T15" fmla="*/ 4 h 191"/>
                    <a:gd name="T16" fmla="*/ 7 w 200"/>
                    <a:gd name="T17" fmla="*/ 5 h 191"/>
                    <a:gd name="T18" fmla="*/ 8 w 200"/>
                    <a:gd name="T19" fmla="*/ 5 h 191"/>
                    <a:gd name="T20" fmla="*/ 9 w 200"/>
                    <a:gd name="T21" fmla="*/ 6 h 191"/>
                    <a:gd name="T22" fmla="*/ 10 w 200"/>
                    <a:gd name="T23" fmla="*/ 7 h 191"/>
                    <a:gd name="T24" fmla="*/ 11 w 200"/>
                    <a:gd name="T25" fmla="*/ 7 h 191"/>
                    <a:gd name="T26" fmla="*/ 12 w 200"/>
                    <a:gd name="T27" fmla="*/ 8 h 191"/>
                    <a:gd name="T28" fmla="*/ 13 w 200"/>
                    <a:gd name="T29" fmla="*/ 8 h 191"/>
                    <a:gd name="T30" fmla="*/ 14 w 200"/>
                    <a:gd name="T31" fmla="*/ 9 h 191"/>
                    <a:gd name="T32" fmla="*/ 16 w 200"/>
                    <a:gd name="T33" fmla="*/ 9 h 191"/>
                    <a:gd name="T34" fmla="*/ 17 w 200"/>
                    <a:gd name="T35" fmla="*/ 10 h 191"/>
                    <a:gd name="T36" fmla="*/ 18 w 200"/>
                    <a:gd name="T37" fmla="*/ 10 h 191"/>
                    <a:gd name="T38" fmla="*/ 19 w 200"/>
                    <a:gd name="T39" fmla="*/ 11 h 191"/>
                    <a:gd name="T40" fmla="*/ 20 w 200"/>
                    <a:gd name="T41" fmla="*/ 11 h 191"/>
                    <a:gd name="T42" fmla="*/ 21 w 200"/>
                    <a:gd name="T43" fmla="*/ 12 h 191"/>
                    <a:gd name="T44" fmla="*/ 22 w 200"/>
                    <a:gd name="T45" fmla="*/ 12 h 191"/>
                    <a:gd name="T46" fmla="*/ 22 w 200"/>
                    <a:gd name="T47" fmla="*/ 12 h 191"/>
                    <a:gd name="T48" fmla="*/ 23 w 200"/>
                    <a:gd name="T49" fmla="*/ 12 h 191"/>
                    <a:gd name="T50" fmla="*/ 24 w 200"/>
                    <a:gd name="T51" fmla="*/ 13 h 191"/>
                    <a:gd name="T52" fmla="*/ 24 w 200"/>
                    <a:gd name="T53" fmla="*/ 13 h 191"/>
                    <a:gd name="T54" fmla="*/ 24 w 200"/>
                    <a:gd name="T55" fmla="*/ 23 h 191"/>
                    <a:gd name="T56" fmla="*/ 14 w 200"/>
                    <a:gd name="T57" fmla="*/ 23 h 191"/>
                    <a:gd name="T58" fmla="*/ 0 w 200"/>
                    <a:gd name="T59" fmla="*/ 9 h 191"/>
                    <a:gd name="T60" fmla="*/ 2 w 200"/>
                    <a:gd name="T61" fmla="*/ 0 h 191"/>
                    <a:gd name="T62" fmla="*/ 2 w 200"/>
                    <a:gd name="T63" fmla="*/ 0 h 19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5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9 w 100"/>
                    <a:gd name="T1" fmla="*/ 0 h 206"/>
                    <a:gd name="T2" fmla="*/ 0 w 100"/>
                    <a:gd name="T3" fmla="*/ 0 h 206"/>
                    <a:gd name="T4" fmla="*/ 0 w 100"/>
                    <a:gd name="T5" fmla="*/ 9 h 206"/>
                    <a:gd name="T6" fmla="*/ 3 w 100"/>
                    <a:gd name="T7" fmla="*/ 12 h 206"/>
                    <a:gd name="T8" fmla="*/ 3 w 100"/>
                    <a:gd name="T9" fmla="*/ 24 h 206"/>
                    <a:gd name="T10" fmla="*/ 11 w 100"/>
                    <a:gd name="T11" fmla="*/ 25 h 206"/>
                    <a:gd name="T12" fmla="*/ 13 w 100"/>
                    <a:gd name="T13" fmla="*/ 21 h 206"/>
                    <a:gd name="T14" fmla="*/ 13 w 100"/>
                    <a:gd name="T15" fmla="*/ 4 h 206"/>
                    <a:gd name="T16" fmla="*/ 9 w 100"/>
                    <a:gd name="T17" fmla="*/ 0 h 206"/>
                    <a:gd name="T18" fmla="*/ 9 w 100"/>
                    <a:gd name="T19" fmla="*/ 0 h 20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6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12 w 561"/>
                    <a:gd name="T1" fmla="*/ 12 h 953"/>
                    <a:gd name="T2" fmla="*/ 15 w 561"/>
                    <a:gd name="T3" fmla="*/ 11 h 953"/>
                    <a:gd name="T4" fmla="*/ 18 w 561"/>
                    <a:gd name="T5" fmla="*/ 10 h 953"/>
                    <a:gd name="T6" fmla="*/ 20 w 561"/>
                    <a:gd name="T7" fmla="*/ 8 h 953"/>
                    <a:gd name="T8" fmla="*/ 22 w 561"/>
                    <a:gd name="T9" fmla="*/ 7 h 953"/>
                    <a:gd name="T10" fmla="*/ 25 w 561"/>
                    <a:gd name="T11" fmla="*/ 6 h 953"/>
                    <a:gd name="T12" fmla="*/ 28 w 561"/>
                    <a:gd name="T13" fmla="*/ 5 h 953"/>
                    <a:gd name="T14" fmla="*/ 30 w 561"/>
                    <a:gd name="T15" fmla="*/ 3 h 953"/>
                    <a:gd name="T16" fmla="*/ 33 w 561"/>
                    <a:gd name="T17" fmla="*/ 2 h 953"/>
                    <a:gd name="T18" fmla="*/ 35 w 561"/>
                    <a:gd name="T19" fmla="*/ 2 h 953"/>
                    <a:gd name="T20" fmla="*/ 38 w 561"/>
                    <a:gd name="T21" fmla="*/ 1 h 953"/>
                    <a:gd name="T22" fmla="*/ 42 w 561"/>
                    <a:gd name="T23" fmla="*/ 0 h 953"/>
                    <a:gd name="T24" fmla="*/ 44 w 561"/>
                    <a:gd name="T25" fmla="*/ 0 h 953"/>
                    <a:gd name="T26" fmla="*/ 46 w 561"/>
                    <a:gd name="T27" fmla="*/ 0 h 953"/>
                    <a:gd name="T28" fmla="*/ 62 w 561"/>
                    <a:gd name="T29" fmla="*/ 26 h 953"/>
                    <a:gd name="T30" fmla="*/ 62 w 561"/>
                    <a:gd name="T31" fmla="*/ 27 h 953"/>
                    <a:gd name="T32" fmla="*/ 63 w 561"/>
                    <a:gd name="T33" fmla="*/ 29 h 953"/>
                    <a:gd name="T34" fmla="*/ 64 w 561"/>
                    <a:gd name="T35" fmla="*/ 32 h 953"/>
                    <a:gd name="T36" fmla="*/ 65 w 561"/>
                    <a:gd name="T37" fmla="*/ 36 h 953"/>
                    <a:gd name="T38" fmla="*/ 67 w 561"/>
                    <a:gd name="T39" fmla="*/ 40 h 953"/>
                    <a:gd name="T40" fmla="*/ 67 w 561"/>
                    <a:gd name="T41" fmla="*/ 43 h 953"/>
                    <a:gd name="T42" fmla="*/ 68 w 561"/>
                    <a:gd name="T43" fmla="*/ 45 h 953"/>
                    <a:gd name="T44" fmla="*/ 69 w 561"/>
                    <a:gd name="T45" fmla="*/ 48 h 953"/>
                    <a:gd name="T46" fmla="*/ 69 w 561"/>
                    <a:gd name="T47" fmla="*/ 50 h 953"/>
                    <a:gd name="T48" fmla="*/ 70 w 561"/>
                    <a:gd name="T49" fmla="*/ 53 h 953"/>
                    <a:gd name="T50" fmla="*/ 70 w 561"/>
                    <a:gd name="T51" fmla="*/ 56 h 953"/>
                    <a:gd name="T52" fmla="*/ 71 w 561"/>
                    <a:gd name="T53" fmla="*/ 59 h 953"/>
                    <a:gd name="T54" fmla="*/ 71 w 561"/>
                    <a:gd name="T55" fmla="*/ 61 h 953"/>
                    <a:gd name="T56" fmla="*/ 71 w 561"/>
                    <a:gd name="T57" fmla="*/ 64 h 953"/>
                    <a:gd name="T58" fmla="*/ 71 w 561"/>
                    <a:gd name="T59" fmla="*/ 67 h 953"/>
                    <a:gd name="T60" fmla="*/ 70 w 561"/>
                    <a:gd name="T61" fmla="*/ 70 h 953"/>
                    <a:gd name="T62" fmla="*/ 70 w 561"/>
                    <a:gd name="T63" fmla="*/ 73 h 953"/>
                    <a:gd name="T64" fmla="*/ 69 w 561"/>
                    <a:gd name="T65" fmla="*/ 76 h 953"/>
                    <a:gd name="T66" fmla="*/ 68 w 561"/>
                    <a:gd name="T67" fmla="*/ 78 h 953"/>
                    <a:gd name="T68" fmla="*/ 68 w 561"/>
                    <a:gd name="T69" fmla="*/ 81 h 953"/>
                    <a:gd name="T70" fmla="*/ 67 w 561"/>
                    <a:gd name="T71" fmla="*/ 84 h 953"/>
                    <a:gd name="T72" fmla="*/ 66 w 561"/>
                    <a:gd name="T73" fmla="*/ 87 h 953"/>
                    <a:gd name="T74" fmla="*/ 65 w 561"/>
                    <a:gd name="T75" fmla="*/ 89 h 953"/>
                    <a:gd name="T76" fmla="*/ 64 w 561"/>
                    <a:gd name="T77" fmla="*/ 92 h 953"/>
                    <a:gd name="T78" fmla="*/ 64 w 561"/>
                    <a:gd name="T79" fmla="*/ 94 h 953"/>
                    <a:gd name="T80" fmla="*/ 62 w 561"/>
                    <a:gd name="T81" fmla="*/ 98 h 953"/>
                    <a:gd name="T82" fmla="*/ 60 w 561"/>
                    <a:gd name="T83" fmla="*/ 102 h 953"/>
                    <a:gd name="T84" fmla="*/ 59 w 561"/>
                    <a:gd name="T85" fmla="*/ 105 h 953"/>
                    <a:gd name="T86" fmla="*/ 58 w 561"/>
                    <a:gd name="T87" fmla="*/ 107 h 953"/>
                    <a:gd name="T88" fmla="*/ 57 w 561"/>
                    <a:gd name="T89" fmla="*/ 108 h 953"/>
                    <a:gd name="T90" fmla="*/ 43 w 561"/>
                    <a:gd name="T91" fmla="*/ 112 h 953"/>
                    <a:gd name="T92" fmla="*/ 0 w 561"/>
                    <a:gd name="T93" fmla="*/ 31 h 953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7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5 w 163"/>
                    <a:gd name="T1" fmla="*/ 0 h 629"/>
                    <a:gd name="T2" fmla="*/ 15 w 163"/>
                    <a:gd name="T3" fmla="*/ 1 h 629"/>
                    <a:gd name="T4" fmla="*/ 14 w 163"/>
                    <a:gd name="T5" fmla="*/ 3 h 629"/>
                    <a:gd name="T6" fmla="*/ 14 w 163"/>
                    <a:gd name="T7" fmla="*/ 5 h 629"/>
                    <a:gd name="T8" fmla="*/ 14 w 163"/>
                    <a:gd name="T9" fmla="*/ 7 h 629"/>
                    <a:gd name="T10" fmla="*/ 14 w 163"/>
                    <a:gd name="T11" fmla="*/ 9 h 629"/>
                    <a:gd name="T12" fmla="*/ 14 w 163"/>
                    <a:gd name="T13" fmla="*/ 12 h 629"/>
                    <a:gd name="T14" fmla="*/ 13 w 163"/>
                    <a:gd name="T15" fmla="*/ 14 h 629"/>
                    <a:gd name="T16" fmla="*/ 13 w 163"/>
                    <a:gd name="T17" fmla="*/ 17 h 629"/>
                    <a:gd name="T18" fmla="*/ 13 w 163"/>
                    <a:gd name="T19" fmla="*/ 19 h 629"/>
                    <a:gd name="T20" fmla="*/ 13 w 163"/>
                    <a:gd name="T21" fmla="*/ 22 h 629"/>
                    <a:gd name="T22" fmla="*/ 13 w 163"/>
                    <a:gd name="T23" fmla="*/ 24 h 629"/>
                    <a:gd name="T24" fmla="*/ 13 w 163"/>
                    <a:gd name="T25" fmla="*/ 25 h 629"/>
                    <a:gd name="T26" fmla="*/ 12 w 163"/>
                    <a:gd name="T27" fmla="*/ 27 h 629"/>
                    <a:gd name="T28" fmla="*/ 12 w 163"/>
                    <a:gd name="T29" fmla="*/ 28 h 629"/>
                    <a:gd name="T30" fmla="*/ 11 w 163"/>
                    <a:gd name="T31" fmla="*/ 30 h 629"/>
                    <a:gd name="T32" fmla="*/ 11 w 163"/>
                    <a:gd name="T33" fmla="*/ 32 h 629"/>
                    <a:gd name="T34" fmla="*/ 10 w 163"/>
                    <a:gd name="T35" fmla="*/ 34 h 629"/>
                    <a:gd name="T36" fmla="*/ 10 w 163"/>
                    <a:gd name="T37" fmla="*/ 36 h 629"/>
                    <a:gd name="T38" fmla="*/ 9 w 163"/>
                    <a:gd name="T39" fmla="*/ 38 h 629"/>
                    <a:gd name="T40" fmla="*/ 9 w 163"/>
                    <a:gd name="T41" fmla="*/ 41 h 629"/>
                    <a:gd name="T42" fmla="*/ 8 w 163"/>
                    <a:gd name="T43" fmla="*/ 43 h 629"/>
                    <a:gd name="T44" fmla="*/ 7 w 163"/>
                    <a:gd name="T45" fmla="*/ 45 h 629"/>
                    <a:gd name="T46" fmla="*/ 6 w 163"/>
                    <a:gd name="T47" fmla="*/ 48 h 629"/>
                    <a:gd name="T48" fmla="*/ 6 w 163"/>
                    <a:gd name="T49" fmla="*/ 50 h 629"/>
                    <a:gd name="T50" fmla="*/ 5 w 163"/>
                    <a:gd name="T51" fmla="*/ 52 h 629"/>
                    <a:gd name="T52" fmla="*/ 5 w 163"/>
                    <a:gd name="T53" fmla="*/ 53 h 629"/>
                    <a:gd name="T54" fmla="*/ 5 w 163"/>
                    <a:gd name="T55" fmla="*/ 54 h 629"/>
                    <a:gd name="T56" fmla="*/ 6 w 163"/>
                    <a:gd name="T57" fmla="*/ 64 h 629"/>
                    <a:gd name="T58" fmla="*/ 2 w 163"/>
                    <a:gd name="T59" fmla="*/ 71 h 629"/>
                    <a:gd name="T60" fmla="*/ 5 w 163"/>
                    <a:gd name="T61" fmla="*/ 78 h 629"/>
                    <a:gd name="T62" fmla="*/ 7 w 163"/>
                    <a:gd name="T63" fmla="*/ 71 h 629"/>
                    <a:gd name="T64" fmla="*/ 8 w 163"/>
                    <a:gd name="T65" fmla="*/ 70 h 629"/>
                    <a:gd name="T66" fmla="*/ 10 w 163"/>
                    <a:gd name="T67" fmla="*/ 68 h 629"/>
                    <a:gd name="T68" fmla="*/ 12 w 163"/>
                    <a:gd name="T69" fmla="*/ 67 h 629"/>
                    <a:gd name="T70" fmla="*/ 13 w 163"/>
                    <a:gd name="T71" fmla="*/ 65 h 629"/>
                    <a:gd name="T72" fmla="*/ 14 w 163"/>
                    <a:gd name="T73" fmla="*/ 63 h 629"/>
                    <a:gd name="T74" fmla="*/ 14 w 163"/>
                    <a:gd name="T75" fmla="*/ 62 h 629"/>
                    <a:gd name="T76" fmla="*/ 15 w 163"/>
                    <a:gd name="T77" fmla="*/ 60 h 629"/>
                    <a:gd name="T78" fmla="*/ 15 w 163"/>
                    <a:gd name="T79" fmla="*/ 57 h 629"/>
                    <a:gd name="T80" fmla="*/ 16 w 163"/>
                    <a:gd name="T81" fmla="*/ 55 h 629"/>
                    <a:gd name="T82" fmla="*/ 16 w 163"/>
                    <a:gd name="T83" fmla="*/ 53 h 629"/>
                    <a:gd name="T84" fmla="*/ 17 w 163"/>
                    <a:gd name="T85" fmla="*/ 52 h 629"/>
                    <a:gd name="T86" fmla="*/ 18 w 163"/>
                    <a:gd name="T87" fmla="*/ 49 h 629"/>
                    <a:gd name="T88" fmla="*/ 18 w 163"/>
                    <a:gd name="T89" fmla="*/ 47 h 629"/>
                    <a:gd name="T90" fmla="*/ 18 w 163"/>
                    <a:gd name="T91" fmla="*/ 46 h 629"/>
                    <a:gd name="T92" fmla="*/ 19 w 163"/>
                    <a:gd name="T93" fmla="*/ 43 h 629"/>
                    <a:gd name="T94" fmla="*/ 19 w 163"/>
                    <a:gd name="T95" fmla="*/ 41 h 629"/>
                    <a:gd name="T96" fmla="*/ 20 w 163"/>
                    <a:gd name="T97" fmla="*/ 38 h 629"/>
                    <a:gd name="T98" fmla="*/ 20 w 163"/>
                    <a:gd name="T99" fmla="*/ 36 h 629"/>
                    <a:gd name="T100" fmla="*/ 21 w 163"/>
                    <a:gd name="T101" fmla="*/ 35 h 629"/>
                    <a:gd name="T102" fmla="*/ 21 w 163"/>
                    <a:gd name="T103" fmla="*/ 34 h 629"/>
                    <a:gd name="T104" fmla="*/ 20 w 163"/>
                    <a:gd name="T105" fmla="*/ 28 h 629"/>
                    <a:gd name="T106" fmla="*/ 15 w 163"/>
                    <a:gd name="T107" fmla="*/ 0 h 62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8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5 w 794"/>
                    <a:gd name="T1" fmla="*/ 44 h 908"/>
                    <a:gd name="T2" fmla="*/ 9 w 794"/>
                    <a:gd name="T3" fmla="*/ 49 h 908"/>
                    <a:gd name="T4" fmla="*/ 14 w 794"/>
                    <a:gd name="T5" fmla="*/ 55 h 908"/>
                    <a:gd name="T6" fmla="*/ 19 w 794"/>
                    <a:gd name="T7" fmla="*/ 59 h 908"/>
                    <a:gd name="T8" fmla="*/ 25 w 794"/>
                    <a:gd name="T9" fmla="*/ 63 h 908"/>
                    <a:gd name="T10" fmla="*/ 31 w 794"/>
                    <a:gd name="T11" fmla="*/ 67 h 908"/>
                    <a:gd name="T12" fmla="*/ 36 w 794"/>
                    <a:gd name="T13" fmla="*/ 71 h 908"/>
                    <a:gd name="T14" fmla="*/ 41 w 794"/>
                    <a:gd name="T15" fmla="*/ 73 h 908"/>
                    <a:gd name="T16" fmla="*/ 47 w 794"/>
                    <a:gd name="T17" fmla="*/ 91 h 908"/>
                    <a:gd name="T18" fmla="*/ 47 w 794"/>
                    <a:gd name="T19" fmla="*/ 97 h 908"/>
                    <a:gd name="T20" fmla="*/ 48 w 794"/>
                    <a:gd name="T21" fmla="*/ 102 h 908"/>
                    <a:gd name="T22" fmla="*/ 51 w 794"/>
                    <a:gd name="T23" fmla="*/ 108 h 908"/>
                    <a:gd name="T24" fmla="*/ 56 w 794"/>
                    <a:gd name="T25" fmla="*/ 112 h 908"/>
                    <a:gd name="T26" fmla="*/ 61 w 794"/>
                    <a:gd name="T27" fmla="*/ 114 h 908"/>
                    <a:gd name="T28" fmla="*/ 66 w 794"/>
                    <a:gd name="T29" fmla="*/ 114 h 908"/>
                    <a:gd name="T30" fmla="*/ 73 w 794"/>
                    <a:gd name="T31" fmla="*/ 114 h 908"/>
                    <a:gd name="T32" fmla="*/ 79 w 794"/>
                    <a:gd name="T33" fmla="*/ 113 h 908"/>
                    <a:gd name="T34" fmla="*/ 85 w 794"/>
                    <a:gd name="T35" fmla="*/ 111 h 908"/>
                    <a:gd name="T36" fmla="*/ 90 w 794"/>
                    <a:gd name="T37" fmla="*/ 110 h 908"/>
                    <a:gd name="T38" fmla="*/ 96 w 794"/>
                    <a:gd name="T39" fmla="*/ 108 h 908"/>
                    <a:gd name="T40" fmla="*/ 100 w 794"/>
                    <a:gd name="T41" fmla="*/ 101 h 908"/>
                    <a:gd name="T42" fmla="*/ 95 w 794"/>
                    <a:gd name="T43" fmla="*/ 104 h 908"/>
                    <a:gd name="T44" fmla="*/ 88 w 794"/>
                    <a:gd name="T45" fmla="*/ 106 h 908"/>
                    <a:gd name="T46" fmla="*/ 82 w 794"/>
                    <a:gd name="T47" fmla="*/ 106 h 908"/>
                    <a:gd name="T48" fmla="*/ 77 w 794"/>
                    <a:gd name="T49" fmla="*/ 106 h 908"/>
                    <a:gd name="T50" fmla="*/ 73 w 794"/>
                    <a:gd name="T51" fmla="*/ 106 h 908"/>
                    <a:gd name="T52" fmla="*/ 67 w 794"/>
                    <a:gd name="T53" fmla="*/ 105 h 908"/>
                    <a:gd name="T54" fmla="*/ 79 w 794"/>
                    <a:gd name="T55" fmla="*/ 97 h 908"/>
                    <a:gd name="T56" fmla="*/ 76 w 794"/>
                    <a:gd name="T57" fmla="*/ 92 h 908"/>
                    <a:gd name="T58" fmla="*/ 75 w 794"/>
                    <a:gd name="T59" fmla="*/ 86 h 908"/>
                    <a:gd name="T60" fmla="*/ 76 w 794"/>
                    <a:gd name="T61" fmla="*/ 80 h 908"/>
                    <a:gd name="T62" fmla="*/ 77 w 794"/>
                    <a:gd name="T63" fmla="*/ 72 h 908"/>
                    <a:gd name="T64" fmla="*/ 80 w 794"/>
                    <a:gd name="T65" fmla="*/ 64 h 908"/>
                    <a:gd name="T66" fmla="*/ 84 w 794"/>
                    <a:gd name="T67" fmla="*/ 57 h 908"/>
                    <a:gd name="T68" fmla="*/ 87 w 794"/>
                    <a:gd name="T69" fmla="*/ 51 h 908"/>
                    <a:gd name="T70" fmla="*/ 68 w 794"/>
                    <a:gd name="T71" fmla="*/ 55 h 908"/>
                    <a:gd name="T72" fmla="*/ 90 w 794"/>
                    <a:gd name="T73" fmla="*/ 22 h 908"/>
                    <a:gd name="T74" fmla="*/ 88 w 794"/>
                    <a:gd name="T75" fmla="*/ 16 h 908"/>
                    <a:gd name="T76" fmla="*/ 83 w 794"/>
                    <a:gd name="T77" fmla="*/ 13 h 908"/>
                    <a:gd name="T78" fmla="*/ 78 w 794"/>
                    <a:gd name="T79" fmla="*/ 13 h 908"/>
                    <a:gd name="T80" fmla="*/ 73 w 794"/>
                    <a:gd name="T81" fmla="*/ 13 h 908"/>
                    <a:gd name="T82" fmla="*/ 68 w 794"/>
                    <a:gd name="T83" fmla="*/ 14 h 908"/>
                    <a:gd name="T84" fmla="*/ 65 w 794"/>
                    <a:gd name="T85" fmla="*/ 14 h 908"/>
                    <a:gd name="T86" fmla="*/ 70 w 794"/>
                    <a:gd name="T87" fmla="*/ 10 h 908"/>
                    <a:gd name="T88" fmla="*/ 77 w 794"/>
                    <a:gd name="T89" fmla="*/ 7 h 908"/>
                    <a:gd name="T90" fmla="*/ 84 w 794"/>
                    <a:gd name="T91" fmla="*/ 4 h 908"/>
                    <a:gd name="T92" fmla="*/ 88 w 794"/>
                    <a:gd name="T93" fmla="*/ 3 h 908"/>
                    <a:gd name="T94" fmla="*/ 66 w 794"/>
                    <a:gd name="T95" fmla="*/ 6 h 908"/>
                    <a:gd name="T96" fmla="*/ 61 w 794"/>
                    <a:gd name="T97" fmla="*/ 11 h 908"/>
                    <a:gd name="T98" fmla="*/ 55 w 794"/>
                    <a:gd name="T99" fmla="*/ 17 h 908"/>
                    <a:gd name="T100" fmla="*/ 51 w 794"/>
                    <a:gd name="T101" fmla="*/ 22 h 908"/>
                    <a:gd name="T102" fmla="*/ 46 w 794"/>
                    <a:gd name="T103" fmla="*/ 26 h 908"/>
                    <a:gd name="T104" fmla="*/ 41 w 794"/>
                    <a:gd name="T105" fmla="*/ 32 h 908"/>
                    <a:gd name="T106" fmla="*/ 18 w 794"/>
                    <a:gd name="T107" fmla="*/ 24 h 90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9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3 w 101"/>
                    <a:gd name="T1" fmla="*/ 0 h 50"/>
                    <a:gd name="T2" fmla="*/ 0 w 101"/>
                    <a:gd name="T3" fmla="*/ 4 h 50"/>
                    <a:gd name="T4" fmla="*/ 4 w 101"/>
                    <a:gd name="T5" fmla="*/ 6 h 50"/>
                    <a:gd name="T6" fmla="*/ 7 w 101"/>
                    <a:gd name="T7" fmla="*/ 5 h 50"/>
                    <a:gd name="T8" fmla="*/ 3 w 101"/>
                    <a:gd name="T9" fmla="*/ 3 h 50"/>
                    <a:gd name="T10" fmla="*/ 10 w 101"/>
                    <a:gd name="T11" fmla="*/ 3 h 50"/>
                    <a:gd name="T12" fmla="*/ 12 w 101"/>
                    <a:gd name="T13" fmla="*/ 3 h 50"/>
                    <a:gd name="T14" fmla="*/ 3 w 101"/>
                    <a:gd name="T15" fmla="*/ 0 h 50"/>
                    <a:gd name="T16" fmla="*/ 3 w 101"/>
                    <a:gd name="T17" fmla="*/ 0 h 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0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8 w 167"/>
                    <a:gd name="T1" fmla="*/ 0 h 69"/>
                    <a:gd name="T2" fmla="*/ 3 w 167"/>
                    <a:gd name="T3" fmla="*/ 2 h 69"/>
                    <a:gd name="T4" fmla="*/ 0 w 167"/>
                    <a:gd name="T5" fmla="*/ 7 h 69"/>
                    <a:gd name="T6" fmla="*/ 21 w 167"/>
                    <a:gd name="T7" fmla="*/ 8 h 69"/>
                    <a:gd name="T8" fmla="*/ 11 w 167"/>
                    <a:gd name="T9" fmla="*/ 1 h 69"/>
                    <a:gd name="T10" fmla="*/ 8 w 167"/>
                    <a:gd name="T11" fmla="*/ 0 h 69"/>
                    <a:gd name="T12" fmla="*/ 8 w 167"/>
                    <a:gd name="T13" fmla="*/ 0 h 6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42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latinLnBrk="1" hangingPunct="1"/>
                <a:endParaRPr kumimoji="1" lang="ko-KR" altLang="en-US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055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pic>
        <p:nvPicPr>
          <p:cNvPr id="2056" name="Picture 141" descr="MCj042173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3698875"/>
            <a:ext cx="113823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AutoShape 142"/>
          <p:cNvSpPr>
            <a:spLocks noChangeArrowheads="1"/>
          </p:cNvSpPr>
          <p:nvPr/>
        </p:nvSpPr>
        <p:spPr bwMode="auto">
          <a:xfrm>
            <a:off x="0" y="3352800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3200" dirty="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rPr>
              <a:t>제</a:t>
            </a:r>
            <a:r>
              <a:rPr lang="en-US" altLang="ko-KR" sz="3200" dirty="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rPr>
              <a:t>8</a:t>
            </a:r>
            <a:r>
              <a:rPr lang="ko-KR" altLang="en-US" sz="3200" dirty="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rPr>
              <a:t>장 함수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함수가 필요한 이유는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함수와 </a:t>
            </a:r>
            <a:r>
              <a:rPr lang="ko-KR" altLang="en-US" dirty="0"/>
              <a:t>프로그램의 관계는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컴파일러에서 </a:t>
            </a:r>
            <a:r>
              <a:rPr lang="ko-KR" altLang="en-US" dirty="0"/>
              <a:t>지원되는 함수를 </a:t>
            </a:r>
            <a:r>
              <a:rPr lang="en-US" altLang="ko-KR" dirty="0"/>
              <a:t>__________</a:t>
            </a:r>
            <a:r>
              <a:rPr lang="ko-KR" altLang="en-US" dirty="0"/>
              <a:t>함수라고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351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함수의 정의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708275"/>
            <a:ext cx="7469188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반환형</a:t>
            </a:r>
            <a:r>
              <a:rPr lang="en-US" altLang="ko-KR" smtClean="0"/>
              <a:t>(return type)</a:t>
            </a:r>
          </a:p>
          <a:p>
            <a:pPr eaLnBrk="1" hangingPunct="1"/>
            <a:r>
              <a:rPr lang="ko-KR" altLang="en-US" smtClean="0"/>
              <a:t>함수 헤더</a:t>
            </a:r>
            <a:r>
              <a:rPr lang="en-US" altLang="ko-KR" smtClean="0"/>
              <a:t>(function header)</a:t>
            </a:r>
          </a:p>
          <a:p>
            <a:pPr eaLnBrk="1" hangingPunct="1"/>
            <a:r>
              <a:rPr lang="ko-KR" altLang="en-US" smtClean="0"/>
              <a:t>함수 몸체</a:t>
            </a:r>
            <a:r>
              <a:rPr lang="en-US" altLang="ko-KR" smtClean="0"/>
              <a:t>(function body)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8229600" cy="571500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함수의 구조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006600"/>
            <a:ext cx="78882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반환형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09" y="2802468"/>
            <a:ext cx="61150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6"/>
          <a:stretch/>
        </p:blipFill>
        <p:spPr bwMode="auto">
          <a:xfrm>
            <a:off x="0" y="1540933"/>
            <a:ext cx="8697306" cy="125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210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2638954"/>
            <a:ext cx="73533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3" y="1287464"/>
            <a:ext cx="8498946" cy="151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279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 정의 예제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6197600" cy="912813"/>
          </a:xfrm>
        </p:spPr>
        <p:txBody>
          <a:bodyPr/>
          <a:lstStyle/>
          <a:p>
            <a:pPr eaLnBrk="1" hangingPunct="1"/>
            <a:r>
              <a:rPr lang="ko-KR" altLang="en-US" smtClean="0"/>
              <a:t>함수를 프로그램을 이루는 부품이라고 가정하자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입력을 받아서 작업한 후에 결과를 생성한다</a:t>
            </a:r>
            <a:r>
              <a:rPr lang="en-US" altLang="ko-KR" smtClean="0"/>
              <a:t>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246313"/>
            <a:ext cx="68389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예제 </a:t>
            </a:r>
            <a:r>
              <a:rPr lang="en-US" altLang="ko-KR" sz="3600" smtClean="0"/>
              <a:t>#1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정수의 제곱값을 계산하는 함수</a:t>
            </a: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1189038" y="2378075"/>
            <a:ext cx="5699125" cy="4508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dirty="0" err="1">
                <a:latin typeface="굴림" pitchFamily="50" charset="-127"/>
              </a:rPr>
              <a:t>반환값</a:t>
            </a:r>
            <a:r>
              <a:rPr kumimoji="1" lang="en-US" altLang="ko-KR" dirty="0">
                <a:latin typeface="굴림" pitchFamily="50" charset="-127"/>
              </a:rPr>
              <a:t>: </a:t>
            </a:r>
            <a:r>
              <a:rPr kumimoji="1" lang="en-US" altLang="ko-KR" dirty="0" err="1">
                <a:solidFill>
                  <a:schemeClr val="tx2"/>
                </a:solidFill>
                <a:latin typeface="+mn-lt"/>
              </a:rPr>
              <a:t>int</a:t>
            </a:r>
            <a:r>
              <a:rPr kumimoji="1" lang="en-US" altLang="ko-KR" dirty="0">
                <a:solidFill>
                  <a:schemeClr val="tx2"/>
                </a:solidFill>
                <a:latin typeface="굴림" pitchFamily="50" charset="-127"/>
              </a:rPr>
              <a:t> </a:t>
            </a:r>
            <a:r>
              <a:rPr kumimoji="1" lang="en-US" altLang="ko-KR" dirty="0">
                <a:solidFill>
                  <a:srgbClr val="0000FF"/>
                </a:solidFill>
                <a:latin typeface="굴림" pitchFamily="50" charset="-127"/>
              </a:rPr>
              <a:t>/</a:t>
            </a:r>
            <a:r>
              <a:rPr kumimoji="1" lang="en-US" altLang="ko-KR" dirty="0">
                <a:solidFill>
                  <a:schemeClr val="tx2"/>
                </a:solidFill>
                <a:latin typeface="굴림" pitchFamily="50" charset="-127"/>
              </a:rPr>
              <a:t> </a:t>
            </a:r>
            <a:r>
              <a:rPr kumimoji="1" lang="ko-KR" altLang="en-US" dirty="0">
                <a:latin typeface="굴림" pitchFamily="50" charset="-127"/>
              </a:rPr>
              <a:t>함수 이름</a:t>
            </a:r>
            <a:r>
              <a:rPr kumimoji="1" lang="en-US" altLang="ko-KR" dirty="0">
                <a:latin typeface="굴림" pitchFamily="50" charset="-127"/>
              </a:rPr>
              <a:t>:</a:t>
            </a:r>
            <a:r>
              <a:rPr kumimoji="1" lang="en-US" altLang="ko-KR" dirty="0">
                <a:solidFill>
                  <a:schemeClr val="tx2"/>
                </a:solidFill>
                <a:latin typeface="굴림" pitchFamily="50" charset="-127"/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  <a:latin typeface="+mj-lt"/>
              </a:rPr>
              <a:t>square</a:t>
            </a:r>
            <a:r>
              <a:rPr kumimoji="1" lang="en-US" altLang="ko-KR" dirty="0">
                <a:solidFill>
                  <a:srgbClr val="0000FF"/>
                </a:solidFill>
                <a:latin typeface="굴림" pitchFamily="50" charset="-127"/>
              </a:rPr>
              <a:t> / </a:t>
            </a:r>
            <a:r>
              <a:rPr kumimoji="1" lang="ko-KR" altLang="en-US" dirty="0">
                <a:latin typeface="굴림" pitchFamily="50" charset="-127"/>
              </a:rPr>
              <a:t>매개 변수</a:t>
            </a:r>
            <a:r>
              <a:rPr kumimoji="1" lang="en-US" altLang="ko-KR" dirty="0">
                <a:latin typeface="굴림" pitchFamily="50" charset="-127"/>
              </a:rPr>
              <a:t>: </a:t>
            </a:r>
            <a:r>
              <a:rPr kumimoji="1" lang="en-US" altLang="ko-KR" dirty="0" err="1">
                <a:solidFill>
                  <a:schemeClr val="tx2"/>
                </a:solidFill>
                <a:latin typeface="+mj-lt"/>
              </a:rPr>
              <a:t>int</a:t>
            </a:r>
            <a:r>
              <a:rPr kumimoji="1" lang="en-US" altLang="ko-KR" dirty="0">
                <a:solidFill>
                  <a:schemeClr val="tx2"/>
                </a:solidFill>
                <a:latin typeface="+mj-lt"/>
              </a:rPr>
              <a:t> n</a:t>
            </a:r>
            <a:r>
              <a:rPr kumimoji="1" lang="en-US" altLang="ko-KR" dirty="0">
                <a:latin typeface="+mj-lt"/>
              </a:rPr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697038" y="3830638"/>
            <a:ext cx="4546600" cy="1409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 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square(  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n 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return(n*n);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614738" y="3186113"/>
            <a:ext cx="774700" cy="557212"/>
          </a:xfrm>
          <a:prstGeom prst="downArrow">
            <a:avLst>
              <a:gd name="adj1" fmla="val 50000"/>
              <a:gd name="adj2" fmla="val 40329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cxnSp>
        <p:nvCxnSpPr>
          <p:cNvPr id="8" name="직선 화살표 연결선 7"/>
          <p:cNvCxnSpPr>
            <a:cxnSpLocks noChangeShapeType="1"/>
          </p:cNvCxnSpPr>
          <p:nvPr/>
        </p:nvCxnSpPr>
        <p:spPr bwMode="auto">
          <a:xfrm flipH="1">
            <a:off x="3313113" y="2743200"/>
            <a:ext cx="2930525" cy="116046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cxnSpLocks noChangeShapeType="1"/>
          </p:cNvCxnSpPr>
          <p:nvPr/>
        </p:nvCxnSpPr>
        <p:spPr bwMode="auto">
          <a:xfrm flipH="1">
            <a:off x="2547938" y="2743200"/>
            <a:ext cx="1585912" cy="120967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>
            <a:cxnSpLocks noChangeShapeType="1"/>
          </p:cNvCxnSpPr>
          <p:nvPr/>
        </p:nvCxnSpPr>
        <p:spPr bwMode="auto">
          <a:xfrm flipH="1">
            <a:off x="1909763" y="2743200"/>
            <a:ext cx="492125" cy="117316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예제 </a:t>
            </a:r>
            <a:r>
              <a:rPr lang="en-US" altLang="ko-KR" sz="3600" smtClean="0"/>
              <a:t>#2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두개의 정수중에서 큰 수를 계산하는 함수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89038" y="2039938"/>
            <a:ext cx="6345237" cy="520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>
                <a:latin typeface="Comic Sans MS" pitchFamily="66" charset="0"/>
              </a:rPr>
              <a:t>반환값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int  / </a:t>
            </a:r>
            <a:r>
              <a:rPr kumimoji="1" lang="ko-KR" altLang="en-US">
                <a:latin typeface="Comic Sans MS" pitchFamily="66" charset="0"/>
              </a:rPr>
              <a:t>함수 이름</a:t>
            </a:r>
            <a:r>
              <a:rPr kumimoji="1" lang="en-US" altLang="ko-KR">
                <a:latin typeface="Comic Sans MS" pitchFamily="66" charset="0"/>
              </a:rPr>
              <a:t>: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 get_max  /  </a:t>
            </a:r>
            <a:r>
              <a:rPr kumimoji="1" lang="ko-KR" altLang="en-US">
                <a:latin typeface="Comic Sans MS" pitchFamily="66" charset="0"/>
              </a:rPr>
              <a:t>매개 변수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int x, int y</a:t>
            </a:r>
            <a:r>
              <a:rPr kumimoji="1" lang="en-US" altLang="ko-KR">
                <a:latin typeface="Comic Sans MS" pitchFamily="66" charset="0"/>
              </a:rPr>
              <a:t> </a:t>
            </a: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1928813" y="3657600"/>
            <a:ext cx="4548187" cy="1700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dirty="0" err="1">
                <a:solidFill>
                  <a:srgbClr val="0000FF"/>
                </a:solidFill>
                <a:latin typeface="+mj-lt"/>
                <a:ea typeface="휴먼명조" pitchFamily="2" charset="-127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 </a:t>
            </a:r>
            <a:r>
              <a:rPr kumimoji="1" lang="en-US" altLang="ko-KR" dirty="0" err="1">
                <a:solidFill>
                  <a:srgbClr val="000000"/>
                </a:solidFill>
                <a:latin typeface="+mj-lt"/>
                <a:ea typeface="휴먼명조" pitchFamily="2" charset="-127"/>
              </a:rPr>
              <a:t>get_max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(</a:t>
            </a:r>
            <a:r>
              <a:rPr kumimoji="1" lang="en-US" altLang="ko-KR" dirty="0" err="1">
                <a:solidFill>
                  <a:srgbClr val="0000FF"/>
                </a:solidFill>
                <a:latin typeface="+mj-lt"/>
                <a:ea typeface="휴먼명조" pitchFamily="2" charset="-127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 x, </a:t>
            </a:r>
            <a:r>
              <a:rPr kumimoji="1" lang="en-US" altLang="ko-KR" dirty="0" err="1">
                <a:solidFill>
                  <a:srgbClr val="0000FF"/>
                </a:solidFill>
                <a:latin typeface="+mj-lt"/>
                <a:ea typeface="휴먼명조" pitchFamily="2" charset="-127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 y)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  </a:t>
            </a:r>
            <a:r>
              <a:rPr kumimoji="1" lang="en-US" altLang="ko-KR" dirty="0">
                <a:solidFill>
                  <a:srgbClr val="0000FF"/>
                </a:solidFill>
                <a:latin typeface="+mj-lt"/>
                <a:ea typeface="휴먼명조" pitchFamily="2" charset="-127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( x &gt; y ) </a:t>
            </a:r>
            <a:r>
              <a:rPr kumimoji="1" lang="en-US" altLang="ko-KR" dirty="0">
                <a:solidFill>
                  <a:srgbClr val="0000FF"/>
                </a:solidFill>
                <a:latin typeface="+mj-lt"/>
                <a:ea typeface="휴먼명조" pitchFamily="2" charset="-127"/>
              </a:rPr>
              <a:t>return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(x);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  else </a:t>
            </a:r>
            <a:r>
              <a:rPr kumimoji="1" lang="en-US" altLang="ko-KR" dirty="0">
                <a:solidFill>
                  <a:srgbClr val="0000FF"/>
                </a:solidFill>
                <a:latin typeface="+mj-lt"/>
                <a:ea typeface="휴먼명조" pitchFamily="2" charset="-127"/>
              </a:rPr>
              <a:t>return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(y);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+mj-lt"/>
                <a:ea typeface="휴먼명조" pitchFamily="2" charset="-127"/>
              </a:rPr>
              <a:t>} 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586163" y="2867025"/>
            <a:ext cx="776287" cy="4714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cxnSp>
        <p:nvCxnSpPr>
          <p:cNvPr id="13" name="직선 화살표 연결선 12"/>
          <p:cNvCxnSpPr>
            <a:cxnSpLocks noChangeShapeType="1"/>
          </p:cNvCxnSpPr>
          <p:nvPr/>
        </p:nvCxnSpPr>
        <p:spPr bwMode="auto">
          <a:xfrm flipH="1">
            <a:off x="3846513" y="2462213"/>
            <a:ext cx="2630487" cy="128111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cxnSpLocks noChangeShapeType="1"/>
          </p:cNvCxnSpPr>
          <p:nvPr/>
        </p:nvCxnSpPr>
        <p:spPr bwMode="auto">
          <a:xfrm flipH="1">
            <a:off x="2925763" y="2462213"/>
            <a:ext cx="1211262" cy="128111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cxnSpLocks noChangeShapeType="1"/>
          </p:cNvCxnSpPr>
          <p:nvPr/>
        </p:nvCxnSpPr>
        <p:spPr bwMode="auto">
          <a:xfrm flipH="1">
            <a:off x="2170113" y="2462213"/>
            <a:ext cx="157162" cy="128111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 </a:t>
            </a:r>
            <a:r>
              <a:rPr lang="en-US" altLang="ko-KR" sz="3600" dirty="0" smtClean="0"/>
              <a:t>#3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별표 기호를 이용하여 정사각형을 그리는 함수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89038" y="1857375"/>
            <a:ext cx="7064375" cy="520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>
                <a:latin typeface="Comic Sans MS" pitchFamily="66" charset="0"/>
              </a:rPr>
              <a:t>반환값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void  /  </a:t>
            </a:r>
            <a:r>
              <a:rPr kumimoji="1" lang="ko-KR" altLang="en-US">
                <a:latin typeface="Comic Sans MS" pitchFamily="66" charset="0"/>
              </a:rPr>
              <a:t>함수 이름</a:t>
            </a:r>
            <a:r>
              <a:rPr kumimoji="1" lang="en-US" altLang="ko-KR">
                <a:latin typeface="Comic Sans MS" pitchFamily="66" charset="0"/>
              </a:rPr>
              <a:t>: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 draw_rect  /  </a:t>
            </a:r>
            <a:r>
              <a:rPr kumimoji="1" lang="ko-KR" altLang="en-US">
                <a:latin typeface="Comic Sans MS" pitchFamily="66" charset="0"/>
              </a:rPr>
              <a:t>매개 변수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int side</a:t>
            </a:r>
            <a:r>
              <a:rPr kumimoji="1" lang="en-US" altLang="ko-KR">
                <a:latin typeface="Comic Sans MS" pitchFamily="66" charset="0"/>
              </a:rPr>
              <a:t>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4075" y="3438525"/>
            <a:ext cx="4676775" cy="317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draw_rect(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side)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x, y;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(y = 0; y &lt; side; y++)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(x = 0; x &lt; side; x++)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</a:rPr>
              <a:t>"*"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</a:rPr>
              <a:t>"\n"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102100" y="2708275"/>
            <a:ext cx="776288" cy="3778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H="1">
            <a:off x="2479675" y="2308225"/>
            <a:ext cx="219075" cy="122713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cxnSpLocks noChangeShapeType="1"/>
          </p:cNvCxnSpPr>
          <p:nvPr/>
        </p:nvCxnSpPr>
        <p:spPr bwMode="auto">
          <a:xfrm flipH="1">
            <a:off x="4230688" y="2308225"/>
            <a:ext cx="2808287" cy="122713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cxnSpLocks noChangeShapeType="1"/>
          </p:cNvCxnSpPr>
          <p:nvPr/>
        </p:nvCxnSpPr>
        <p:spPr bwMode="auto">
          <a:xfrm flipH="1">
            <a:off x="3230563" y="2308225"/>
            <a:ext cx="1752600" cy="122713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 </a:t>
            </a:r>
            <a:r>
              <a:rPr lang="en-US" altLang="ko-KR" sz="3600" dirty="0" smtClean="0"/>
              <a:t>#4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정수의 거듭 제곱값</a:t>
            </a:r>
            <a:r>
              <a:rPr lang="en-US" altLang="ko-KR" smtClean="0"/>
              <a:t>(x</a:t>
            </a:r>
            <a:r>
              <a:rPr lang="en-US" altLang="ko-KR" baseline="30000" smtClean="0"/>
              <a:t>y</a:t>
            </a:r>
            <a:r>
              <a:rPr lang="en-US" altLang="ko-KR" smtClean="0"/>
              <a:t>)</a:t>
            </a:r>
            <a:r>
              <a:rPr lang="ko-KR" altLang="en-US" smtClean="0"/>
              <a:t>을 계산하는 함수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89038" y="1857375"/>
            <a:ext cx="6480175" cy="520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>
                <a:latin typeface="Comic Sans MS" pitchFamily="66" charset="0"/>
              </a:rPr>
              <a:t>반환값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int   /  </a:t>
            </a:r>
            <a:r>
              <a:rPr kumimoji="1" lang="ko-KR" altLang="en-US">
                <a:latin typeface="Comic Sans MS" pitchFamily="66" charset="0"/>
              </a:rPr>
              <a:t>함수 이름</a:t>
            </a:r>
            <a:r>
              <a:rPr kumimoji="1" lang="en-US" altLang="ko-KR">
                <a:latin typeface="Comic Sans MS" pitchFamily="66" charset="0"/>
              </a:rPr>
              <a:t>: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 power  /  </a:t>
            </a:r>
            <a:r>
              <a:rPr kumimoji="1" lang="ko-KR" altLang="en-US">
                <a:latin typeface="Comic Sans MS" pitchFamily="66" charset="0"/>
              </a:rPr>
              <a:t>매개 변수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int x, int y</a:t>
            </a:r>
            <a:r>
              <a:rPr kumimoji="1" lang="en-US" altLang="ko-KR">
                <a:latin typeface="Comic Sans MS" pitchFamily="66" charset="0"/>
              </a:rPr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95513" y="3243263"/>
            <a:ext cx="4676775" cy="297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power(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x, 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y)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i;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long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result = 1;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</a:b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(i = 0; i &lt; y; i++)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           result *= x;   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result;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100513" y="2635250"/>
            <a:ext cx="776287" cy="3778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>
            <a:off x="2362200" y="2308225"/>
            <a:ext cx="0" cy="103187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cxnSpLocks noChangeShapeType="1"/>
          </p:cNvCxnSpPr>
          <p:nvPr/>
        </p:nvCxnSpPr>
        <p:spPr bwMode="auto">
          <a:xfrm flipH="1">
            <a:off x="3962400" y="2308225"/>
            <a:ext cx="2952750" cy="103187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/>
          <p:cNvCxnSpPr>
            <a:cxnSpLocks noChangeShapeType="1"/>
          </p:cNvCxnSpPr>
          <p:nvPr/>
        </p:nvCxnSpPr>
        <p:spPr bwMode="auto">
          <a:xfrm flipH="1">
            <a:off x="3011488" y="2308225"/>
            <a:ext cx="1438275" cy="103187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13 w 13192"/>
                <a:gd name="T1" fmla="*/ 0 h 17168"/>
                <a:gd name="T2" fmla="*/ 17 w 13192"/>
                <a:gd name="T3" fmla="*/ 1 h 17168"/>
                <a:gd name="T4" fmla="*/ 23 w 13192"/>
                <a:gd name="T5" fmla="*/ 2 h 17168"/>
                <a:gd name="T6" fmla="*/ 32 w 13192"/>
                <a:gd name="T7" fmla="*/ 3 h 17168"/>
                <a:gd name="T8" fmla="*/ 40 w 13192"/>
                <a:gd name="T9" fmla="*/ 5 h 17168"/>
                <a:gd name="T10" fmla="*/ 47 w 13192"/>
                <a:gd name="T11" fmla="*/ 6 h 17168"/>
                <a:gd name="T12" fmla="*/ 51 w 13192"/>
                <a:gd name="T13" fmla="*/ 7 h 17168"/>
                <a:gd name="T14" fmla="*/ 54 w 13192"/>
                <a:gd name="T15" fmla="*/ 7 h 17168"/>
                <a:gd name="T16" fmla="*/ 57 w 13192"/>
                <a:gd name="T17" fmla="*/ 7 h 17168"/>
                <a:gd name="T18" fmla="*/ 60 w 13192"/>
                <a:gd name="T19" fmla="*/ 8 h 17168"/>
                <a:gd name="T20" fmla="*/ 61 w 13192"/>
                <a:gd name="T21" fmla="*/ 8 h 17168"/>
                <a:gd name="T22" fmla="*/ 61 w 13192"/>
                <a:gd name="T23" fmla="*/ 9 h 17168"/>
                <a:gd name="T24" fmla="*/ 60 w 13192"/>
                <a:gd name="T25" fmla="*/ 14 h 17168"/>
                <a:gd name="T26" fmla="*/ 58 w 13192"/>
                <a:gd name="T27" fmla="*/ 23 h 17168"/>
                <a:gd name="T28" fmla="*/ 56 w 13192"/>
                <a:gd name="T29" fmla="*/ 35 h 17168"/>
                <a:gd name="T30" fmla="*/ 55 w 13192"/>
                <a:gd name="T31" fmla="*/ 44 h 17168"/>
                <a:gd name="T32" fmla="*/ 54 w 13192"/>
                <a:gd name="T33" fmla="*/ 50 h 17168"/>
                <a:gd name="T34" fmla="*/ 53 w 13192"/>
                <a:gd name="T35" fmla="*/ 57 h 17168"/>
                <a:gd name="T36" fmla="*/ 52 w 13192"/>
                <a:gd name="T37" fmla="*/ 62 h 17168"/>
                <a:gd name="T38" fmla="*/ 51 w 13192"/>
                <a:gd name="T39" fmla="*/ 68 h 17168"/>
                <a:gd name="T40" fmla="*/ 50 w 13192"/>
                <a:gd name="T41" fmla="*/ 72 h 17168"/>
                <a:gd name="T42" fmla="*/ 50 w 13192"/>
                <a:gd name="T43" fmla="*/ 76 h 17168"/>
                <a:gd name="T44" fmla="*/ 49 w 13192"/>
                <a:gd name="T45" fmla="*/ 79 h 17168"/>
                <a:gd name="T46" fmla="*/ 49 w 13192"/>
                <a:gd name="T47" fmla="*/ 79 h 17168"/>
                <a:gd name="T48" fmla="*/ 45 w 13192"/>
                <a:gd name="T49" fmla="*/ 79 h 17168"/>
                <a:gd name="T50" fmla="*/ 39 w 13192"/>
                <a:gd name="T51" fmla="*/ 78 h 17168"/>
                <a:gd name="T52" fmla="*/ 31 w 13192"/>
                <a:gd name="T53" fmla="*/ 76 h 17168"/>
                <a:gd name="T54" fmla="*/ 22 w 13192"/>
                <a:gd name="T55" fmla="*/ 75 h 17168"/>
                <a:gd name="T56" fmla="*/ 13 w 13192"/>
                <a:gd name="T57" fmla="*/ 74 h 17168"/>
                <a:gd name="T58" fmla="*/ 6 w 13192"/>
                <a:gd name="T59" fmla="*/ 72 h 17168"/>
                <a:gd name="T60" fmla="*/ 1 w 13192"/>
                <a:gd name="T61" fmla="*/ 72 h 17168"/>
                <a:gd name="T62" fmla="*/ 0 w 13192"/>
                <a:gd name="T63" fmla="*/ 71 h 17168"/>
                <a:gd name="T64" fmla="*/ 1 w 13192"/>
                <a:gd name="T65" fmla="*/ 66 h 17168"/>
                <a:gd name="T66" fmla="*/ 3 w 13192"/>
                <a:gd name="T67" fmla="*/ 57 h 17168"/>
                <a:gd name="T68" fmla="*/ 5 w 13192"/>
                <a:gd name="T69" fmla="*/ 45 h 17168"/>
                <a:gd name="T70" fmla="*/ 7 w 13192"/>
                <a:gd name="T71" fmla="*/ 36 h 17168"/>
                <a:gd name="T72" fmla="*/ 8 w 13192"/>
                <a:gd name="T73" fmla="*/ 30 h 17168"/>
                <a:gd name="T74" fmla="*/ 9 w 13192"/>
                <a:gd name="T75" fmla="*/ 24 h 17168"/>
                <a:gd name="T76" fmla="*/ 10 w 13192"/>
                <a:gd name="T77" fmla="*/ 18 h 17168"/>
                <a:gd name="T78" fmla="*/ 11 w 13192"/>
                <a:gd name="T79" fmla="*/ 13 h 17168"/>
                <a:gd name="T80" fmla="*/ 11 w 13192"/>
                <a:gd name="T81" fmla="*/ 8 h 17168"/>
                <a:gd name="T82" fmla="*/ 12 w 13192"/>
                <a:gd name="T83" fmla="*/ 4 h 17168"/>
                <a:gd name="T84" fmla="*/ 12 w 13192"/>
                <a:gd name="T85" fmla="*/ 1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4 w 1424"/>
                <a:gd name="T1" fmla="*/ 0 h 1434"/>
                <a:gd name="T2" fmla="*/ 1 w 1424"/>
                <a:gd name="T3" fmla="*/ 2 h 1434"/>
                <a:gd name="T4" fmla="*/ 1 w 1424"/>
                <a:gd name="T5" fmla="*/ 2 h 1434"/>
                <a:gd name="T6" fmla="*/ 1 w 1424"/>
                <a:gd name="T7" fmla="*/ 2 h 1434"/>
                <a:gd name="T8" fmla="*/ 1 w 1424"/>
                <a:gd name="T9" fmla="*/ 2 h 1434"/>
                <a:gd name="T10" fmla="*/ 0 w 1424"/>
                <a:gd name="T11" fmla="*/ 3 h 1434"/>
                <a:gd name="T12" fmla="*/ 0 w 1424"/>
                <a:gd name="T13" fmla="*/ 3 h 1434"/>
                <a:gd name="T14" fmla="*/ 0 w 1424"/>
                <a:gd name="T15" fmla="*/ 3 h 1434"/>
                <a:gd name="T16" fmla="*/ 0 w 1424"/>
                <a:gd name="T17" fmla="*/ 4 h 1434"/>
                <a:gd name="T18" fmla="*/ 0 w 1424"/>
                <a:gd name="T19" fmla="*/ 4 h 1434"/>
                <a:gd name="T20" fmla="*/ 0 w 1424"/>
                <a:gd name="T21" fmla="*/ 4 h 1434"/>
                <a:gd name="T22" fmla="*/ 0 w 1424"/>
                <a:gd name="T23" fmla="*/ 4 h 1434"/>
                <a:gd name="T24" fmla="*/ 0 w 1424"/>
                <a:gd name="T25" fmla="*/ 5 h 1434"/>
                <a:gd name="T26" fmla="*/ 0 w 1424"/>
                <a:gd name="T27" fmla="*/ 5 h 1434"/>
                <a:gd name="T28" fmla="*/ 1 w 1424"/>
                <a:gd name="T29" fmla="*/ 5 h 1434"/>
                <a:gd name="T30" fmla="*/ 1 w 1424"/>
                <a:gd name="T31" fmla="*/ 5 h 1434"/>
                <a:gd name="T32" fmla="*/ 1 w 1424"/>
                <a:gd name="T33" fmla="*/ 6 h 1434"/>
                <a:gd name="T34" fmla="*/ 1 w 1424"/>
                <a:gd name="T35" fmla="*/ 6 h 1434"/>
                <a:gd name="T36" fmla="*/ 2 w 1424"/>
                <a:gd name="T37" fmla="*/ 6 h 1434"/>
                <a:gd name="T38" fmla="*/ 2 w 1424"/>
                <a:gd name="T39" fmla="*/ 7 h 1434"/>
                <a:gd name="T40" fmla="*/ 3 w 1424"/>
                <a:gd name="T41" fmla="*/ 7 h 1434"/>
                <a:gd name="T42" fmla="*/ 3 w 1424"/>
                <a:gd name="T43" fmla="*/ 7 h 1434"/>
                <a:gd name="T44" fmla="*/ 3 w 1424"/>
                <a:gd name="T45" fmla="*/ 7 h 1434"/>
                <a:gd name="T46" fmla="*/ 4 w 1424"/>
                <a:gd name="T47" fmla="*/ 7 h 1434"/>
                <a:gd name="T48" fmla="*/ 4 w 1424"/>
                <a:gd name="T49" fmla="*/ 7 h 1434"/>
                <a:gd name="T50" fmla="*/ 4 w 1424"/>
                <a:gd name="T51" fmla="*/ 7 h 1434"/>
                <a:gd name="T52" fmla="*/ 4 w 1424"/>
                <a:gd name="T53" fmla="*/ 7 h 1434"/>
                <a:gd name="T54" fmla="*/ 4 w 1424"/>
                <a:gd name="T55" fmla="*/ 6 h 1434"/>
                <a:gd name="T56" fmla="*/ 4 w 1424"/>
                <a:gd name="T57" fmla="*/ 6 h 1434"/>
                <a:gd name="T58" fmla="*/ 4 w 1424"/>
                <a:gd name="T59" fmla="*/ 6 h 1434"/>
                <a:gd name="T60" fmla="*/ 4 w 1424"/>
                <a:gd name="T61" fmla="*/ 6 h 1434"/>
                <a:gd name="T62" fmla="*/ 5 w 1424"/>
                <a:gd name="T63" fmla="*/ 6 h 1434"/>
                <a:gd name="T64" fmla="*/ 5 w 1424"/>
                <a:gd name="T65" fmla="*/ 5 h 1434"/>
                <a:gd name="T66" fmla="*/ 5 w 1424"/>
                <a:gd name="T67" fmla="*/ 5 h 1434"/>
                <a:gd name="T68" fmla="*/ 5 w 1424"/>
                <a:gd name="T69" fmla="*/ 4 h 1434"/>
                <a:gd name="T70" fmla="*/ 6 w 1424"/>
                <a:gd name="T71" fmla="*/ 2 h 1434"/>
                <a:gd name="T72" fmla="*/ 6 w 1424"/>
                <a:gd name="T73" fmla="*/ 2 h 1434"/>
                <a:gd name="T74" fmla="*/ 6 w 1424"/>
                <a:gd name="T75" fmla="*/ 2 h 1434"/>
                <a:gd name="T76" fmla="*/ 6 w 1424"/>
                <a:gd name="T77" fmla="*/ 2 h 1434"/>
                <a:gd name="T78" fmla="*/ 6 w 1424"/>
                <a:gd name="T79" fmla="*/ 1 h 1434"/>
                <a:gd name="T80" fmla="*/ 6 w 1424"/>
                <a:gd name="T81" fmla="*/ 1 h 1434"/>
                <a:gd name="T82" fmla="*/ 5 w 1424"/>
                <a:gd name="T83" fmla="*/ 1 h 1434"/>
                <a:gd name="T84" fmla="*/ 5 w 1424"/>
                <a:gd name="T85" fmla="*/ 1 h 1434"/>
                <a:gd name="T86" fmla="*/ 5 w 1424"/>
                <a:gd name="T87" fmla="*/ 1 h 1434"/>
                <a:gd name="T88" fmla="*/ 5 w 1424"/>
                <a:gd name="T89" fmla="*/ 0 h 1434"/>
                <a:gd name="T90" fmla="*/ 4 w 1424"/>
                <a:gd name="T91" fmla="*/ 0 h 1434"/>
                <a:gd name="T92" fmla="*/ 4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1 h 405"/>
                <a:gd name="T4" fmla="*/ 0 w 129"/>
                <a:gd name="T5" fmla="*/ 2 h 405"/>
                <a:gd name="T6" fmla="*/ 0 w 129"/>
                <a:gd name="T7" fmla="*/ 1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1 w 1346"/>
                <a:gd name="T1" fmla="*/ 1 h 883"/>
                <a:gd name="T2" fmla="*/ 1 w 1346"/>
                <a:gd name="T3" fmla="*/ 1 h 883"/>
                <a:gd name="T4" fmla="*/ 1 w 1346"/>
                <a:gd name="T5" fmla="*/ 1 h 883"/>
                <a:gd name="T6" fmla="*/ 1 w 1346"/>
                <a:gd name="T7" fmla="*/ 1 h 883"/>
                <a:gd name="T8" fmla="*/ 0 w 1346"/>
                <a:gd name="T9" fmla="*/ 1 h 883"/>
                <a:gd name="T10" fmla="*/ 0 w 1346"/>
                <a:gd name="T11" fmla="*/ 1 h 883"/>
                <a:gd name="T12" fmla="*/ 0 w 1346"/>
                <a:gd name="T13" fmla="*/ 2 h 883"/>
                <a:gd name="T14" fmla="*/ 0 w 1346"/>
                <a:gd name="T15" fmla="*/ 2 h 883"/>
                <a:gd name="T16" fmla="*/ 0 w 1346"/>
                <a:gd name="T17" fmla="*/ 2 h 883"/>
                <a:gd name="T18" fmla="*/ 0 w 1346"/>
                <a:gd name="T19" fmla="*/ 3 h 883"/>
                <a:gd name="T20" fmla="*/ 0 w 1346"/>
                <a:gd name="T21" fmla="*/ 3 h 883"/>
                <a:gd name="T22" fmla="*/ 0 w 1346"/>
                <a:gd name="T23" fmla="*/ 3 h 883"/>
                <a:gd name="T24" fmla="*/ 0 w 1346"/>
                <a:gd name="T25" fmla="*/ 3 h 883"/>
                <a:gd name="T26" fmla="*/ 1 w 1346"/>
                <a:gd name="T27" fmla="*/ 4 h 883"/>
                <a:gd name="T28" fmla="*/ 1 w 1346"/>
                <a:gd name="T29" fmla="*/ 4 h 883"/>
                <a:gd name="T30" fmla="*/ 1 w 1346"/>
                <a:gd name="T31" fmla="*/ 4 h 883"/>
                <a:gd name="T32" fmla="*/ 2 w 1346"/>
                <a:gd name="T33" fmla="*/ 4 h 883"/>
                <a:gd name="T34" fmla="*/ 2 w 1346"/>
                <a:gd name="T35" fmla="*/ 4 h 883"/>
                <a:gd name="T36" fmla="*/ 2 w 1346"/>
                <a:gd name="T37" fmla="*/ 4 h 883"/>
                <a:gd name="T38" fmla="*/ 3 w 1346"/>
                <a:gd name="T39" fmla="*/ 4 h 883"/>
                <a:gd name="T40" fmla="*/ 3 w 1346"/>
                <a:gd name="T41" fmla="*/ 4 h 883"/>
                <a:gd name="T42" fmla="*/ 4 w 1346"/>
                <a:gd name="T43" fmla="*/ 4 h 883"/>
                <a:gd name="T44" fmla="*/ 4 w 1346"/>
                <a:gd name="T45" fmla="*/ 4 h 883"/>
                <a:gd name="T46" fmla="*/ 4 w 1346"/>
                <a:gd name="T47" fmla="*/ 4 h 883"/>
                <a:gd name="T48" fmla="*/ 5 w 1346"/>
                <a:gd name="T49" fmla="*/ 3 h 883"/>
                <a:gd name="T50" fmla="*/ 5 w 1346"/>
                <a:gd name="T51" fmla="*/ 3 h 883"/>
                <a:gd name="T52" fmla="*/ 5 w 1346"/>
                <a:gd name="T53" fmla="*/ 3 h 883"/>
                <a:gd name="T54" fmla="*/ 5 w 1346"/>
                <a:gd name="T55" fmla="*/ 3 h 883"/>
                <a:gd name="T56" fmla="*/ 6 w 1346"/>
                <a:gd name="T57" fmla="*/ 3 h 883"/>
                <a:gd name="T58" fmla="*/ 6 w 1346"/>
                <a:gd name="T59" fmla="*/ 3 h 883"/>
                <a:gd name="T60" fmla="*/ 6 w 1346"/>
                <a:gd name="T61" fmla="*/ 2 h 883"/>
                <a:gd name="T62" fmla="*/ 6 w 1346"/>
                <a:gd name="T63" fmla="*/ 2 h 883"/>
                <a:gd name="T64" fmla="*/ 6 w 1346"/>
                <a:gd name="T65" fmla="*/ 2 h 883"/>
                <a:gd name="T66" fmla="*/ 6 w 1346"/>
                <a:gd name="T67" fmla="*/ 2 h 883"/>
                <a:gd name="T68" fmla="*/ 6 w 1346"/>
                <a:gd name="T69" fmla="*/ 2 h 883"/>
                <a:gd name="T70" fmla="*/ 6 w 1346"/>
                <a:gd name="T71" fmla="*/ 2 h 883"/>
                <a:gd name="T72" fmla="*/ 6 w 1346"/>
                <a:gd name="T73" fmla="*/ 1 h 883"/>
                <a:gd name="T74" fmla="*/ 6 w 1346"/>
                <a:gd name="T75" fmla="*/ 1 h 883"/>
                <a:gd name="T76" fmla="*/ 6 w 1346"/>
                <a:gd name="T77" fmla="*/ 1 h 883"/>
                <a:gd name="T78" fmla="*/ 6 w 1346"/>
                <a:gd name="T79" fmla="*/ 1 h 883"/>
                <a:gd name="T80" fmla="*/ 6 w 1346"/>
                <a:gd name="T81" fmla="*/ 1 h 883"/>
                <a:gd name="T82" fmla="*/ 6 w 1346"/>
                <a:gd name="T83" fmla="*/ 0 h 883"/>
                <a:gd name="T84" fmla="*/ 6 w 1346"/>
                <a:gd name="T85" fmla="*/ 0 h 883"/>
                <a:gd name="T86" fmla="*/ 5 w 1346"/>
                <a:gd name="T87" fmla="*/ 0 h 883"/>
                <a:gd name="T88" fmla="*/ 5 w 1346"/>
                <a:gd name="T89" fmla="*/ 0 h 883"/>
                <a:gd name="T90" fmla="*/ 5 w 1346"/>
                <a:gd name="T91" fmla="*/ 0 h 883"/>
                <a:gd name="T92" fmla="*/ 5 w 1346"/>
                <a:gd name="T93" fmla="*/ 0 h 883"/>
                <a:gd name="T94" fmla="*/ 5 w 1346"/>
                <a:gd name="T95" fmla="*/ 0 h 883"/>
                <a:gd name="T96" fmla="*/ 5 w 1346"/>
                <a:gd name="T97" fmla="*/ 0 h 883"/>
                <a:gd name="T98" fmla="*/ 4 w 1346"/>
                <a:gd name="T99" fmla="*/ 0 h 883"/>
                <a:gd name="T100" fmla="*/ 4 w 1346"/>
                <a:gd name="T101" fmla="*/ 0 h 883"/>
                <a:gd name="T102" fmla="*/ 4 w 1346"/>
                <a:gd name="T103" fmla="*/ 0 h 883"/>
                <a:gd name="T104" fmla="*/ 4 w 1346"/>
                <a:gd name="T105" fmla="*/ 0 h 883"/>
                <a:gd name="T106" fmla="*/ 3 w 1346"/>
                <a:gd name="T107" fmla="*/ 0 h 883"/>
                <a:gd name="T108" fmla="*/ 3 w 1346"/>
                <a:gd name="T109" fmla="*/ 0 h 883"/>
                <a:gd name="T110" fmla="*/ 2 w 1346"/>
                <a:gd name="T111" fmla="*/ 0 h 883"/>
                <a:gd name="T112" fmla="*/ 2 w 1346"/>
                <a:gd name="T113" fmla="*/ 0 h 883"/>
                <a:gd name="T114" fmla="*/ 2 w 1346"/>
                <a:gd name="T115" fmla="*/ 0 h 883"/>
                <a:gd name="T116" fmla="*/ 1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6 w 1343"/>
                <a:gd name="T1" fmla="*/ 0 h 665"/>
                <a:gd name="T2" fmla="*/ 6 w 1343"/>
                <a:gd name="T3" fmla="*/ 0 h 665"/>
                <a:gd name="T4" fmla="*/ 6 w 1343"/>
                <a:gd name="T5" fmla="*/ 0 h 665"/>
                <a:gd name="T6" fmla="*/ 6 w 1343"/>
                <a:gd name="T7" fmla="*/ 1 h 665"/>
                <a:gd name="T8" fmla="*/ 6 w 1343"/>
                <a:gd name="T9" fmla="*/ 1 h 665"/>
                <a:gd name="T10" fmla="*/ 6 w 1343"/>
                <a:gd name="T11" fmla="*/ 1 h 665"/>
                <a:gd name="T12" fmla="*/ 6 w 1343"/>
                <a:gd name="T13" fmla="*/ 2 h 665"/>
                <a:gd name="T14" fmla="*/ 5 w 1343"/>
                <a:gd name="T15" fmla="*/ 2 h 665"/>
                <a:gd name="T16" fmla="*/ 5 w 1343"/>
                <a:gd name="T17" fmla="*/ 2 h 665"/>
                <a:gd name="T18" fmla="*/ 4 w 1343"/>
                <a:gd name="T19" fmla="*/ 2 h 665"/>
                <a:gd name="T20" fmla="*/ 4 w 1343"/>
                <a:gd name="T21" fmla="*/ 3 h 665"/>
                <a:gd name="T22" fmla="*/ 3 w 1343"/>
                <a:gd name="T23" fmla="*/ 3 h 665"/>
                <a:gd name="T24" fmla="*/ 3 w 1343"/>
                <a:gd name="T25" fmla="*/ 3 h 665"/>
                <a:gd name="T26" fmla="*/ 3 w 1343"/>
                <a:gd name="T27" fmla="*/ 3 h 665"/>
                <a:gd name="T28" fmla="*/ 2 w 1343"/>
                <a:gd name="T29" fmla="*/ 3 h 665"/>
                <a:gd name="T30" fmla="*/ 2 w 1343"/>
                <a:gd name="T31" fmla="*/ 3 h 665"/>
                <a:gd name="T32" fmla="*/ 2 w 1343"/>
                <a:gd name="T33" fmla="*/ 3 h 665"/>
                <a:gd name="T34" fmla="*/ 1 w 1343"/>
                <a:gd name="T35" fmla="*/ 3 h 665"/>
                <a:gd name="T36" fmla="*/ 1 w 1343"/>
                <a:gd name="T37" fmla="*/ 3 h 665"/>
                <a:gd name="T38" fmla="*/ 1 w 1343"/>
                <a:gd name="T39" fmla="*/ 2 h 665"/>
                <a:gd name="T40" fmla="*/ 0 w 1343"/>
                <a:gd name="T41" fmla="*/ 2 h 665"/>
                <a:gd name="T42" fmla="*/ 0 w 1343"/>
                <a:gd name="T43" fmla="*/ 2 h 665"/>
                <a:gd name="T44" fmla="*/ 0 w 1343"/>
                <a:gd name="T45" fmla="*/ 2 h 665"/>
                <a:gd name="T46" fmla="*/ 0 w 1343"/>
                <a:gd name="T47" fmla="*/ 2 h 665"/>
                <a:gd name="T48" fmla="*/ 0 w 1343"/>
                <a:gd name="T49" fmla="*/ 2 h 665"/>
                <a:gd name="T50" fmla="*/ 0 w 1343"/>
                <a:gd name="T51" fmla="*/ 3 h 665"/>
                <a:gd name="T52" fmla="*/ 1 w 1343"/>
                <a:gd name="T53" fmla="*/ 3 h 665"/>
                <a:gd name="T54" fmla="*/ 1 w 1343"/>
                <a:gd name="T55" fmla="*/ 3 h 665"/>
                <a:gd name="T56" fmla="*/ 1 w 1343"/>
                <a:gd name="T57" fmla="*/ 3 h 665"/>
                <a:gd name="T58" fmla="*/ 2 w 1343"/>
                <a:gd name="T59" fmla="*/ 3 h 665"/>
                <a:gd name="T60" fmla="*/ 2 w 1343"/>
                <a:gd name="T61" fmla="*/ 3 h 665"/>
                <a:gd name="T62" fmla="*/ 3 w 1343"/>
                <a:gd name="T63" fmla="*/ 3 h 665"/>
                <a:gd name="T64" fmla="*/ 3 w 1343"/>
                <a:gd name="T65" fmla="*/ 3 h 665"/>
                <a:gd name="T66" fmla="*/ 3 w 1343"/>
                <a:gd name="T67" fmla="*/ 3 h 665"/>
                <a:gd name="T68" fmla="*/ 4 w 1343"/>
                <a:gd name="T69" fmla="*/ 3 h 665"/>
                <a:gd name="T70" fmla="*/ 5 w 1343"/>
                <a:gd name="T71" fmla="*/ 3 h 665"/>
                <a:gd name="T72" fmla="*/ 5 w 1343"/>
                <a:gd name="T73" fmla="*/ 2 h 665"/>
                <a:gd name="T74" fmla="*/ 5 w 1343"/>
                <a:gd name="T75" fmla="*/ 2 h 665"/>
                <a:gd name="T76" fmla="*/ 6 w 1343"/>
                <a:gd name="T77" fmla="*/ 2 h 665"/>
                <a:gd name="T78" fmla="*/ 6 w 1343"/>
                <a:gd name="T79" fmla="*/ 2 h 665"/>
                <a:gd name="T80" fmla="*/ 6 w 1343"/>
                <a:gd name="T81" fmla="*/ 1 h 665"/>
                <a:gd name="T82" fmla="*/ 6 w 1343"/>
                <a:gd name="T83" fmla="*/ 1 h 665"/>
                <a:gd name="T84" fmla="*/ 6 w 1343"/>
                <a:gd name="T85" fmla="*/ 1 h 665"/>
                <a:gd name="T86" fmla="*/ 6 w 1343"/>
                <a:gd name="T87" fmla="*/ 1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1 h 1494"/>
                <a:gd name="T2" fmla="*/ 0 w 1022"/>
                <a:gd name="T3" fmla="*/ 2 h 1494"/>
                <a:gd name="T4" fmla="*/ 0 w 1022"/>
                <a:gd name="T5" fmla="*/ 2 h 1494"/>
                <a:gd name="T6" fmla="*/ 0 w 1022"/>
                <a:gd name="T7" fmla="*/ 2 h 1494"/>
                <a:gd name="T8" fmla="*/ 0 w 1022"/>
                <a:gd name="T9" fmla="*/ 2 h 1494"/>
                <a:gd name="T10" fmla="*/ 0 w 1022"/>
                <a:gd name="T11" fmla="*/ 2 h 1494"/>
                <a:gd name="T12" fmla="*/ 0 w 1022"/>
                <a:gd name="T13" fmla="*/ 2 h 1494"/>
                <a:gd name="T14" fmla="*/ 0 w 1022"/>
                <a:gd name="T15" fmla="*/ 3 h 1494"/>
                <a:gd name="T16" fmla="*/ 1 w 1022"/>
                <a:gd name="T17" fmla="*/ 3 h 1494"/>
                <a:gd name="T18" fmla="*/ 1 w 1022"/>
                <a:gd name="T19" fmla="*/ 3 h 1494"/>
                <a:gd name="T20" fmla="*/ 1 w 1022"/>
                <a:gd name="T21" fmla="*/ 3 h 1494"/>
                <a:gd name="T22" fmla="*/ 2 w 1022"/>
                <a:gd name="T23" fmla="*/ 6 h 1494"/>
                <a:gd name="T24" fmla="*/ 2 w 1022"/>
                <a:gd name="T25" fmla="*/ 7 h 1494"/>
                <a:gd name="T26" fmla="*/ 2 w 1022"/>
                <a:gd name="T27" fmla="*/ 7 h 1494"/>
                <a:gd name="T28" fmla="*/ 2 w 1022"/>
                <a:gd name="T29" fmla="*/ 7 h 1494"/>
                <a:gd name="T30" fmla="*/ 2 w 1022"/>
                <a:gd name="T31" fmla="*/ 7 h 1494"/>
                <a:gd name="T32" fmla="*/ 2 w 1022"/>
                <a:gd name="T33" fmla="*/ 7 h 1494"/>
                <a:gd name="T34" fmla="*/ 2 w 1022"/>
                <a:gd name="T35" fmla="*/ 7 h 1494"/>
                <a:gd name="T36" fmla="*/ 3 w 1022"/>
                <a:gd name="T37" fmla="*/ 7 h 1494"/>
                <a:gd name="T38" fmla="*/ 3 w 1022"/>
                <a:gd name="T39" fmla="*/ 7 h 1494"/>
                <a:gd name="T40" fmla="*/ 3 w 1022"/>
                <a:gd name="T41" fmla="*/ 7 h 1494"/>
                <a:gd name="T42" fmla="*/ 3 w 1022"/>
                <a:gd name="T43" fmla="*/ 7 h 1494"/>
                <a:gd name="T44" fmla="*/ 3 w 1022"/>
                <a:gd name="T45" fmla="*/ 7 h 1494"/>
                <a:gd name="T46" fmla="*/ 3 w 1022"/>
                <a:gd name="T47" fmla="*/ 7 h 1494"/>
                <a:gd name="T48" fmla="*/ 4 w 1022"/>
                <a:gd name="T49" fmla="*/ 7 h 1494"/>
                <a:gd name="T50" fmla="*/ 4 w 1022"/>
                <a:gd name="T51" fmla="*/ 7 h 1494"/>
                <a:gd name="T52" fmla="*/ 4 w 1022"/>
                <a:gd name="T53" fmla="*/ 7 h 1494"/>
                <a:gd name="T54" fmla="*/ 4 w 1022"/>
                <a:gd name="T55" fmla="*/ 7 h 1494"/>
                <a:gd name="T56" fmla="*/ 4 w 1022"/>
                <a:gd name="T57" fmla="*/ 7 h 1494"/>
                <a:gd name="T58" fmla="*/ 4 w 1022"/>
                <a:gd name="T59" fmla="*/ 6 h 1494"/>
                <a:gd name="T60" fmla="*/ 5 w 1022"/>
                <a:gd name="T61" fmla="*/ 6 h 1494"/>
                <a:gd name="T62" fmla="*/ 5 w 1022"/>
                <a:gd name="T63" fmla="*/ 6 h 1494"/>
                <a:gd name="T64" fmla="*/ 5 w 1022"/>
                <a:gd name="T65" fmla="*/ 6 h 1494"/>
                <a:gd name="T66" fmla="*/ 4 w 1022"/>
                <a:gd name="T67" fmla="*/ 2 h 1494"/>
                <a:gd name="T68" fmla="*/ 5 w 1022"/>
                <a:gd name="T69" fmla="*/ 2 h 1494"/>
                <a:gd name="T70" fmla="*/ 5 w 1022"/>
                <a:gd name="T71" fmla="*/ 2 h 1494"/>
                <a:gd name="T72" fmla="*/ 5 w 1022"/>
                <a:gd name="T73" fmla="*/ 2 h 1494"/>
                <a:gd name="T74" fmla="*/ 5 w 1022"/>
                <a:gd name="T75" fmla="*/ 2 h 1494"/>
                <a:gd name="T76" fmla="*/ 5 w 1022"/>
                <a:gd name="T77" fmla="*/ 1 h 1494"/>
                <a:gd name="T78" fmla="*/ 5 w 1022"/>
                <a:gd name="T79" fmla="*/ 1 h 1494"/>
                <a:gd name="T80" fmla="*/ 5 w 1022"/>
                <a:gd name="T81" fmla="*/ 1 h 1494"/>
                <a:gd name="T82" fmla="*/ 5 w 1022"/>
                <a:gd name="T83" fmla="*/ 1 h 1494"/>
                <a:gd name="T84" fmla="*/ 5 w 1022"/>
                <a:gd name="T85" fmla="*/ 1 h 1494"/>
                <a:gd name="T86" fmla="*/ 5 w 1022"/>
                <a:gd name="T87" fmla="*/ 1 h 1494"/>
                <a:gd name="T88" fmla="*/ 4 w 1022"/>
                <a:gd name="T89" fmla="*/ 0 h 1494"/>
                <a:gd name="T90" fmla="*/ 4 w 1022"/>
                <a:gd name="T91" fmla="*/ 0 h 1494"/>
                <a:gd name="T92" fmla="*/ 4 w 1022"/>
                <a:gd name="T93" fmla="*/ 0 h 1494"/>
                <a:gd name="T94" fmla="*/ 4 w 1022"/>
                <a:gd name="T95" fmla="*/ 0 h 1494"/>
                <a:gd name="T96" fmla="*/ 4 w 1022"/>
                <a:gd name="T97" fmla="*/ 0 h 1494"/>
                <a:gd name="T98" fmla="*/ 4 w 1022"/>
                <a:gd name="T99" fmla="*/ 0 h 1494"/>
                <a:gd name="T100" fmla="*/ 3 w 1022"/>
                <a:gd name="T101" fmla="*/ 0 h 1494"/>
                <a:gd name="T102" fmla="*/ 3 w 1022"/>
                <a:gd name="T103" fmla="*/ 0 h 1494"/>
                <a:gd name="T104" fmla="*/ 2 w 1022"/>
                <a:gd name="T105" fmla="*/ 0 h 1494"/>
                <a:gd name="T106" fmla="*/ 2 w 1022"/>
                <a:gd name="T107" fmla="*/ 0 h 1494"/>
                <a:gd name="T108" fmla="*/ 1 w 1022"/>
                <a:gd name="T109" fmla="*/ 0 h 1494"/>
                <a:gd name="T110" fmla="*/ 1 w 1022"/>
                <a:gd name="T111" fmla="*/ 1 h 1494"/>
                <a:gd name="T112" fmla="*/ 1 w 1022"/>
                <a:gd name="T113" fmla="*/ 1 h 1494"/>
                <a:gd name="T114" fmla="*/ 1 w 1022"/>
                <a:gd name="T115" fmla="*/ 1 h 1494"/>
                <a:gd name="T116" fmla="*/ 0 w 1022"/>
                <a:gd name="T117" fmla="*/ 1 h 1494"/>
                <a:gd name="T118" fmla="*/ 0 w 1022"/>
                <a:gd name="T119" fmla="*/ 1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3 w 900"/>
                <a:gd name="T1" fmla="*/ 6 h 1385"/>
                <a:gd name="T2" fmla="*/ 3 w 900"/>
                <a:gd name="T3" fmla="*/ 6 h 1385"/>
                <a:gd name="T4" fmla="*/ 3 w 900"/>
                <a:gd name="T5" fmla="*/ 6 h 1385"/>
                <a:gd name="T6" fmla="*/ 3 w 900"/>
                <a:gd name="T7" fmla="*/ 6 h 1385"/>
                <a:gd name="T8" fmla="*/ 3 w 900"/>
                <a:gd name="T9" fmla="*/ 6 h 1385"/>
                <a:gd name="T10" fmla="*/ 3 w 900"/>
                <a:gd name="T11" fmla="*/ 6 h 1385"/>
                <a:gd name="T12" fmla="*/ 3 w 900"/>
                <a:gd name="T13" fmla="*/ 6 h 1385"/>
                <a:gd name="T14" fmla="*/ 2 w 900"/>
                <a:gd name="T15" fmla="*/ 6 h 1385"/>
                <a:gd name="T16" fmla="*/ 2 w 900"/>
                <a:gd name="T17" fmla="*/ 6 h 1385"/>
                <a:gd name="T18" fmla="*/ 2 w 900"/>
                <a:gd name="T19" fmla="*/ 6 h 1385"/>
                <a:gd name="T20" fmla="*/ 2 w 900"/>
                <a:gd name="T21" fmla="*/ 2 h 1385"/>
                <a:gd name="T22" fmla="*/ 1 w 900"/>
                <a:gd name="T23" fmla="*/ 2 h 1385"/>
                <a:gd name="T24" fmla="*/ 1 w 900"/>
                <a:gd name="T25" fmla="*/ 2 h 1385"/>
                <a:gd name="T26" fmla="*/ 1 w 900"/>
                <a:gd name="T27" fmla="*/ 2 h 1385"/>
                <a:gd name="T28" fmla="*/ 1 w 900"/>
                <a:gd name="T29" fmla="*/ 1 h 1385"/>
                <a:gd name="T30" fmla="*/ 1 w 900"/>
                <a:gd name="T31" fmla="*/ 1 h 1385"/>
                <a:gd name="T32" fmla="*/ 1 w 900"/>
                <a:gd name="T33" fmla="*/ 1 h 1385"/>
                <a:gd name="T34" fmla="*/ 1 w 900"/>
                <a:gd name="T35" fmla="*/ 1 h 1385"/>
                <a:gd name="T36" fmla="*/ 1 w 900"/>
                <a:gd name="T37" fmla="*/ 1 h 1385"/>
                <a:gd name="T38" fmla="*/ 1 w 900"/>
                <a:gd name="T39" fmla="*/ 1 h 1385"/>
                <a:gd name="T40" fmla="*/ 1 w 900"/>
                <a:gd name="T41" fmla="*/ 0 h 1385"/>
                <a:gd name="T42" fmla="*/ 1 w 900"/>
                <a:gd name="T43" fmla="*/ 0 h 1385"/>
                <a:gd name="T44" fmla="*/ 1 w 900"/>
                <a:gd name="T45" fmla="*/ 0 h 1385"/>
                <a:gd name="T46" fmla="*/ 1 w 900"/>
                <a:gd name="T47" fmla="*/ 0 h 1385"/>
                <a:gd name="T48" fmla="*/ 1 w 900"/>
                <a:gd name="T49" fmla="*/ 0 h 1385"/>
                <a:gd name="T50" fmla="*/ 1 w 900"/>
                <a:gd name="T51" fmla="*/ 0 h 1385"/>
                <a:gd name="T52" fmla="*/ 1 w 900"/>
                <a:gd name="T53" fmla="*/ 0 h 1385"/>
                <a:gd name="T54" fmla="*/ 0 w 900"/>
                <a:gd name="T55" fmla="*/ 1 h 1385"/>
                <a:gd name="T56" fmla="*/ 0 w 900"/>
                <a:gd name="T57" fmla="*/ 1 h 1385"/>
                <a:gd name="T58" fmla="*/ 0 w 900"/>
                <a:gd name="T59" fmla="*/ 1 h 1385"/>
                <a:gd name="T60" fmla="*/ 0 w 900"/>
                <a:gd name="T61" fmla="*/ 1 h 1385"/>
                <a:gd name="T62" fmla="*/ 0 w 900"/>
                <a:gd name="T63" fmla="*/ 1 h 1385"/>
                <a:gd name="T64" fmla="*/ 0 w 900"/>
                <a:gd name="T65" fmla="*/ 1 h 1385"/>
                <a:gd name="T66" fmla="*/ 0 w 900"/>
                <a:gd name="T67" fmla="*/ 1 h 1385"/>
                <a:gd name="T68" fmla="*/ 0 w 900"/>
                <a:gd name="T69" fmla="*/ 2 h 1385"/>
                <a:gd name="T70" fmla="*/ 0 w 900"/>
                <a:gd name="T71" fmla="*/ 2 h 1385"/>
                <a:gd name="T72" fmla="*/ 0 w 900"/>
                <a:gd name="T73" fmla="*/ 2 h 1385"/>
                <a:gd name="T74" fmla="*/ 1 w 900"/>
                <a:gd name="T75" fmla="*/ 2 h 1385"/>
                <a:gd name="T76" fmla="*/ 1 w 900"/>
                <a:gd name="T77" fmla="*/ 2 h 1385"/>
                <a:gd name="T78" fmla="*/ 1 w 900"/>
                <a:gd name="T79" fmla="*/ 3 h 1385"/>
                <a:gd name="T80" fmla="*/ 2 w 900"/>
                <a:gd name="T81" fmla="*/ 6 h 1385"/>
                <a:gd name="T82" fmla="*/ 2 w 900"/>
                <a:gd name="T83" fmla="*/ 6 h 1385"/>
                <a:gd name="T84" fmla="*/ 2 w 900"/>
                <a:gd name="T85" fmla="*/ 6 h 1385"/>
                <a:gd name="T86" fmla="*/ 2 w 900"/>
                <a:gd name="T87" fmla="*/ 6 h 1385"/>
                <a:gd name="T88" fmla="*/ 2 w 900"/>
                <a:gd name="T89" fmla="*/ 6 h 1385"/>
                <a:gd name="T90" fmla="*/ 2 w 900"/>
                <a:gd name="T91" fmla="*/ 6 h 1385"/>
                <a:gd name="T92" fmla="*/ 2 w 900"/>
                <a:gd name="T93" fmla="*/ 6 h 1385"/>
                <a:gd name="T94" fmla="*/ 3 w 900"/>
                <a:gd name="T95" fmla="*/ 6 h 1385"/>
                <a:gd name="T96" fmla="*/ 3 w 900"/>
                <a:gd name="T97" fmla="*/ 7 h 1385"/>
                <a:gd name="T98" fmla="*/ 3 w 900"/>
                <a:gd name="T99" fmla="*/ 7 h 1385"/>
                <a:gd name="T100" fmla="*/ 3 w 900"/>
                <a:gd name="T101" fmla="*/ 7 h 1385"/>
                <a:gd name="T102" fmla="*/ 3 w 900"/>
                <a:gd name="T103" fmla="*/ 6 h 1385"/>
                <a:gd name="T104" fmla="*/ 3 w 900"/>
                <a:gd name="T105" fmla="*/ 6 h 1385"/>
                <a:gd name="T106" fmla="*/ 4 w 900"/>
                <a:gd name="T107" fmla="*/ 6 h 1385"/>
                <a:gd name="T108" fmla="*/ 4 w 900"/>
                <a:gd name="T109" fmla="*/ 6 h 1385"/>
                <a:gd name="T110" fmla="*/ 4 w 900"/>
                <a:gd name="T111" fmla="*/ 6 h 1385"/>
                <a:gd name="T112" fmla="*/ 4 w 900"/>
                <a:gd name="T113" fmla="*/ 6 h 1385"/>
                <a:gd name="T114" fmla="*/ 4 w 900"/>
                <a:gd name="T115" fmla="*/ 6 h 1385"/>
                <a:gd name="T116" fmla="*/ 4 w 900"/>
                <a:gd name="T117" fmla="*/ 6 h 1385"/>
                <a:gd name="T118" fmla="*/ 4 w 900"/>
                <a:gd name="T119" fmla="*/ 6 h 1385"/>
                <a:gd name="T120" fmla="*/ 4 w 900"/>
                <a:gd name="T121" fmla="*/ 6 h 1385"/>
                <a:gd name="T122" fmla="*/ 4 w 900"/>
                <a:gd name="T123" fmla="*/ 6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4 w 900"/>
                <a:gd name="T1" fmla="*/ 1 h 493"/>
                <a:gd name="T2" fmla="*/ 4 w 900"/>
                <a:gd name="T3" fmla="*/ 1 h 493"/>
                <a:gd name="T4" fmla="*/ 4 w 900"/>
                <a:gd name="T5" fmla="*/ 1 h 493"/>
                <a:gd name="T6" fmla="*/ 4 w 900"/>
                <a:gd name="T7" fmla="*/ 1 h 493"/>
                <a:gd name="T8" fmla="*/ 4 w 900"/>
                <a:gd name="T9" fmla="*/ 1 h 493"/>
                <a:gd name="T10" fmla="*/ 4 w 900"/>
                <a:gd name="T11" fmla="*/ 1 h 493"/>
                <a:gd name="T12" fmla="*/ 4 w 900"/>
                <a:gd name="T13" fmla="*/ 1 h 493"/>
                <a:gd name="T14" fmla="*/ 4 w 900"/>
                <a:gd name="T15" fmla="*/ 1 h 493"/>
                <a:gd name="T16" fmla="*/ 4 w 900"/>
                <a:gd name="T17" fmla="*/ 2 h 493"/>
                <a:gd name="T18" fmla="*/ 4 w 900"/>
                <a:gd name="T19" fmla="*/ 2 h 493"/>
                <a:gd name="T20" fmla="*/ 3 w 900"/>
                <a:gd name="T21" fmla="*/ 2 h 493"/>
                <a:gd name="T22" fmla="*/ 3 w 900"/>
                <a:gd name="T23" fmla="*/ 2 h 493"/>
                <a:gd name="T24" fmla="*/ 3 w 900"/>
                <a:gd name="T25" fmla="*/ 2 h 493"/>
                <a:gd name="T26" fmla="*/ 3 w 900"/>
                <a:gd name="T27" fmla="*/ 2 h 493"/>
                <a:gd name="T28" fmla="*/ 3 w 900"/>
                <a:gd name="T29" fmla="*/ 2 h 493"/>
                <a:gd name="T30" fmla="*/ 2 w 900"/>
                <a:gd name="T31" fmla="*/ 2 h 493"/>
                <a:gd name="T32" fmla="*/ 2 w 900"/>
                <a:gd name="T33" fmla="*/ 2 h 493"/>
                <a:gd name="T34" fmla="*/ 2 w 900"/>
                <a:gd name="T35" fmla="*/ 2 h 493"/>
                <a:gd name="T36" fmla="*/ 2 w 900"/>
                <a:gd name="T37" fmla="*/ 2 h 493"/>
                <a:gd name="T38" fmla="*/ 2 w 900"/>
                <a:gd name="T39" fmla="*/ 2 h 493"/>
                <a:gd name="T40" fmla="*/ 1 w 900"/>
                <a:gd name="T41" fmla="*/ 2 h 493"/>
                <a:gd name="T42" fmla="*/ 1 w 900"/>
                <a:gd name="T43" fmla="*/ 2 h 493"/>
                <a:gd name="T44" fmla="*/ 1 w 900"/>
                <a:gd name="T45" fmla="*/ 2 h 493"/>
                <a:gd name="T46" fmla="*/ 1 w 900"/>
                <a:gd name="T47" fmla="*/ 2 h 493"/>
                <a:gd name="T48" fmla="*/ 1 w 900"/>
                <a:gd name="T49" fmla="*/ 2 h 493"/>
                <a:gd name="T50" fmla="*/ 1 w 900"/>
                <a:gd name="T51" fmla="*/ 2 h 493"/>
                <a:gd name="T52" fmla="*/ 1 w 900"/>
                <a:gd name="T53" fmla="*/ 2 h 493"/>
                <a:gd name="T54" fmla="*/ 0 w 900"/>
                <a:gd name="T55" fmla="*/ 2 h 493"/>
                <a:gd name="T56" fmla="*/ 0 w 900"/>
                <a:gd name="T57" fmla="*/ 2 h 493"/>
                <a:gd name="T58" fmla="*/ 0 w 900"/>
                <a:gd name="T59" fmla="*/ 2 h 493"/>
                <a:gd name="T60" fmla="*/ 0 w 900"/>
                <a:gd name="T61" fmla="*/ 2 h 493"/>
                <a:gd name="T62" fmla="*/ 0 w 900"/>
                <a:gd name="T63" fmla="*/ 1 h 493"/>
                <a:gd name="T64" fmla="*/ 0 w 900"/>
                <a:gd name="T65" fmla="*/ 1 h 493"/>
                <a:gd name="T66" fmla="*/ 0 w 900"/>
                <a:gd name="T67" fmla="*/ 1 h 493"/>
                <a:gd name="T68" fmla="*/ 0 w 900"/>
                <a:gd name="T69" fmla="*/ 1 h 493"/>
                <a:gd name="T70" fmla="*/ 0 w 900"/>
                <a:gd name="T71" fmla="*/ 1 h 493"/>
                <a:gd name="T72" fmla="*/ 0 w 900"/>
                <a:gd name="T73" fmla="*/ 1 h 493"/>
                <a:gd name="T74" fmla="*/ 0 w 900"/>
                <a:gd name="T75" fmla="*/ 1 h 493"/>
                <a:gd name="T76" fmla="*/ 0 w 900"/>
                <a:gd name="T77" fmla="*/ 1 h 493"/>
                <a:gd name="T78" fmla="*/ 1 w 900"/>
                <a:gd name="T79" fmla="*/ 1 h 493"/>
                <a:gd name="T80" fmla="*/ 1 w 900"/>
                <a:gd name="T81" fmla="*/ 1 h 493"/>
                <a:gd name="T82" fmla="*/ 1 w 900"/>
                <a:gd name="T83" fmla="*/ 0 h 493"/>
                <a:gd name="T84" fmla="*/ 1 w 900"/>
                <a:gd name="T85" fmla="*/ 0 h 493"/>
                <a:gd name="T86" fmla="*/ 1 w 900"/>
                <a:gd name="T87" fmla="*/ 0 h 493"/>
                <a:gd name="T88" fmla="*/ 1 w 900"/>
                <a:gd name="T89" fmla="*/ 0 h 493"/>
                <a:gd name="T90" fmla="*/ 2 w 900"/>
                <a:gd name="T91" fmla="*/ 0 h 493"/>
                <a:gd name="T92" fmla="*/ 2 w 900"/>
                <a:gd name="T93" fmla="*/ 0 h 493"/>
                <a:gd name="T94" fmla="*/ 2 w 900"/>
                <a:gd name="T95" fmla="*/ 0 h 493"/>
                <a:gd name="T96" fmla="*/ 2 w 900"/>
                <a:gd name="T97" fmla="*/ 0 h 493"/>
                <a:gd name="T98" fmla="*/ 3 w 900"/>
                <a:gd name="T99" fmla="*/ 0 h 493"/>
                <a:gd name="T100" fmla="*/ 3 w 900"/>
                <a:gd name="T101" fmla="*/ 0 h 493"/>
                <a:gd name="T102" fmla="*/ 3 w 900"/>
                <a:gd name="T103" fmla="*/ 0 h 493"/>
                <a:gd name="T104" fmla="*/ 3 w 900"/>
                <a:gd name="T105" fmla="*/ 0 h 493"/>
                <a:gd name="T106" fmla="*/ 3 w 900"/>
                <a:gd name="T107" fmla="*/ 0 h 493"/>
                <a:gd name="T108" fmla="*/ 3 w 900"/>
                <a:gd name="T109" fmla="*/ 0 h 493"/>
                <a:gd name="T110" fmla="*/ 4 w 900"/>
                <a:gd name="T111" fmla="*/ 0 h 493"/>
                <a:gd name="T112" fmla="*/ 4 w 900"/>
                <a:gd name="T113" fmla="*/ 0 h 493"/>
                <a:gd name="T114" fmla="*/ 4 w 900"/>
                <a:gd name="T115" fmla="*/ 0 h 493"/>
                <a:gd name="T116" fmla="*/ 4 w 900"/>
                <a:gd name="T117" fmla="*/ 0 h 493"/>
                <a:gd name="T118" fmla="*/ 4 w 900"/>
                <a:gd name="T119" fmla="*/ 0 h 493"/>
                <a:gd name="T120" fmla="*/ 4 w 900"/>
                <a:gd name="T121" fmla="*/ 0 h 493"/>
                <a:gd name="T122" fmla="*/ 4 w 900"/>
                <a:gd name="T123" fmla="*/ 0 h 493"/>
                <a:gd name="T124" fmla="*/ 4 w 900"/>
                <a:gd name="T125" fmla="*/ 1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2 w 487"/>
                <a:gd name="T1" fmla="*/ 0 h 416"/>
                <a:gd name="T2" fmla="*/ 2 w 487"/>
                <a:gd name="T3" fmla="*/ 0 h 416"/>
                <a:gd name="T4" fmla="*/ 2 w 487"/>
                <a:gd name="T5" fmla="*/ 0 h 416"/>
                <a:gd name="T6" fmla="*/ 2 w 487"/>
                <a:gd name="T7" fmla="*/ 1 h 416"/>
                <a:gd name="T8" fmla="*/ 2 w 487"/>
                <a:gd name="T9" fmla="*/ 1 h 416"/>
                <a:gd name="T10" fmla="*/ 2 w 487"/>
                <a:gd name="T11" fmla="*/ 1 h 416"/>
                <a:gd name="T12" fmla="*/ 1 w 487"/>
                <a:gd name="T13" fmla="*/ 1 h 416"/>
                <a:gd name="T14" fmla="*/ 1 w 487"/>
                <a:gd name="T15" fmla="*/ 1 h 416"/>
                <a:gd name="T16" fmla="*/ 1 w 487"/>
                <a:gd name="T17" fmla="*/ 1 h 416"/>
                <a:gd name="T18" fmla="*/ 1 w 487"/>
                <a:gd name="T19" fmla="*/ 1 h 416"/>
                <a:gd name="T20" fmla="*/ 1 w 487"/>
                <a:gd name="T21" fmla="*/ 1 h 416"/>
                <a:gd name="T22" fmla="*/ 1 w 487"/>
                <a:gd name="T23" fmla="*/ 2 h 416"/>
                <a:gd name="T24" fmla="*/ 1 w 487"/>
                <a:gd name="T25" fmla="*/ 2 h 416"/>
                <a:gd name="T26" fmla="*/ 0 w 487"/>
                <a:gd name="T27" fmla="*/ 2 h 416"/>
                <a:gd name="T28" fmla="*/ 0 w 487"/>
                <a:gd name="T29" fmla="*/ 2 h 416"/>
                <a:gd name="T30" fmla="*/ 0 w 487"/>
                <a:gd name="T31" fmla="*/ 2 h 416"/>
                <a:gd name="T32" fmla="*/ 0 w 487"/>
                <a:gd name="T33" fmla="*/ 2 h 416"/>
                <a:gd name="T34" fmla="*/ 0 w 487"/>
                <a:gd name="T35" fmla="*/ 2 h 416"/>
                <a:gd name="T36" fmla="*/ 0 w 487"/>
                <a:gd name="T37" fmla="*/ 2 h 416"/>
                <a:gd name="T38" fmla="*/ 0 w 487"/>
                <a:gd name="T39" fmla="*/ 2 h 416"/>
                <a:gd name="T40" fmla="*/ 0 w 487"/>
                <a:gd name="T41" fmla="*/ 2 h 416"/>
                <a:gd name="T42" fmla="*/ 0 w 487"/>
                <a:gd name="T43" fmla="*/ 2 h 416"/>
                <a:gd name="T44" fmla="*/ 1 w 487"/>
                <a:gd name="T45" fmla="*/ 2 h 416"/>
                <a:gd name="T46" fmla="*/ 1 w 487"/>
                <a:gd name="T47" fmla="*/ 2 h 416"/>
                <a:gd name="T48" fmla="*/ 1 w 487"/>
                <a:gd name="T49" fmla="*/ 2 h 416"/>
                <a:gd name="T50" fmla="*/ 1 w 487"/>
                <a:gd name="T51" fmla="*/ 2 h 416"/>
                <a:gd name="T52" fmla="*/ 1 w 487"/>
                <a:gd name="T53" fmla="*/ 2 h 416"/>
                <a:gd name="T54" fmla="*/ 1 w 487"/>
                <a:gd name="T55" fmla="*/ 2 h 416"/>
                <a:gd name="T56" fmla="*/ 2 w 487"/>
                <a:gd name="T57" fmla="*/ 2 h 416"/>
                <a:gd name="T58" fmla="*/ 2 w 487"/>
                <a:gd name="T59" fmla="*/ 2 h 416"/>
                <a:gd name="T60" fmla="*/ 2 w 487"/>
                <a:gd name="T61" fmla="*/ 1 h 416"/>
                <a:gd name="T62" fmla="*/ 2 w 487"/>
                <a:gd name="T63" fmla="*/ 1 h 416"/>
                <a:gd name="T64" fmla="*/ 2 w 487"/>
                <a:gd name="T65" fmla="*/ 1 h 416"/>
                <a:gd name="T66" fmla="*/ 2 w 487"/>
                <a:gd name="T67" fmla="*/ 1 h 416"/>
                <a:gd name="T68" fmla="*/ 2 w 487"/>
                <a:gd name="T69" fmla="*/ 1 h 416"/>
                <a:gd name="T70" fmla="*/ 2 w 487"/>
                <a:gd name="T71" fmla="*/ 0 h 416"/>
                <a:gd name="T72" fmla="*/ 2 w 487"/>
                <a:gd name="T73" fmla="*/ 0 h 416"/>
                <a:gd name="T74" fmla="*/ 2 w 487"/>
                <a:gd name="T75" fmla="*/ 0 h 416"/>
                <a:gd name="T76" fmla="*/ 2 w 487"/>
                <a:gd name="T77" fmla="*/ 0 h 416"/>
                <a:gd name="T78" fmla="*/ 2 w 487"/>
                <a:gd name="T79" fmla="*/ 0 h 416"/>
                <a:gd name="T80" fmla="*/ 2 w 487"/>
                <a:gd name="T81" fmla="*/ 0 h 416"/>
                <a:gd name="T82" fmla="*/ 2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1 w 246"/>
                <a:gd name="T3" fmla="*/ 4 h 824"/>
                <a:gd name="T4" fmla="*/ 1 w 246"/>
                <a:gd name="T5" fmla="*/ 4 h 824"/>
                <a:gd name="T6" fmla="*/ 1 w 246"/>
                <a:gd name="T7" fmla="*/ 4 h 824"/>
                <a:gd name="T8" fmla="*/ 1 w 246"/>
                <a:gd name="T9" fmla="*/ 4 h 824"/>
                <a:gd name="T10" fmla="*/ 1 w 246"/>
                <a:gd name="T11" fmla="*/ 4 h 824"/>
                <a:gd name="T12" fmla="*/ 1 w 246"/>
                <a:gd name="T13" fmla="*/ 4 h 824"/>
                <a:gd name="T14" fmla="*/ 1 w 246"/>
                <a:gd name="T15" fmla="*/ 4 h 824"/>
                <a:gd name="T16" fmla="*/ 1 w 246"/>
                <a:gd name="T17" fmla="*/ 4 h 824"/>
                <a:gd name="T18" fmla="*/ 1 w 246"/>
                <a:gd name="T19" fmla="*/ 4 h 824"/>
                <a:gd name="T20" fmla="*/ 1 w 246"/>
                <a:gd name="T21" fmla="*/ 4 h 824"/>
                <a:gd name="T22" fmla="*/ 1 w 246"/>
                <a:gd name="T23" fmla="*/ 4 h 824"/>
                <a:gd name="T24" fmla="*/ 1 w 246"/>
                <a:gd name="T25" fmla="*/ 4 h 824"/>
                <a:gd name="T26" fmla="*/ 1 w 246"/>
                <a:gd name="T27" fmla="*/ 4 h 824"/>
                <a:gd name="T28" fmla="*/ 1 w 246"/>
                <a:gd name="T29" fmla="*/ 3 h 824"/>
                <a:gd name="T30" fmla="*/ 1 w 246"/>
                <a:gd name="T31" fmla="*/ 3 h 824"/>
                <a:gd name="T32" fmla="*/ 1 w 246"/>
                <a:gd name="T33" fmla="*/ 3 h 824"/>
                <a:gd name="T34" fmla="*/ 1 w 246"/>
                <a:gd name="T35" fmla="*/ 3 h 824"/>
                <a:gd name="T36" fmla="*/ 1 w 246"/>
                <a:gd name="T37" fmla="*/ 3 h 824"/>
                <a:gd name="T38" fmla="*/ 1 w 246"/>
                <a:gd name="T39" fmla="*/ 3 h 824"/>
                <a:gd name="T40" fmla="*/ 1 w 246"/>
                <a:gd name="T41" fmla="*/ 3 h 824"/>
                <a:gd name="T42" fmla="*/ 1 w 246"/>
                <a:gd name="T43" fmla="*/ 3 h 824"/>
                <a:gd name="T44" fmla="*/ 1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모듈화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함수의 개념</a:t>
            </a:r>
            <a:r>
              <a:rPr lang="en-US" altLang="ko-KR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역할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함수 작성 방법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반환값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인수 전달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함수를 사용하는 이유</a:t>
            </a:r>
          </a:p>
          <a:p>
            <a:pPr>
              <a:buFont typeface="Symbol" pitchFamily="18" charset="2"/>
              <a:buChar char="·"/>
            </a:pPr>
            <a:endParaRPr lang="ko-KR" altLang="en-US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7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130 h 88"/>
                <a:gd name="T4" fmla="*/ 22 w 44"/>
                <a:gd name="T5" fmla="*/ 130 h 88"/>
                <a:gd name="T6" fmla="*/ 65 w 44"/>
                <a:gd name="T7" fmla="*/ 0 h 88"/>
                <a:gd name="T8" fmla="*/ 4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0 w 532"/>
                <a:gd name="T1" fmla="*/ 75 h 304"/>
                <a:gd name="T2" fmla="*/ 0 w 532"/>
                <a:gd name="T3" fmla="*/ 227 h 304"/>
                <a:gd name="T4" fmla="*/ 0 w 532"/>
                <a:gd name="T5" fmla="*/ 398 h 304"/>
                <a:gd name="T6" fmla="*/ 0 w 532"/>
                <a:gd name="T7" fmla="*/ 485 h 304"/>
                <a:gd name="T8" fmla="*/ 722 w 532"/>
                <a:gd name="T9" fmla="*/ 485 h 304"/>
                <a:gd name="T10" fmla="*/ 759 w 532"/>
                <a:gd name="T11" fmla="*/ 355 h 304"/>
                <a:gd name="T12" fmla="*/ 722 w 532"/>
                <a:gd name="T13" fmla="*/ 140 h 304"/>
                <a:gd name="T14" fmla="*/ 644 w 532"/>
                <a:gd name="T15" fmla="*/ 21 h 304"/>
                <a:gd name="T16" fmla="*/ 288 w 532"/>
                <a:gd name="T17" fmla="*/ 0 h 304"/>
                <a:gd name="T18" fmla="*/ 88 w 532"/>
                <a:gd name="T19" fmla="*/ 0 h 304"/>
                <a:gd name="T20" fmla="*/ 10 w 532"/>
                <a:gd name="T21" fmla="*/ 7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30 w 161"/>
                <a:gd name="T1" fmla="*/ 226 h 221"/>
                <a:gd name="T2" fmla="*/ 214 w 161"/>
                <a:gd name="T3" fmla="*/ 154 h 221"/>
                <a:gd name="T4" fmla="*/ 200 w 161"/>
                <a:gd name="T5" fmla="*/ 73 h 221"/>
                <a:gd name="T6" fmla="*/ 159 w 161"/>
                <a:gd name="T7" fmla="*/ 49 h 221"/>
                <a:gd name="T8" fmla="*/ 131 w 161"/>
                <a:gd name="T9" fmla="*/ 27 h 221"/>
                <a:gd name="T10" fmla="*/ 78 w 161"/>
                <a:gd name="T11" fmla="*/ 0 h 221"/>
                <a:gd name="T12" fmla="*/ 67 w 161"/>
                <a:gd name="T13" fmla="*/ 32 h 221"/>
                <a:gd name="T14" fmla="*/ 18 w 161"/>
                <a:gd name="T15" fmla="*/ 1 h 221"/>
                <a:gd name="T16" fmla="*/ 1 w 161"/>
                <a:gd name="T17" fmla="*/ 39 h 221"/>
                <a:gd name="T18" fmla="*/ 34 w 161"/>
                <a:gd name="T19" fmla="*/ 68 h 221"/>
                <a:gd name="T20" fmla="*/ 28 w 161"/>
                <a:gd name="T21" fmla="*/ 94 h 221"/>
                <a:gd name="T22" fmla="*/ 10 w 161"/>
                <a:gd name="T23" fmla="*/ 110 h 221"/>
                <a:gd name="T24" fmla="*/ 1 w 161"/>
                <a:gd name="T25" fmla="*/ 127 h 221"/>
                <a:gd name="T26" fmla="*/ 0 w 161"/>
                <a:gd name="T27" fmla="*/ 145 h 221"/>
                <a:gd name="T28" fmla="*/ 8 w 161"/>
                <a:gd name="T29" fmla="*/ 168 h 221"/>
                <a:gd name="T30" fmla="*/ 17 w 161"/>
                <a:gd name="T31" fmla="*/ 206 h 221"/>
                <a:gd name="T32" fmla="*/ 22 w 161"/>
                <a:gd name="T33" fmla="*/ 226 h 221"/>
                <a:gd name="T34" fmla="*/ 30 w 161"/>
                <a:gd name="T35" fmla="*/ 239 h 221"/>
                <a:gd name="T36" fmla="*/ 40 w 161"/>
                <a:gd name="T37" fmla="*/ 253 h 221"/>
                <a:gd name="T38" fmla="*/ 53 w 161"/>
                <a:gd name="T39" fmla="*/ 263 h 221"/>
                <a:gd name="T40" fmla="*/ 66 w 161"/>
                <a:gd name="T41" fmla="*/ 273 h 221"/>
                <a:gd name="T42" fmla="*/ 84 w 161"/>
                <a:gd name="T43" fmla="*/ 280 h 221"/>
                <a:gd name="T44" fmla="*/ 103 w 161"/>
                <a:gd name="T45" fmla="*/ 285 h 221"/>
                <a:gd name="T46" fmla="*/ 125 w 161"/>
                <a:gd name="T47" fmla="*/ 287 h 221"/>
                <a:gd name="T48" fmla="*/ 161 w 161"/>
                <a:gd name="T49" fmla="*/ 344 h 221"/>
                <a:gd name="T50" fmla="*/ 236 w 161"/>
                <a:gd name="T51" fmla="*/ 246 h 221"/>
                <a:gd name="T52" fmla="*/ 230 w 161"/>
                <a:gd name="T53" fmla="*/ 22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312 w 1132"/>
                <a:gd name="T1" fmla="*/ 264 h 1016"/>
                <a:gd name="T2" fmla="*/ 1384 w 1132"/>
                <a:gd name="T3" fmla="*/ 303 h 1016"/>
                <a:gd name="T4" fmla="*/ 1448 w 1132"/>
                <a:gd name="T5" fmla="*/ 345 h 1016"/>
                <a:gd name="T6" fmla="*/ 1499 w 1132"/>
                <a:gd name="T7" fmla="*/ 401 h 1016"/>
                <a:gd name="T8" fmla="*/ 1528 w 1132"/>
                <a:gd name="T9" fmla="*/ 484 h 1016"/>
                <a:gd name="T10" fmla="*/ 1579 w 1132"/>
                <a:gd name="T11" fmla="*/ 820 h 1016"/>
                <a:gd name="T12" fmla="*/ 1603 w 1132"/>
                <a:gd name="T13" fmla="*/ 1175 h 1016"/>
                <a:gd name="T14" fmla="*/ 1540 w 1132"/>
                <a:gd name="T15" fmla="*/ 1422 h 1016"/>
                <a:gd name="T16" fmla="*/ 1523 w 1132"/>
                <a:gd name="T17" fmla="*/ 1494 h 1016"/>
                <a:gd name="T18" fmla="*/ 1486 w 1132"/>
                <a:gd name="T19" fmla="*/ 1543 h 1016"/>
                <a:gd name="T20" fmla="*/ 1429 w 1132"/>
                <a:gd name="T21" fmla="*/ 1561 h 1016"/>
                <a:gd name="T22" fmla="*/ 1362 w 1132"/>
                <a:gd name="T23" fmla="*/ 1612 h 1016"/>
                <a:gd name="T24" fmla="*/ 1236 w 1132"/>
                <a:gd name="T25" fmla="*/ 1430 h 1016"/>
                <a:gd name="T26" fmla="*/ 1032 w 1132"/>
                <a:gd name="T27" fmla="*/ 1418 h 1016"/>
                <a:gd name="T28" fmla="*/ 715 w 1132"/>
                <a:gd name="T29" fmla="*/ 1447 h 1016"/>
                <a:gd name="T30" fmla="*/ 639 w 1132"/>
                <a:gd name="T31" fmla="*/ 1459 h 1016"/>
                <a:gd name="T32" fmla="*/ 579 w 1132"/>
                <a:gd name="T33" fmla="*/ 1424 h 1016"/>
                <a:gd name="T34" fmla="*/ 554 w 1132"/>
                <a:gd name="T35" fmla="*/ 1339 h 1016"/>
                <a:gd name="T36" fmla="*/ 586 w 1132"/>
                <a:gd name="T37" fmla="*/ 1205 h 1016"/>
                <a:gd name="T38" fmla="*/ 631 w 1132"/>
                <a:gd name="T39" fmla="*/ 799 h 1016"/>
                <a:gd name="T40" fmla="*/ 471 w 1132"/>
                <a:gd name="T41" fmla="*/ 647 h 1016"/>
                <a:gd name="T42" fmla="*/ 222 w 1132"/>
                <a:gd name="T43" fmla="*/ 474 h 1016"/>
                <a:gd name="T44" fmla="*/ 82 w 1132"/>
                <a:gd name="T45" fmla="*/ 265 h 1016"/>
                <a:gd name="T46" fmla="*/ 0 w 1132"/>
                <a:gd name="T47" fmla="*/ 115 h 1016"/>
                <a:gd name="T48" fmla="*/ 142 w 1132"/>
                <a:gd name="T49" fmla="*/ 3 h 1016"/>
                <a:gd name="T50" fmla="*/ 341 w 1132"/>
                <a:gd name="T51" fmla="*/ 203 h 1016"/>
                <a:gd name="T52" fmla="*/ 448 w 1132"/>
                <a:gd name="T53" fmla="*/ 260 h 1016"/>
                <a:gd name="T54" fmla="*/ 491 w 1132"/>
                <a:gd name="T55" fmla="*/ 316 h 1016"/>
                <a:gd name="T56" fmla="*/ 516 w 1132"/>
                <a:gd name="T57" fmla="*/ 321 h 1016"/>
                <a:gd name="T58" fmla="*/ 543 w 1132"/>
                <a:gd name="T59" fmla="*/ 327 h 1016"/>
                <a:gd name="T60" fmla="*/ 567 w 1132"/>
                <a:gd name="T61" fmla="*/ 330 h 1016"/>
                <a:gd name="T62" fmla="*/ 604 w 1132"/>
                <a:gd name="T63" fmla="*/ 316 h 1016"/>
                <a:gd name="T64" fmla="*/ 659 w 1132"/>
                <a:gd name="T65" fmla="*/ 287 h 1016"/>
                <a:gd name="T66" fmla="*/ 714 w 1132"/>
                <a:gd name="T67" fmla="*/ 264 h 1016"/>
                <a:gd name="T68" fmla="*/ 773 w 1132"/>
                <a:gd name="T69" fmla="*/ 248 h 1016"/>
                <a:gd name="T70" fmla="*/ 867 w 1132"/>
                <a:gd name="T71" fmla="*/ 213 h 1016"/>
                <a:gd name="T72" fmla="*/ 947 w 1132"/>
                <a:gd name="T73" fmla="*/ 195 h 1016"/>
                <a:gd name="T74" fmla="*/ 971 w 1132"/>
                <a:gd name="T75" fmla="*/ 195 h 1016"/>
                <a:gd name="T76" fmla="*/ 1011 w 1132"/>
                <a:gd name="T77" fmla="*/ 195 h 1016"/>
                <a:gd name="T78" fmla="*/ 1063 w 1132"/>
                <a:gd name="T79" fmla="*/ 197 h 1016"/>
                <a:gd name="T80" fmla="*/ 1116 w 1132"/>
                <a:gd name="T81" fmla="*/ 197 h 1016"/>
                <a:gd name="T82" fmla="*/ 1165 w 1132"/>
                <a:gd name="T83" fmla="*/ 199 h 1016"/>
                <a:gd name="T84" fmla="*/ 1204 w 1132"/>
                <a:gd name="T85" fmla="*/ 199 h 1016"/>
                <a:gd name="T86" fmla="*/ 1224 w 1132"/>
                <a:gd name="T87" fmla="*/ 19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52 w 271"/>
                <a:gd name="T1" fmla="*/ 252 h 365"/>
                <a:gd name="T2" fmla="*/ 378 w 271"/>
                <a:gd name="T3" fmla="*/ 267 h 365"/>
                <a:gd name="T4" fmla="*/ 383 w 271"/>
                <a:gd name="T5" fmla="*/ 304 h 365"/>
                <a:gd name="T6" fmla="*/ 379 w 271"/>
                <a:gd name="T7" fmla="*/ 323 h 365"/>
                <a:gd name="T8" fmla="*/ 375 w 271"/>
                <a:gd name="T9" fmla="*/ 339 h 365"/>
                <a:gd name="T10" fmla="*/ 374 w 271"/>
                <a:gd name="T11" fmla="*/ 349 h 365"/>
                <a:gd name="T12" fmla="*/ 372 w 271"/>
                <a:gd name="T13" fmla="*/ 359 h 365"/>
                <a:gd name="T14" fmla="*/ 368 w 271"/>
                <a:gd name="T15" fmla="*/ 365 h 365"/>
                <a:gd name="T16" fmla="*/ 361 w 271"/>
                <a:gd name="T17" fmla="*/ 371 h 365"/>
                <a:gd name="T18" fmla="*/ 350 w 271"/>
                <a:gd name="T19" fmla="*/ 380 h 365"/>
                <a:gd name="T20" fmla="*/ 333 w 271"/>
                <a:gd name="T21" fmla="*/ 393 h 365"/>
                <a:gd name="T22" fmla="*/ 330 w 271"/>
                <a:gd name="T23" fmla="*/ 421 h 365"/>
                <a:gd name="T24" fmla="*/ 322 w 271"/>
                <a:gd name="T25" fmla="*/ 494 h 365"/>
                <a:gd name="T26" fmla="*/ 269 w 271"/>
                <a:gd name="T27" fmla="*/ 535 h 365"/>
                <a:gd name="T28" fmla="*/ 195 w 271"/>
                <a:gd name="T29" fmla="*/ 585 h 365"/>
                <a:gd name="T30" fmla="*/ 104 w 271"/>
                <a:gd name="T31" fmla="*/ 566 h 365"/>
                <a:gd name="T32" fmla="*/ 65 w 271"/>
                <a:gd name="T33" fmla="*/ 481 h 365"/>
                <a:gd name="T34" fmla="*/ 38 w 271"/>
                <a:gd name="T35" fmla="*/ 421 h 365"/>
                <a:gd name="T36" fmla="*/ 38 w 271"/>
                <a:gd name="T37" fmla="*/ 405 h 365"/>
                <a:gd name="T38" fmla="*/ 21 w 271"/>
                <a:gd name="T39" fmla="*/ 390 h 365"/>
                <a:gd name="T40" fmla="*/ 10 w 271"/>
                <a:gd name="T41" fmla="*/ 373 h 365"/>
                <a:gd name="T42" fmla="*/ 2 w 271"/>
                <a:gd name="T43" fmla="*/ 356 h 365"/>
                <a:gd name="T44" fmla="*/ 0 w 271"/>
                <a:gd name="T45" fmla="*/ 336 h 365"/>
                <a:gd name="T46" fmla="*/ 0 w 271"/>
                <a:gd name="T47" fmla="*/ 315 h 365"/>
                <a:gd name="T48" fmla="*/ 2 w 271"/>
                <a:gd name="T49" fmla="*/ 292 h 365"/>
                <a:gd name="T50" fmla="*/ 8 w 271"/>
                <a:gd name="T51" fmla="*/ 271 h 365"/>
                <a:gd name="T52" fmla="*/ 12 w 271"/>
                <a:gd name="T53" fmla="*/ 247 h 365"/>
                <a:gd name="T54" fmla="*/ 42 w 271"/>
                <a:gd name="T55" fmla="*/ 260 h 365"/>
                <a:gd name="T56" fmla="*/ 42 w 271"/>
                <a:gd name="T57" fmla="*/ 194 h 365"/>
                <a:gd name="T58" fmla="*/ 33 w 271"/>
                <a:gd name="T59" fmla="*/ 94 h 365"/>
                <a:gd name="T60" fmla="*/ 125 w 271"/>
                <a:gd name="T61" fmla="*/ 2 h 365"/>
                <a:gd name="T62" fmla="*/ 231 w 271"/>
                <a:gd name="T63" fmla="*/ 0 h 365"/>
                <a:gd name="T64" fmla="*/ 350 w 271"/>
                <a:gd name="T65" fmla="*/ 90 h 365"/>
                <a:gd name="T66" fmla="*/ 352 w 271"/>
                <a:gd name="T67" fmla="*/ 252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57 w 272"/>
                <a:gd name="T1" fmla="*/ 34 h 214"/>
                <a:gd name="T2" fmla="*/ 326 w 272"/>
                <a:gd name="T3" fmla="*/ 79 h 214"/>
                <a:gd name="T4" fmla="*/ 350 w 272"/>
                <a:gd name="T5" fmla="*/ 98 h 214"/>
                <a:gd name="T6" fmla="*/ 369 w 272"/>
                <a:gd name="T7" fmla="*/ 116 h 214"/>
                <a:gd name="T8" fmla="*/ 383 w 272"/>
                <a:gd name="T9" fmla="*/ 136 h 214"/>
                <a:gd name="T10" fmla="*/ 388 w 272"/>
                <a:gd name="T11" fmla="*/ 154 h 214"/>
                <a:gd name="T12" fmla="*/ 392 w 272"/>
                <a:gd name="T13" fmla="*/ 178 h 214"/>
                <a:gd name="T14" fmla="*/ 388 w 272"/>
                <a:gd name="T15" fmla="*/ 202 h 214"/>
                <a:gd name="T16" fmla="*/ 380 w 272"/>
                <a:gd name="T17" fmla="*/ 228 h 214"/>
                <a:gd name="T18" fmla="*/ 370 w 272"/>
                <a:gd name="T19" fmla="*/ 259 h 214"/>
                <a:gd name="T20" fmla="*/ 367 w 272"/>
                <a:gd name="T21" fmla="*/ 300 h 214"/>
                <a:gd name="T22" fmla="*/ 367 w 272"/>
                <a:gd name="T23" fmla="*/ 334 h 214"/>
                <a:gd name="T24" fmla="*/ 339 w 272"/>
                <a:gd name="T25" fmla="*/ 341 h 214"/>
                <a:gd name="T26" fmla="*/ 319 w 272"/>
                <a:gd name="T27" fmla="*/ 283 h 214"/>
                <a:gd name="T28" fmla="*/ 309 w 272"/>
                <a:gd name="T29" fmla="*/ 236 h 214"/>
                <a:gd name="T30" fmla="*/ 310 w 272"/>
                <a:gd name="T31" fmla="*/ 188 h 214"/>
                <a:gd name="T32" fmla="*/ 325 w 272"/>
                <a:gd name="T33" fmla="*/ 130 h 214"/>
                <a:gd name="T34" fmla="*/ 266 w 272"/>
                <a:gd name="T35" fmla="*/ 89 h 214"/>
                <a:gd name="T36" fmla="*/ 186 w 272"/>
                <a:gd name="T37" fmla="*/ 89 h 214"/>
                <a:gd name="T38" fmla="*/ 169 w 272"/>
                <a:gd name="T39" fmla="*/ 97 h 214"/>
                <a:gd name="T40" fmla="*/ 157 w 272"/>
                <a:gd name="T41" fmla="*/ 104 h 214"/>
                <a:gd name="T42" fmla="*/ 142 w 272"/>
                <a:gd name="T43" fmla="*/ 112 h 214"/>
                <a:gd name="T44" fmla="*/ 130 w 272"/>
                <a:gd name="T45" fmla="*/ 117 h 214"/>
                <a:gd name="T46" fmla="*/ 113 w 272"/>
                <a:gd name="T47" fmla="*/ 124 h 214"/>
                <a:gd name="T48" fmla="*/ 100 w 272"/>
                <a:gd name="T49" fmla="*/ 130 h 214"/>
                <a:gd name="T50" fmla="*/ 86 w 272"/>
                <a:gd name="T51" fmla="*/ 136 h 214"/>
                <a:gd name="T52" fmla="*/ 69 w 272"/>
                <a:gd name="T53" fmla="*/ 139 h 214"/>
                <a:gd name="T54" fmla="*/ 49 w 272"/>
                <a:gd name="T55" fmla="*/ 154 h 214"/>
                <a:gd name="T56" fmla="*/ 59 w 272"/>
                <a:gd name="T57" fmla="*/ 192 h 214"/>
                <a:gd name="T58" fmla="*/ 65 w 272"/>
                <a:gd name="T59" fmla="*/ 221 h 214"/>
                <a:gd name="T60" fmla="*/ 65 w 272"/>
                <a:gd name="T61" fmla="*/ 250 h 214"/>
                <a:gd name="T62" fmla="*/ 58 w 272"/>
                <a:gd name="T63" fmla="*/ 285 h 214"/>
                <a:gd name="T64" fmla="*/ 58 w 272"/>
                <a:gd name="T65" fmla="*/ 341 h 214"/>
                <a:gd name="T66" fmla="*/ 30 w 272"/>
                <a:gd name="T67" fmla="*/ 307 h 214"/>
                <a:gd name="T68" fmla="*/ 12 w 272"/>
                <a:gd name="T69" fmla="*/ 259 h 214"/>
                <a:gd name="T70" fmla="*/ 9 w 272"/>
                <a:gd name="T71" fmla="*/ 237 h 214"/>
                <a:gd name="T72" fmla="*/ 2 w 272"/>
                <a:gd name="T73" fmla="*/ 216 h 214"/>
                <a:gd name="T74" fmla="*/ 0 w 272"/>
                <a:gd name="T75" fmla="*/ 195 h 214"/>
                <a:gd name="T76" fmla="*/ 0 w 272"/>
                <a:gd name="T77" fmla="*/ 172 h 214"/>
                <a:gd name="T78" fmla="*/ 2 w 272"/>
                <a:gd name="T79" fmla="*/ 153 h 214"/>
                <a:gd name="T80" fmla="*/ 10 w 272"/>
                <a:gd name="T81" fmla="*/ 139 h 214"/>
                <a:gd name="T82" fmla="*/ 23 w 272"/>
                <a:gd name="T83" fmla="*/ 125 h 214"/>
                <a:gd name="T84" fmla="*/ 45 w 272"/>
                <a:gd name="T85" fmla="*/ 121 h 214"/>
                <a:gd name="T86" fmla="*/ 49 w 272"/>
                <a:gd name="T87" fmla="*/ 75 h 214"/>
                <a:gd name="T88" fmla="*/ 89 w 272"/>
                <a:gd name="T89" fmla="*/ 21 h 214"/>
                <a:gd name="T90" fmla="*/ 175 w 272"/>
                <a:gd name="T91" fmla="*/ 0 h 214"/>
                <a:gd name="T92" fmla="*/ 257 w 272"/>
                <a:gd name="T93" fmla="*/ 3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12 w 99"/>
                <a:gd name="T1" fmla="*/ 117 h 304"/>
                <a:gd name="T2" fmla="*/ 112 w 99"/>
                <a:gd name="T3" fmla="*/ 193 h 304"/>
                <a:gd name="T4" fmla="*/ 139 w 99"/>
                <a:gd name="T5" fmla="*/ 243 h 304"/>
                <a:gd name="T6" fmla="*/ 138 w 99"/>
                <a:gd name="T7" fmla="*/ 304 h 304"/>
                <a:gd name="T8" fmla="*/ 138 w 99"/>
                <a:gd name="T9" fmla="*/ 396 h 304"/>
                <a:gd name="T10" fmla="*/ 112 w 99"/>
                <a:gd name="T11" fmla="*/ 422 h 304"/>
                <a:gd name="T12" fmla="*/ 76 w 99"/>
                <a:gd name="T13" fmla="*/ 447 h 304"/>
                <a:gd name="T14" fmla="*/ 65 w 99"/>
                <a:gd name="T15" fmla="*/ 485 h 304"/>
                <a:gd name="T16" fmla="*/ 17 w 99"/>
                <a:gd name="T17" fmla="*/ 485 h 304"/>
                <a:gd name="T18" fmla="*/ 0 w 99"/>
                <a:gd name="T19" fmla="*/ 447 h 304"/>
                <a:gd name="T20" fmla="*/ 48 w 99"/>
                <a:gd name="T21" fmla="*/ 439 h 304"/>
                <a:gd name="T22" fmla="*/ 21 w 99"/>
                <a:gd name="T23" fmla="*/ 425 h 304"/>
                <a:gd name="T24" fmla="*/ 1 w 99"/>
                <a:gd name="T25" fmla="*/ 425 h 304"/>
                <a:gd name="T26" fmla="*/ 1 w 99"/>
                <a:gd name="T27" fmla="*/ 396 h 304"/>
                <a:gd name="T28" fmla="*/ 25 w 99"/>
                <a:gd name="T29" fmla="*/ 402 h 304"/>
                <a:gd name="T30" fmla="*/ 72 w 99"/>
                <a:gd name="T31" fmla="*/ 399 h 304"/>
                <a:gd name="T32" fmla="*/ 72 w 99"/>
                <a:gd name="T33" fmla="*/ 373 h 304"/>
                <a:gd name="T34" fmla="*/ 34 w 99"/>
                <a:gd name="T35" fmla="*/ 373 h 304"/>
                <a:gd name="T36" fmla="*/ 0 w 99"/>
                <a:gd name="T37" fmla="*/ 363 h 304"/>
                <a:gd name="T38" fmla="*/ 0 w 99"/>
                <a:gd name="T39" fmla="*/ 326 h 304"/>
                <a:gd name="T40" fmla="*/ 28 w 99"/>
                <a:gd name="T41" fmla="*/ 323 h 304"/>
                <a:gd name="T42" fmla="*/ 61 w 99"/>
                <a:gd name="T43" fmla="*/ 353 h 304"/>
                <a:gd name="T44" fmla="*/ 84 w 99"/>
                <a:gd name="T45" fmla="*/ 341 h 304"/>
                <a:gd name="T46" fmla="*/ 65 w 99"/>
                <a:gd name="T47" fmla="*/ 304 h 304"/>
                <a:gd name="T48" fmla="*/ 90 w 99"/>
                <a:gd name="T49" fmla="*/ 292 h 304"/>
                <a:gd name="T50" fmla="*/ 72 w 99"/>
                <a:gd name="T51" fmla="*/ 269 h 304"/>
                <a:gd name="T52" fmla="*/ 84 w 99"/>
                <a:gd name="T53" fmla="*/ 238 h 304"/>
                <a:gd name="T54" fmla="*/ 48 w 99"/>
                <a:gd name="T55" fmla="*/ 238 h 304"/>
                <a:gd name="T56" fmla="*/ 65 w 99"/>
                <a:gd name="T57" fmla="*/ 216 h 304"/>
                <a:gd name="T58" fmla="*/ 90 w 99"/>
                <a:gd name="T59" fmla="*/ 216 h 304"/>
                <a:gd name="T60" fmla="*/ 112 w 99"/>
                <a:gd name="T61" fmla="*/ 220 h 304"/>
                <a:gd name="T62" fmla="*/ 96 w 99"/>
                <a:gd name="T63" fmla="*/ 173 h 304"/>
                <a:gd name="T64" fmla="*/ 65 w 99"/>
                <a:gd name="T65" fmla="*/ 161 h 304"/>
                <a:gd name="T66" fmla="*/ 17 w 99"/>
                <a:gd name="T67" fmla="*/ 161 h 304"/>
                <a:gd name="T68" fmla="*/ 10 w 99"/>
                <a:gd name="T69" fmla="*/ 133 h 304"/>
                <a:gd name="T70" fmla="*/ 10 w 99"/>
                <a:gd name="T71" fmla="*/ 84 h 304"/>
                <a:gd name="T72" fmla="*/ 4 w 99"/>
                <a:gd name="T73" fmla="*/ 37 h 304"/>
                <a:gd name="T74" fmla="*/ 34 w 99"/>
                <a:gd name="T75" fmla="*/ 0 h 304"/>
                <a:gd name="T76" fmla="*/ 66 w 99"/>
                <a:gd name="T77" fmla="*/ 6 h 304"/>
                <a:gd name="T78" fmla="*/ 91 w 99"/>
                <a:gd name="T79" fmla="*/ 9 h 304"/>
                <a:gd name="T80" fmla="*/ 108 w 99"/>
                <a:gd name="T81" fmla="*/ 16 h 304"/>
                <a:gd name="T82" fmla="*/ 120 w 99"/>
                <a:gd name="T83" fmla="*/ 26 h 304"/>
                <a:gd name="T84" fmla="*/ 124 w 99"/>
                <a:gd name="T85" fmla="*/ 39 h 304"/>
                <a:gd name="T86" fmla="*/ 124 w 99"/>
                <a:gd name="T87" fmla="*/ 57 h 304"/>
                <a:gd name="T88" fmla="*/ 120 w 99"/>
                <a:gd name="T89" fmla="*/ 83 h 304"/>
                <a:gd name="T90" fmla="*/ 112 w 99"/>
                <a:gd name="T91" fmla="*/ 11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6 w 33"/>
                <a:gd name="T1" fmla="*/ 8 h 81"/>
                <a:gd name="T2" fmla="*/ 47 w 33"/>
                <a:gd name="T3" fmla="*/ 40 h 81"/>
                <a:gd name="T4" fmla="*/ 35 w 33"/>
                <a:gd name="T5" fmla="*/ 76 h 81"/>
                <a:gd name="T6" fmla="*/ 51 w 33"/>
                <a:gd name="T7" fmla="*/ 99 h 81"/>
                <a:gd name="T8" fmla="*/ 51 w 33"/>
                <a:gd name="T9" fmla="*/ 130 h 81"/>
                <a:gd name="T10" fmla="*/ 26 w 33"/>
                <a:gd name="T11" fmla="*/ 122 h 81"/>
                <a:gd name="T12" fmla="*/ 0 w 33"/>
                <a:gd name="T13" fmla="*/ 125 h 81"/>
                <a:gd name="T14" fmla="*/ 0 w 33"/>
                <a:gd name="T15" fmla="*/ 81 h 81"/>
                <a:gd name="T16" fmla="*/ 9 w 33"/>
                <a:gd name="T17" fmla="*/ 40 h 81"/>
                <a:gd name="T18" fmla="*/ 3 w 33"/>
                <a:gd name="T19" fmla="*/ 0 h 81"/>
                <a:gd name="T20" fmla="*/ 8 w 33"/>
                <a:gd name="T21" fmla="*/ 1 h 81"/>
                <a:gd name="T22" fmla="*/ 14 w 33"/>
                <a:gd name="T23" fmla="*/ 2 h 81"/>
                <a:gd name="T24" fmla="*/ 21 w 33"/>
                <a:gd name="T25" fmla="*/ 7 h 81"/>
                <a:gd name="T26" fmla="*/ 26 w 33"/>
                <a:gd name="T27" fmla="*/ 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41 w 30"/>
                <a:gd name="T1" fmla="*/ 0 h 84"/>
                <a:gd name="T2" fmla="*/ 11 w 30"/>
                <a:gd name="T3" fmla="*/ 8 h 84"/>
                <a:gd name="T4" fmla="*/ 0 w 30"/>
                <a:gd name="T5" fmla="*/ 49 h 84"/>
                <a:gd name="T6" fmla="*/ 28 w 30"/>
                <a:gd name="T7" fmla="*/ 27 h 84"/>
                <a:gd name="T8" fmla="*/ 20 w 30"/>
                <a:gd name="T9" fmla="*/ 76 h 84"/>
                <a:gd name="T10" fmla="*/ 0 w 30"/>
                <a:gd name="T11" fmla="*/ 79 h 84"/>
                <a:gd name="T12" fmla="*/ 0 w 30"/>
                <a:gd name="T13" fmla="*/ 130 h 84"/>
                <a:gd name="T14" fmla="*/ 20 w 30"/>
                <a:gd name="T15" fmla="*/ 133 h 84"/>
                <a:gd name="T16" fmla="*/ 28 w 30"/>
                <a:gd name="T17" fmla="*/ 98 h 84"/>
                <a:gd name="T18" fmla="*/ 44 w 30"/>
                <a:gd name="T19" fmla="*/ 54 h 84"/>
                <a:gd name="T20" fmla="*/ 41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477 w 353"/>
                <a:gd name="T1" fmla="*/ 0 h 672"/>
                <a:gd name="T2" fmla="*/ 443 w 353"/>
                <a:gd name="T3" fmla="*/ 91 h 672"/>
                <a:gd name="T4" fmla="*/ 363 w 353"/>
                <a:gd name="T5" fmla="*/ 139 h 672"/>
                <a:gd name="T6" fmla="*/ 300 w 353"/>
                <a:gd name="T7" fmla="*/ 154 h 672"/>
                <a:gd name="T8" fmla="*/ 253 w 353"/>
                <a:gd name="T9" fmla="*/ 122 h 672"/>
                <a:gd name="T10" fmla="*/ 233 w 353"/>
                <a:gd name="T11" fmla="*/ 80 h 672"/>
                <a:gd name="T12" fmla="*/ 202 w 353"/>
                <a:gd name="T13" fmla="*/ 174 h 672"/>
                <a:gd name="T14" fmla="*/ 82 w 353"/>
                <a:gd name="T15" fmla="*/ 419 h 672"/>
                <a:gd name="T16" fmla="*/ 27 w 353"/>
                <a:gd name="T17" fmla="*/ 800 h 672"/>
                <a:gd name="T18" fmla="*/ 0 w 353"/>
                <a:gd name="T19" fmla="*/ 1075 h 672"/>
                <a:gd name="T20" fmla="*/ 139 w 353"/>
                <a:gd name="T21" fmla="*/ 807 h 672"/>
                <a:gd name="T22" fmla="*/ 300 w 353"/>
                <a:gd name="T23" fmla="*/ 344 h 672"/>
                <a:gd name="T24" fmla="*/ 335 w 353"/>
                <a:gd name="T25" fmla="*/ 244 h 672"/>
                <a:gd name="T26" fmla="*/ 413 w 353"/>
                <a:gd name="T27" fmla="*/ 161 h 672"/>
                <a:gd name="T28" fmla="*/ 470 w 353"/>
                <a:gd name="T29" fmla="*/ 111 h 672"/>
                <a:gd name="T30" fmla="*/ 502 w 353"/>
                <a:gd name="T31" fmla="*/ 75 h 672"/>
                <a:gd name="T32" fmla="*/ 4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82 w 103"/>
                <a:gd name="T1" fmla="*/ 135 h 140"/>
                <a:gd name="T2" fmla="*/ 0 w 103"/>
                <a:gd name="T3" fmla="*/ 234 h 140"/>
                <a:gd name="T4" fmla="*/ 0 w 103"/>
                <a:gd name="T5" fmla="*/ 160 h 140"/>
                <a:gd name="T6" fmla="*/ 96 w 103"/>
                <a:gd name="T7" fmla="*/ 77 h 140"/>
                <a:gd name="T8" fmla="*/ 141 w 103"/>
                <a:gd name="T9" fmla="*/ 0 h 140"/>
                <a:gd name="T10" fmla="*/ 143 w 103"/>
                <a:gd name="T11" fmla="*/ 71 h 140"/>
                <a:gd name="T12" fmla="*/ 82 w 103"/>
                <a:gd name="T13" fmla="*/ 13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73 w 192"/>
                <a:gd name="T1" fmla="*/ 7 h 508"/>
                <a:gd name="T2" fmla="*/ 273 w 192"/>
                <a:gd name="T3" fmla="*/ 76 h 508"/>
                <a:gd name="T4" fmla="*/ 135 w 192"/>
                <a:gd name="T5" fmla="*/ 516 h 508"/>
                <a:gd name="T6" fmla="*/ 72 w 192"/>
                <a:gd name="T7" fmla="*/ 642 h 508"/>
                <a:gd name="T8" fmla="*/ 0 w 192"/>
                <a:gd name="T9" fmla="*/ 804 h 508"/>
                <a:gd name="T10" fmla="*/ 0 w 192"/>
                <a:gd name="T11" fmla="*/ 582 h 508"/>
                <a:gd name="T12" fmla="*/ 68 w 192"/>
                <a:gd name="T13" fmla="*/ 422 h 508"/>
                <a:gd name="T14" fmla="*/ 118 w 192"/>
                <a:gd name="T15" fmla="*/ 418 h 508"/>
                <a:gd name="T16" fmla="*/ 118 w 192"/>
                <a:gd name="T17" fmla="*/ 336 h 508"/>
                <a:gd name="T18" fmla="*/ 118 w 192"/>
                <a:gd name="T19" fmla="*/ 230 h 508"/>
                <a:gd name="T20" fmla="*/ 125 w 192"/>
                <a:gd name="T21" fmla="*/ 150 h 508"/>
                <a:gd name="T22" fmla="*/ 181 w 192"/>
                <a:gd name="T23" fmla="*/ 61 h 508"/>
                <a:gd name="T24" fmla="*/ 216 w 192"/>
                <a:gd name="T25" fmla="*/ 47 h 508"/>
                <a:gd name="T26" fmla="*/ 228 w 192"/>
                <a:gd name="T27" fmla="*/ 0 h 508"/>
                <a:gd name="T28" fmla="*/ 273 w 192"/>
                <a:gd name="T29" fmla="*/ 7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96 w 65"/>
                <a:gd name="T1" fmla="*/ 47 h 90"/>
                <a:gd name="T2" fmla="*/ 46 w 65"/>
                <a:gd name="T3" fmla="*/ 83 h 90"/>
                <a:gd name="T4" fmla="*/ 0 w 65"/>
                <a:gd name="T5" fmla="*/ 144 h 90"/>
                <a:gd name="T6" fmla="*/ 28 w 65"/>
                <a:gd name="T7" fmla="*/ 18 h 90"/>
                <a:gd name="T8" fmla="*/ 61 w 65"/>
                <a:gd name="T9" fmla="*/ 0 h 90"/>
                <a:gd name="T10" fmla="*/ 96 w 65"/>
                <a:gd name="T11" fmla="*/ 47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324 w 225"/>
                <a:gd name="T1" fmla="*/ 22 h 594"/>
                <a:gd name="T2" fmla="*/ 236 w 225"/>
                <a:gd name="T3" fmla="*/ 0 h 594"/>
                <a:gd name="T4" fmla="*/ 213 w 225"/>
                <a:gd name="T5" fmla="*/ 68 h 594"/>
                <a:gd name="T6" fmla="*/ 220 w 225"/>
                <a:gd name="T7" fmla="*/ 114 h 594"/>
                <a:gd name="T8" fmla="*/ 122 w 225"/>
                <a:gd name="T9" fmla="*/ 305 h 594"/>
                <a:gd name="T10" fmla="*/ 23 w 225"/>
                <a:gd name="T11" fmla="*/ 620 h 594"/>
                <a:gd name="T12" fmla="*/ 0 w 225"/>
                <a:gd name="T13" fmla="*/ 944 h 594"/>
                <a:gd name="T14" fmla="*/ 135 w 225"/>
                <a:gd name="T15" fmla="*/ 693 h 594"/>
                <a:gd name="T16" fmla="*/ 261 w 225"/>
                <a:gd name="T17" fmla="*/ 117 h 594"/>
                <a:gd name="T18" fmla="*/ 290 w 225"/>
                <a:gd name="T19" fmla="*/ 95 h 594"/>
                <a:gd name="T20" fmla="*/ 324 w 225"/>
                <a:gd name="T21" fmla="*/ 22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79 w 295"/>
                <a:gd name="T1" fmla="*/ 179 h 210"/>
                <a:gd name="T2" fmla="*/ 194 w 295"/>
                <a:gd name="T3" fmla="*/ 74 h 210"/>
                <a:gd name="T4" fmla="*/ 148 w 295"/>
                <a:gd name="T5" fmla="*/ 63 h 210"/>
                <a:gd name="T6" fmla="*/ 103 w 295"/>
                <a:gd name="T7" fmla="*/ 0 h 210"/>
                <a:gd name="T8" fmla="*/ 55 w 295"/>
                <a:gd name="T9" fmla="*/ 0 h 210"/>
                <a:gd name="T10" fmla="*/ 0 w 295"/>
                <a:gd name="T11" fmla="*/ 79 h 210"/>
                <a:gd name="T12" fmla="*/ 24 w 295"/>
                <a:gd name="T13" fmla="*/ 100 h 210"/>
                <a:gd name="T14" fmla="*/ 79 w 295"/>
                <a:gd name="T15" fmla="*/ 89 h 210"/>
                <a:gd name="T16" fmla="*/ 103 w 295"/>
                <a:gd name="T17" fmla="*/ 49 h 210"/>
                <a:gd name="T18" fmla="*/ 123 w 295"/>
                <a:gd name="T19" fmla="*/ 84 h 210"/>
                <a:gd name="T20" fmla="*/ 123 w 295"/>
                <a:gd name="T21" fmla="*/ 168 h 210"/>
                <a:gd name="T22" fmla="*/ 158 w 295"/>
                <a:gd name="T23" fmla="*/ 179 h 210"/>
                <a:gd name="T24" fmla="*/ 158 w 295"/>
                <a:gd name="T25" fmla="*/ 106 h 210"/>
                <a:gd name="T26" fmla="*/ 210 w 295"/>
                <a:gd name="T27" fmla="*/ 140 h 210"/>
                <a:gd name="T28" fmla="*/ 199 w 295"/>
                <a:gd name="T29" fmla="*/ 229 h 210"/>
                <a:gd name="T30" fmla="*/ 210 w 295"/>
                <a:gd name="T31" fmla="*/ 263 h 210"/>
                <a:gd name="T32" fmla="*/ 235 w 295"/>
                <a:gd name="T33" fmla="*/ 212 h 210"/>
                <a:gd name="T34" fmla="*/ 260 w 295"/>
                <a:gd name="T35" fmla="*/ 229 h 210"/>
                <a:gd name="T36" fmla="*/ 255 w 295"/>
                <a:gd name="T37" fmla="*/ 284 h 210"/>
                <a:gd name="T38" fmla="*/ 286 w 295"/>
                <a:gd name="T39" fmla="*/ 312 h 210"/>
                <a:gd name="T40" fmla="*/ 286 w 295"/>
                <a:gd name="T41" fmla="*/ 245 h 210"/>
                <a:gd name="T42" fmla="*/ 319 w 295"/>
                <a:gd name="T43" fmla="*/ 256 h 210"/>
                <a:gd name="T44" fmla="*/ 319 w 295"/>
                <a:gd name="T45" fmla="*/ 334 h 210"/>
                <a:gd name="T46" fmla="*/ 344 w 295"/>
                <a:gd name="T47" fmla="*/ 312 h 210"/>
                <a:gd name="T48" fmla="*/ 328 w 295"/>
                <a:gd name="T49" fmla="*/ 229 h 210"/>
                <a:gd name="T50" fmla="*/ 374 w 295"/>
                <a:gd name="T51" fmla="*/ 267 h 210"/>
                <a:gd name="T52" fmla="*/ 379 w 295"/>
                <a:gd name="T53" fmla="*/ 327 h 210"/>
                <a:gd name="T54" fmla="*/ 424 w 295"/>
                <a:gd name="T55" fmla="*/ 327 h 210"/>
                <a:gd name="T56" fmla="*/ 414 w 295"/>
                <a:gd name="T57" fmla="*/ 251 h 210"/>
                <a:gd name="T58" fmla="*/ 349 w 295"/>
                <a:gd name="T59" fmla="*/ 201 h 210"/>
                <a:gd name="T60" fmla="*/ 345 w 295"/>
                <a:gd name="T61" fmla="*/ 197 h 210"/>
                <a:gd name="T62" fmla="*/ 338 w 295"/>
                <a:gd name="T63" fmla="*/ 196 h 210"/>
                <a:gd name="T64" fmla="*/ 326 w 295"/>
                <a:gd name="T65" fmla="*/ 193 h 210"/>
                <a:gd name="T66" fmla="*/ 313 w 295"/>
                <a:gd name="T67" fmla="*/ 189 h 210"/>
                <a:gd name="T68" fmla="*/ 299 w 295"/>
                <a:gd name="T69" fmla="*/ 184 h 210"/>
                <a:gd name="T70" fmla="*/ 288 w 295"/>
                <a:gd name="T71" fmla="*/ 181 h 210"/>
                <a:gd name="T72" fmla="*/ 281 w 295"/>
                <a:gd name="T73" fmla="*/ 180 h 210"/>
                <a:gd name="T74" fmla="*/ 279 w 295"/>
                <a:gd name="T75" fmla="*/ 17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25 w 116"/>
                <a:gd name="T1" fmla="*/ 66 h 159"/>
                <a:gd name="T2" fmla="*/ 98 w 116"/>
                <a:gd name="T3" fmla="*/ 55 h 159"/>
                <a:gd name="T4" fmla="*/ 71 w 116"/>
                <a:gd name="T5" fmla="*/ 26 h 159"/>
                <a:gd name="T6" fmla="*/ 45 w 116"/>
                <a:gd name="T7" fmla="*/ 22 h 159"/>
                <a:gd name="T8" fmla="*/ 19 w 116"/>
                <a:gd name="T9" fmla="*/ 0 h 159"/>
                <a:gd name="T10" fmla="*/ 19 w 116"/>
                <a:gd name="T11" fmla="*/ 45 h 159"/>
                <a:gd name="T12" fmla="*/ 45 w 116"/>
                <a:gd name="T13" fmla="*/ 55 h 159"/>
                <a:gd name="T14" fmla="*/ 81 w 116"/>
                <a:gd name="T15" fmla="*/ 66 h 159"/>
                <a:gd name="T16" fmla="*/ 78 w 116"/>
                <a:gd name="T17" fmla="*/ 155 h 159"/>
                <a:gd name="T18" fmla="*/ 78 w 116"/>
                <a:gd name="T19" fmla="*/ 182 h 159"/>
                <a:gd name="T20" fmla="*/ 107 w 116"/>
                <a:gd name="T21" fmla="*/ 215 h 159"/>
                <a:gd name="T22" fmla="*/ 90 w 116"/>
                <a:gd name="T23" fmla="*/ 221 h 159"/>
                <a:gd name="T24" fmla="*/ 58 w 116"/>
                <a:gd name="T25" fmla="*/ 196 h 159"/>
                <a:gd name="T26" fmla="*/ 0 w 116"/>
                <a:gd name="T27" fmla="*/ 196 h 159"/>
                <a:gd name="T28" fmla="*/ 10 w 116"/>
                <a:gd name="T29" fmla="*/ 234 h 159"/>
                <a:gd name="T30" fmla="*/ 71 w 116"/>
                <a:gd name="T31" fmla="*/ 259 h 159"/>
                <a:gd name="T32" fmla="*/ 111 w 116"/>
                <a:gd name="T33" fmla="*/ 259 h 159"/>
                <a:gd name="T34" fmla="*/ 167 w 116"/>
                <a:gd name="T35" fmla="*/ 214 h 159"/>
                <a:gd name="T36" fmla="*/ 141 w 116"/>
                <a:gd name="T37" fmla="*/ 174 h 159"/>
                <a:gd name="T38" fmla="*/ 141 w 116"/>
                <a:gd name="T39" fmla="*/ 132 h 159"/>
                <a:gd name="T40" fmla="*/ 131 w 116"/>
                <a:gd name="T41" fmla="*/ 86 h 159"/>
                <a:gd name="T42" fmla="*/ 125 w 116"/>
                <a:gd name="T43" fmla="*/ 6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69 w 47"/>
                <a:gd name="T1" fmla="*/ 17 h 41"/>
                <a:gd name="T2" fmla="*/ 13 w 47"/>
                <a:gd name="T3" fmla="*/ 0 h 41"/>
                <a:gd name="T4" fmla="*/ 0 w 47"/>
                <a:gd name="T5" fmla="*/ 17 h 41"/>
                <a:gd name="T6" fmla="*/ 13 w 47"/>
                <a:gd name="T7" fmla="*/ 34 h 41"/>
                <a:gd name="T8" fmla="*/ 68 w 47"/>
                <a:gd name="T9" fmla="*/ 62 h 41"/>
                <a:gd name="T10" fmla="*/ 71 w 47"/>
                <a:gd name="T11" fmla="*/ 42 h 41"/>
                <a:gd name="T12" fmla="*/ 71 w 47"/>
                <a:gd name="T13" fmla="*/ 37 h 41"/>
                <a:gd name="T14" fmla="*/ 70 w 47"/>
                <a:gd name="T15" fmla="*/ 25 h 41"/>
                <a:gd name="T16" fmla="*/ 69 w 47"/>
                <a:gd name="T17" fmla="*/ 18 h 41"/>
                <a:gd name="T18" fmla="*/ 69 w 47"/>
                <a:gd name="T19" fmla="*/ 1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50 w 40"/>
                <a:gd name="T1" fmla="*/ 35 h 36"/>
                <a:gd name="T2" fmla="*/ 10 w 40"/>
                <a:gd name="T3" fmla="*/ 0 h 36"/>
                <a:gd name="T4" fmla="*/ 0 w 40"/>
                <a:gd name="T5" fmla="*/ 27 h 36"/>
                <a:gd name="T6" fmla="*/ 20 w 40"/>
                <a:gd name="T7" fmla="*/ 55 h 36"/>
                <a:gd name="T8" fmla="*/ 57 w 40"/>
                <a:gd name="T9" fmla="*/ 57 h 36"/>
                <a:gd name="T10" fmla="*/ 56 w 40"/>
                <a:gd name="T11" fmla="*/ 55 h 36"/>
                <a:gd name="T12" fmla="*/ 54 w 40"/>
                <a:gd name="T13" fmla="*/ 46 h 36"/>
                <a:gd name="T14" fmla="*/ 52 w 40"/>
                <a:gd name="T15" fmla="*/ 39 h 36"/>
                <a:gd name="T16" fmla="*/ 50 w 40"/>
                <a:gd name="T17" fmla="*/ 3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43 w 38"/>
                <a:gd name="T1" fmla="*/ 22 h 32"/>
                <a:gd name="T2" fmla="*/ 7 w 38"/>
                <a:gd name="T3" fmla="*/ 0 h 32"/>
                <a:gd name="T4" fmla="*/ 0 w 38"/>
                <a:gd name="T5" fmla="*/ 22 h 32"/>
                <a:gd name="T6" fmla="*/ 25 w 38"/>
                <a:gd name="T7" fmla="*/ 43 h 32"/>
                <a:gd name="T8" fmla="*/ 55 w 38"/>
                <a:gd name="T9" fmla="*/ 50 h 32"/>
                <a:gd name="T10" fmla="*/ 55 w 38"/>
                <a:gd name="T11" fmla="*/ 28 h 32"/>
                <a:gd name="T12" fmla="*/ 43 w 38"/>
                <a:gd name="T13" fmla="*/ 2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3 w 35"/>
                <a:gd name="T1" fmla="*/ 25 h 30"/>
                <a:gd name="T2" fmla="*/ 0 w 35"/>
                <a:gd name="T3" fmla="*/ 0 h 30"/>
                <a:gd name="T4" fmla="*/ 0 w 35"/>
                <a:gd name="T5" fmla="*/ 47 h 30"/>
                <a:gd name="T6" fmla="*/ 29 w 35"/>
                <a:gd name="T7" fmla="*/ 48 h 30"/>
                <a:gd name="T8" fmla="*/ 45 w 35"/>
                <a:gd name="T9" fmla="*/ 40 h 30"/>
                <a:gd name="T10" fmla="*/ 33 w 35"/>
                <a:gd name="T11" fmla="*/ 2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73 h 58"/>
                <a:gd name="T2" fmla="*/ 0 w 81"/>
                <a:gd name="T3" fmla="*/ 94 h 58"/>
                <a:gd name="T4" fmla="*/ 10 w 81"/>
                <a:gd name="T5" fmla="*/ 90 h 58"/>
                <a:gd name="T6" fmla="*/ 20 w 81"/>
                <a:gd name="T7" fmla="*/ 86 h 58"/>
                <a:gd name="T8" fmla="*/ 30 w 81"/>
                <a:gd name="T9" fmla="*/ 75 h 58"/>
                <a:gd name="T10" fmla="*/ 42 w 81"/>
                <a:gd name="T11" fmla="*/ 66 h 58"/>
                <a:gd name="T12" fmla="*/ 51 w 81"/>
                <a:gd name="T13" fmla="*/ 35 h 58"/>
                <a:gd name="T14" fmla="*/ 88 w 81"/>
                <a:gd name="T15" fmla="*/ 29 h 58"/>
                <a:gd name="T16" fmla="*/ 111 w 81"/>
                <a:gd name="T17" fmla="*/ 16 h 58"/>
                <a:gd name="T18" fmla="*/ 48 w 81"/>
                <a:gd name="T19" fmla="*/ 1 h 58"/>
                <a:gd name="T20" fmla="*/ 0 w 81"/>
                <a:gd name="T21" fmla="*/ 0 h 58"/>
                <a:gd name="T22" fmla="*/ 0 w 81"/>
                <a:gd name="T23" fmla="*/ 19 h 58"/>
                <a:gd name="T24" fmla="*/ 40 w 81"/>
                <a:gd name="T25" fmla="*/ 26 h 58"/>
                <a:gd name="T26" fmla="*/ 29 w 81"/>
                <a:gd name="T27" fmla="*/ 56 h 58"/>
                <a:gd name="T28" fmla="*/ 21 w 81"/>
                <a:gd name="T29" fmla="*/ 62 h 58"/>
                <a:gd name="T30" fmla="*/ 13 w 81"/>
                <a:gd name="T31" fmla="*/ 66 h 58"/>
                <a:gd name="T32" fmla="*/ 8 w 81"/>
                <a:gd name="T33" fmla="*/ 72 h 58"/>
                <a:gd name="T34" fmla="*/ 0 w 81"/>
                <a:gd name="T35" fmla="*/ 7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60 w 109"/>
                <a:gd name="T1" fmla="*/ 21 h 61"/>
                <a:gd name="T2" fmla="*/ 160 w 109"/>
                <a:gd name="T3" fmla="*/ 2 h 61"/>
                <a:gd name="T4" fmla="*/ 125 w 109"/>
                <a:gd name="T5" fmla="*/ 0 h 61"/>
                <a:gd name="T6" fmla="*/ 60 w 109"/>
                <a:gd name="T7" fmla="*/ 0 h 61"/>
                <a:gd name="T8" fmla="*/ 26 w 109"/>
                <a:gd name="T9" fmla="*/ 0 h 61"/>
                <a:gd name="T10" fmla="*/ 0 w 109"/>
                <a:gd name="T11" fmla="*/ 1 h 61"/>
                <a:gd name="T12" fmla="*/ 0 w 109"/>
                <a:gd name="T13" fmla="*/ 17 h 61"/>
                <a:gd name="T14" fmla="*/ 43 w 109"/>
                <a:gd name="T15" fmla="*/ 21 h 61"/>
                <a:gd name="T16" fmla="*/ 34 w 109"/>
                <a:gd name="T17" fmla="*/ 55 h 61"/>
                <a:gd name="T18" fmla="*/ 23 w 109"/>
                <a:gd name="T19" fmla="*/ 61 h 61"/>
                <a:gd name="T20" fmla="*/ 15 w 109"/>
                <a:gd name="T21" fmla="*/ 64 h 61"/>
                <a:gd name="T22" fmla="*/ 9 w 109"/>
                <a:gd name="T23" fmla="*/ 70 h 61"/>
                <a:gd name="T24" fmla="*/ 0 w 109"/>
                <a:gd name="T25" fmla="*/ 71 h 61"/>
                <a:gd name="T26" fmla="*/ 0 w 109"/>
                <a:gd name="T27" fmla="*/ 91 h 61"/>
                <a:gd name="T28" fmla="*/ 10 w 109"/>
                <a:gd name="T29" fmla="*/ 88 h 61"/>
                <a:gd name="T30" fmla="*/ 20 w 109"/>
                <a:gd name="T31" fmla="*/ 83 h 61"/>
                <a:gd name="T32" fmla="*/ 32 w 109"/>
                <a:gd name="T33" fmla="*/ 79 h 61"/>
                <a:gd name="T34" fmla="*/ 44 w 109"/>
                <a:gd name="T35" fmla="*/ 70 h 61"/>
                <a:gd name="T36" fmla="*/ 66 w 109"/>
                <a:gd name="T37" fmla="*/ 28 h 61"/>
                <a:gd name="T38" fmla="*/ 98 w 109"/>
                <a:gd name="T39" fmla="*/ 30 h 61"/>
                <a:gd name="T40" fmla="*/ 105 w 109"/>
                <a:gd name="T41" fmla="*/ 47 h 61"/>
                <a:gd name="T42" fmla="*/ 111 w 109"/>
                <a:gd name="T43" fmla="*/ 60 h 61"/>
                <a:gd name="T44" fmla="*/ 119 w 109"/>
                <a:gd name="T45" fmla="*/ 71 h 61"/>
                <a:gd name="T46" fmla="*/ 125 w 109"/>
                <a:gd name="T47" fmla="*/ 80 h 61"/>
                <a:gd name="T48" fmla="*/ 132 w 109"/>
                <a:gd name="T49" fmla="*/ 86 h 61"/>
                <a:gd name="T50" fmla="*/ 140 w 109"/>
                <a:gd name="T51" fmla="*/ 91 h 61"/>
                <a:gd name="T52" fmla="*/ 150 w 109"/>
                <a:gd name="T53" fmla="*/ 92 h 61"/>
                <a:gd name="T54" fmla="*/ 160 w 109"/>
                <a:gd name="T55" fmla="*/ 91 h 61"/>
                <a:gd name="T56" fmla="*/ 160 w 109"/>
                <a:gd name="T57" fmla="*/ 71 h 61"/>
                <a:gd name="T58" fmla="*/ 143 w 109"/>
                <a:gd name="T59" fmla="*/ 73 h 61"/>
                <a:gd name="T60" fmla="*/ 131 w 109"/>
                <a:gd name="T61" fmla="*/ 69 h 61"/>
                <a:gd name="T62" fmla="*/ 124 w 109"/>
                <a:gd name="T63" fmla="*/ 50 h 61"/>
                <a:gd name="T64" fmla="*/ 119 w 109"/>
                <a:gd name="T65" fmla="*/ 21 h 61"/>
                <a:gd name="T66" fmla="*/ 149 w 109"/>
                <a:gd name="T67" fmla="*/ 18 h 61"/>
                <a:gd name="T68" fmla="*/ 160 w 109"/>
                <a:gd name="T69" fmla="*/ 21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56 w 43"/>
                <a:gd name="T1" fmla="*/ 16 h 60"/>
                <a:gd name="T2" fmla="*/ 56 w 43"/>
                <a:gd name="T3" fmla="*/ 0 h 60"/>
                <a:gd name="T4" fmla="*/ 0 w 43"/>
                <a:gd name="T5" fmla="*/ 2 h 60"/>
                <a:gd name="T6" fmla="*/ 5 w 43"/>
                <a:gd name="T7" fmla="*/ 37 h 60"/>
                <a:gd name="T8" fmla="*/ 15 w 43"/>
                <a:gd name="T9" fmla="*/ 63 h 60"/>
                <a:gd name="T10" fmla="*/ 25 w 43"/>
                <a:gd name="T11" fmla="*/ 82 h 60"/>
                <a:gd name="T12" fmla="*/ 38 w 43"/>
                <a:gd name="T13" fmla="*/ 91 h 60"/>
                <a:gd name="T14" fmla="*/ 40 w 43"/>
                <a:gd name="T15" fmla="*/ 95 h 60"/>
                <a:gd name="T16" fmla="*/ 46 w 43"/>
                <a:gd name="T17" fmla="*/ 96 h 60"/>
                <a:gd name="T18" fmla="*/ 50 w 43"/>
                <a:gd name="T19" fmla="*/ 96 h 60"/>
                <a:gd name="T20" fmla="*/ 56 w 43"/>
                <a:gd name="T21" fmla="*/ 95 h 60"/>
                <a:gd name="T22" fmla="*/ 56 w 43"/>
                <a:gd name="T23" fmla="*/ 74 h 60"/>
                <a:gd name="T24" fmla="*/ 40 w 43"/>
                <a:gd name="T25" fmla="*/ 74 h 60"/>
                <a:gd name="T26" fmla="*/ 30 w 43"/>
                <a:gd name="T27" fmla="*/ 65 h 60"/>
                <a:gd name="T28" fmla="*/ 24 w 43"/>
                <a:gd name="T29" fmla="*/ 47 h 60"/>
                <a:gd name="T30" fmla="*/ 17 w 43"/>
                <a:gd name="T31" fmla="*/ 16 h 60"/>
                <a:gd name="T32" fmla="*/ 46 w 43"/>
                <a:gd name="T33" fmla="*/ 15 h 60"/>
                <a:gd name="T34" fmla="*/ 56 w 43"/>
                <a:gd name="T35" fmla="*/ 1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53 w 220"/>
                <a:gd name="T1" fmla="*/ 135 h 221"/>
                <a:gd name="T2" fmla="*/ 184 w 220"/>
                <a:gd name="T3" fmla="*/ 149 h 221"/>
                <a:gd name="T4" fmla="*/ 205 w 220"/>
                <a:gd name="T5" fmla="*/ 158 h 221"/>
                <a:gd name="T6" fmla="*/ 217 w 220"/>
                <a:gd name="T7" fmla="*/ 166 h 221"/>
                <a:gd name="T8" fmla="*/ 223 w 220"/>
                <a:gd name="T9" fmla="*/ 175 h 221"/>
                <a:gd name="T10" fmla="*/ 228 w 220"/>
                <a:gd name="T11" fmla="*/ 185 h 221"/>
                <a:gd name="T12" fmla="*/ 232 w 220"/>
                <a:gd name="T13" fmla="*/ 198 h 221"/>
                <a:gd name="T14" fmla="*/ 239 w 220"/>
                <a:gd name="T15" fmla="*/ 216 h 221"/>
                <a:gd name="T16" fmla="*/ 254 w 220"/>
                <a:gd name="T17" fmla="*/ 241 h 221"/>
                <a:gd name="T18" fmla="*/ 277 w 220"/>
                <a:gd name="T19" fmla="*/ 186 h 221"/>
                <a:gd name="T20" fmla="*/ 281 w 220"/>
                <a:gd name="T21" fmla="*/ 125 h 221"/>
                <a:gd name="T22" fmla="*/ 278 w 220"/>
                <a:gd name="T23" fmla="*/ 63 h 221"/>
                <a:gd name="T24" fmla="*/ 275 w 220"/>
                <a:gd name="T25" fmla="*/ 0 h 221"/>
                <a:gd name="T26" fmla="*/ 311 w 220"/>
                <a:gd name="T27" fmla="*/ 79 h 221"/>
                <a:gd name="T28" fmla="*/ 309 w 220"/>
                <a:gd name="T29" fmla="*/ 137 h 221"/>
                <a:gd name="T30" fmla="*/ 307 w 220"/>
                <a:gd name="T31" fmla="*/ 186 h 221"/>
                <a:gd name="T32" fmla="*/ 298 w 220"/>
                <a:gd name="T33" fmla="*/ 234 h 221"/>
                <a:gd name="T34" fmla="*/ 285 w 220"/>
                <a:gd name="T35" fmla="*/ 289 h 221"/>
                <a:gd name="T36" fmla="*/ 245 w 220"/>
                <a:gd name="T37" fmla="*/ 299 h 221"/>
                <a:gd name="T38" fmla="*/ 187 w 220"/>
                <a:gd name="T39" fmla="*/ 356 h 221"/>
                <a:gd name="T40" fmla="*/ 104 w 220"/>
                <a:gd name="T41" fmla="*/ 356 h 221"/>
                <a:gd name="T42" fmla="*/ 45 w 220"/>
                <a:gd name="T43" fmla="*/ 309 h 221"/>
                <a:gd name="T44" fmla="*/ 19 w 220"/>
                <a:gd name="T45" fmla="*/ 258 h 221"/>
                <a:gd name="T46" fmla="*/ 2 w 220"/>
                <a:gd name="T47" fmla="*/ 191 h 221"/>
                <a:gd name="T48" fmla="*/ 0 w 220"/>
                <a:gd name="T49" fmla="*/ 137 h 221"/>
                <a:gd name="T50" fmla="*/ 2 w 220"/>
                <a:gd name="T51" fmla="*/ 87 h 221"/>
                <a:gd name="T52" fmla="*/ 15 w 220"/>
                <a:gd name="T53" fmla="*/ 40 h 221"/>
                <a:gd name="T54" fmla="*/ 24 w 220"/>
                <a:gd name="T55" fmla="*/ 93 h 221"/>
                <a:gd name="T56" fmla="*/ 30 w 220"/>
                <a:gd name="T57" fmla="*/ 142 h 221"/>
                <a:gd name="T58" fmla="*/ 35 w 220"/>
                <a:gd name="T59" fmla="*/ 190 h 221"/>
                <a:gd name="T60" fmla="*/ 48 w 220"/>
                <a:gd name="T61" fmla="*/ 238 h 221"/>
                <a:gd name="T62" fmla="*/ 54 w 220"/>
                <a:gd name="T63" fmla="*/ 214 h 221"/>
                <a:gd name="T64" fmla="*/ 60 w 220"/>
                <a:gd name="T65" fmla="*/ 195 h 221"/>
                <a:gd name="T66" fmla="*/ 65 w 220"/>
                <a:gd name="T67" fmla="*/ 178 h 221"/>
                <a:gd name="T68" fmla="*/ 71 w 220"/>
                <a:gd name="T69" fmla="*/ 168 h 221"/>
                <a:gd name="T70" fmla="*/ 81 w 220"/>
                <a:gd name="T71" fmla="*/ 159 h 221"/>
                <a:gd name="T72" fmla="*/ 92 w 220"/>
                <a:gd name="T73" fmla="*/ 151 h 221"/>
                <a:gd name="T74" fmla="*/ 109 w 220"/>
                <a:gd name="T75" fmla="*/ 146 h 221"/>
                <a:gd name="T76" fmla="*/ 131 w 220"/>
                <a:gd name="T77" fmla="*/ 141 h 221"/>
                <a:gd name="T78" fmla="*/ 131 w 220"/>
                <a:gd name="T79" fmla="*/ 162 h 221"/>
                <a:gd name="T80" fmla="*/ 116 w 220"/>
                <a:gd name="T81" fmla="*/ 175 h 221"/>
                <a:gd name="T82" fmla="*/ 104 w 220"/>
                <a:gd name="T83" fmla="*/ 185 h 221"/>
                <a:gd name="T84" fmla="*/ 95 w 220"/>
                <a:gd name="T85" fmla="*/ 195 h 221"/>
                <a:gd name="T86" fmla="*/ 93 w 220"/>
                <a:gd name="T87" fmla="*/ 205 h 221"/>
                <a:gd name="T88" fmla="*/ 92 w 220"/>
                <a:gd name="T89" fmla="*/ 216 h 221"/>
                <a:gd name="T90" fmla="*/ 94 w 220"/>
                <a:gd name="T91" fmla="*/ 232 h 221"/>
                <a:gd name="T92" fmla="*/ 95 w 220"/>
                <a:gd name="T93" fmla="*/ 250 h 221"/>
                <a:gd name="T94" fmla="*/ 102 w 220"/>
                <a:gd name="T95" fmla="*/ 272 h 221"/>
                <a:gd name="T96" fmla="*/ 130 w 220"/>
                <a:gd name="T97" fmla="*/ 272 h 221"/>
                <a:gd name="T98" fmla="*/ 130 w 220"/>
                <a:gd name="T99" fmla="*/ 238 h 221"/>
                <a:gd name="T100" fmla="*/ 150 w 220"/>
                <a:gd name="T101" fmla="*/ 241 h 221"/>
                <a:gd name="T102" fmla="*/ 158 w 220"/>
                <a:gd name="T103" fmla="*/ 281 h 221"/>
                <a:gd name="T104" fmla="*/ 192 w 220"/>
                <a:gd name="T105" fmla="*/ 281 h 221"/>
                <a:gd name="T106" fmla="*/ 207 w 220"/>
                <a:gd name="T107" fmla="*/ 241 h 221"/>
                <a:gd name="T108" fmla="*/ 204 w 220"/>
                <a:gd name="T109" fmla="*/ 224 h 221"/>
                <a:gd name="T110" fmla="*/ 199 w 220"/>
                <a:gd name="T111" fmla="*/ 209 h 221"/>
                <a:gd name="T112" fmla="*/ 195 w 220"/>
                <a:gd name="T113" fmla="*/ 198 h 221"/>
                <a:gd name="T114" fmla="*/ 189 w 220"/>
                <a:gd name="T115" fmla="*/ 190 h 221"/>
                <a:gd name="T116" fmla="*/ 183 w 220"/>
                <a:gd name="T117" fmla="*/ 184 h 221"/>
                <a:gd name="T118" fmla="*/ 174 w 220"/>
                <a:gd name="T119" fmla="*/ 177 h 221"/>
                <a:gd name="T120" fmla="*/ 162 w 220"/>
                <a:gd name="T121" fmla="*/ 170 h 221"/>
                <a:gd name="T122" fmla="*/ 147 w 220"/>
                <a:gd name="T123" fmla="*/ 162 h 221"/>
                <a:gd name="T124" fmla="*/ 153 w 220"/>
                <a:gd name="T125" fmla="*/ 13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67 w 119"/>
                <a:gd name="T1" fmla="*/ 152 h 156"/>
                <a:gd name="T2" fmla="*/ 145 w 119"/>
                <a:gd name="T3" fmla="*/ 221 h 156"/>
                <a:gd name="T4" fmla="*/ 85 w 119"/>
                <a:gd name="T5" fmla="*/ 260 h 156"/>
                <a:gd name="T6" fmla="*/ 0 w 119"/>
                <a:gd name="T7" fmla="*/ 101 h 156"/>
                <a:gd name="T8" fmla="*/ 39 w 119"/>
                <a:gd name="T9" fmla="*/ 56 h 156"/>
                <a:gd name="T10" fmla="*/ 66 w 119"/>
                <a:gd name="T11" fmla="*/ 0 h 156"/>
                <a:gd name="T12" fmla="*/ 167 w 119"/>
                <a:gd name="T13" fmla="*/ 15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42 w 28"/>
                <a:gd name="T1" fmla="*/ 106 h 77"/>
                <a:gd name="T2" fmla="*/ 22 w 28"/>
                <a:gd name="T3" fmla="*/ 0 h 77"/>
                <a:gd name="T4" fmla="*/ 0 w 28"/>
                <a:gd name="T5" fmla="*/ 8 h 77"/>
                <a:gd name="T6" fmla="*/ 8 w 28"/>
                <a:gd name="T7" fmla="*/ 102 h 77"/>
                <a:gd name="T8" fmla="*/ 38 w 28"/>
                <a:gd name="T9" fmla="*/ 128 h 77"/>
                <a:gd name="T10" fmla="*/ 42 w 28"/>
                <a:gd name="T11" fmla="*/ 10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02 w 440"/>
                <a:gd name="T1" fmla="*/ 50 h 857"/>
                <a:gd name="T2" fmla="*/ 404 w 440"/>
                <a:gd name="T3" fmla="*/ 116 h 857"/>
                <a:gd name="T4" fmla="*/ 472 w 440"/>
                <a:gd name="T5" fmla="*/ 167 h 857"/>
                <a:gd name="T6" fmla="*/ 517 w 440"/>
                <a:gd name="T7" fmla="*/ 228 h 857"/>
                <a:gd name="T8" fmla="*/ 551 w 440"/>
                <a:gd name="T9" fmla="*/ 317 h 857"/>
                <a:gd name="T10" fmla="*/ 609 w 440"/>
                <a:gd name="T11" fmla="*/ 642 h 857"/>
                <a:gd name="T12" fmla="*/ 630 w 440"/>
                <a:gd name="T13" fmla="*/ 871 h 857"/>
                <a:gd name="T14" fmla="*/ 551 w 440"/>
                <a:gd name="T15" fmla="*/ 1201 h 857"/>
                <a:gd name="T16" fmla="*/ 496 w 440"/>
                <a:gd name="T17" fmla="*/ 1353 h 857"/>
                <a:gd name="T18" fmla="*/ 392 w 440"/>
                <a:gd name="T19" fmla="*/ 1300 h 857"/>
                <a:gd name="T20" fmla="*/ 441 w 440"/>
                <a:gd name="T21" fmla="*/ 1269 h 857"/>
                <a:gd name="T22" fmla="*/ 496 w 440"/>
                <a:gd name="T23" fmla="*/ 1162 h 857"/>
                <a:gd name="T24" fmla="*/ 469 w 440"/>
                <a:gd name="T25" fmla="*/ 1047 h 857"/>
                <a:gd name="T26" fmla="*/ 567 w 440"/>
                <a:gd name="T27" fmla="*/ 957 h 857"/>
                <a:gd name="T28" fmla="*/ 537 w 440"/>
                <a:gd name="T29" fmla="*/ 805 h 857"/>
                <a:gd name="T30" fmla="*/ 481 w 440"/>
                <a:gd name="T31" fmla="*/ 780 h 857"/>
                <a:gd name="T32" fmla="*/ 537 w 440"/>
                <a:gd name="T33" fmla="*/ 621 h 857"/>
                <a:gd name="T34" fmla="*/ 476 w 440"/>
                <a:gd name="T35" fmla="*/ 489 h 857"/>
                <a:gd name="T36" fmla="*/ 455 w 440"/>
                <a:gd name="T37" fmla="*/ 467 h 857"/>
                <a:gd name="T38" fmla="*/ 435 w 440"/>
                <a:gd name="T39" fmla="*/ 448 h 857"/>
                <a:gd name="T40" fmla="*/ 416 w 440"/>
                <a:gd name="T41" fmla="*/ 432 h 857"/>
                <a:gd name="T42" fmla="*/ 413 w 440"/>
                <a:gd name="T43" fmla="*/ 405 h 857"/>
                <a:gd name="T44" fmla="*/ 392 w 440"/>
                <a:gd name="T45" fmla="*/ 279 h 857"/>
                <a:gd name="T46" fmla="*/ 311 w 440"/>
                <a:gd name="T47" fmla="*/ 613 h 857"/>
                <a:gd name="T48" fmla="*/ 240 w 440"/>
                <a:gd name="T49" fmla="*/ 642 h 857"/>
                <a:gd name="T50" fmla="*/ 311 w 440"/>
                <a:gd name="T51" fmla="*/ 772 h 857"/>
                <a:gd name="T52" fmla="*/ 268 w 440"/>
                <a:gd name="T53" fmla="*/ 826 h 857"/>
                <a:gd name="T54" fmla="*/ 295 w 440"/>
                <a:gd name="T55" fmla="*/ 948 h 857"/>
                <a:gd name="T56" fmla="*/ 268 w 440"/>
                <a:gd name="T57" fmla="*/ 1107 h 857"/>
                <a:gd name="T58" fmla="*/ 166 w 440"/>
                <a:gd name="T59" fmla="*/ 918 h 857"/>
                <a:gd name="T60" fmla="*/ 166 w 440"/>
                <a:gd name="T61" fmla="*/ 537 h 857"/>
                <a:gd name="T62" fmla="*/ 124 w 440"/>
                <a:gd name="T63" fmla="*/ 817 h 857"/>
                <a:gd name="T64" fmla="*/ 0 w 440"/>
                <a:gd name="T65" fmla="*/ 933 h 857"/>
                <a:gd name="T66" fmla="*/ 97 w 440"/>
                <a:gd name="T67" fmla="*/ 402 h 857"/>
                <a:gd name="T68" fmla="*/ 106 w 440"/>
                <a:gd name="T69" fmla="*/ 279 h 857"/>
                <a:gd name="T70" fmla="*/ 132 w 440"/>
                <a:gd name="T71" fmla="*/ 189 h 857"/>
                <a:gd name="T72" fmla="*/ 177 w 440"/>
                <a:gd name="T73" fmla="*/ 101 h 857"/>
                <a:gd name="T74" fmla="*/ 23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60 w 326"/>
                <a:gd name="T1" fmla="*/ 182 h 627"/>
                <a:gd name="T2" fmla="*/ 159 w 326"/>
                <a:gd name="T3" fmla="*/ 509 h 627"/>
                <a:gd name="T4" fmla="*/ 101 w 326"/>
                <a:gd name="T5" fmla="*/ 636 h 627"/>
                <a:gd name="T6" fmla="*/ 12 w 326"/>
                <a:gd name="T7" fmla="*/ 799 h 627"/>
                <a:gd name="T8" fmla="*/ 0 w 326"/>
                <a:gd name="T9" fmla="*/ 921 h 627"/>
                <a:gd name="T10" fmla="*/ 42 w 326"/>
                <a:gd name="T11" fmla="*/ 966 h 627"/>
                <a:gd name="T12" fmla="*/ 109 w 326"/>
                <a:gd name="T13" fmla="*/ 966 h 627"/>
                <a:gd name="T14" fmla="*/ 198 w 326"/>
                <a:gd name="T15" fmla="*/ 972 h 627"/>
                <a:gd name="T16" fmla="*/ 329 w 326"/>
                <a:gd name="T17" fmla="*/ 958 h 627"/>
                <a:gd name="T18" fmla="*/ 465 w 326"/>
                <a:gd name="T19" fmla="*/ 990 h 627"/>
                <a:gd name="T20" fmla="*/ 453 w 326"/>
                <a:gd name="T21" fmla="*/ 929 h 627"/>
                <a:gd name="T22" fmla="*/ 234 w 326"/>
                <a:gd name="T23" fmla="*/ 921 h 627"/>
                <a:gd name="T24" fmla="*/ 144 w 326"/>
                <a:gd name="T25" fmla="*/ 820 h 627"/>
                <a:gd name="T26" fmla="*/ 191 w 326"/>
                <a:gd name="T27" fmla="*/ 630 h 627"/>
                <a:gd name="T28" fmla="*/ 294 w 326"/>
                <a:gd name="T29" fmla="*/ 271 h 627"/>
                <a:gd name="T30" fmla="*/ 342 w 326"/>
                <a:gd name="T31" fmla="*/ 0 h 627"/>
                <a:gd name="T32" fmla="*/ 260 w 326"/>
                <a:gd name="T33" fmla="*/ 182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76 w 74"/>
                <a:gd name="T1" fmla="*/ 0 h 146"/>
                <a:gd name="T2" fmla="*/ 104 w 74"/>
                <a:gd name="T3" fmla="*/ 102 h 146"/>
                <a:gd name="T4" fmla="*/ 104 w 74"/>
                <a:gd name="T5" fmla="*/ 231 h 146"/>
                <a:gd name="T6" fmla="*/ 0 w 74"/>
                <a:gd name="T7" fmla="*/ 231 h 146"/>
                <a:gd name="T8" fmla="*/ 0 w 74"/>
                <a:gd name="T9" fmla="*/ 125 h 146"/>
                <a:gd name="T10" fmla="*/ 56 w 74"/>
                <a:gd name="T11" fmla="*/ 71 h 146"/>
                <a:gd name="T12" fmla="*/ 76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510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/>
              <a:t>규모가 큰 프로그램은 전체 문제를 보다 단순하고 이해하기 쉬운 함수로 나누어서 프로그램을 작성하여야 한다</a:t>
            </a:r>
            <a:r>
              <a:rPr lang="en-US" altLang="ko-KR" sz="1400"/>
              <a:t>. </a:t>
            </a:r>
            <a:endParaRPr lang="ko-KR" alt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 </a:t>
            </a:r>
            <a:r>
              <a:rPr lang="en-US" altLang="ko-KR" sz="3600" dirty="0" smtClean="0"/>
              <a:t>#5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팩토리얼값</a:t>
            </a:r>
            <a:r>
              <a:rPr lang="en-US" altLang="ko-KR" smtClean="0"/>
              <a:t>(n!)</a:t>
            </a:r>
            <a:r>
              <a:rPr lang="ko-KR" altLang="en-US" smtClean="0"/>
              <a:t>을 계산하는 함수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89038" y="1857375"/>
            <a:ext cx="5881687" cy="5207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>
                <a:latin typeface="Comic Sans MS" pitchFamily="66" charset="0"/>
              </a:rPr>
              <a:t>반환값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int  /  </a:t>
            </a:r>
            <a:r>
              <a:rPr kumimoji="1" lang="ko-KR" altLang="en-US">
                <a:latin typeface="Comic Sans MS" pitchFamily="66" charset="0"/>
              </a:rPr>
              <a:t>함수 이름</a:t>
            </a:r>
            <a:r>
              <a:rPr kumimoji="1" lang="en-US" altLang="ko-KR">
                <a:latin typeface="Comic Sans MS" pitchFamily="66" charset="0"/>
              </a:rPr>
              <a:t>: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 factorial  /  </a:t>
            </a:r>
            <a:r>
              <a:rPr kumimoji="1" lang="ko-KR" altLang="en-US">
                <a:latin typeface="Comic Sans MS" pitchFamily="66" charset="0"/>
              </a:rPr>
              <a:t>매개 변수</a:t>
            </a:r>
            <a:r>
              <a:rPr kumimoji="1" lang="en-US" altLang="ko-KR">
                <a:latin typeface="Comic Sans MS" pitchFamily="66" charset="0"/>
              </a:rPr>
              <a:t>: </a:t>
            </a:r>
            <a:r>
              <a:rPr kumimoji="1" lang="en-US" altLang="ko-KR">
                <a:solidFill>
                  <a:schemeClr val="tx2"/>
                </a:solidFill>
                <a:latin typeface="Comic Sans MS" pitchFamily="66" charset="0"/>
              </a:rPr>
              <a:t>int n</a:t>
            </a:r>
            <a:endParaRPr kumimoji="1" lang="en-US" altLang="ko-KR">
              <a:latin typeface="Comic Sans MS" pitchFamily="66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97038" y="3197225"/>
            <a:ext cx="5050895" cy="3203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factorial(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n)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i;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long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result = 1;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</a:b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(i = 1; i &lt;= n; i++)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      result *= i;       </a:t>
            </a:r>
            <a:r>
              <a:rPr kumimoji="1" lang="en-US" altLang="ko-KR">
                <a:solidFill>
                  <a:srgbClr val="008000"/>
                </a:solidFill>
                <a:latin typeface="Comic Sans MS" pitchFamily="66" charset="0"/>
              </a:rPr>
              <a:t>// result = result * x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result;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3576638" y="2635250"/>
            <a:ext cx="776287" cy="3778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cxnSp>
        <p:nvCxnSpPr>
          <p:cNvPr id="13" name="직선 화살표 연결선 12"/>
          <p:cNvCxnSpPr>
            <a:cxnSpLocks noChangeShapeType="1"/>
          </p:cNvCxnSpPr>
          <p:nvPr/>
        </p:nvCxnSpPr>
        <p:spPr bwMode="auto">
          <a:xfrm flipH="1">
            <a:off x="1951038" y="2308225"/>
            <a:ext cx="325437" cy="9842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cxnSpLocks noChangeShapeType="1"/>
          </p:cNvCxnSpPr>
          <p:nvPr/>
        </p:nvCxnSpPr>
        <p:spPr bwMode="auto">
          <a:xfrm flipH="1">
            <a:off x="3475038" y="2259013"/>
            <a:ext cx="3208337" cy="103346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>
            <a:cxnSpLocks noChangeShapeType="1"/>
          </p:cNvCxnSpPr>
          <p:nvPr/>
        </p:nvCxnSpPr>
        <p:spPr bwMode="auto">
          <a:xfrm flipH="1">
            <a:off x="2690813" y="2259013"/>
            <a:ext cx="1439862" cy="103346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 호출과 반환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667" y="1062567"/>
            <a:ext cx="8212138" cy="1931988"/>
          </a:xfrm>
        </p:spPr>
        <p:txBody>
          <a:bodyPr/>
          <a:lstStyle/>
          <a:p>
            <a:pPr eaLnBrk="1" hangingPunct="1"/>
            <a:r>
              <a:rPr lang="ko-KR" altLang="en-US" b="1" smtClean="0">
                <a:solidFill>
                  <a:schemeClr val="tx2"/>
                </a:solidFill>
              </a:rPr>
              <a:t>함수 호출</a:t>
            </a:r>
            <a:r>
              <a:rPr lang="en-US" altLang="ko-KR" b="1" smtClean="0">
                <a:solidFill>
                  <a:schemeClr val="tx2"/>
                </a:solidFill>
              </a:rPr>
              <a:t>(function call</a:t>
            </a:r>
            <a:r>
              <a:rPr lang="en-US" altLang="ko-KR" b="1" smtClean="0"/>
              <a:t>): </a:t>
            </a:r>
          </a:p>
          <a:p>
            <a:pPr lvl="1" eaLnBrk="1" hangingPunct="1"/>
            <a:r>
              <a:rPr lang="ko-KR" altLang="en-US" smtClean="0"/>
              <a:t>함수를 사용하기 위하여 함수의 이름을 적어주는 것</a:t>
            </a:r>
          </a:p>
          <a:p>
            <a:pPr lvl="1" eaLnBrk="1" hangingPunct="1"/>
            <a:r>
              <a:rPr lang="ko-KR" altLang="en-US" smtClean="0"/>
              <a:t>함수안의 문장들이 순차적으로 실행된다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문장의 실행이 끝나면 호출한 위치로 되돌아 간다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결과값을 전달할 수 있다</a:t>
            </a:r>
            <a:r>
              <a:rPr lang="en-US" altLang="ko-KR" smtClean="0"/>
              <a:t>. </a:t>
            </a:r>
          </a:p>
          <a:p>
            <a:pPr lvl="1" eaLnBrk="1" hangingPunct="1"/>
            <a:endParaRPr lang="ko-KR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4" y="3033184"/>
            <a:ext cx="7219420" cy="236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인수와 매개 변수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822325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인수</a:t>
            </a:r>
            <a:r>
              <a:rPr lang="en-US" altLang="ko-KR" smtClean="0">
                <a:solidFill>
                  <a:schemeClr val="tx2"/>
                </a:solidFill>
              </a:rPr>
              <a:t>(argument):</a:t>
            </a:r>
            <a:r>
              <a:rPr lang="en-US" altLang="ko-KR" smtClean="0"/>
              <a:t> </a:t>
            </a:r>
            <a:r>
              <a:rPr lang="ko-KR" altLang="en-US" smtClean="0"/>
              <a:t>실인수</a:t>
            </a:r>
            <a:r>
              <a:rPr lang="en-US" altLang="ko-KR" smtClean="0"/>
              <a:t>, </a:t>
            </a:r>
            <a:r>
              <a:rPr lang="ko-KR" altLang="en-US" smtClean="0"/>
              <a:t>실매개 변수라고도 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매개 변수</a:t>
            </a:r>
            <a:r>
              <a:rPr lang="en-US" altLang="ko-KR" smtClean="0">
                <a:solidFill>
                  <a:schemeClr val="tx2"/>
                </a:solidFill>
              </a:rPr>
              <a:t>(parameter</a:t>
            </a:r>
            <a:r>
              <a:rPr lang="en-US" altLang="ko-KR" smtClean="0"/>
              <a:t>): </a:t>
            </a:r>
            <a:r>
              <a:rPr lang="ko-KR" altLang="en-US" smtClean="0"/>
              <a:t>형식 인수</a:t>
            </a:r>
            <a:r>
              <a:rPr lang="en-US" altLang="ko-KR" smtClean="0"/>
              <a:t>, </a:t>
            </a:r>
            <a:r>
              <a:rPr lang="ko-KR" altLang="en-US" smtClean="0"/>
              <a:t>형식 매개 변수라고도 한다</a:t>
            </a:r>
            <a:r>
              <a:rPr lang="en-US" altLang="ko-KR" smtClean="0"/>
              <a:t>.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536670" y="4884473"/>
            <a:ext cx="608013" cy="4699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128683" y="4884473"/>
            <a:ext cx="414337" cy="4699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6814608" y="4879711"/>
            <a:ext cx="608012" cy="4699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6406620" y="4879711"/>
            <a:ext cx="414338" cy="4699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984765" y="4940036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3</a:t>
            </a: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6406620" y="4992423"/>
            <a:ext cx="608013" cy="54768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>
                <a:solidFill>
                  <a:sysClr val="windowText" lastClr="000000"/>
                </a:solidFill>
                <a:latin typeface="Arial" pitchFamily="34" charset="0"/>
                <a:ea typeface="+mn-ea"/>
              </a:rPr>
              <a:t>y</a:t>
            </a:r>
            <a:endParaRPr lang="ko-KR" altLang="en-US" sz="2400" kern="0" dirty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7014633" y="4992423"/>
            <a:ext cx="414337" cy="54768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754452" y="4916224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F2EE3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2</a:t>
            </a:r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5128683" y="4997186"/>
            <a:ext cx="608012" cy="5476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 err="1">
                <a:solidFill>
                  <a:sysClr val="windowText" lastClr="000000"/>
                </a:solidFill>
                <a:latin typeface="Arial" pitchFamily="34" charset="0"/>
                <a:ea typeface="+mn-ea"/>
              </a:rPr>
              <a:t>x</a:t>
            </a:r>
            <a:endParaRPr lang="ko-KR" altLang="en-US" sz="2400" kern="0" dirty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5736695" y="4997186"/>
            <a:ext cx="414338" cy="5476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4916223" y="2715419"/>
            <a:ext cx="2519362" cy="1709737"/>
          </a:xfrm>
          <a:prstGeom prst="rect">
            <a:avLst/>
          </a:prstGeom>
          <a:solidFill>
            <a:srgbClr val="66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6652948" y="2815431"/>
            <a:ext cx="271462" cy="539750"/>
          </a:xfrm>
          <a:prstGeom prst="ellipse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6024298" y="2815431"/>
            <a:ext cx="271462" cy="539750"/>
          </a:xfrm>
          <a:prstGeom prst="ellipse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1518973" y="2759869"/>
            <a:ext cx="2519362" cy="170973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2960423" y="3525044"/>
            <a:ext cx="271462" cy="539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2644510" y="3525044"/>
            <a:ext cx="271463" cy="539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565010" y="2715419"/>
            <a:ext cx="2525713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20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200">
                <a:latin typeface="Lucida Console" pitchFamily="49" charset="0"/>
              </a:rPr>
              <a:t> main(</a:t>
            </a:r>
            <a:r>
              <a:rPr lang="en-US" altLang="ko-KR" sz="1200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altLang="ko-KR" sz="1200">
                <a:latin typeface="Lucida Console" pitchFamily="49" charset="0"/>
              </a:rPr>
              <a:t>)</a:t>
            </a:r>
          </a:p>
          <a:p>
            <a:pPr algn="l"/>
            <a:r>
              <a:rPr lang="en-US" altLang="ko-KR" sz="1200">
                <a:latin typeface="Lucida Console" pitchFamily="49" charset="0"/>
              </a:rPr>
              <a:t>{</a:t>
            </a:r>
          </a:p>
          <a:p>
            <a:pPr algn="l"/>
            <a:r>
              <a:rPr lang="en-US" altLang="ko-KR"/>
              <a:t>  </a:t>
            </a:r>
            <a:r>
              <a:rPr lang="en-US" altLang="ko-KR" sz="1200">
                <a:latin typeface="Lucida Console" pitchFamily="49" charset="0"/>
              </a:rPr>
              <a:t>...</a:t>
            </a:r>
          </a:p>
          <a:p>
            <a:pPr algn="l"/>
            <a:endParaRPr lang="en-US" altLang="ko-KR" sz="1200">
              <a:latin typeface="Lucida Console" pitchFamily="49" charset="0"/>
            </a:endParaRPr>
          </a:p>
          <a:p>
            <a:pPr algn="l"/>
            <a:r>
              <a:rPr lang="en-US" altLang="ko-KR" sz="1200">
                <a:latin typeface="Lucida Console" pitchFamily="49" charset="0"/>
              </a:rPr>
              <a:t>  sum = add(2, 3);	</a:t>
            </a:r>
          </a:p>
          <a:p>
            <a:pPr algn="l"/>
            <a:r>
              <a:rPr lang="en-US" altLang="ko-KR" sz="1200">
                <a:latin typeface="Lucida Console" pitchFamily="49" charset="0"/>
              </a:rPr>
              <a:t>  ...</a:t>
            </a:r>
          </a:p>
          <a:p>
            <a:pPr algn="l"/>
            <a:r>
              <a:rPr lang="en-US" altLang="ko-KR" sz="1200">
                <a:latin typeface="Lucida Console" pitchFamily="49" charset="0"/>
              </a:rPr>
              <a:t>}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4940035" y="2759869"/>
            <a:ext cx="2519363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2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200" dirty="0">
                <a:latin typeface="Lucida Console" pitchFamily="49" charset="0"/>
              </a:rPr>
              <a:t> add(</a:t>
            </a:r>
            <a:r>
              <a:rPr lang="en-US" altLang="ko-KR" sz="12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200" dirty="0">
                <a:latin typeface="Lucida Console" pitchFamily="49" charset="0"/>
              </a:rPr>
              <a:t> x, </a:t>
            </a:r>
            <a:r>
              <a:rPr lang="en-US" altLang="ko-KR" sz="12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200" dirty="0">
                <a:latin typeface="Lucida Console" pitchFamily="49" charset="0"/>
              </a:rPr>
              <a:t> y)</a:t>
            </a:r>
          </a:p>
          <a:p>
            <a:pPr algn="l"/>
            <a:r>
              <a:rPr lang="en-US" altLang="ko-KR" sz="1200" dirty="0">
                <a:latin typeface="Lucida Console" pitchFamily="49" charset="0"/>
              </a:rPr>
              <a:t>{</a:t>
            </a:r>
          </a:p>
          <a:p>
            <a:pPr algn="l"/>
            <a:r>
              <a:rPr lang="en-US" altLang="ko-KR" sz="1200" dirty="0">
                <a:latin typeface="Lucida Console" pitchFamily="49" charset="0"/>
              </a:rPr>
              <a:t>   ...</a:t>
            </a:r>
          </a:p>
          <a:p>
            <a:pPr algn="l"/>
            <a:r>
              <a:rPr lang="en-US" altLang="ko-KR" sz="1200" dirty="0">
                <a:latin typeface="Lucida Console" pitchFamily="49" charset="0"/>
              </a:rPr>
              <a:t>   ...</a:t>
            </a:r>
          </a:p>
          <a:p>
            <a:pPr algn="l"/>
            <a:r>
              <a:rPr lang="en-US" altLang="ko-KR" sz="1200" dirty="0">
                <a:latin typeface="Lucida Console" pitchFamily="49" charset="0"/>
              </a:rPr>
              <a:t>   ...</a:t>
            </a:r>
          </a:p>
          <a:p>
            <a:pPr algn="l"/>
            <a:r>
              <a:rPr lang="en-US" altLang="ko-KR" sz="1200" dirty="0">
                <a:latin typeface="Lucida Console" pitchFamily="49" charset="0"/>
              </a:rPr>
              <a:t>}</a:t>
            </a:r>
          </a:p>
          <a:p>
            <a:pPr algn="l"/>
            <a:endParaRPr lang="en-US" altLang="ko-KR" sz="1200" dirty="0">
              <a:latin typeface="Lucida Console" pitchFamily="49" charset="0"/>
            </a:endParaRPr>
          </a:p>
        </p:txBody>
      </p:sp>
      <p:sp>
        <p:nvSpPr>
          <p:cNvPr id="45" name="자유형 1"/>
          <p:cNvSpPr>
            <a:spLocks/>
          </p:cNvSpPr>
          <p:nvPr/>
        </p:nvSpPr>
        <p:spPr bwMode="auto">
          <a:xfrm>
            <a:off x="2781035" y="2439194"/>
            <a:ext cx="3328988" cy="1101725"/>
          </a:xfrm>
          <a:custGeom>
            <a:avLst/>
            <a:gdLst>
              <a:gd name="T0" fmla="*/ 0 w 3489960"/>
              <a:gd name="T1" fmla="*/ 1046070 h 1111151"/>
              <a:gd name="T2" fmla="*/ 863225 w 3489960"/>
              <a:gd name="T3" fmla="*/ 13056 h 1111151"/>
              <a:gd name="T4" fmla="*/ 2259182 w 3489960"/>
              <a:gd name="T5" fmla="*/ 436306 h 11111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89960" h="1111151">
                <a:moveTo>
                  <a:pt x="0" y="1111151"/>
                </a:moveTo>
                <a:cubicBezTo>
                  <a:pt x="375920" y="616486"/>
                  <a:pt x="751840" y="121821"/>
                  <a:pt x="1333500" y="13871"/>
                </a:cubicBezTo>
                <a:cubicBezTo>
                  <a:pt x="1915160" y="-94079"/>
                  <a:pt x="3489960" y="463451"/>
                  <a:pt x="3489960" y="463451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자유형 2"/>
          <p:cNvSpPr>
            <a:spLocks/>
          </p:cNvSpPr>
          <p:nvPr/>
        </p:nvSpPr>
        <p:spPr bwMode="auto">
          <a:xfrm>
            <a:off x="3231885" y="3321844"/>
            <a:ext cx="3556000" cy="473075"/>
          </a:xfrm>
          <a:custGeom>
            <a:avLst/>
            <a:gdLst>
              <a:gd name="T0" fmla="*/ 0 w 3741420"/>
              <a:gd name="T1" fmla="*/ 558296 h 436925"/>
              <a:gd name="T2" fmla="*/ 1762642 w 3741420"/>
              <a:gd name="T3" fmla="*/ 731103 h 436925"/>
              <a:gd name="T4" fmla="*/ 2410745 w 3741420"/>
              <a:gd name="T5" fmla="*/ 0 h 4369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41420" h="436925">
                <a:moveTo>
                  <a:pt x="0" y="320040"/>
                </a:moveTo>
                <a:cubicBezTo>
                  <a:pt x="1056005" y="396240"/>
                  <a:pt x="2112010" y="472440"/>
                  <a:pt x="2735580" y="419100"/>
                </a:cubicBezTo>
                <a:cubicBezTo>
                  <a:pt x="3359150" y="365760"/>
                  <a:pt x="3741420" y="0"/>
                  <a:pt x="3741420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2658798" y="4099719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인수</a:t>
            </a:r>
            <a:r>
              <a:rPr lang="en-US" altLang="ko-KR" sz="1400">
                <a:solidFill>
                  <a:srgbClr val="FF0000"/>
                </a:solidFill>
              </a:rPr>
              <a:t> 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48" name="TextBox 18"/>
          <p:cNvSpPr txBox="1">
            <a:spLocks noChangeArrowheads="1"/>
          </p:cNvSpPr>
          <p:nvPr/>
        </p:nvSpPr>
        <p:spPr bwMode="auto">
          <a:xfrm>
            <a:off x="5995723" y="2505869"/>
            <a:ext cx="102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매개 변수</a:t>
            </a:r>
            <a:r>
              <a:rPr lang="en-US" altLang="ko-KR" sz="1400">
                <a:solidFill>
                  <a:srgbClr val="FF0000"/>
                </a:solidFill>
              </a:rPr>
              <a:t> 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3148 C 0.00451 -0.04398 0.025 -0.05463 0.03594 -0.06227 C 0.07292 -0.08843 0.11406 -0.11597 0.16059 -0.11968 C 0.17865 -0.11852 0.18108 -0.11736 0.19497 -0.11435 C 0.2033 -0.10926 0.22413 -0.10371 0.23368 -0.10162 C 0.2382 -0.09977 0.24167 -0.09792 0.24653 -0.09699 C 0.25191 -0.09445 0.25764 -0.09352 0.2632 -0.09167 C 0.27726 -0.08704 0.29132 -0.08334 0.3059 -0.08056 C 0.3099 -0.07778 0.31458 -0.07616 0.31962 -0.07523 C 0.32483 -0.07153 0.33281 -0.07037 0.33906 -0.06968 C 0.34115 -0.06875 0.34358 -0.06829 0.34549 -0.0669 C 0.35382 -0.06158 0.36059 -0.05394 0.36858 -0.04792 C 0.37222 -0.04491 0.37674 -0.04352 0.37969 -0.03959 C 0.38108 -0.03796 0.38351 -0.03426 0.38351 -0.03403 C 0.38438 -0.02639 0.38629 -0.01921 0.38629 -0.01134 " pathEditMode="relative" rAng="0" ptsTypes="ffffffffffffff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6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C 0.00173 -0.00601 0.00468 -0.00856 0.00746 -0.01342 C 0.01423 -0.02546 0.021 -0.03865 0.02882 -0.0493 C 0.03212 -0.0537 0.03385 -0.05972 0.03715 -0.06412 C 0.04149 -0.0699 0.04479 -0.07685 0.05 -0.08148 C 0.05295 -0.08426 0.05937 -0.08888 0.05937 -0.08888 C 0.06215 -0.0949 0.06545 -0.09629 0.07048 -0.09745 C 0.07621 -0.10509 0.09045 -0.1118 0.09826 -0.11342 C 0.10521 -0.11828 0.11232 -0.11875 0.11944 -0.12222 C 0.13298 -0.1287 0.12257 -0.12592 0.13333 -0.12824 C 0.14496 -0.13449 0.15816 -0.1368 0.17048 -0.13935 C 0.19583 -0.15092 0.22274 -0.15324 0.24913 -0.15787 C 0.2559 -0.1574 0.26267 -0.1574 0.26944 -0.15671 C 0.27448 -0.15625 0.28437 -0.15416 0.28437 -0.15416 C 0.296 -0.1493 0.30729 -0.1449 0.31857 -0.13935 C 0.32517 -0.13263 0.33212 -0.12615 0.33889 -0.11967 C 0.34236 -0.1162 0.34514 -0.11157 0.34826 -0.1074 C 0.34913 -0.10625 0.35104 -0.1037 0.35104 -0.1037 C 0.35399 -0.0949 0.3559 -0.08611 0.35937 -0.07777 C 0.36007 -0.07615 0.36041 -0.0743 0.36111 -0.07268 C 0.36232 -0.07013 0.36493 -0.06527 0.36493 -0.06527 C 0.36666 -0.05833 0.371 -0.05185 0.37413 -0.0456 C 0.37448 -0.0449 0.37691 -0.03796 0.37777 -0.03703 C 0.37882 -0.03588 0.38038 -0.03541 0.38159 -0.03449 C 0.38212 -0.03333 0.38246 -0.03171 0.38333 -0.03078 C 0.38402 -0.02986 0.38541 -0.03055 0.38611 -0.02963 C 0.38767 -0.02754 0.38871 -0.02476 0.38993 -0.02222 C 0.39045 -0.02106 0.39166 -0.01851 0.39166 -0.01851 " pathEditMode="relative" ptsTypes="fffffffffffffffffffffffffff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4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반환값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093788"/>
            <a:ext cx="8339137" cy="117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b="1" dirty="0" err="1" smtClean="0">
                <a:solidFill>
                  <a:schemeClr val="tx2"/>
                </a:solidFill>
                <a:latin typeface="굴림" pitchFamily="50" charset="-127"/>
              </a:rPr>
              <a:t>반환값</a:t>
            </a:r>
            <a:r>
              <a:rPr lang="en-US" altLang="ko-KR" b="1" dirty="0" smtClean="0">
                <a:solidFill>
                  <a:schemeClr val="tx2"/>
                </a:solidFill>
                <a:latin typeface="굴림" pitchFamily="50" charset="-127"/>
              </a:rPr>
              <a:t>(return value)</a:t>
            </a:r>
            <a:r>
              <a:rPr lang="en-US" altLang="ko-KR" b="1" dirty="0" smtClean="0">
                <a:latin typeface="굴림" pitchFamily="50" charset="-127"/>
              </a:rPr>
              <a:t>: </a:t>
            </a:r>
            <a:r>
              <a:rPr lang="ko-KR" altLang="en-US" dirty="0" smtClean="0">
                <a:latin typeface="굴림" pitchFamily="50" charset="-127"/>
              </a:rPr>
              <a:t>호출된 함수가 호출한 곳으로 작업의 </a:t>
            </a:r>
            <a:r>
              <a:rPr lang="ko-KR" altLang="en-US" dirty="0" smtClean="0">
                <a:solidFill>
                  <a:srgbClr val="0000FF"/>
                </a:solidFill>
                <a:latin typeface="굴림" pitchFamily="50" charset="-127"/>
              </a:rPr>
              <a:t>결과값을                       </a:t>
            </a:r>
            <a:endParaRPr lang="en-US" altLang="ko-KR" dirty="0" smtClean="0">
              <a:solidFill>
                <a:srgbClr val="0000FF"/>
              </a:solidFill>
              <a:latin typeface="굴림" pitchFamily="50" charset="-127"/>
            </a:endParaRPr>
          </a:p>
          <a:p>
            <a:pPr marL="0" indent="0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US" altLang="ko-KR" dirty="0" smtClean="0">
                <a:solidFill>
                  <a:srgbClr val="0000FF"/>
                </a:solidFill>
                <a:latin typeface="굴림" pitchFamily="50" charset="-127"/>
              </a:rPr>
              <a:t>                                  </a:t>
            </a:r>
            <a:r>
              <a:rPr lang="ko-KR" altLang="en-US" dirty="0" smtClean="0">
                <a:solidFill>
                  <a:srgbClr val="0000FF"/>
                </a:solidFill>
                <a:latin typeface="굴림" pitchFamily="50" charset="-127"/>
              </a:rPr>
              <a:t>전달</a:t>
            </a:r>
            <a:r>
              <a:rPr lang="ko-KR" altLang="en-US" dirty="0" smtClean="0">
                <a:latin typeface="굴림" pitchFamily="50" charset="-127"/>
              </a:rPr>
              <a:t>하는 것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smtClean="0">
                <a:solidFill>
                  <a:srgbClr val="0000FF"/>
                </a:solidFill>
                <a:latin typeface="굴림" pitchFamily="50" charset="-127"/>
              </a:rPr>
              <a:t>인수는 여러 개</a:t>
            </a:r>
            <a:r>
              <a:rPr lang="ko-KR" altLang="en-US" dirty="0" smtClean="0">
                <a:latin typeface="굴림" pitchFamily="50" charset="-127"/>
              </a:rPr>
              <a:t>가</a:t>
            </a:r>
            <a:r>
              <a:rPr lang="ko-KR" altLang="en-US" dirty="0" smtClean="0">
                <a:solidFill>
                  <a:srgbClr val="0000FF"/>
                </a:solidFill>
                <a:latin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</a:rPr>
              <a:t>가능하나 </a:t>
            </a:r>
            <a:r>
              <a:rPr lang="ko-KR" altLang="en-US" dirty="0" err="1" smtClean="0">
                <a:latin typeface="굴림" pitchFamily="50" charset="-127"/>
              </a:rPr>
              <a:t>반환값은</a:t>
            </a:r>
            <a:r>
              <a:rPr lang="ko-KR" altLang="en-US" dirty="0" smtClean="0">
                <a:latin typeface="굴림" pitchFamily="50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굴림" pitchFamily="50" charset="-127"/>
              </a:rPr>
              <a:t>하나만 가능</a:t>
            </a:r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271713"/>
            <a:ext cx="6526212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798513" y="4637088"/>
            <a:ext cx="7493000" cy="1485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0; </a:t>
            </a: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(0); </a:t>
            </a: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x; </a:t>
            </a: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x*x+2*x+1; 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52032" y="3449902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5185 C 0.00174 -0.0507 0.00486 -0.05 0.00799 -0.04907 C 0.01511 -0.04699 0.0224 -0.04445 0.0309 -0.04259 C 0.03438 -0.04167 0.03629 -0.04074 0.03976 -0.03982 C 0.04445 -0.03843 0.04792 -0.03727 0.05365 -0.03634 C 0.05677 -0.03588 0.06372 -0.03495 0.06372 -0.03542 C 0.06667 -0.0338 0.07014 -0.0338 0.07552 -0.03333 C 0.08177 -0.03195 0.09705 -0.03056 0.10538 -0.03032 C 0.11285 -0.0294 0.12049 -0.0294 0.12813 -0.0287 C 0.14271 -0.02755 0.13143 -0.02801 0.14306 -0.02755 C 0.15556 -0.02662 0.16962 -0.02593 0.18281 -0.02546 C 0.21007 -0.02338 0.23889 -0.02269 0.26719 -0.02199 C 0.27448 -0.02199 0.28177 -0.02199 0.28906 -0.02199 C 0.29445 -0.02199 0.30504 -0.02269 0.30504 -0.02315 C 0.31754 -0.02361 0.32969 -0.02431 0.34184 -0.02546 C 0.34879 -0.02685 0.35625 -0.02801 0.36354 -0.02894 C 0.36736 -0.02986 0.37031 -0.03056 0.37361 -0.03148 C 0.37465 -0.03195 0.37656 -0.03218 0.37656 -0.03241 C 0.37986 -0.0338 0.38177 -0.03565 0.38559 -0.03727 C 0.38629 -0.0375 0.38663 -0.03773 0.3875 -0.0382 C 0.38872 -0.03843 0.3915 -0.03935 0.3915 -0.03982 C 0.3934 -0.04074 0.39809 -0.0419 0.40139 -0.04306 C 0.40174 -0.04306 0.40434 -0.04468 0.40538 -0.04468 C 0.40643 -0.04514 0.40816 -0.04514 0.40938 -0.04537 C 0.4099 -0.04537 0.41042 -0.0456 0.41129 -0.04607 C 0.41198 -0.0463 0.41354 -0.04607 0.41424 -0.0463 C 0.41597 -0.04653 0.41702 -0.04722 0.4184 -0.04745 C 0.41893 -0.04792 0.42031 -0.04815 0.42031 -0.04861 " pathEditMode="relative" rAng="0" ptsTypes="fffffffffffffffffffffffffff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048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/>
                <a:ea typeface="새굴림"/>
              </a:rPr>
              <a:t>정수의 제곱을 계산하는 함수 예제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/>
                <a:ea typeface="새굴림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새굴림"/>
              </a:rPr>
              <a:t>include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u="sng" dirty="0" err="1" smtClean="0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600" u="sng" dirty="0" smtClean="0">
                <a:solidFill>
                  <a:srgbClr val="000000"/>
                </a:solidFill>
                <a:latin typeface="Trebuchet MS"/>
                <a:ea typeface="새굴림"/>
              </a:rPr>
              <a:t> 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새굴림"/>
              </a:rPr>
              <a:t>square(</a:t>
            </a:r>
            <a:r>
              <a:rPr lang="en-US" altLang="ko-KR" sz="1600" u="sng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새굴림"/>
              </a:rPr>
              <a:t> n);	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			</a:t>
            </a:r>
            <a:endParaRPr lang="en-US" altLang="ko-KR" sz="1600" dirty="0">
              <a:solidFill>
                <a:srgbClr val="008000"/>
              </a:solidFill>
              <a:latin typeface="Trebuchet MS"/>
              <a:ea typeface="새굴림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 result;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600" u="sng" dirty="0">
                <a:solidFill>
                  <a:srgbClr val="000000"/>
                </a:solidFill>
                <a:latin typeface="Trebuchet MS"/>
                <a:ea typeface="새굴림"/>
              </a:rPr>
              <a:t>result = square(5);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		</a:t>
            </a:r>
            <a:endParaRPr lang="en-US" altLang="ko-KR" sz="1600" dirty="0">
              <a:solidFill>
                <a:srgbClr val="008000"/>
              </a:solidFill>
              <a:latin typeface="Trebuchet MS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새굴림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, result);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ea typeface="새굴림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FF"/>
              </a:solidFill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 square(</a:t>
            </a:r>
            <a:r>
              <a:rPr lang="en-US" altLang="ko-KR" sz="16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 n)				</a:t>
            </a:r>
            <a:endParaRPr lang="en-US" altLang="ko-KR" sz="1600" dirty="0">
              <a:solidFill>
                <a:srgbClr val="008000"/>
              </a:solidFill>
              <a:latin typeface="Trebuchet MS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(n * n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/>
                <a:ea typeface="새굴림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새굴림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745066" y="4597399"/>
            <a:ext cx="2328333" cy="121073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659467" y="3361267"/>
            <a:ext cx="2328333" cy="33866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203929" y="3572933"/>
            <a:ext cx="489404" cy="999067"/>
          </a:xfrm>
          <a:custGeom>
            <a:avLst/>
            <a:gdLst>
              <a:gd name="connsiteX0" fmla="*/ 489404 w 489404"/>
              <a:gd name="connsiteY0" fmla="*/ 0 h 999067"/>
              <a:gd name="connsiteX1" fmla="*/ 6804 w 489404"/>
              <a:gd name="connsiteY1" fmla="*/ 524934 h 999067"/>
              <a:gd name="connsiteX2" fmla="*/ 193071 w 489404"/>
              <a:gd name="connsiteY2" fmla="*/ 999067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404" h="999067">
                <a:moveTo>
                  <a:pt x="489404" y="0"/>
                </a:moveTo>
                <a:cubicBezTo>
                  <a:pt x="272798" y="179211"/>
                  <a:pt x="56193" y="358423"/>
                  <a:pt x="6804" y="524934"/>
                </a:cubicBezTo>
                <a:cubicBezTo>
                  <a:pt x="-42585" y="691445"/>
                  <a:pt x="193071" y="999067"/>
                  <a:pt x="193071" y="9990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031317" y="4802188"/>
            <a:ext cx="608013" cy="4699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623330" y="4802188"/>
            <a:ext cx="414337" cy="4699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024968" y="3186377"/>
            <a:ext cx="608012" cy="4699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16980" y="3186377"/>
            <a:ext cx="414338" cy="4699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830498" y="4588669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F2EE3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 smtClean="0">
                <a:solidFill>
                  <a:sysClr val="windowText" lastClr="000000"/>
                </a:solidFill>
                <a:latin typeface="Lucida Calligraphy" pitchFamily="66" charset="0"/>
              </a:rPr>
              <a:t>5</a:t>
            </a: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9227080" y="4437063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F2EE3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 smtClean="0">
                <a:solidFill>
                  <a:sysClr val="windowText" lastClr="000000"/>
                </a:solidFill>
                <a:latin typeface="Lucida Calligraphy" pitchFamily="66" charset="0"/>
              </a:rPr>
              <a:t>25</a:t>
            </a: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5231342" y="4914901"/>
            <a:ext cx="414338" cy="5476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623330" y="4914901"/>
            <a:ext cx="608012" cy="5476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</a:rPr>
              <a:t>n</a:t>
            </a:r>
            <a:endParaRPr lang="ko-KR" altLang="en-US" sz="2400" kern="0" dirty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776789" y="3035036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F2EE3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 smtClean="0">
                <a:solidFill>
                  <a:sysClr val="windowText" lastClr="000000"/>
                </a:solidFill>
                <a:latin typeface="Lucida Calligraphy" pitchFamily="66" charset="0"/>
              </a:rPr>
              <a:t>25</a:t>
            </a: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5224993" y="3299089"/>
            <a:ext cx="414337" cy="547688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616980" y="3299089"/>
            <a:ext cx="608013" cy="54768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6699FF"/>
              </a:gs>
            </a:gsLst>
            <a:lin ang="5400000" scaled="1"/>
          </a:gradFill>
          <a:ln w="127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</a:rPr>
              <a:t>result</a:t>
            </a:r>
            <a:endParaRPr lang="ko-KR" altLang="en-US" sz="1200" kern="0" dirty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115733" y="3699933"/>
            <a:ext cx="754143" cy="1185334"/>
          </a:xfrm>
          <a:custGeom>
            <a:avLst/>
            <a:gdLst>
              <a:gd name="connsiteX0" fmla="*/ 0 w 754143"/>
              <a:gd name="connsiteY0" fmla="*/ 1185334 h 1185334"/>
              <a:gd name="connsiteX1" fmla="*/ 643467 w 754143"/>
              <a:gd name="connsiteY1" fmla="*/ 838200 h 1185334"/>
              <a:gd name="connsiteX2" fmla="*/ 753534 w 754143"/>
              <a:gd name="connsiteY2" fmla="*/ 0 h 118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3" h="1185334">
                <a:moveTo>
                  <a:pt x="0" y="1185334"/>
                </a:moveTo>
                <a:cubicBezTo>
                  <a:pt x="258939" y="1110545"/>
                  <a:pt x="517878" y="1035756"/>
                  <a:pt x="643467" y="838200"/>
                </a:cubicBezTo>
                <a:cubicBezTo>
                  <a:pt x="769056" y="640644"/>
                  <a:pt x="753534" y="0"/>
                  <a:pt x="75353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82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6 -0.0037 C -0.05052 -0.00926 -0.0566 -0.01111 -0.06198 -0.01481 C -0.075 -0.02407 -0.0875 -0.03449 -0.10087 -0.04329 C -0.10851 -0.04838 -0.11754 -0.04907 -0.125 -0.0544 C -0.13698 -0.06296 -0.14896 -0.07222 -0.16111 -0.08032 C -0.1691 -0.08565 -0.17778 -0.08819 -0.18611 -0.09259 C -0.19514 -0.09722 -0.20278 -0.10301 -0.21198 -0.10625 C -0.2309 -0.11319 -0.26146 -0.11389 -0.28056 -0.11481 C -0.30799 -0.11273 -0.33993 -0.11111 -0.36667 -0.1 C -0.37396 -0.09329 -0.38663 -0.08773 -0.39531 -0.08403 C -0.40729 -0.07268 -0.42118 -0.06805 -0.4342 -0.05926 C -0.43959 -0.05579 -0.44531 -0.05046 -0.45087 -0.04815 C -0.45382 -0.04236 -0.45868 -0.03981 -0.46198 -0.03449 C -0.46389 -0.03125 -0.46511 -0.02731 -0.46754 -0.02477 C -0.46997 -0.02222 -0.47327 -0.02083 -0.475 -0.01736 C -0.47917 -0.00926 -0.48299 0.00185 -0.48802 0.00857 C -0.48854 0.01065 -0.4908 0.01806 -0.4908 0.02107 L -0.48247 0.01482 " pathEditMode="relative" rAng="0" ptsTypes="ffffffffffffffff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2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048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/>
                <a:ea typeface="새굴림"/>
              </a:rPr>
              <a:t>/ </a:t>
            </a:r>
            <a:r>
              <a:rPr lang="ko-KR" altLang="en-US" sz="1400" dirty="0">
                <a:solidFill>
                  <a:srgbClr val="008000"/>
                </a:solidFill>
                <a:latin typeface="Trebuchet MS"/>
                <a:ea typeface="새굴림"/>
              </a:rPr>
              <a:t>두수 중에서 큰 수를 찾는 함수 예제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/>
                <a:ea typeface="새굴림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/>
                <a:ea typeface="새굴림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  <a:ea typeface="새굴림"/>
              </a:rPr>
              <a:t>get_max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x, </a:t>
            </a:r>
            <a:r>
              <a:rPr lang="en-US" altLang="ko-KR" sz="14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y);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0000"/>
              </a:solidFill>
              <a:latin typeface="Trebuchet MS"/>
              <a:ea typeface="새굴림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  <a:ea typeface="새굴림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Trebuchet MS"/>
                <a:ea typeface="새굴림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Trebuchet MS"/>
              <a:ea typeface="새굴림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a, b;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  <a:ea typeface="새굴림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"</a:t>
            </a:r>
            <a:r>
              <a:rPr lang="ko-KR" altLang="en-US" sz="1400" dirty="0" err="1">
                <a:solidFill>
                  <a:srgbClr val="800000"/>
                </a:solidFill>
                <a:latin typeface="Trebuchet MS"/>
                <a:ea typeface="새굴림"/>
              </a:rPr>
              <a:t>두개의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  <a:ea typeface="새굴림"/>
              </a:rPr>
              <a:t> 정수를 입력하시오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);</a:t>
            </a:r>
          </a:p>
          <a:p>
            <a:pPr marL="0" indent="0">
              <a:buNone/>
            </a:pPr>
            <a:r>
              <a:rPr lang="it-IT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	scanf(</a:t>
            </a:r>
            <a:r>
              <a:rPr lang="it-IT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"%d %d"</a:t>
            </a:r>
            <a:r>
              <a:rPr lang="it-IT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, &amp;a, &amp;b);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  <a:ea typeface="새굴림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  <a:ea typeface="새굴림"/>
              </a:rPr>
              <a:t>두수 중에서 큰 수는 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  <a:ea typeface="새굴림"/>
              </a:rPr>
              <a:t>입니다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  <a:ea typeface="새굴림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, </a:t>
            </a:r>
            <a:r>
              <a:rPr lang="en-US" altLang="ko-KR" sz="1400" u="sng" dirty="0" err="1">
                <a:solidFill>
                  <a:srgbClr val="000000"/>
                </a:solidFill>
                <a:latin typeface="Trebuchet MS"/>
                <a:ea typeface="새굴림"/>
              </a:rPr>
              <a:t>get_max</a:t>
            </a:r>
            <a:r>
              <a:rPr lang="en-US" altLang="ko-KR" sz="1400" u="sng" dirty="0">
                <a:solidFill>
                  <a:srgbClr val="000000"/>
                </a:solidFill>
                <a:latin typeface="Trebuchet MS"/>
                <a:ea typeface="새굴림"/>
              </a:rPr>
              <a:t>( a ,  b ))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  <a:ea typeface="새굴림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0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/>
                <a:ea typeface="새굴림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/>
                <a:ea typeface="새굴림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  <a:ea typeface="새굴림"/>
              </a:rPr>
              <a:t>get_max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x, </a:t>
            </a:r>
            <a:r>
              <a:rPr lang="en-US" altLang="ko-KR" sz="1400" dirty="0" err="1">
                <a:solidFill>
                  <a:srgbClr val="0000FF"/>
                </a:solidFill>
                <a:latin typeface="Trebuchet MS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y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  <a:ea typeface="새굴림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( x &gt; y ) 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  <a:ea typeface="새굴림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(x);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  <a:ea typeface="새굴림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  <a:ea typeface="새굴림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(y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/>
                <a:ea typeface="새굴림"/>
              </a:rPr>
              <a:t>);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  <a:ea typeface="새굴림"/>
              </a:rPr>
              <a:t>}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256605" y="4793192"/>
            <a:ext cx="608013" cy="4699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5848618" y="4793192"/>
            <a:ext cx="414337" cy="4699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055786" y="4579673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F2EE3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 smtClean="0">
                <a:solidFill>
                  <a:sysClr val="windowText" lastClr="000000"/>
                </a:solidFill>
                <a:latin typeface="Lucida Calligraphy" pitchFamily="66" charset="0"/>
              </a:rPr>
              <a:t>2</a:t>
            </a: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6456630" y="4905905"/>
            <a:ext cx="414338" cy="5476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5848618" y="4905905"/>
            <a:ext cx="608012" cy="5476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</a:rPr>
              <a:t>x</a:t>
            </a:r>
            <a:endParaRPr lang="ko-KR" altLang="en-US" sz="2400" kern="0" dirty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5588001" y="3631406"/>
            <a:ext cx="287866" cy="3648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965072" y="3631406"/>
            <a:ext cx="287866" cy="3648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994204" y="4372240"/>
            <a:ext cx="287866" cy="3648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459871" y="4372240"/>
            <a:ext cx="287866" cy="3648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235132" y="3945467"/>
            <a:ext cx="3395201" cy="491066"/>
          </a:xfrm>
          <a:custGeom>
            <a:avLst/>
            <a:gdLst>
              <a:gd name="connsiteX0" fmla="*/ 3395201 w 3395201"/>
              <a:gd name="connsiteY0" fmla="*/ 0 h 491066"/>
              <a:gd name="connsiteX1" fmla="*/ 3302068 w 3395201"/>
              <a:gd name="connsiteY1" fmla="*/ 25400 h 491066"/>
              <a:gd name="connsiteX2" fmla="*/ 3124268 w 3395201"/>
              <a:gd name="connsiteY2" fmla="*/ 50800 h 491066"/>
              <a:gd name="connsiteX3" fmla="*/ 3022668 w 3395201"/>
              <a:gd name="connsiteY3" fmla="*/ 67733 h 491066"/>
              <a:gd name="connsiteX4" fmla="*/ 2260668 w 3395201"/>
              <a:gd name="connsiteY4" fmla="*/ 76200 h 491066"/>
              <a:gd name="connsiteX5" fmla="*/ 2108268 w 3395201"/>
              <a:gd name="connsiteY5" fmla="*/ 93133 h 491066"/>
              <a:gd name="connsiteX6" fmla="*/ 2074401 w 3395201"/>
              <a:gd name="connsiteY6" fmla="*/ 101600 h 491066"/>
              <a:gd name="connsiteX7" fmla="*/ 2049001 w 3395201"/>
              <a:gd name="connsiteY7" fmla="*/ 110066 h 491066"/>
              <a:gd name="connsiteX8" fmla="*/ 1303935 w 3395201"/>
              <a:gd name="connsiteY8" fmla="*/ 127000 h 491066"/>
              <a:gd name="connsiteX9" fmla="*/ 1185401 w 3395201"/>
              <a:gd name="connsiteY9" fmla="*/ 135466 h 491066"/>
              <a:gd name="connsiteX10" fmla="*/ 1126135 w 3395201"/>
              <a:gd name="connsiteY10" fmla="*/ 143933 h 491066"/>
              <a:gd name="connsiteX11" fmla="*/ 1024535 w 3395201"/>
              <a:gd name="connsiteY11" fmla="*/ 152400 h 491066"/>
              <a:gd name="connsiteX12" fmla="*/ 965268 w 3395201"/>
              <a:gd name="connsiteY12" fmla="*/ 160866 h 491066"/>
              <a:gd name="connsiteX13" fmla="*/ 855201 w 3395201"/>
              <a:gd name="connsiteY13" fmla="*/ 169333 h 491066"/>
              <a:gd name="connsiteX14" fmla="*/ 728201 w 3395201"/>
              <a:gd name="connsiteY14" fmla="*/ 194733 h 491066"/>
              <a:gd name="connsiteX15" fmla="*/ 668935 w 3395201"/>
              <a:gd name="connsiteY15" fmla="*/ 211666 h 491066"/>
              <a:gd name="connsiteX16" fmla="*/ 618135 w 3395201"/>
              <a:gd name="connsiteY16" fmla="*/ 220133 h 491066"/>
              <a:gd name="connsiteX17" fmla="*/ 567335 w 3395201"/>
              <a:gd name="connsiteY17" fmla="*/ 237066 h 491066"/>
              <a:gd name="connsiteX18" fmla="*/ 541935 w 3395201"/>
              <a:gd name="connsiteY18" fmla="*/ 245533 h 491066"/>
              <a:gd name="connsiteX19" fmla="*/ 508068 w 3395201"/>
              <a:gd name="connsiteY19" fmla="*/ 254000 h 491066"/>
              <a:gd name="connsiteX20" fmla="*/ 482668 w 3395201"/>
              <a:gd name="connsiteY20" fmla="*/ 270933 h 491066"/>
              <a:gd name="connsiteX21" fmla="*/ 440335 w 3395201"/>
              <a:gd name="connsiteY21" fmla="*/ 279400 h 491066"/>
              <a:gd name="connsiteX22" fmla="*/ 414935 w 3395201"/>
              <a:gd name="connsiteY22" fmla="*/ 287866 h 491066"/>
              <a:gd name="connsiteX23" fmla="*/ 381068 w 3395201"/>
              <a:gd name="connsiteY23" fmla="*/ 296333 h 491066"/>
              <a:gd name="connsiteX24" fmla="*/ 287935 w 3395201"/>
              <a:gd name="connsiteY24" fmla="*/ 330200 h 491066"/>
              <a:gd name="connsiteX25" fmla="*/ 228668 w 3395201"/>
              <a:gd name="connsiteY25" fmla="*/ 347133 h 491066"/>
              <a:gd name="connsiteX26" fmla="*/ 203268 w 3395201"/>
              <a:gd name="connsiteY26" fmla="*/ 364066 h 491066"/>
              <a:gd name="connsiteX27" fmla="*/ 160935 w 3395201"/>
              <a:gd name="connsiteY27" fmla="*/ 372533 h 491066"/>
              <a:gd name="connsiteX28" fmla="*/ 127068 w 3395201"/>
              <a:gd name="connsiteY28" fmla="*/ 381000 h 491066"/>
              <a:gd name="connsiteX29" fmla="*/ 42401 w 3395201"/>
              <a:gd name="connsiteY29" fmla="*/ 448733 h 491066"/>
              <a:gd name="connsiteX30" fmla="*/ 25468 w 3395201"/>
              <a:gd name="connsiteY30" fmla="*/ 474133 h 491066"/>
              <a:gd name="connsiteX31" fmla="*/ 68 w 3395201"/>
              <a:gd name="connsiteY31" fmla="*/ 491066 h 49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95201" h="491066">
                <a:moveTo>
                  <a:pt x="3395201" y="0"/>
                </a:moveTo>
                <a:cubicBezTo>
                  <a:pt x="3364157" y="8467"/>
                  <a:pt x="3333621" y="19089"/>
                  <a:pt x="3302068" y="25400"/>
                </a:cubicBezTo>
                <a:cubicBezTo>
                  <a:pt x="3259783" y="33857"/>
                  <a:pt x="3175044" y="42338"/>
                  <a:pt x="3124268" y="50800"/>
                </a:cubicBezTo>
                <a:cubicBezTo>
                  <a:pt x="3090401" y="56444"/>
                  <a:pt x="3056987" y="66724"/>
                  <a:pt x="3022668" y="67733"/>
                </a:cubicBezTo>
                <a:cubicBezTo>
                  <a:pt x="2768762" y="75201"/>
                  <a:pt x="2514668" y="73378"/>
                  <a:pt x="2260668" y="76200"/>
                </a:cubicBezTo>
                <a:cubicBezTo>
                  <a:pt x="2228043" y="79462"/>
                  <a:pt x="2144234" y="87138"/>
                  <a:pt x="2108268" y="93133"/>
                </a:cubicBezTo>
                <a:cubicBezTo>
                  <a:pt x="2096790" y="95046"/>
                  <a:pt x="2085590" y="98403"/>
                  <a:pt x="2074401" y="101600"/>
                </a:cubicBezTo>
                <a:cubicBezTo>
                  <a:pt x="2065820" y="104052"/>
                  <a:pt x="2057901" y="109407"/>
                  <a:pt x="2049001" y="110066"/>
                </a:cubicBezTo>
                <a:cubicBezTo>
                  <a:pt x="1878038" y="122730"/>
                  <a:pt x="1346742" y="126331"/>
                  <a:pt x="1303935" y="127000"/>
                </a:cubicBezTo>
                <a:cubicBezTo>
                  <a:pt x="1264424" y="129822"/>
                  <a:pt x="1224835" y="131710"/>
                  <a:pt x="1185401" y="135466"/>
                </a:cubicBezTo>
                <a:cubicBezTo>
                  <a:pt x="1165535" y="137358"/>
                  <a:pt x="1145981" y="141844"/>
                  <a:pt x="1126135" y="143933"/>
                </a:cubicBezTo>
                <a:cubicBezTo>
                  <a:pt x="1092338" y="147491"/>
                  <a:pt x="1058332" y="148842"/>
                  <a:pt x="1024535" y="152400"/>
                </a:cubicBezTo>
                <a:cubicBezTo>
                  <a:pt x="1004688" y="154489"/>
                  <a:pt x="985125" y="158880"/>
                  <a:pt x="965268" y="160866"/>
                </a:cubicBezTo>
                <a:cubicBezTo>
                  <a:pt x="928653" y="164527"/>
                  <a:pt x="891890" y="166511"/>
                  <a:pt x="855201" y="169333"/>
                </a:cubicBezTo>
                <a:cubicBezTo>
                  <a:pt x="713247" y="204821"/>
                  <a:pt x="857550" y="171214"/>
                  <a:pt x="728201" y="194733"/>
                </a:cubicBezTo>
                <a:cubicBezTo>
                  <a:pt x="626798" y="213171"/>
                  <a:pt x="750532" y="193534"/>
                  <a:pt x="668935" y="211666"/>
                </a:cubicBezTo>
                <a:cubicBezTo>
                  <a:pt x="652177" y="215390"/>
                  <a:pt x="634789" y="215969"/>
                  <a:pt x="618135" y="220133"/>
                </a:cubicBezTo>
                <a:cubicBezTo>
                  <a:pt x="600819" y="224462"/>
                  <a:pt x="584268" y="231422"/>
                  <a:pt x="567335" y="237066"/>
                </a:cubicBezTo>
                <a:cubicBezTo>
                  <a:pt x="558868" y="239888"/>
                  <a:pt x="550593" y="243368"/>
                  <a:pt x="541935" y="245533"/>
                </a:cubicBezTo>
                <a:lnTo>
                  <a:pt x="508068" y="254000"/>
                </a:lnTo>
                <a:cubicBezTo>
                  <a:pt x="499601" y="259644"/>
                  <a:pt x="492196" y="267360"/>
                  <a:pt x="482668" y="270933"/>
                </a:cubicBezTo>
                <a:cubicBezTo>
                  <a:pt x="469194" y="275986"/>
                  <a:pt x="454296" y="275910"/>
                  <a:pt x="440335" y="279400"/>
                </a:cubicBezTo>
                <a:cubicBezTo>
                  <a:pt x="431677" y="281564"/>
                  <a:pt x="423516" y="285414"/>
                  <a:pt x="414935" y="287866"/>
                </a:cubicBezTo>
                <a:cubicBezTo>
                  <a:pt x="403746" y="291063"/>
                  <a:pt x="392214" y="292989"/>
                  <a:pt x="381068" y="296333"/>
                </a:cubicBezTo>
                <a:cubicBezTo>
                  <a:pt x="242659" y="337856"/>
                  <a:pt x="409160" y="289792"/>
                  <a:pt x="287935" y="330200"/>
                </a:cubicBezTo>
                <a:cubicBezTo>
                  <a:pt x="271649" y="335629"/>
                  <a:pt x="244983" y="338976"/>
                  <a:pt x="228668" y="347133"/>
                </a:cubicBezTo>
                <a:cubicBezTo>
                  <a:pt x="219567" y="351684"/>
                  <a:pt x="212796" y="360493"/>
                  <a:pt x="203268" y="364066"/>
                </a:cubicBezTo>
                <a:cubicBezTo>
                  <a:pt x="189794" y="369119"/>
                  <a:pt x="174983" y="369411"/>
                  <a:pt x="160935" y="372533"/>
                </a:cubicBezTo>
                <a:cubicBezTo>
                  <a:pt x="149576" y="375057"/>
                  <a:pt x="138357" y="378178"/>
                  <a:pt x="127068" y="381000"/>
                </a:cubicBezTo>
                <a:cubicBezTo>
                  <a:pt x="99894" y="399116"/>
                  <a:pt x="61704" y="419778"/>
                  <a:pt x="42401" y="448733"/>
                </a:cubicBezTo>
                <a:cubicBezTo>
                  <a:pt x="36757" y="457200"/>
                  <a:pt x="33414" y="467776"/>
                  <a:pt x="25468" y="474133"/>
                </a:cubicBezTo>
                <a:cubicBezTo>
                  <a:pt x="-2609" y="496595"/>
                  <a:pt x="68" y="469532"/>
                  <a:pt x="68" y="49106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2747737" y="3996266"/>
            <a:ext cx="3395201" cy="491066"/>
          </a:xfrm>
          <a:custGeom>
            <a:avLst/>
            <a:gdLst>
              <a:gd name="connsiteX0" fmla="*/ 3395201 w 3395201"/>
              <a:gd name="connsiteY0" fmla="*/ 0 h 491066"/>
              <a:gd name="connsiteX1" fmla="*/ 3302068 w 3395201"/>
              <a:gd name="connsiteY1" fmla="*/ 25400 h 491066"/>
              <a:gd name="connsiteX2" fmla="*/ 3124268 w 3395201"/>
              <a:gd name="connsiteY2" fmla="*/ 50800 h 491066"/>
              <a:gd name="connsiteX3" fmla="*/ 3022668 w 3395201"/>
              <a:gd name="connsiteY3" fmla="*/ 67733 h 491066"/>
              <a:gd name="connsiteX4" fmla="*/ 2260668 w 3395201"/>
              <a:gd name="connsiteY4" fmla="*/ 76200 h 491066"/>
              <a:gd name="connsiteX5" fmla="*/ 2108268 w 3395201"/>
              <a:gd name="connsiteY5" fmla="*/ 93133 h 491066"/>
              <a:gd name="connsiteX6" fmla="*/ 2074401 w 3395201"/>
              <a:gd name="connsiteY6" fmla="*/ 101600 h 491066"/>
              <a:gd name="connsiteX7" fmla="*/ 2049001 w 3395201"/>
              <a:gd name="connsiteY7" fmla="*/ 110066 h 491066"/>
              <a:gd name="connsiteX8" fmla="*/ 1303935 w 3395201"/>
              <a:gd name="connsiteY8" fmla="*/ 127000 h 491066"/>
              <a:gd name="connsiteX9" fmla="*/ 1185401 w 3395201"/>
              <a:gd name="connsiteY9" fmla="*/ 135466 h 491066"/>
              <a:gd name="connsiteX10" fmla="*/ 1126135 w 3395201"/>
              <a:gd name="connsiteY10" fmla="*/ 143933 h 491066"/>
              <a:gd name="connsiteX11" fmla="*/ 1024535 w 3395201"/>
              <a:gd name="connsiteY11" fmla="*/ 152400 h 491066"/>
              <a:gd name="connsiteX12" fmla="*/ 965268 w 3395201"/>
              <a:gd name="connsiteY12" fmla="*/ 160866 h 491066"/>
              <a:gd name="connsiteX13" fmla="*/ 855201 w 3395201"/>
              <a:gd name="connsiteY13" fmla="*/ 169333 h 491066"/>
              <a:gd name="connsiteX14" fmla="*/ 728201 w 3395201"/>
              <a:gd name="connsiteY14" fmla="*/ 194733 h 491066"/>
              <a:gd name="connsiteX15" fmla="*/ 668935 w 3395201"/>
              <a:gd name="connsiteY15" fmla="*/ 211666 h 491066"/>
              <a:gd name="connsiteX16" fmla="*/ 618135 w 3395201"/>
              <a:gd name="connsiteY16" fmla="*/ 220133 h 491066"/>
              <a:gd name="connsiteX17" fmla="*/ 567335 w 3395201"/>
              <a:gd name="connsiteY17" fmla="*/ 237066 h 491066"/>
              <a:gd name="connsiteX18" fmla="*/ 541935 w 3395201"/>
              <a:gd name="connsiteY18" fmla="*/ 245533 h 491066"/>
              <a:gd name="connsiteX19" fmla="*/ 508068 w 3395201"/>
              <a:gd name="connsiteY19" fmla="*/ 254000 h 491066"/>
              <a:gd name="connsiteX20" fmla="*/ 482668 w 3395201"/>
              <a:gd name="connsiteY20" fmla="*/ 270933 h 491066"/>
              <a:gd name="connsiteX21" fmla="*/ 440335 w 3395201"/>
              <a:gd name="connsiteY21" fmla="*/ 279400 h 491066"/>
              <a:gd name="connsiteX22" fmla="*/ 414935 w 3395201"/>
              <a:gd name="connsiteY22" fmla="*/ 287866 h 491066"/>
              <a:gd name="connsiteX23" fmla="*/ 381068 w 3395201"/>
              <a:gd name="connsiteY23" fmla="*/ 296333 h 491066"/>
              <a:gd name="connsiteX24" fmla="*/ 287935 w 3395201"/>
              <a:gd name="connsiteY24" fmla="*/ 330200 h 491066"/>
              <a:gd name="connsiteX25" fmla="*/ 228668 w 3395201"/>
              <a:gd name="connsiteY25" fmla="*/ 347133 h 491066"/>
              <a:gd name="connsiteX26" fmla="*/ 203268 w 3395201"/>
              <a:gd name="connsiteY26" fmla="*/ 364066 h 491066"/>
              <a:gd name="connsiteX27" fmla="*/ 160935 w 3395201"/>
              <a:gd name="connsiteY27" fmla="*/ 372533 h 491066"/>
              <a:gd name="connsiteX28" fmla="*/ 127068 w 3395201"/>
              <a:gd name="connsiteY28" fmla="*/ 381000 h 491066"/>
              <a:gd name="connsiteX29" fmla="*/ 42401 w 3395201"/>
              <a:gd name="connsiteY29" fmla="*/ 448733 h 491066"/>
              <a:gd name="connsiteX30" fmla="*/ 25468 w 3395201"/>
              <a:gd name="connsiteY30" fmla="*/ 474133 h 491066"/>
              <a:gd name="connsiteX31" fmla="*/ 68 w 3395201"/>
              <a:gd name="connsiteY31" fmla="*/ 491066 h 49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95201" h="491066">
                <a:moveTo>
                  <a:pt x="3395201" y="0"/>
                </a:moveTo>
                <a:cubicBezTo>
                  <a:pt x="3364157" y="8467"/>
                  <a:pt x="3333621" y="19089"/>
                  <a:pt x="3302068" y="25400"/>
                </a:cubicBezTo>
                <a:cubicBezTo>
                  <a:pt x="3259783" y="33857"/>
                  <a:pt x="3175044" y="42338"/>
                  <a:pt x="3124268" y="50800"/>
                </a:cubicBezTo>
                <a:cubicBezTo>
                  <a:pt x="3090401" y="56444"/>
                  <a:pt x="3056987" y="66724"/>
                  <a:pt x="3022668" y="67733"/>
                </a:cubicBezTo>
                <a:cubicBezTo>
                  <a:pt x="2768762" y="75201"/>
                  <a:pt x="2514668" y="73378"/>
                  <a:pt x="2260668" y="76200"/>
                </a:cubicBezTo>
                <a:cubicBezTo>
                  <a:pt x="2228043" y="79462"/>
                  <a:pt x="2144234" y="87138"/>
                  <a:pt x="2108268" y="93133"/>
                </a:cubicBezTo>
                <a:cubicBezTo>
                  <a:pt x="2096790" y="95046"/>
                  <a:pt x="2085590" y="98403"/>
                  <a:pt x="2074401" y="101600"/>
                </a:cubicBezTo>
                <a:cubicBezTo>
                  <a:pt x="2065820" y="104052"/>
                  <a:pt x="2057901" y="109407"/>
                  <a:pt x="2049001" y="110066"/>
                </a:cubicBezTo>
                <a:cubicBezTo>
                  <a:pt x="1878038" y="122730"/>
                  <a:pt x="1346742" y="126331"/>
                  <a:pt x="1303935" y="127000"/>
                </a:cubicBezTo>
                <a:cubicBezTo>
                  <a:pt x="1264424" y="129822"/>
                  <a:pt x="1224835" y="131710"/>
                  <a:pt x="1185401" y="135466"/>
                </a:cubicBezTo>
                <a:cubicBezTo>
                  <a:pt x="1165535" y="137358"/>
                  <a:pt x="1145981" y="141844"/>
                  <a:pt x="1126135" y="143933"/>
                </a:cubicBezTo>
                <a:cubicBezTo>
                  <a:pt x="1092338" y="147491"/>
                  <a:pt x="1058332" y="148842"/>
                  <a:pt x="1024535" y="152400"/>
                </a:cubicBezTo>
                <a:cubicBezTo>
                  <a:pt x="1004688" y="154489"/>
                  <a:pt x="985125" y="158880"/>
                  <a:pt x="965268" y="160866"/>
                </a:cubicBezTo>
                <a:cubicBezTo>
                  <a:pt x="928653" y="164527"/>
                  <a:pt x="891890" y="166511"/>
                  <a:pt x="855201" y="169333"/>
                </a:cubicBezTo>
                <a:cubicBezTo>
                  <a:pt x="713247" y="204821"/>
                  <a:pt x="857550" y="171214"/>
                  <a:pt x="728201" y="194733"/>
                </a:cubicBezTo>
                <a:cubicBezTo>
                  <a:pt x="626798" y="213171"/>
                  <a:pt x="750532" y="193534"/>
                  <a:pt x="668935" y="211666"/>
                </a:cubicBezTo>
                <a:cubicBezTo>
                  <a:pt x="652177" y="215390"/>
                  <a:pt x="634789" y="215969"/>
                  <a:pt x="618135" y="220133"/>
                </a:cubicBezTo>
                <a:cubicBezTo>
                  <a:pt x="600819" y="224462"/>
                  <a:pt x="584268" y="231422"/>
                  <a:pt x="567335" y="237066"/>
                </a:cubicBezTo>
                <a:cubicBezTo>
                  <a:pt x="558868" y="239888"/>
                  <a:pt x="550593" y="243368"/>
                  <a:pt x="541935" y="245533"/>
                </a:cubicBezTo>
                <a:lnTo>
                  <a:pt x="508068" y="254000"/>
                </a:lnTo>
                <a:cubicBezTo>
                  <a:pt x="499601" y="259644"/>
                  <a:pt x="492196" y="267360"/>
                  <a:pt x="482668" y="270933"/>
                </a:cubicBezTo>
                <a:cubicBezTo>
                  <a:pt x="469194" y="275986"/>
                  <a:pt x="454296" y="275910"/>
                  <a:pt x="440335" y="279400"/>
                </a:cubicBezTo>
                <a:cubicBezTo>
                  <a:pt x="431677" y="281564"/>
                  <a:pt x="423516" y="285414"/>
                  <a:pt x="414935" y="287866"/>
                </a:cubicBezTo>
                <a:cubicBezTo>
                  <a:pt x="403746" y="291063"/>
                  <a:pt x="392214" y="292989"/>
                  <a:pt x="381068" y="296333"/>
                </a:cubicBezTo>
                <a:cubicBezTo>
                  <a:pt x="242659" y="337856"/>
                  <a:pt x="409160" y="289792"/>
                  <a:pt x="287935" y="330200"/>
                </a:cubicBezTo>
                <a:cubicBezTo>
                  <a:pt x="271649" y="335629"/>
                  <a:pt x="244983" y="338976"/>
                  <a:pt x="228668" y="347133"/>
                </a:cubicBezTo>
                <a:cubicBezTo>
                  <a:pt x="219567" y="351684"/>
                  <a:pt x="212796" y="360493"/>
                  <a:pt x="203268" y="364066"/>
                </a:cubicBezTo>
                <a:cubicBezTo>
                  <a:pt x="189794" y="369119"/>
                  <a:pt x="174983" y="369411"/>
                  <a:pt x="160935" y="372533"/>
                </a:cubicBezTo>
                <a:cubicBezTo>
                  <a:pt x="149576" y="375057"/>
                  <a:pt x="138357" y="378178"/>
                  <a:pt x="127068" y="381000"/>
                </a:cubicBezTo>
                <a:cubicBezTo>
                  <a:pt x="99894" y="399116"/>
                  <a:pt x="61704" y="419778"/>
                  <a:pt x="42401" y="448733"/>
                </a:cubicBezTo>
                <a:cubicBezTo>
                  <a:pt x="36757" y="457200"/>
                  <a:pt x="33414" y="467776"/>
                  <a:pt x="25468" y="474133"/>
                </a:cubicBezTo>
                <a:cubicBezTo>
                  <a:pt x="-2609" y="496595"/>
                  <a:pt x="68" y="469532"/>
                  <a:pt x="68" y="49106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487977" y="4793985"/>
            <a:ext cx="608013" cy="4699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7079990" y="4793985"/>
            <a:ext cx="414337" cy="4699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287158" y="4580466"/>
            <a:ext cx="650875" cy="60007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F2EE32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 smtClean="0">
                <a:solidFill>
                  <a:sysClr val="windowText" lastClr="000000"/>
                </a:solidFill>
                <a:latin typeface="Lucida Calligraphy" pitchFamily="66" charset="0"/>
              </a:rPr>
              <a:t>3</a:t>
            </a: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7688002" y="4906698"/>
            <a:ext cx="414338" cy="547687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auto">
          <a:xfrm>
            <a:off x="7079990" y="4906698"/>
            <a:ext cx="608012" cy="547687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92D050"/>
              </a:gs>
            </a:gsLst>
            <a:lin ang="5400000" scaled="1"/>
          </a:gradFill>
          <a:ln w="127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>
                <a:solidFill>
                  <a:sysClr val="windowText" lastClr="000000"/>
                </a:solidFill>
                <a:latin typeface="Arial" pitchFamily="34" charset="0"/>
                <a:ea typeface="+mn-ea"/>
              </a:rPr>
              <a:t>y</a:t>
            </a:r>
            <a:endParaRPr lang="ko-KR" altLang="en-US" sz="2400" kern="0" dirty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603804" y="5180542"/>
            <a:ext cx="287866" cy="3648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2904067" y="3852333"/>
            <a:ext cx="2015066" cy="1574800"/>
          </a:xfrm>
          <a:custGeom>
            <a:avLst/>
            <a:gdLst>
              <a:gd name="connsiteX0" fmla="*/ 0 w 2015066"/>
              <a:gd name="connsiteY0" fmla="*/ 1574800 h 1574800"/>
              <a:gd name="connsiteX1" fmla="*/ 59266 w 2015066"/>
              <a:gd name="connsiteY1" fmla="*/ 1566334 h 1574800"/>
              <a:gd name="connsiteX2" fmla="*/ 84666 w 2015066"/>
              <a:gd name="connsiteY2" fmla="*/ 1549400 h 1574800"/>
              <a:gd name="connsiteX3" fmla="*/ 287866 w 2015066"/>
              <a:gd name="connsiteY3" fmla="*/ 1507067 h 1574800"/>
              <a:gd name="connsiteX4" fmla="*/ 364066 w 2015066"/>
              <a:gd name="connsiteY4" fmla="*/ 1490134 h 1574800"/>
              <a:gd name="connsiteX5" fmla="*/ 516466 w 2015066"/>
              <a:gd name="connsiteY5" fmla="*/ 1473200 h 1574800"/>
              <a:gd name="connsiteX6" fmla="*/ 660400 w 2015066"/>
              <a:gd name="connsiteY6" fmla="*/ 1456267 h 1574800"/>
              <a:gd name="connsiteX7" fmla="*/ 728133 w 2015066"/>
              <a:gd name="connsiteY7" fmla="*/ 1439334 h 1574800"/>
              <a:gd name="connsiteX8" fmla="*/ 795866 w 2015066"/>
              <a:gd name="connsiteY8" fmla="*/ 1430867 h 1574800"/>
              <a:gd name="connsiteX9" fmla="*/ 872066 w 2015066"/>
              <a:gd name="connsiteY9" fmla="*/ 1413934 h 1574800"/>
              <a:gd name="connsiteX10" fmla="*/ 1016000 w 2015066"/>
              <a:gd name="connsiteY10" fmla="*/ 1371600 h 1574800"/>
              <a:gd name="connsiteX11" fmla="*/ 1075266 w 2015066"/>
              <a:gd name="connsiteY11" fmla="*/ 1329267 h 1574800"/>
              <a:gd name="connsiteX12" fmla="*/ 1100666 w 2015066"/>
              <a:gd name="connsiteY12" fmla="*/ 1303867 h 1574800"/>
              <a:gd name="connsiteX13" fmla="*/ 1134533 w 2015066"/>
              <a:gd name="connsiteY13" fmla="*/ 1286934 h 1574800"/>
              <a:gd name="connsiteX14" fmla="*/ 1219200 w 2015066"/>
              <a:gd name="connsiteY14" fmla="*/ 1236134 h 1574800"/>
              <a:gd name="connsiteX15" fmla="*/ 1320800 w 2015066"/>
              <a:gd name="connsiteY15" fmla="*/ 1185334 h 1574800"/>
              <a:gd name="connsiteX16" fmla="*/ 1397000 w 2015066"/>
              <a:gd name="connsiteY16" fmla="*/ 1143000 h 1574800"/>
              <a:gd name="connsiteX17" fmla="*/ 1439333 w 2015066"/>
              <a:gd name="connsiteY17" fmla="*/ 1117600 h 1574800"/>
              <a:gd name="connsiteX18" fmla="*/ 1473200 w 2015066"/>
              <a:gd name="connsiteY18" fmla="*/ 1100667 h 1574800"/>
              <a:gd name="connsiteX19" fmla="*/ 1557866 w 2015066"/>
              <a:gd name="connsiteY19" fmla="*/ 1032934 h 1574800"/>
              <a:gd name="connsiteX20" fmla="*/ 1625600 w 2015066"/>
              <a:gd name="connsiteY20" fmla="*/ 982134 h 1574800"/>
              <a:gd name="connsiteX21" fmla="*/ 1667933 w 2015066"/>
              <a:gd name="connsiteY21" fmla="*/ 931334 h 1574800"/>
              <a:gd name="connsiteX22" fmla="*/ 1710266 w 2015066"/>
              <a:gd name="connsiteY22" fmla="*/ 872067 h 1574800"/>
              <a:gd name="connsiteX23" fmla="*/ 1752600 w 2015066"/>
              <a:gd name="connsiteY23" fmla="*/ 829734 h 1574800"/>
              <a:gd name="connsiteX24" fmla="*/ 1778000 w 2015066"/>
              <a:gd name="connsiteY24" fmla="*/ 804334 h 1574800"/>
              <a:gd name="connsiteX25" fmla="*/ 1828800 w 2015066"/>
              <a:gd name="connsiteY25" fmla="*/ 728134 h 1574800"/>
              <a:gd name="connsiteX26" fmla="*/ 1845733 w 2015066"/>
              <a:gd name="connsiteY26" fmla="*/ 702734 h 1574800"/>
              <a:gd name="connsiteX27" fmla="*/ 1862666 w 2015066"/>
              <a:gd name="connsiteY27" fmla="*/ 643467 h 1574800"/>
              <a:gd name="connsiteX28" fmla="*/ 1879600 w 2015066"/>
              <a:gd name="connsiteY28" fmla="*/ 609600 h 1574800"/>
              <a:gd name="connsiteX29" fmla="*/ 1896533 w 2015066"/>
              <a:gd name="connsiteY29" fmla="*/ 524934 h 1574800"/>
              <a:gd name="connsiteX30" fmla="*/ 1921933 w 2015066"/>
              <a:gd name="connsiteY30" fmla="*/ 431800 h 1574800"/>
              <a:gd name="connsiteX31" fmla="*/ 1938866 w 2015066"/>
              <a:gd name="connsiteY31" fmla="*/ 321734 h 1574800"/>
              <a:gd name="connsiteX32" fmla="*/ 1947333 w 2015066"/>
              <a:gd name="connsiteY32" fmla="*/ 296334 h 1574800"/>
              <a:gd name="connsiteX33" fmla="*/ 1964266 w 2015066"/>
              <a:gd name="connsiteY33" fmla="*/ 93134 h 1574800"/>
              <a:gd name="connsiteX34" fmla="*/ 1972733 w 2015066"/>
              <a:gd name="connsiteY34" fmla="*/ 59267 h 1574800"/>
              <a:gd name="connsiteX35" fmla="*/ 1998133 w 2015066"/>
              <a:gd name="connsiteY35" fmla="*/ 42334 h 1574800"/>
              <a:gd name="connsiteX36" fmla="*/ 2015066 w 2015066"/>
              <a:gd name="connsiteY36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15066" h="1574800">
                <a:moveTo>
                  <a:pt x="0" y="1574800"/>
                </a:moveTo>
                <a:cubicBezTo>
                  <a:pt x="19755" y="1571978"/>
                  <a:pt x="40152" y="1572068"/>
                  <a:pt x="59266" y="1566334"/>
                </a:cubicBezTo>
                <a:cubicBezTo>
                  <a:pt x="69013" y="1563410"/>
                  <a:pt x="74816" y="1551954"/>
                  <a:pt x="84666" y="1549400"/>
                </a:cubicBezTo>
                <a:cubicBezTo>
                  <a:pt x="151639" y="1532036"/>
                  <a:pt x="220184" y="1521424"/>
                  <a:pt x="287866" y="1507067"/>
                </a:cubicBezTo>
                <a:cubicBezTo>
                  <a:pt x="313319" y="1501668"/>
                  <a:pt x="338206" y="1493007"/>
                  <a:pt x="364066" y="1490134"/>
                </a:cubicBezTo>
                <a:lnTo>
                  <a:pt x="516466" y="1473200"/>
                </a:lnTo>
                <a:lnTo>
                  <a:pt x="660400" y="1456267"/>
                </a:lnTo>
                <a:cubicBezTo>
                  <a:pt x="683274" y="1451978"/>
                  <a:pt x="705259" y="1443623"/>
                  <a:pt x="728133" y="1439334"/>
                </a:cubicBezTo>
                <a:cubicBezTo>
                  <a:pt x="750497" y="1435141"/>
                  <a:pt x="773459" y="1434821"/>
                  <a:pt x="795866" y="1430867"/>
                </a:cubicBezTo>
                <a:cubicBezTo>
                  <a:pt x="821490" y="1426345"/>
                  <a:pt x="847048" y="1421082"/>
                  <a:pt x="872066" y="1413934"/>
                </a:cubicBezTo>
                <a:cubicBezTo>
                  <a:pt x="1051355" y="1362708"/>
                  <a:pt x="912846" y="1392231"/>
                  <a:pt x="1016000" y="1371600"/>
                </a:cubicBezTo>
                <a:cubicBezTo>
                  <a:pt x="1036105" y="1358197"/>
                  <a:pt x="1056884" y="1345023"/>
                  <a:pt x="1075266" y="1329267"/>
                </a:cubicBezTo>
                <a:cubicBezTo>
                  <a:pt x="1084357" y="1321475"/>
                  <a:pt x="1090923" y="1310826"/>
                  <a:pt x="1100666" y="1303867"/>
                </a:cubicBezTo>
                <a:cubicBezTo>
                  <a:pt x="1110937" y="1296531"/>
                  <a:pt x="1123244" y="1292578"/>
                  <a:pt x="1134533" y="1286934"/>
                </a:cubicBezTo>
                <a:cubicBezTo>
                  <a:pt x="1181153" y="1240311"/>
                  <a:pt x="1106890" y="1311008"/>
                  <a:pt x="1219200" y="1236134"/>
                </a:cubicBezTo>
                <a:cubicBezTo>
                  <a:pt x="1284851" y="1192366"/>
                  <a:pt x="1250693" y="1208703"/>
                  <a:pt x="1320800" y="1185334"/>
                </a:cubicBezTo>
                <a:cubicBezTo>
                  <a:pt x="1387411" y="1135375"/>
                  <a:pt x="1319392" y="1181805"/>
                  <a:pt x="1397000" y="1143000"/>
                </a:cubicBezTo>
                <a:cubicBezTo>
                  <a:pt x="1411719" y="1135641"/>
                  <a:pt x="1424948" y="1125592"/>
                  <a:pt x="1439333" y="1117600"/>
                </a:cubicBezTo>
                <a:cubicBezTo>
                  <a:pt x="1450366" y="1111471"/>
                  <a:pt x="1462930" y="1108003"/>
                  <a:pt x="1473200" y="1100667"/>
                </a:cubicBezTo>
                <a:cubicBezTo>
                  <a:pt x="1502610" y="1079660"/>
                  <a:pt x="1532310" y="1058490"/>
                  <a:pt x="1557866" y="1032934"/>
                </a:cubicBezTo>
                <a:cubicBezTo>
                  <a:pt x="1606511" y="984289"/>
                  <a:pt x="1581268" y="996910"/>
                  <a:pt x="1625600" y="982134"/>
                </a:cubicBezTo>
                <a:cubicBezTo>
                  <a:pt x="1667641" y="919071"/>
                  <a:pt x="1613608" y="996524"/>
                  <a:pt x="1667933" y="931334"/>
                </a:cubicBezTo>
                <a:cubicBezTo>
                  <a:pt x="1728617" y="858512"/>
                  <a:pt x="1628943" y="963555"/>
                  <a:pt x="1710266" y="872067"/>
                </a:cubicBezTo>
                <a:cubicBezTo>
                  <a:pt x="1723524" y="857152"/>
                  <a:pt x="1738489" y="843845"/>
                  <a:pt x="1752600" y="829734"/>
                </a:cubicBezTo>
                <a:cubicBezTo>
                  <a:pt x="1761067" y="821267"/>
                  <a:pt x="1771358" y="814297"/>
                  <a:pt x="1778000" y="804334"/>
                </a:cubicBezTo>
                <a:lnTo>
                  <a:pt x="1828800" y="728134"/>
                </a:lnTo>
                <a:lnTo>
                  <a:pt x="1845733" y="702734"/>
                </a:lnTo>
                <a:cubicBezTo>
                  <a:pt x="1850028" y="685556"/>
                  <a:pt x="1855381" y="660466"/>
                  <a:pt x="1862666" y="643467"/>
                </a:cubicBezTo>
                <a:cubicBezTo>
                  <a:pt x="1867638" y="631866"/>
                  <a:pt x="1873955" y="620889"/>
                  <a:pt x="1879600" y="609600"/>
                </a:cubicBezTo>
                <a:cubicBezTo>
                  <a:pt x="1906303" y="502783"/>
                  <a:pt x="1865390" y="670267"/>
                  <a:pt x="1896533" y="524934"/>
                </a:cubicBezTo>
                <a:cubicBezTo>
                  <a:pt x="1907993" y="471453"/>
                  <a:pt x="1909035" y="470493"/>
                  <a:pt x="1921933" y="431800"/>
                </a:cubicBezTo>
                <a:cubicBezTo>
                  <a:pt x="1927073" y="390684"/>
                  <a:pt x="1929171" y="360513"/>
                  <a:pt x="1938866" y="321734"/>
                </a:cubicBezTo>
                <a:cubicBezTo>
                  <a:pt x="1941031" y="313076"/>
                  <a:pt x="1944511" y="304801"/>
                  <a:pt x="1947333" y="296334"/>
                </a:cubicBezTo>
                <a:cubicBezTo>
                  <a:pt x="1951619" y="227757"/>
                  <a:pt x="1953005" y="160702"/>
                  <a:pt x="1964266" y="93134"/>
                </a:cubicBezTo>
                <a:cubicBezTo>
                  <a:pt x="1966179" y="81656"/>
                  <a:pt x="1966278" y="68949"/>
                  <a:pt x="1972733" y="59267"/>
                </a:cubicBezTo>
                <a:cubicBezTo>
                  <a:pt x="1978377" y="50800"/>
                  <a:pt x="1989666" y="47978"/>
                  <a:pt x="1998133" y="42334"/>
                </a:cubicBezTo>
                <a:cubicBezTo>
                  <a:pt x="2008596" y="10947"/>
                  <a:pt x="2002609" y="24917"/>
                  <a:pt x="20150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2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1" y="881592"/>
            <a:ext cx="3208868" cy="21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3"/>
          <p:cNvSpPr>
            <a:spLocks noChangeArrowheads="1"/>
          </p:cNvSpPr>
          <p:nvPr/>
        </p:nvSpPr>
        <p:spPr bwMode="auto">
          <a:xfrm>
            <a:off x="6040175" y="1047749"/>
            <a:ext cx="2722825" cy="11451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035943" y="993246"/>
            <a:ext cx="27270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dirty="0" err="1">
                <a:solidFill>
                  <a:schemeClr val="bg1"/>
                </a:solidFill>
              </a:rPr>
              <a:t>두개의</a:t>
            </a:r>
            <a:r>
              <a:rPr lang="ko-KR" altLang="en-US" sz="1400" dirty="0">
                <a:solidFill>
                  <a:schemeClr val="bg1"/>
                </a:solidFill>
              </a:rPr>
              <a:t> 정수를 입력하시오</a:t>
            </a:r>
            <a:r>
              <a:rPr lang="en-US" altLang="ko-KR" sz="1400" dirty="0">
                <a:solidFill>
                  <a:schemeClr val="bg1"/>
                </a:solidFill>
              </a:rPr>
              <a:t>: 2 3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두 수 중에서 큰 수는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입니다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48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3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048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거듭 제곱 값을 구하는 예제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  <a:ea typeface="새굴림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&gt;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get_integer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);		</a:t>
            </a:r>
            <a:endParaRPr lang="en-US" altLang="ko-KR" sz="1400" dirty="0">
              <a:solidFill>
                <a:srgbClr val="008000"/>
              </a:solidFill>
              <a:latin typeface="Trebuchet MS" pitchFamily="34" charset="0"/>
              <a:ea typeface="새굴림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power(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x, 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y);		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a, b;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a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get_integer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();		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b 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get_integer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();		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"%d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의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승은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입니다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. 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, a, b, power(a, b));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0;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사용자로부터 값을 </a:t>
            </a:r>
            <a:r>
              <a:rPr lang="ko-KR" altLang="en-US" sz="1400" dirty="0" err="1">
                <a:solidFill>
                  <a:srgbClr val="008000"/>
                </a:solidFill>
                <a:latin typeface="Trebuchet MS" pitchFamily="34" charset="0"/>
                <a:ea typeface="새굴림"/>
              </a:rPr>
              <a:t>입력받아서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 반환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err="1" smtClean="0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get_integer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n;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정수를 입력하시오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  <a:ea typeface="새굴림"/>
              </a:rPr>
              <a:t>"%d"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, &amp;n);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n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}</a:t>
            </a:r>
          </a:p>
          <a:p>
            <a:pPr marL="0" indent="0">
              <a:lnSpc>
                <a:spcPts val="1400"/>
              </a:lnSpc>
              <a:buNone/>
            </a:pP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304268" y="3039533"/>
            <a:ext cx="1363665" cy="1253067"/>
          </a:xfrm>
          <a:custGeom>
            <a:avLst/>
            <a:gdLst>
              <a:gd name="connsiteX0" fmla="*/ 1363665 w 1363665"/>
              <a:gd name="connsiteY0" fmla="*/ 0 h 1253067"/>
              <a:gd name="connsiteX1" fmla="*/ 1135065 w 1363665"/>
              <a:gd name="connsiteY1" fmla="*/ 8467 h 1253067"/>
              <a:gd name="connsiteX2" fmla="*/ 881065 w 1363665"/>
              <a:gd name="connsiteY2" fmla="*/ 33867 h 1253067"/>
              <a:gd name="connsiteX3" fmla="*/ 779465 w 1363665"/>
              <a:gd name="connsiteY3" fmla="*/ 59267 h 1253067"/>
              <a:gd name="connsiteX4" fmla="*/ 703265 w 1363665"/>
              <a:gd name="connsiteY4" fmla="*/ 67734 h 1253067"/>
              <a:gd name="connsiteX5" fmla="*/ 643999 w 1363665"/>
              <a:gd name="connsiteY5" fmla="*/ 84667 h 1253067"/>
              <a:gd name="connsiteX6" fmla="*/ 567799 w 1363665"/>
              <a:gd name="connsiteY6" fmla="*/ 93134 h 1253067"/>
              <a:gd name="connsiteX7" fmla="*/ 516999 w 1363665"/>
              <a:gd name="connsiteY7" fmla="*/ 101600 h 1253067"/>
              <a:gd name="connsiteX8" fmla="*/ 423865 w 1363665"/>
              <a:gd name="connsiteY8" fmla="*/ 118534 h 1253067"/>
              <a:gd name="connsiteX9" fmla="*/ 356132 w 1363665"/>
              <a:gd name="connsiteY9" fmla="*/ 135467 h 1253067"/>
              <a:gd name="connsiteX10" fmla="*/ 330732 w 1363665"/>
              <a:gd name="connsiteY10" fmla="*/ 152400 h 1253067"/>
              <a:gd name="connsiteX11" fmla="*/ 262999 w 1363665"/>
              <a:gd name="connsiteY11" fmla="*/ 186267 h 1253067"/>
              <a:gd name="connsiteX12" fmla="*/ 237599 w 1363665"/>
              <a:gd name="connsiteY12" fmla="*/ 211667 h 1253067"/>
              <a:gd name="connsiteX13" fmla="*/ 212199 w 1363665"/>
              <a:gd name="connsiteY13" fmla="*/ 245534 h 1253067"/>
              <a:gd name="connsiteX14" fmla="*/ 178332 w 1363665"/>
              <a:gd name="connsiteY14" fmla="*/ 262467 h 1253067"/>
              <a:gd name="connsiteX15" fmla="*/ 161399 w 1363665"/>
              <a:gd name="connsiteY15" fmla="*/ 287867 h 1253067"/>
              <a:gd name="connsiteX16" fmla="*/ 119065 w 1363665"/>
              <a:gd name="connsiteY16" fmla="*/ 321734 h 1253067"/>
              <a:gd name="connsiteX17" fmla="*/ 85199 w 1363665"/>
              <a:gd name="connsiteY17" fmla="*/ 347134 h 1253067"/>
              <a:gd name="connsiteX18" fmla="*/ 59799 w 1363665"/>
              <a:gd name="connsiteY18" fmla="*/ 406400 h 1253067"/>
              <a:gd name="connsiteX19" fmla="*/ 25932 w 1363665"/>
              <a:gd name="connsiteY19" fmla="*/ 474134 h 1253067"/>
              <a:gd name="connsiteX20" fmla="*/ 17465 w 1363665"/>
              <a:gd name="connsiteY20" fmla="*/ 516467 h 1253067"/>
              <a:gd name="connsiteX21" fmla="*/ 532 w 1363665"/>
              <a:gd name="connsiteY21" fmla="*/ 550334 h 1253067"/>
              <a:gd name="connsiteX22" fmla="*/ 8999 w 1363665"/>
              <a:gd name="connsiteY22" fmla="*/ 719667 h 1253067"/>
              <a:gd name="connsiteX23" fmla="*/ 17465 w 1363665"/>
              <a:gd name="connsiteY23" fmla="*/ 745067 h 1253067"/>
              <a:gd name="connsiteX24" fmla="*/ 25932 w 1363665"/>
              <a:gd name="connsiteY24" fmla="*/ 778934 h 1253067"/>
              <a:gd name="connsiteX25" fmla="*/ 34399 w 1363665"/>
              <a:gd name="connsiteY25" fmla="*/ 804334 h 1253067"/>
              <a:gd name="connsiteX26" fmla="*/ 51332 w 1363665"/>
              <a:gd name="connsiteY26" fmla="*/ 863600 h 1253067"/>
              <a:gd name="connsiteX27" fmla="*/ 85199 w 1363665"/>
              <a:gd name="connsiteY27" fmla="*/ 897467 h 1253067"/>
              <a:gd name="connsiteX28" fmla="*/ 102132 w 1363665"/>
              <a:gd name="connsiteY28" fmla="*/ 922867 h 1253067"/>
              <a:gd name="connsiteX29" fmla="*/ 127532 w 1363665"/>
              <a:gd name="connsiteY29" fmla="*/ 939800 h 1253067"/>
              <a:gd name="connsiteX30" fmla="*/ 144465 w 1363665"/>
              <a:gd name="connsiteY30" fmla="*/ 956734 h 1253067"/>
              <a:gd name="connsiteX31" fmla="*/ 178332 w 1363665"/>
              <a:gd name="connsiteY31" fmla="*/ 982134 h 1253067"/>
              <a:gd name="connsiteX32" fmla="*/ 203732 w 1363665"/>
              <a:gd name="connsiteY32" fmla="*/ 1007534 h 1253067"/>
              <a:gd name="connsiteX33" fmla="*/ 271465 w 1363665"/>
              <a:gd name="connsiteY33" fmla="*/ 1058334 h 1253067"/>
              <a:gd name="connsiteX34" fmla="*/ 288399 w 1363665"/>
              <a:gd name="connsiteY34" fmla="*/ 1075267 h 1253067"/>
              <a:gd name="connsiteX35" fmla="*/ 305332 w 1363665"/>
              <a:gd name="connsiteY35" fmla="*/ 1100667 h 1253067"/>
              <a:gd name="connsiteX36" fmla="*/ 330732 w 1363665"/>
              <a:gd name="connsiteY36" fmla="*/ 1117600 h 1253067"/>
              <a:gd name="connsiteX37" fmla="*/ 364599 w 1363665"/>
              <a:gd name="connsiteY37" fmla="*/ 1159934 h 1253067"/>
              <a:gd name="connsiteX38" fmla="*/ 415399 w 1363665"/>
              <a:gd name="connsiteY38" fmla="*/ 1193800 h 1253067"/>
              <a:gd name="connsiteX39" fmla="*/ 457732 w 1363665"/>
              <a:gd name="connsiteY39" fmla="*/ 1236134 h 1253067"/>
              <a:gd name="connsiteX40" fmla="*/ 500065 w 1363665"/>
              <a:gd name="connsiteY40" fmla="*/ 1253067 h 12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63665" h="1253067">
                <a:moveTo>
                  <a:pt x="1363665" y="0"/>
                </a:moveTo>
                <a:cubicBezTo>
                  <a:pt x="1287465" y="2822"/>
                  <a:pt x="1211169" y="3711"/>
                  <a:pt x="1135065" y="8467"/>
                </a:cubicBezTo>
                <a:cubicBezTo>
                  <a:pt x="1068680" y="12616"/>
                  <a:pt x="957688" y="25353"/>
                  <a:pt x="881065" y="33867"/>
                </a:cubicBezTo>
                <a:cubicBezTo>
                  <a:pt x="847198" y="42334"/>
                  <a:pt x="813757" y="52735"/>
                  <a:pt x="779465" y="59267"/>
                </a:cubicBezTo>
                <a:cubicBezTo>
                  <a:pt x="754360" y="64049"/>
                  <a:pt x="728384" y="63024"/>
                  <a:pt x="703265" y="67734"/>
                </a:cubicBezTo>
                <a:cubicBezTo>
                  <a:pt x="683071" y="71520"/>
                  <a:pt x="664193" y="80881"/>
                  <a:pt x="643999" y="84667"/>
                </a:cubicBezTo>
                <a:cubicBezTo>
                  <a:pt x="618880" y="89377"/>
                  <a:pt x="593131" y="89756"/>
                  <a:pt x="567799" y="93134"/>
                </a:cubicBezTo>
                <a:cubicBezTo>
                  <a:pt x="550783" y="95403"/>
                  <a:pt x="533966" y="98990"/>
                  <a:pt x="516999" y="101600"/>
                </a:cubicBezTo>
                <a:cubicBezTo>
                  <a:pt x="397744" y="119946"/>
                  <a:pt x="505354" y="100426"/>
                  <a:pt x="423865" y="118534"/>
                </a:cubicBezTo>
                <a:cubicBezTo>
                  <a:pt x="406470" y="122400"/>
                  <a:pt x="374291" y="126388"/>
                  <a:pt x="356132" y="135467"/>
                </a:cubicBezTo>
                <a:cubicBezTo>
                  <a:pt x="347031" y="140018"/>
                  <a:pt x="339833" y="147849"/>
                  <a:pt x="330732" y="152400"/>
                </a:cubicBezTo>
                <a:cubicBezTo>
                  <a:pt x="291833" y="171850"/>
                  <a:pt x="292420" y="161750"/>
                  <a:pt x="262999" y="186267"/>
                </a:cubicBezTo>
                <a:cubicBezTo>
                  <a:pt x="253801" y="193932"/>
                  <a:pt x="245391" y="202576"/>
                  <a:pt x="237599" y="211667"/>
                </a:cubicBezTo>
                <a:cubicBezTo>
                  <a:pt x="228416" y="222381"/>
                  <a:pt x="222913" y="236351"/>
                  <a:pt x="212199" y="245534"/>
                </a:cubicBezTo>
                <a:cubicBezTo>
                  <a:pt x="202616" y="253748"/>
                  <a:pt x="189621" y="256823"/>
                  <a:pt x="178332" y="262467"/>
                </a:cubicBezTo>
                <a:cubicBezTo>
                  <a:pt x="172688" y="270934"/>
                  <a:pt x="167756" y="279921"/>
                  <a:pt x="161399" y="287867"/>
                </a:cubicBezTo>
                <a:cubicBezTo>
                  <a:pt x="146298" y="306743"/>
                  <a:pt x="139597" y="307068"/>
                  <a:pt x="119065" y="321734"/>
                </a:cubicBezTo>
                <a:cubicBezTo>
                  <a:pt x="107583" y="329936"/>
                  <a:pt x="96488" y="338667"/>
                  <a:pt x="85199" y="347134"/>
                </a:cubicBezTo>
                <a:cubicBezTo>
                  <a:pt x="67809" y="399303"/>
                  <a:pt x="87698" y="343627"/>
                  <a:pt x="59799" y="406400"/>
                </a:cubicBezTo>
                <a:cubicBezTo>
                  <a:pt x="32182" y="468538"/>
                  <a:pt x="55918" y="429155"/>
                  <a:pt x="25932" y="474134"/>
                </a:cubicBezTo>
                <a:cubicBezTo>
                  <a:pt x="23110" y="488245"/>
                  <a:pt x="22016" y="502815"/>
                  <a:pt x="17465" y="516467"/>
                </a:cubicBezTo>
                <a:cubicBezTo>
                  <a:pt x="13474" y="528441"/>
                  <a:pt x="1057" y="537724"/>
                  <a:pt x="532" y="550334"/>
                </a:cubicBezTo>
                <a:cubicBezTo>
                  <a:pt x="-1821" y="606800"/>
                  <a:pt x="4103" y="663365"/>
                  <a:pt x="8999" y="719667"/>
                </a:cubicBezTo>
                <a:cubicBezTo>
                  <a:pt x="9772" y="728558"/>
                  <a:pt x="15013" y="736486"/>
                  <a:pt x="17465" y="745067"/>
                </a:cubicBezTo>
                <a:cubicBezTo>
                  <a:pt x="20662" y="756256"/>
                  <a:pt x="22735" y="767745"/>
                  <a:pt x="25932" y="778934"/>
                </a:cubicBezTo>
                <a:cubicBezTo>
                  <a:pt x="28384" y="787515"/>
                  <a:pt x="31947" y="795753"/>
                  <a:pt x="34399" y="804334"/>
                </a:cubicBezTo>
                <a:cubicBezTo>
                  <a:pt x="35496" y="808174"/>
                  <a:pt x="46497" y="856831"/>
                  <a:pt x="51332" y="863600"/>
                </a:cubicBezTo>
                <a:cubicBezTo>
                  <a:pt x="60612" y="876591"/>
                  <a:pt x="76343" y="884183"/>
                  <a:pt x="85199" y="897467"/>
                </a:cubicBezTo>
                <a:cubicBezTo>
                  <a:pt x="90843" y="905934"/>
                  <a:pt x="94937" y="915672"/>
                  <a:pt x="102132" y="922867"/>
                </a:cubicBezTo>
                <a:cubicBezTo>
                  <a:pt x="109327" y="930062"/>
                  <a:pt x="119586" y="933443"/>
                  <a:pt x="127532" y="939800"/>
                </a:cubicBezTo>
                <a:cubicBezTo>
                  <a:pt x="133765" y="944787"/>
                  <a:pt x="138333" y="951624"/>
                  <a:pt x="144465" y="956734"/>
                </a:cubicBezTo>
                <a:cubicBezTo>
                  <a:pt x="155305" y="965768"/>
                  <a:pt x="167618" y="972951"/>
                  <a:pt x="178332" y="982134"/>
                </a:cubicBezTo>
                <a:cubicBezTo>
                  <a:pt x="187423" y="989926"/>
                  <a:pt x="194465" y="999952"/>
                  <a:pt x="203732" y="1007534"/>
                </a:cubicBezTo>
                <a:cubicBezTo>
                  <a:pt x="225575" y="1025405"/>
                  <a:pt x="251508" y="1038379"/>
                  <a:pt x="271465" y="1058334"/>
                </a:cubicBezTo>
                <a:cubicBezTo>
                  <a:pt x="277110" y="1063978"/>
                  <a:pt x="283412" y="1069034"/>
                  <a:pt x="288399" y="1075267"/>
                </a:cubicBezTo>
                <a:cubicBezTo>
                  <a:pt x="294756" y="1083213"/>
                  <a:pt x="298137" y="1093472"/>
                  <a:pt x="305332" y="1100667"/>
                </a:cubicBezTo>
                <a:cubicBezTo>
                  <a:pt x="312527" y="1107862"/>
                  <a:pt x="322265" y="1111956"/>
                  <a:pt x="330732" y="1117600"/>
                </a:cubicBezTo>
                <a:cubicBezTo>
                  <a:pt x="341841" y="1134263"/>
                  <a:pt x="348513" y="1147869"/>
                  <a:pt x="364599" y="1159934"/>
                </a:cubicBezTo>
                <a:cubicBezTo>
                  <a:pt x="380880" y="1172145"/>
                  <a:pt x="401009" y="1179409"/>
                  <a:pt x="415399" y="1193800"/>
                </a:cubicBezTo>
                <a:cubicBezTo>
                  <a:pt x="429510" y="1207911"/>
                  <a:pt x="438800" y="1229824"/>
                  <a:pt x="457732" y="1236134"/>
                </a:cubicBezTo>
                <a:cubicBezTo>
                  <a:pt x="489119" y="1246595"/>
                  <a:pt x="475150" y="1240609"/>
                  <a:pt x="500065" y="125306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524933" y="3251200"/>
            <a:ext cx="1151467" cy="1092200"/>
          </a:xfrm>
          <a:custGeom>
            <a:avLst/>
            <a:gdLst>
              <a:gd name="connsiteX0" fmla="*/ 1151467 w 1151467"/>
              <a:gd name="connsiteY0" fmla="*/ 0 h 1092200"/>
              <a:gd name="connsiteX1" fmla="*/ 1109134 w 1151467"/>
              <a:gd name="connsiteY1" fmla="*/ 8467 h 1092200"/>
              <a:gd name="connsiteX2" fmla="*/ 1092200 w 1151467"/>
              <a:gd name="connsiteY2" fmla="*/ 25400 h 1092200"/>
              <a:gd name="connsiteX3" fmla="*/ 1066800 w 1151467"/>
              <a:gd name="connsiteY3" fmla="*/ 42333 h 1092200"/>
              <a:gd name="connsiteX4" fmla="*/ 1024467 w 1151467"/>
              <a:gd name="connsiteY4" fmla="*/ 59267 h 1092200"/>
              <a:gd name="connsiteX5" fmla="*/ 982134 w 1151467"/>
              <a:gd name="connsiteY5" fmla="*/ 84667 h 1092200"/>
              <a:gd name="connsiteX6" fmla="*/ 931334 w 1151467"/>
              <a:gd name="connsiteY6" fmla="*/ 110067 h 1092200"/>
              <a:gd name="connsiteX7" fmla="*/ 872067 w 1151467"/>
              <a:gd name="connsiteY7" fmla="*/ 143933 h 1092200"/>
              <a:gd name="connsiteX8" fmla="*/ 745067 w 1151467"/>
              <a:gd name="connsiteY8" fmla="*/ 194733 h 1092200"/>
              <a:gd name="connsiteX9" fmla="*/ 694267 w 1151467"/>
              <a:gd name="connsiteY9" fmla="*/ 220133 h 1092200"/>
              <a:gd name="connsiteX10" fmla="*/ 609600 w 1151467"/>
              <a:gd name="connsiteY10" fmla="*/ 254000 h 1092200"/>
              <a:gd name="connsiteX11" fmla="*/ 524934 w 1151467"/>
              <a:gd name="connsiteY11" fmla="*/ 304800 h 1092200"/>
              <a:gd name="connsiteX12" fmla="*/ 482600 w 1151467"/>
              <a:gd name="connsiteY12" fmla="*/ 330200 h 1092200"/>
              <a:gd name="connsiteX13" fmla="*/ 423334 w 1151467"/>
              <a:gd name="connsiteY13" fmla="*/ 372533 h 1092200"/>
              <a:gd name="connsiteX14" fmla="*/ 364067 w 1151467"/>
              <a:gd name="connsiteY14" fmla="*/ 431800 h 1092200"/>
              <a:gd name="connsiteX15" fmla="*/ 287867 w 1151467"/>
              <a:gd name="connsiteY15" fmla="*/ 499533 h 1092200"/>
              <a:gd name="connsiteX16" fmla="*/ 254000 w 1151467"/>
              <a:gd name="connsiteY16" fmla="*/ 541867 h 1092200"/>
              <a:gd name="connsiteX17" fmla="*/ 220134 w 1151467"/>
              <a:gd name="connsiteY17" fmla="*/ 567267 h 1092200"/>
              <a:gd name="connsiteX18" fmla="*/ 177800 w 1151467"/>
              <a:gd name="connsiteY18" fmla="*/ 609600 h 1092200"/>
              <a:gd name="connsiteX19" fmla="*/ 152400 w 1151467"/>
              <a:gd name="connsiteY19" fmla="*/ 668867 h 1092200"/>
              <a:gd name="connsiteX20" fmla="*/ 127000 w 1151467"/>
              <a:gd name="connsiteY20" fmla="*/ 694267 h 1092200"/>
              <a:gd name="connsiteX21" fmla="*/ 101600 w 1151467"/>
              <a:gd name="connsiteY21" fmla="*/ 736600 h 1092200"/>
              <a:gd name="connsiteX22" fmla="*/ 42334 w 1151467"/>
              <a:gd name="connsiteY22" fmla="*/ 795867 h 1092200"/>
              <a:gd name="connsiteX23" fmla="*/ 8467 w 1151467"/>
              <a:gd name="connsiteY23" fmla="*/ 880533 h 1092200"/>
              <a:gd name="connsiteX24" fmla="*/ 0 w 1151467"/>
              <a:gd name="connsiteY24" fmla="*/ 905933 h 1092200"/>
              <a:gd name="connsiteX25" fmla="*/ 8467 w 1151467"/>
              <a:gd name="connsiteY25" fmla="*/ 931333 h 1092200"/>
              <a:gd name="connsiteX26" fmla="*/ 59267 w 1151467"/>
              <a:gd name="connsiteY26" fmla="*/ 965200 h 1092200"/>
              <a:gd name="connsiteX27" fmla="*/ 101600 w 1151467"/>
              <a:gd name="connsiteY27" fmla="*/ 999067 h 1092200"/>
              <a:gd name="connsiteX28" fmla="*/ 118534 w 1151467"/>
              <a:gd name="connsiteY28" fmla="*/ 1016000 h 1092200"/>
              <a:gd name="connsiteX29" fmla="*/ 177800 w 1151467"/>
              <a:gd name="connsiteY29" fmla="*/ 1049867 h 1092200"/>
              <a:gd name="connsiteX30" fmla="*/ 203200 w 1151467"/>
              <a:gd name="connsiteY30" fmla="*/ 1058333 h 1092200"/>
              <a:gd name="connsiteX31" fmla="*/ 220134 w 1151467"/>
              <a:gd name="connsiteY31" fmla="*/ 1075267 h 1092200"/>
              <a:gd name="connsiteX32" fmla="*/ 270934 w 1151467"/>
              <a:gd name="connsiteY32" fmla="*/ 10922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51467" h="1092200">
                <a:moveTo>
                  <a:pt x="1151467" y="0"/>
                </a:moveTo>
                <a:cubicBezTo>
                  <a:pt x="1137356" y="2822"/>
                  <a:pt x="1122361" y="2798"/>
                  <a:pt x="1109134" y="8467"/>
                </a:cubicBezTo>
                <a:cubicBezTo>
                  <a:pt x="1101797" y="11611"/>
                  <a:pt x="1098433" y="20413"/>
                  <a:pt x="1092200" y="25400"/>
                </a:cubicBezTo>
                <a:cubicBezTo>
                  <a:pt x="1084254" y="31757"/>
                  <a:pt x="1075901" y="37782"/>
                  <a:pt x="1066800" y="42333"/>
                </a:cubicBezTo>
                <a:cubicBezTo>
                  <a:pt x="1053206" y="49130"/>
                  <a:pt x="1038061" y="52470"/>
                  <a:pt x="1024467" y="59267"/>
                </a:cubicBezTo>
                <a:cubicBezTo>
                  <a:pt x="1009748" y="66627"/>
                  <a:pt x="996581" y="76787"/>
                  <a:pt x="982134" y="84667"/>
                </a:cubicBezTo>
                <a:cubicBezTo>
                  <a:pt x="965514" y="93733"/>
                  <a:pt x="948003" y="101091"/>
                  <a:pt x="931334" y="110067"/>
                </a:cubicBezTo>
                <a:cubicBezTo>
                  <a:pt x="911300" y="120854"/>
                  <a:pt x="892101" y="133146"/>
                  <a:pt x="872067" y="143933"/>
                </a:cubicBezTo>
                <a:cubicBezTo>
                  <a:pt x="786020" y="190265"/>
                  <a:pt x="855207" y="150677"/>
                  <a:pt x="745067" y="194733"/>
                </a:cubicBezTo>
                <a:cubicBezTo>
                  <a:pt x="727489" y="201764"/>
                  <a:pt x="711845" y="213102"/>
                  <a:pt x="694267" y="220133"/>
                </a:cubicBezTo>
                <a:cubicBezTo>
                  <a:pt x="608289" y="254524"/>
                  <a:pt x="725708" y="188689"/>
                  <a:pt x="609600" y="254000"/>
                </a:cubicBezTo>
                <a:cubicBezTo>
                  <a:pt x="580914" y="270136"/>
                  <a:pt x="553156" y="287867"/>
                  <a:pt x="524934" y="304800"/>
                </a:cubicBezTo>
                <a:cubicBezTo>
                  <a:pt x="510823" y="313267"/>
                  <a:pt x="494236" y="318564"/>
                  <a:pt x="482600" y="330200"/>
                </a:cubicBezTo>
                <a:cubicBezTo>
                  <a:pt x="448276" y="364524"/>
                  <a:pt x="467910" y="350245"/>
                  <a:pt x="423334" y="372533"/>
                </a:cubicBezTo>
                <a:cubicBezTo>
                  <a:pt x="373837" y="438530"/>
                  <a:pt x="424854" y="377092"/>
                  <a:pt x="364067" y="431800"/>
                </a:cubicBezTo>
                <a:cubicBezTo>
                  <a:pt x="281217" y="506365"/>
                  <a:pt x="343754" y="462276"/>
                  <a:pt x="287867" y="499533"/>
                </a:cubicBezTo>
                <a:cubicBezTo>
                  <a:pt x="274195" y="520042"/>
                  <a:pt x="272098" y="526785"/>
                  <a:pt x="254000" y="541867"/>
                </a:cubicBezTo>
                <a:cubicBezTo>
                  <a:pt x="243160" y="550901"/>
                  <a:pt x="230112" y="557289"/>
                  <a:pt x="220134" y="567267"/>
                </a:cubicBezTo>
                <a:cubicBezTo>
                  <a:pt x="163693" y="623708"/>
                  <a:pt x="245529" y="564448"/>
                  <a:pt x="177800" y="609600"/>
                </a:cubicBezTo>
                <a:cubicBezTo>
                  <a:pt x="170890" y="630331"/>
                  <a:pt x="165480" y="650555"/>
                  <a:pt x="152400" y="668867"/>
                </a:cubicBezTo>
                <a:cubicBezTo>
                  <a:pt x="145440" y="678610"/>
                  <a:pt x="134184" y="684688"/>
                  <a:pt x="127000" y="694267"/>
                </a:cubicBezTo>
                <a:cubicBezTo>
                  <a:pt x="117126" y="707432"/>
                  <a:pt x="112135" y="723958"/>
                  <a:pt x="101600" y="736600"/>
                </a:cubicBezTo>
                <a:cubicBezTo>
                  <a:pt x="83714" y="758063"/>
                  <a:pt x="54829" y="770878"/>
                  <a:pt x="42334" y="795867"/>
                </a:cubicBezTo>
                <a:cubicBezTo>
                  <a:pt x="17416" y="845699"/>
                  <a:pt x="29392" y="817757"/>
                  <a:pt x="8467" y="880533"/>
                </a:cubicBezTo>
                <a:lnTo>
                  <a:pt x="0" y="905933"/>
                </a:lnTo>
                <a:cubicBezTo>
                  <a:pt x="2822" y="914400"/>
                  <a:pt x="2156" y="925022"/>
                  <a:pt x="8467" y="931333"/>
                </a:cubicBezTo>
                <a:cubicBezTo>
                  <a:pt x="22858" y="945724"/>
                  <a:pt x="59267" y="965200"/>
                  <a:pt x="59267" y="965200"/>
                </a:cubicBezTo>
                <a:cubicBezTo>
                  <a:pt x="92991" y="1015787"/>
                  <a:pt x="56162" y="971804"/>
                  <a:pt x="101600" y="999067"/>
                </a:cubicBezTo>
                <a:cubicBezTo>
                  <a:pt x="108445" y="1003174"/>
                  <a:pt x="112301" y="1011013"/>
                  <a:pt x="118534" y="1016000"/>
                </a:cubicBezTo>
                <a:cubicBezTo>
                  <a:pt x="134883" y="1029079"/>
                  <a:pt x="159084" y="1041846"/>
                  <a:pt x="177800" y="1049867"/>
                </a:cubicBezTo>
                <a:cubicBezTo>
                  <a:pt x="186003" y="1053383"/>
                  <a:pt x="194733" y="1055511"/>
                  <a:pt x="203200" y="1058333"/>
                </a:cubicBezTo>
                <a:cubicBezTo>
                  <a:pt x="208845" y="1063978"/>
                  <a:pt x="212994" y="1071697"/>
                  <a:pt x="220134" y="1075267"/>
                </a:cubicBezTo>
                <a:cubicBezTo>
                  <a:pt x="236099" y="1083249"/>
                  <a:pt x="270934" y="1092200"/>
                  <a:pt x="270934" y="10922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40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27474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거듭 제곱 값을 계산하여서 반환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power(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x, 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y)</a:t>
            </a:r>
          </a:p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 defTabSz="504000">
              <a:lnSpc>
                <a:spcPts val="1200"/>
              </a:lnSpc>
              <a:buNone/>
            </a:pP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  <a:ea typeface="새굴림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새굴림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;</a:t>
            </a:r>
          </a:p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  <a:ea typeface="새굴림"/>
              </a:rPr>
              <a:t>	long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result = 1;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// 1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로 초기화</a:t>
            </a:r>
          </a:p>
          <a:p>
            <a:pPr marL="0" indent="0" defTabSz="504000">
              <a:lnSpc>
                <a:spcPts val="1200"/>
              </a:lnSpc>
              <a:buNone/>
            </a:pP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 defTabSz="504000">
              <a:lnSpc>
                <a:spcPts val="1200"/>
              </a:lnSpc>
              <a:buNone/>
            </a:pP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새굴림"/>
            </a:endParaRPr>
          </a:p>
          <a:p>
            <a:pPr marL="0" indent="0" defTabSz="504000">
              <a:lnSpc>
                <a:spcPts val="1200"/>
              </a:lnSpc>
              <a:buNone/>
            </a:pPr>
            <a:r>
              <a:rPr lang="nn-NO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nn-NO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(i = 0; i &lt; y; i++)</a:t>
            </a:r>
          </a:p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	result *= x;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// result = result * x</a:t>
            </a:r>
          </a:p>
          <a:p>
            <a:pPr marL="0" indent="0" defTabSz="504000">
              <a:lnSpc>
                <a:spcPts val="1200"/>
              </a:lnSpc>
              <a:buNone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</a:p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새굴림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 result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  <a:ea typeface="새굴림"/>
              </a:rPr>
              <a:t>;</a:t>
            </a:r>
          </a:p>
          <a:p>
            <a:pPr marL="0" indent="0" defTabSz="504000">
              <a:lnSpc>
                <a:spcPts val="1200"/>
              </a:lnSpc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새굴림"/>
              </a:rPr>
              <a:t>}</a:t>
            </a:r>
          </a:p>
        </p:txBody>
      </p:sp>
      <p:pic>
        <p:nvPicPr>
          <p:cNvPr id="35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1" y="881592"/>
            <a:ext cx="3208868" cy="21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3"/>
          <p:cNvSpPr>
            <a:spLocks noChangeArrowheads="1"/>
          </p:cNvSpPr>
          <p:nvPr/>
        </p:nvSpPr>
        <p:spPr bwMode="auto">
          <a:xfrm>
            <a:off x="6040175" y="1047749"/>
            <a:ext cx="2722825" cy="11451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035943" y="993246"/>
            <a:ext cx="27270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400" i="1" dirty="0">
                <a:solidFill>
                  <a:schemeClr val="bg1"/>
                </a:solidFill>
              </a:rPr>
              <a:t>: 2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400" i="1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400" i="1" dirty="0">
                <a:solidFill>
                  <a:schemeClr val="bg1"/>
                </a:solidFill>
              </a:rPr>
              <a:t>: 3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i="1" dirty="0">
                <a:solidFill>
                  <a:schemeClr val="bg1"/>
                </a:solidFill>
              </a:rPr>
              <a:t>2</a:t>
            </a:r>
            <a:r>
              <a:rPr lang="ko-KR" altLang="en-US" sz="1400" i="1" dirty="0">
                <a:solidFill>
                  <a:schemeClr val="bg1"/>
                </a:solidFill>
              </a:rPr>
              <a:t>의 </a:t>
            </a:r>
            <a:r>
              <a:rPr lang="en-US" altLang="ko-KR" sz="1400" i="1" dirty="0">
                <a:solidFill>
                  <a:schemeClr val="bg1"/>
                </a:solidFill>
              </a:rPr>
              <a:t>3</a:t>
            </a:r>
            <a:r>
              <a:rPr lang="ko-KR" altLang="en-US" sz="1400" i="1" dirty="0">
                <a:solidFill>
                  <a:schemeClr val="bg1"/>
                </a:solidFill>
              </a:rPr>
              <a:t>승은 </a:t>
            </a:r>
            <a:r>
              <a:rPr lang="en-US" altLang="ko-KR" sz="1400" i="1" dirty="0">
                <a:solidFill>
                  <a:schemeClr val="bg1"/>
                </a:solidFill>
              </a:rPr>
              <a:t>8</a:t>
            </a:r>
            <a:r>
              <a:rPr lang="ko-KR" altLang="en-US" sz="1400" i="1" dirty="0">
                <a:solidFill>
                  <a:schemeClr val="bg1"/>
                </a:solidFill>
              </a:rPr>
              <a:t>입니다</a:t>
            </a:r>
            <a:r>
              <a:rPr lang="en-US" altLang="ko-KR" sz="1400" i="1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56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조합</a:t>
            </a:r>
            <a:r>
              <a:rPr lang="en-US" altLang="ko-KR" sz="3600" smtClean="0"/>
              <a:t>(combination) </a:t>
            </a:r>
            <a:r>
              <a:rPr lang="ko-KR" altLang="en-US" sz="3600" smtClean="0"/>
              <a:t>계산 함수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455738"/>
            <a:ext cx="26193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1058863"/>
            <a:ext cx="3665538" cy="53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44550" y="3621088"/>
            <a:ext cx="3095625" cy="1670050"/>
          </a:xfrm>
        </p:spPr>
        <p:txBody>
          <a:bodyPr/>
          <a:lstStyle/>
          <a:p>
            <a:pPr eaLnBrk="1" hangingPunct="1"/>
            <a:r>
              <a:rPr lang="ko-KR" altLang="en-US" smtClean="0"/>
              <a:t>팩토리얼 계산 함수와 </a:t>
            </a:r>
            <a:r>
              <a:rPr lang="en-US" altLang="ko-KR" smtClean="0"/>
              <a:t>get_integer() </a:t>
            </a:r>
            <a:r>
              <a:rPr lang="ko-KR" altLang="en-US" smtClean="0"/>
              <a:t>함수를 호출하여 조합을 계산한다</a:t>
            </a:r>
          </a:p>
        </p:txBody>
      </p:sp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608263"/>
            <a:ext cx="3638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56165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get_integer(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);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combination(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n, 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r);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factorial(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n);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a, b;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a = get_integer();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b = get_integer();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</a:rPr>
              <a:t>"C(%d, %d) = %d \n"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, a, b, combination(a, b));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combination(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n, 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r)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(factorial(n)/(factorial(r) * factorial(n-r)));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</a:br>
            <a:endParaRPr kumimoji="1" lang="ko-KR" alt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예제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모듈의 개념</a:t>
            </a:r>
          </a:p>
        </p:txBody>
      </p:sp>
      <p:sp>
        <p:nvSpPr>
          <p:cNvPr id="479453" name="Rectangle 221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14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b="1" dirty="0" smtClean="0">
                <a:solidFill>
                  <a:schemeClr val="tx2"/>
                </a:solidFill>
                <a:latin typeface="+mj-lt"/>
              </a:rPr>
              <a:t>모듈</a:t>
            </a:r>
            <a:r>
              <a:rPr lang="en-US" altLang="ko-KR" b="1" dirty="0" smtClean="0">
                <a:solidFill>
                  <a:schemeClr val="tx2"/>
                </a:solidFill>
                <a:latin typeface="+mj-lt"/>
              </a:rPr>
              <a:t>(module)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latin typeface="+mj-lt"/>
              </a:rPr>
              <a:t>독립되어 있는 프로그램의 일부분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b="1" dirty="0" err="1" smtClean="0">
                <a:solidFill>
                  <a:schemeClr val="tx2"/>
                </a:solidFill>
                <a:latin typeface="+mj-lt"/>
              </a:rPr>
              <a:t>모듈러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</a:rPr>
              <a:t> 프로그래밍</a:t>
            </a:r>
            <a:endParaRPr lang="en-US" altLang="ko-KR" b="1" dirty="0" smtClean="0">
              <a:solidFill>
                <a:schemeClr val="tx2"/>
              </a:solidFill>
              <a:latin typeface="+mj-lt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latin typeface="+mj-lt"/>
              </a:rPr>
              <a:t>모듈 개념을 사용하는 프로그래밍 기법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b="1" dirty="0" err="1" smtClean="0">
                <a:solidFill>
                  <a:schemeClr val="tx2"/>
                </a:solidFill>
                <a:latin typeface="+mj-lt"/>
              </a:rPr>
              <a:t>모듈러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</a:rPr>
              <a:t> 프로그래밍의 장점</a:t>
            </a:r>
            <a:endParaRPr lang="ko-KR" altLang="en-US" b="1" dirty="0" smtClean="0">
              <a:latin typeface="+mj-lt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latin typeface="+mj-lt"/>
              </a:rPr>
              <a:t>각 모듈들은 독자적으로 개발 가능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latin typeface="+mj-lt"/>
              </a:rPr>
              <a:t>다른 모듈과 독립적으로 변경 가능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latin typeface="+mj-lt"/>
              </a:rPr>
              <a:t>유지 보수가 쉬워진다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 smtClean="0">
                <a:latin typeface="+mj-lt"/>
              </a:rPr>
              <a:t>모듈의 재사용 가능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ko-KR" altLang="en-US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b="1" dirty="0" smtClean="0">
                <a:latin typeface="+mj-lt"/>
              </a:rPr>
              <a:t>C</a:t>
            </a:r>
            <a:r>
              <a:rPr lang="ko-KR" altLang="en-US" b="1" dirty="0" smtClean="0">
                <a:latin typeface="+mj-lt"/>
              </a:rPr>
              <a:t>에서는 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</a:rPr>
              <a:t>모듈</a:t>
            </a:r>
            <a:r>
              <a:rPr lang="en-US" altLang="ko-KR" b="1" dirty="0" smtClean="0">
                <a:solidFill>
                  <a:schemeClr val="tx2"/>
                </a:solidFill>
                <a:latin typeface="+mj-lt"/>
              </a:rPr>
              <a:t>==</a:t>
            </a:r>
            <a:r>
              <a:rPr lang="ko-KR" altLang="en-US" b="1" dirty="0" smtClean="0">
                <a:solidFill>
                  <a:schemeClr val="tx2"/>
                </a:solidFill>
                <a:latin typeface="+mj-lt"/>
              </a:rPr>
              <a:t>함수</a:t>
            </a:r>
          </a:p>
        </p:txBody>
      </p:sp>
      <p:pic>
        <p:nvPicPr>
          <p:cNvPr id="4100" name="Picture 2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90925"/>
            <a:ext cx="365125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8925" y="1189038"/>
            <a:ext cx="4351338" cy="47386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get_integer(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Comic Sans MS" pitchFamily="66" charset="0"/>
              </a:rPr>
              <a:t>정수를 입력하시오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factorial(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n)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i;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long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result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(i = 1; i &lt;= n;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        result *= i;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</a:rPr>
              <a:t>// result = result * i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 result;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예제 </a:t>
            </a:r>
          </a:p>
        </p:txBody>
      </p:sp>
      <p:pic>
        <p:nvPicPr>
          <p:cNvPr id="31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3216275"/>
            <a:ext cx="3362325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5338763" y="3417888"/>
            <a:ext cx="2922587" cy="1508125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7800" y="3395663"/>
            <a:ext cx="2917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정수를 입력하시오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10 </a:t>
            </a:r>
          </a:p>
          <a:p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정수를 입력하시오</a:t>
            </a:r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3 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C(10, 3) = 120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인수와 매개 변수는 어떤 관계가 있는가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ko-KR" altLang="en-US" dirty="0"/>
              <a:t>실수로 정의된 함수에서 실수로 정수를 반환하면 어떤 일이 발생하는가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50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소수 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주어진</a:t>
            </a:r>
            <a:r>
              <a:rPr lang="en-US" altLang="ko-KR" dirty="0"/>
              <a:t> </a:t>
            </a:r>
            <a:r>
              <a:rPr lang="en-US" altLang="ko-KR" dirty="0" err="1"/>
              <a:t>숫자가</a:t>
            </a:r>
            <a:r>
              <a:rPr lang="en-US" altLang="ko-KR" dirty="0"/>
              <a:t> </a:t>
            </a:r>
            <a:r>
              <a:rPr lang="en-US" altLang="ko-KR" dirty="0" err="1"/>
              <a:t>소수</a:t>
            </a:r>
            <a:r>
              <a:rPr lang="en-US" altLang="ko-KR" dirty="0"/>
              <a:t>(prime)</a:t>
            </a:r>
            <a:r>
              <a:rPr lang="en-US" altLang="ko-KR" dirty="0" err="1"/>
              <a:t>인지를</a:t>
            </a:r>
            <a:r>
              <a:rPr lang="en-US" altLang="ko-KR" dirty="0"/>
              <a:t> </a:t>
            </a:r>
            <a:r>
              <a:rPr lang="en-US" altLang="ko-KR" dirty="0" err="1"/>
              <a:t>결정하는</a:t>
            </a:r>
            <a:r>
              <a:rPr lang="en-US" altLang="ko-KR" dirty="0"/>
              <a:t> </a:t>
            </a:r>
            <a:r>
              <a:rPr lang="ko-KR" altLang="en-US" dirty="0" smtClean="0"/>
              <a:t>프로그</a:t>
            </a:r>
            <a:r>
              <a:rPr lang="ko-KR" altLang="en-US" dirty="0"/>
              <a:t>램</a:t>
            </a:r>
            <a:r>
              <a:rPr lang="en-US" altLang="ko-KR" dirty="0" err="1" smtClean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양의</a:t>
            </a:r>
            <a:r>
              <a:rPr lang="en-US" altLang="ko-KR" dirty="0" smtClean="0"/>
              <a:t> </a:t>
            </a:r>
            <a:r>
              <a:rPr lang="en-US" altLang="ko-KR" dirty="0" err="1"/>
              <a:t>정수</a:t>
            </a:r>
            <a:r>
              <a:rPr lang="en-US" altLang="ko-KR" dirty="0"/>
              <a:t> </a:t>
            </a:r>
            <a:r>
              <a:rPr lang="en-US" altLang="ko-KR" dirty="0" err="1"/>
              <a:t>n이</a:t>
            </a:r>
            <a:r>
              <a:rPr lang="en-US" altLang="ko-KR" dirty="0"/>
              <a:t> </a:t>
            </a:r>
            <a:r>
              <a:rPr lang="en-US" altLang="ko-KR" dirty="0" err="1"/>
              <a:t>소수가</a:t>
            </a:r>
            <a:r>
              <a:rPr lang="en-US" altLang="ko-KR" dirty="0"/>
              <a:t> </a:t>
            </a:r>
            <a:r>
              <a:rPr lang="en-US" altLang="ko-KR" dirty="0" err="1"/>
              <a:t>되려면</a:t>
            </a:r>
            <a:r>
              <a:rPr lang="en-US" altLang="ko-KR" dirty="0"/>
              <a:t> 1과 </a:t>
            </a:r>
            <a:r>
              <a:rPr lang="en-US" altLang="ko-KR" dirty="0" err="1"/>
              <a:t>자기</a:t>
            </a:r>
            <a:r>
              <a:rPr lang="en-US" altLang="ko-KR" dirty="0"/>
              <a:t> </a:t>
            </a:r>
            <a:r>
              <a:rPr lang="en-US" altLang="ko-KR" dirty="0" err="1"/>
              <a:t>자신만을</a:t>
            </a:r>
            <a:r>
              <a:rPr lang="en-US" altLang="ko-KR" dirty="0"/>
              <a:t> </a:t>
            </a:r>
            <a:r>
              <a:rPr lang="en-US" altLang="ko-KR" dirty="0" err="1"/>
              <a:t>약수로</a:t>
            </a:r>
            <a:r>
              <a:rPr lang="en-US" altLang="ko-KR" dirty="0"/>
              <a:t> </a:t>
            </a:r>
            <a:r>
              <a:rPr lang="en-US" altLang="ko-KR" dirty="0" err="1"/>
              <a:t>가져야</a:t>
            </a:r>
            <a:r>
              <a:rPr lang="en-US" altLang="ko-KR" dirty="0"/>
              <a:t> </a:t>
            </a:r>
            <a:r>
              <a:rPr lang="en-US" altLang="ko-KR" dirty="0" err="1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암호학에서</a:t>
            </a:r>
            <a:r>
              <a:rPr lang="ko-KR" altLang="en-US" dirty="0"/>
              <a:t> 많이 사용</a:t>
            </a:r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2735936" descr="EMB00000ae4b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82" y="3108852"/>
            <a:ext cx="3434283" cy="229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48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4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66" y="1551781"/>
            <a:ext cx="4430105" cy="392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2482321" y="1887537"/>
            <a:ext cx="3723746" cy="2151063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07204" y="2029089"/>
            <a:ext cx="260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dirty="0">
                <a:solidFill>
                  <a:schemeClr val="bg1"/>
                </a:solidFill>
              </a:rPr>
              <a:t>정수를 입력하시오</a:t>
            </a:r>
            <a:r>
              <a:rPr lang="en-US" altLang="ko-KR" dirty="0">
                <a:solidFill>
                  <a:schemeClr val="bg1"/>
                </a:solidFill>
              </a:rPr>
              <a:t>: 23</a:t>
            </a:r>
            <a:endParaRPr lang="ko-KR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23</a:t>
            </a:r>
            <a:r>
              <a:rPr lang="ko-KR" altLang="en-US" dirty="0">
                <a:solidFill>
                  <a:schemeClr val="bg1"/>
                </a:solidFill>
              </a:rPr>
              <a:t>은 소수입니다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97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2383367"/>
          </a:xfrm>
        </p:spPr>
        <p:txBody>
          <a:bodyPr/>
          <a:lstStyle/>
          <a:p>
            <a:r>
              <a:rPr lang="ko-KR" altLang="en-US" i="1" dirty="0"/>
              <a:t>사용자로부터 정수를 </a:t>
            </a:r>
            <a:r>
              <a:rPr lang="ko-KR" altLang="en-US" i="1" dirty="0" err="1"/>
              <a:t>입력받아서</a:t>
            </a:r>
            <a:r>
              <a:rPr lang="ko-KR" altLang="en-US" i="1" dirty="0"/>
              <a:t> 변수 </a:t>
            </a:r>
            <a:r>
              <a:rPr lang="en-US" altLang="ko-KR" i="1" dirty="0"/>
              <a:t>n</a:t>
            </a:r>
            <a:r>
              <a:rPr lang="ko-KR" altLang="en-US" i="1" dirty="0"/>
              <a:t>에 저장한다</a:t>
            </a:r>
            <a:r>
              <a:rPr lang="en-US" altLang="ko-KR" i="1" dirty="0"/>
              <a:t>.</a:t>
            </a:r>
            <a:endParaRPr lang="ko-KR" altLang="en-US" dirty="0"/>
          </a:p>
          <a:p>
            <a:r>
              <a:rPr lang="ko-KR" altLang="en-US" i="1" dirty="0"/>
              <a:t>약수의 개수를 </a:t>
            </a:r>
            <a:r>
              <a:rPr lang="en-US" altLang="ko-KR" i="1" dirty="0"/>
              <a:t>0</a:t>
            </a:r>
            <a:r>
              <a:rPr lang="ko-KR" altLang="en-US" i="1" dirty="0"/>
              <a:t>으로 초기화한다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en-US" altLang="ko-KR" i="1" dirty="0"/>
              <a:t>for( </a:t>
            </a:r>
            <a:r>
              <a:rPr lang="en-US" altLang="ko-KR" i="1" dirty="0" err="1"/>
              <a:t>i</a:t>
            </a:r>
            <a:r>
              <a:rPr lang="en-US" altLang="ko-KR" i="1" dirty="0"/>
              <a:t>=1; </a:t>
            </a:r>
            <a:r>
              <a:rPr lang="en-US" altLang="ko-KR" i="1" dirty="0" err="1"/>
              <a:t>i</a:t>
            </a:r>
            <a:r>
              <a:rPr lang="en-US" altLang="ko-KR" i="1" dirty="0"/>
              <a:t>&lt;=n ; </a:t>
            </a:r>
            <a:r>
              <a:rPr lang="en-US" altLang="ko-KR" i="1" dirty="0" err="1"/>
              <a:t>i</a:t>
            </a:r>
            <a:r>
              <a:rPr lang="en-US" altLang="ko-KR" i="1" dirty="0"/>
              <a:t>++ )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i="1" dirty="0"/>
              <a:t>n</a:t>
            </a:r>
            <a:r>
              <a:rPr lang="ko-KR" altLang="en-US" i="1" dirty="0"/>
              <a:t>을 </a:t>
            </a:r>
            <a:r>
              <a:rPr lang="en-US" altLang="ko-KR" i="1" dirty="0" err="1"/>
              <a:t>i</a:t>
            </a:r>
            <a:r>
              <a:rPr lang="ko-KR" altLang="en-US" i="1" dirty="0" err="1"/>
              <a:t>로</a:t>
            </a:r>
            <a:r>
              <a:rPr lang="ko-KR" altLang="en-US" i="1" dirty="0"/>
              <a:t> 나누어서 나머지가 </a:t>
            </a:r>
            <a:r>
              <a:rPr lang="en-US" altLang="ko-KR" i="1" dirty="0"/>
              <a:t>0</a:t>
            </a:r>
            <a:r>
              <a:rPr lang="ko-KR" altLang="en-US" i="1" dirty="0"/>
              <a:t>인지 본다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/>
              <a:t>나머지가 </a:t>
            </a:r>
            <a:r>
              <a:rPr lang="en-US" altLang="ko-KR" i="1" dirty="0"/>
              <a:t>0</a:t>
            </a:r>
            <a:r>
              <a:rPr lang="ko-KR" altLang="en-US" i="1" dirty="0"/>
              <a:t>이면 약수의 개수를 증가한다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i="1" dirty="0"/>
              <a:t>약수의 개수가 </a:t>
            </a:r>
            <a:r>
              <a:rPr lang="en-US" altLang="ko-KR" i="1" dirty="0"/>
              <a:t>2</a:t>
            </a:r>
            <a:r>
              <a:rPr lang="ko-KR" altLang="en-US" i="1" dirty="0"/>
              <a:t>이면 정수 </a:t>
            </a:r>
            <a:r>
              <a:rPr lang="en-US" altLang="ko-KR" i="1" dirty="0"/>
              <a:t>n</a:t>
            </a:r>
            <a:r>
              <a:rPr lang="ko-KR" altLang="en-US" i="1" dirty="0"/>
              <a:t>은 소수이다</a:t>
            </a:r>
            <a:r>
              <a:rPr lang="en-US" altLang="ko-KR" i="1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912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47074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is_prime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latin typeface="Trebuchet MS" pitchFamily="34" charset="0"/>
              </a:rPr>
              <a:t>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n,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n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result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 result == 1 )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은 소수입니다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은 소수가 아닙니다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110848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51900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get_integer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정수를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&amp;n);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is_prime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divisors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&lt;= n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{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dirty="0">
                <a:latin typeface="Trebuchet MS" pitchFamily="34" charset="0"/>
              </a:rPr>
              <a:t> ( </a:t>
            </a:r>
            <a:r>
              <a:rPr lang="en-US" altLang="ko-KR" sz="1600" dirty="0" err="1">
                <a:latin typeface="Trebuchet MS" pitchFamily="34" charset="0"/>
              </a:rPr>
              <a:t>n%i</a:t>
            </a:r>
            <a:r>
              <a:rPr lang="en-US" altLang="ko-KR" sz="1600" dirty="0">
                <a:latin typeface="Trebuchet MS" pitchFamily="34" charset="0"/>
              </a:rPr>
              <a:t> == 0 )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divisors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(divisors == 2);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130800" y="1122571"/>
            <a:ext cx="3779663" cy="2831362"/>
            <a:chOff x="2113266" y="1551781"/>
            <a:chExt cx="4430105" cy="3926152"/>
          </a:xfrm>
        </p:grpSpPr>
        <p:pic>
          <p:nvPicPr>
            <p:cNvPr id="4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66" y="1551781"/>
              <a:ext cx="4430105" cy="392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2482321" y="1887537"/>
              <a:ext cx="3723746" cy="2151063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sz="1050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2607203" y="2029090"/>
              <a:ext cx="2603500" cy="1879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latinLnBrk="1"/>
              <a:r>
                <a:rPr lang="ko-KR" altLang="en-US" sz="1600" dirty="0">
                  <a:solidFill>
                    <a:schemeClr val="bg1"/>
                  </a:solidFill>
                </a:rPr>
                <a:t>정수를 입력하시오</a:t>
              </a:r>
              <a:r>
                <a:rPr lang="en-US" altLang="ko-KR" sz="1600" dirty="0">
                  <a:solidFill>
                    <a:schemeClr val="bg1"/>
                  </a:solidFill>
                </a:rPr>
                <a:t>: 23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en-US" altLang="ko-KR" sz="1600" dirty="0">
                  <a:solidFill>
                    <a:schemeClr val="bg1"/>
                  </a:solidFill>
                </a:rPr>
                <a:t>23</a:t>
              </a:r>
              <a:r>
                <a:rPr lang="ko-KR" altLang="en-US" sz="1600" dirty="0">
                  <a:solidFill>
                    <a:schemeClr val="bg1"/>
                  </a:solidFill>
                </a:rPr>
                <a:t>은 소수입니다</a:t>
              </a:r>
              <a:r>
                <a:rPr lang="en-US" altLang="ko-KR" sz="1600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499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is_prime</a:t>
            </a:r>
            <a:r>
              <a:rPr lang="en-US" altLang="ko-KR" dirty="0"/>
              <a:t>() </a:t>
            </a:r>
            <a:r>
              <a:rPr lang="ko-KR" altLang="en-US" dirty="0"/>
              <a:t>함수의 실행 속도를 바르게 하기 위하여 어떤 코드를 추가할 수 있는지 생각하여보자</a:t>
            </a:r>
            <a:r>
              <a:rPr lang="en-US" altLang="ko-KR" dirty="0"/>
              <a:t>. </a:t>
            </a:r>
            <a:r>
              <a:rPr lang="ko-KR" altLang="en-US" dirty="0"/>
              <a:t>현재 버전은 검사하는 숫자가 매우 크면 비효율적이다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1,000,000</a:t>
            </a:r>
            <a:r>
              <a:rPr lang="ko-KR" altLang="en-US" dirty="0"/>
              <a:t>에 대하여 호출되면 백만 번 반복을 하여야 한다</a:t>
            </a:r>
            <a:r>
              <a:rPr lang="en-US" altLang="ko-KR" dirty="0"/>
              <a:t>. </a:t>
            </a:r>
            <a:r>
              <a:rPr lang="ko-KR" altLang="en-US" dirty="0"/>
              <a:t>한 가지 방법은 </a:t>
            </a:r>
            <a:r>
              <a:rPr lang="en-US" altLang="ko-KR" dirty="0"/>
              <a:t>1</a:t>
            </a:r>
            <a:r>
              <a:rPr lang="ko-KR" altLang="en-US" dirty="0"/>
              <a:t>보다 크고 </a:t>
            </a:r>
            <a:r>
              <a:rPr lang="en-US" altLang="ko-KR" dirty="0"/>
              <a:t>n</a:t>
            </a:r>
            <a:r>
              <a:rPr lang="ko-KR" altLang="en-US" dirty="0"/>
              <a:t>보다 작은 숫자 중에서 약수가 하나라도 발견되면 이미 </a:t>
            </a:r>
            <a:r>
              <a:rPr lang="en-US" altLang="ko-KR" dirty="0"/>
              <a:t>n</a:t>
            </a:r>
            <a:r>
              <a:rPr lang="ko-KR" altLang="en-US" dirty="0"/>
              <a:t>은 소수가 아니라고 생각하는 것이다</a:t>
            </a:r>
            <a:r>
              <a:rPr lang="en-US" altLang="ko-KR" dirty="0"/>
              <a:t>. </a:t>
            </a:r>
            <a:r>
              <a:rPr lang="ko-KR" altLang="en-US" dirty="0"/>
              <a:t>이것을 코드로 작성하여 추가하여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16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 원형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704850"/>
          </a:xfrm>
        </p:spPr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함수 원형</a:t>
            </a:r>
            <a:r>
              <a:rPr lang="en-US" altLang="ko-KR" i="1" smtClean="0">
                <a:solidFill>
                  <a:schemeClr val="tx2"/>
                </a:solidFill>
              </a:rPr>
              <a:t>(function prototyping</a:t>
            </a:r>
            <a:r>
              <a:rPr lang="en-US" altLang="ko-KR" smtClean="0"/>
              <a:t>): </a:t>
            </a:r>
            <a:r>
              <a:rPr lang="ko-KR" altLang="en-US" smtClean="0"/>
              <a:t>컴파일러에게 함수에 대하여 미리 알리는 것</a:t>
            </a: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136649" y="2167467"/>
            <a:ext cx="4468283" cy="452431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itchFamily="34" charset="0"/>
              </a:rPr>
              <a:t>sum = </a:t>
            </a:r>
            <a:r>
              <a:rPr lang="en-US" altLang="ko-KR" sz="1600" dirty="0" err="1">
                <a:latin typeface="Trebuchet MS" pitchFamily="34" charset="0"/>
              </a:rPr>
              <a:t>compute_sum</a:t>
            </a:r>
            <a:r>
              <a:rPr lang="en-US" altLang="ko-KR" sz="1600" dirty="0">
                <a:latin typeface="Trebuchet MS" pitchFamily="34" charset="0"/>
              </a:rPr>
              <a:t>(100);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(“sum=%d \n”,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&lt;= n;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61509" name="Freeform 5"/>
          <p:cNvSpPr>
            <a:spLocks/>
          </p:cNvSpPr>
          <p:nvPr/>
        </p:nvSpPr>
        <p:spPr bwMode="auto">
          <a:xfrm>
            <a:off x="900112" y="2167467"/>
            <a:ext cx="4117975" cy="358775"/>
          </a:xfrm>
          <a:custGeom>
            <a:avLst/>
            <a:gdLst>
              <a:gd name="T0" fmla="*/ 1048517 w 2368"/>
              <a:gd name="T1" fmla="*/ 115888 h 363"/>
              <a:gd name="T2" fmla="*/ 881589 w 2368"/>
              <a:gd name="T3" fmla="*/ 93663 h 363"/>
              <a:gd name="T4" fmla="*/ 373849 w 2368"/>
              <a:gd name="T5" fmla="*/ 122238 h 363"/>
              <a:gd name="T6" fmla="*/ 269519 w 2368"/>
              <a:gd name="T7" fmla="*/ 144463 h 363"/>
              <a:gd name="T8" fmla="*/ 213877 w 2368"/>
              <a:gd name="T9" fmla="*/ 158750 h 363"/>
              <a:gd name="T10" fmla="*/ 158234 w 2368"/>
              <a:gd name="T11" fmla="*/ 173038 h 363"/>
              <a:gd name="T12" fmla="*/ 86942 w 2368"/>
              <a:gd name="T13" fmla="*/ 217488 h 363"/>
              <a:gd name="T14" fmla="*/ 39993 w 2368"/>
              <a:gd name="T15" fmla="*/ 260350 h 363"/>
              <a:gd name="T16" fmla="*/ 6955 w 2368"/>
              <a:gd name="T17" fmla="*/ 319088 h 363"/>
              <a:gd name="T18" fmla="*/ 95636 w 2368"/>
              <a:gd name="T19" fmla="*/ 442913 h 363"/>
              <a:gd name="T20" fmla="*/ 373849 w 2368"/>
              <a:gd name="T21" fmla="*/ 522288 h 363"/>
              <a:gd name="T22" fmla="*/ 985919 w 2368"/>
              <a:gd name="T23" fmla="*/ 558800 h 363"/>
              <a:gd name="T24" fmla="*/ 2336994 w 2368"/>
              <a:gd name="T25" fmla="*/ 522288 h 363"/>
              <a:gd name="T26" fmla="*/ 2590864 w 2368"/>
              <a:gd name="T27" fmla="*/ 493713 h 363"/>
              <a:gd name="T28" fmla="*/ 3107298 w 2368"/>
              <a:gd name="T29" fmla="*/ 412750 h 363"/>
              <a:gd name="T30" fmla="*/ 3449848 w 2368"/>
              <a:gd name="T31" fmla="*/ 434975 h 363"/>
              <a:gd name="T32" fmla="*/ 3696763 w 2368"/>
              <a:gd name="T33" fmla="*/ 427038 h 363"/>
              <a:gd name="T34" fmla="*/ 3808048 w 2368"/>
              <a:gd name="T35" fmla="*/ 406400 h 363"/>
              <a:gd name="T36" fmla="*/ 3901945 w 2368"/>
              <a:gd name="T37" fmla="*/ 369888 h 363"/>
              <a:gd name="T38" fmla="*/ 4061918 w 2368"/>
              <a:gd name="T39" fmla="*/ 282575 h 363"/>
              <a:gd name="T40" fmla="*/ 4117561 w 2368"/>
              <a:gd name="T41" fmla="*/ 173038 h 363"/>
              <a:gd name="T42" fmla="*/ 3934983 w 2368"/>
              <a:gd name="T43" fmla="*/ 87313 h 363"/>
              <a:gd name="T44" fmla="*/ 3075999 w 2368"/>
              <a:gd name="T45" fmla="*/ 57150 h 363"/>
              <a:gd name="T46" fmla="*/ 2343949 w 2368"/>
              <a:gd name="T47" fmla="*/ 65088 h 363"/>
              <a:gd name="T48" fmla="*/ 2043131 w 2368"/>
              <a:gd name="T49" fmla="*/ 28575 h 363"/>
              <a:gd name="T50" fmla="*/ 1756223 w 2368"/>
              <a:gd name="T51" fmla="*/ 0 h 363"/>
              <a:gd name="T52" fmla="*/ 1431061 w 2368"/>
              <a:gd name="T53" fmla="*/ 42863 h 363"/>
              <a:gd name="T54" fmla="*/ 1192841 w 2368"/>
              <a:gd name="T55" fmla="*/ 93663 h 363"/>
              <a:gd name="T56" fmla="*/ 1041562 w 2368"/>
              <a:gd name="T57" fmla="*/ 87313 h 363"/>
              <a:gd name="T58" fmla="*/ 1048517 w 2368"/>
              <a:gd name="T59" fmla="*/ 115888 h 36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368"/>
              <a:gd name="T91" fmla="*/ 0 h 363"/>
              <a:gd name="T92" fmla="*/ 2368 w 2368"/>
              <a:gd name="T93" fmla="*/ 363 h 36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368" h="363">
                <a:moveTo>
                  <a:pt x="603" y="73"/>
                </a:moveTo>
                <a:cubicBezTo>
                  <a:pt x="572" y="64"/>
                  <a:pt x="539" y="63"/>
                  <a:pt x="507" y="59"/>
                </a:cubicBezTo>
                <a:cubicBezTo>
                  <a:pt x="407" y="62"/>
                  <a:pt x="314" y="72"/>
                  <a:pt x="215" y="77"/>
                </a:cubicBezTo>
                <a:cubicBezTo>
                  <a:pt x="194" y="83"/>
                  <a:pt x="177" y="88"/>
                  <a:pt x="155" y="91"/>
                </a:cubicBezTo>
                <a:cubicBezTo>
                  <a:pt x="130" y="101"/>
                  <a:pt x="155" y="92"/>
                  <a:pt x="123" y="100"/>
                </a:cubicBezTo>
                <a:cubicBezTo>
                  <a:pt x="112" y="103"/>
                  <a:pt x="91" y="109"/>
                  <a:pt x="91" y="109"/>
                </a:cubicBezTo>
                <a:cubicBezTo>
                  <a:pt x="78" y="119"/>
                  <a:pt x="62" y="125"/>
                  <a:pt x="50" y="137"/>
                </a:cubicBezTo>
                <a:cubicBezTo>
                  <a:pt x="41" y="146"/>
                  <a:pt x="23" y="164"/>
                  <a:pt x="23" y="164"/>
                </a:cubicBezTo>
                <a:cubicBezTo>
                  <a:pt x="17" y="177"/>
                  <a:pt x="5" y="187"/>
                  <a:pt x="4" y="201"/>
                </a:cubicBezTo>
                <a:cubicBezTo>
                  <a:pt x="0" y="245"/>
                  <a:pt x="17" y="265"/>
                  <a:pt x="55" y="279"/>
                </a:cubicBezTo>
                <a:cubicBezTo>
                  <a:pt x="104" y="314"/>
                  <a:pt x="156" y="323"/>
                  <a:pt x="215" y="329"/>
                </a:cubicBezTo>
                <a:cubicBezTo>
                  <a:pt x="325" y="363"/>
                  <a:pt x="451" y="344"/>
                  <a:pt x="567" y="352"/>
                </a:cubicBezTo>
                <a:cubicBezTo>
                  <a:pt x="826" y="343"/>
                  <a:pt x="1085" y="333"/>
                  <a:pt x="1344" y="329"/>
                </a:cubicBezTo>
                <a:cubicBezTo>
                  <a:pt x="1393" y="318"/>
                  <a:pt x="1440" y="314"/>
                  <a:pt x="1490" y="311"/>
                </a:cubicBezTo>
                <a:cubicBezTo>
                  <a:pt x="1590" y="297"/>
                  <a:pt x="1686" y="267"/>
                  <a:pt x="1787" y="260"/>
                </a:cubicBezTo>
                <a:cubicBezTo>
                  <a:pt x="1853" y="264"/>
                  <a:pt x="1918" y="270"/>
                  <a:pt x="1984" y="274"/>
                </a:cubicBezTo>
                <a:cubicBezTo>
                  <a:pt x="2031" y="272"/>
                  <a:pt x="2079" y="272"/>
                  <a:pt x="2126" y="269"/>
                </a:cubicBezTo>
                <a:cubicBezTo>
                  <a:pt x="2148" y="268"/>
                  <a:pt x="2190" y="256"/>
                  <a:pt x="2190" y="256"/>
                </a:cubicBezTo>
                <a:cubicBezTo>
                  <a:pt x="2208" y="247"/>
                  <a:pt x="2227" y="243"/>
                  <a:pt x="2244" y="233"/>
                </a:cubicBezTo>
                <a:cubicBezTo>
                  <a:pt x="2274" y="214"/>
                  <a:pt x="2304" y="194"/>
                  <a:pt x="2336" y="178"/>
                </a:cubicBezTo>
                <a:cubicBezTo>
                  <a:pt x="2353" y="153"/>
                  <a:pt x="2358" y="137"/>
                  <a:pt x="2368" y="109"/>
                </a:cubicBezTo>
                <a:cubicBezTo>
                  <a:pt x="2357" y="42"/>
                  <a:pt x="2332" y="59"/>
                  <a:pt x="2263" y="55"/>
                </a:cubicBezTo>
                <a:cubicBezTo>
                  <a:pt x="2095" y="59"/>
                  <a:pt x="1937" y="42"/>
                  <a:pt x="1769" y="36"/>
                </a:cubicBezTo>
                <a:cubicBezTo>
                  <a:pt x="1628" y="46"/>
                  <a:pt x="1490" y="44"/>
                  <a:pt x="1348" y="41"/>
                </a:cubicBezTo>
                <a:cubicBezTo>
                  <a:pt x="1290" y="35"/>
                  <a:pt x="1233" y="27"/>
                  <a:pt x="1175" y="18"/>
                </a:cubicBezTo>
                <a:cubicBezTo>
                  <a:pt x="1124" y="0"/>
                  <a:pt x="1063" y="2"/>
                  <a:pt x="1010" y="0"/>
                </a:cubicBezTo>
                <a:cubicBezTo>
                  <a:pt x="944" y="4"/>
                  <a:pt x="886" y="13"/>
                  <a:pt x="823" y="27"/>
                </a:cubicBezTo>
                <a:cubicBezTo>
                  <a:pt x="779" y="48"/>
                  <a:pt x="734" y="55"/>
                  <a:pt x="686" y="59"/>
                </a:cubicBezTo>
                <a:cubicBezTo>
                  <a:pt x="664" y="55"/>
                  <a:pt x="618" y="39"/>
                  <a:pt x="599" y="55"/>
                </a:cubicBezTo>
                <a:cubicBezTo>
                  <a:pt x="594" y="59"/>
                  <a:pt x="602" y="67"/>
                  <a:pt x="603" y="73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chun\AppData\Local\Microsoft\Windows\Temporary Internet Files\Content.IE5\0FU976SA\MC9003556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6801" y="4037229"/>
            <a:ext cx="1194714" cy="18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유형 1"/>
          <p:cNvSpPr/>
          <p:nvPr/>
        </p:nvSpPr>
        <p:spPr bwMode="auto">
          <a:xfrm>
            <a:off x="3031067" y="1676400"/>
            <a:ext cx="246269" cy="491067"/>
          </a:xfrm>
          <a:custGeom>
            <a:avLst/>
            <a:gdLst>
              <a:gd name="connsiteX0" fmla="*/ 0 w 246269"/>
              <a:gd name="connsiteY0" fmla="*/ 0 h 778933"/>
              <a:gd name="connsiteX1" fmla="*/ 42333 w 246269"/>
              <a:gd name="connsiteY1" fmla="*/ 25400 h 778933"/>
              <a:gd name="connsiteX2" fmla="*/ 101600 w 246269"/>
              <a:gd name="connsiteY2" fmla="*/ 67733 h 778933"/>
              <a:gd name="connsiteX3" fmla="*/ 127000 w 246269"/>
              <a:gd name="connsiteY3" fmla="*/ 110067 h 778933"/>
              <a:gd name="connsiteX4" fmla="*/ 152400 w 246269"/>
              <a:gd name="connsiteY4" fmla="*/ 127000 h 778933"/>
              <a:gd name="connsiteX5" fmla="*/ 194733 w 246269"/>
              <a:gd name="connsiteY5" fmla="*/ 203200 h 778933"/>
              <a:gd name="connsiteX6" fmla="*/ 203200 w 246269"/>
              <a:gd name="connsiteY6" fmla="*/ 228600 h 778933"/>
              <a:gd name="connsiteX7" fmla="*/ 228600 w 246269"/>
              <a:gd name="connsiteY7" fmla="*/ 279400 h 778933"/>
              <a:gd name="connsiteX8" fmla="*/ 237066 w 246269"/>
              <a:gd name="connsiteY8" fmla="*/ 347133 h 778933"/>
              <a:gd name="connsiteX9" fmla="*/ 237066 w 246269"/>
              <a:gd name="connsiteY9" fmla="*/ 651933 h 778933"/>
              <a:gd name="connsiteX10" fmla="*/ 220133 w 246269"/>
              <a:gd name="connsiteY10" fmla="*/ 719667 h 778933"/>
              <a:gd name="connsiteX11" fmla="*/ 203200 w 246269"/>
              <a:gd name="connsiteY11" fmla="*/ 745067 h 778933"/>
              <a:gd name="connsiteX12" fmla="*/ 186266 w 246269"/>
              <a:gd name="connsiteY12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269" h="778933">
                <a:moveTo>
                  <a:pt x="0" y="0"/>
                </a:moveTo>
                <a:cubicBezTo>
                  <a:pt x="14111" y="8467"/>
                  <a:pt x="29343" y="15297"/>
                  <a:pt x="42333" y="25400"/>
                </a:cubicBezTo>
                <a:cubicBezTo>
                  <a:pt x="102598" y="72273"/>
                  <a:pt x="49825" y="50476"/>
                  <a:pt x="101600" y="67733"/>
                </a:cubicBezTo>
                <a:cubicBezTo>
                  <a:pt x="110067" y="81844"/>
                  <a:pt x="116290" y="97572"/>
                  <a:pt x="127000" y="110067"/>
                </a:cubicBezTo>
                <a:cubicBezTo>
                  <a:pt x="133622" y="117793"/>
                  <a:pt x="145778" y="119274"/>
                  <a:pt x="152400" y="127000"/>
                </a:cubicBezTo>
                <a:cubicBezTo>
                  <a:pt x="161577" y="137707"/>
                  <a:pt x="187864" y="187171"/>
                  <a:pt x="194733" y="203200"/>
                </a:cubicBezTo>
                <a:cubicBezTo>
                  <a:pt x="198249" y="211403"/>
                  <a:pt x="199209" y="220618"/>
                  <a:pt x="203200" y="228600"/>
                </a:cubicBezTo>
                <a:cubicBezTo>
                  <a:pt x="236026" y="294252"/>
                  <a:pt x="207318" y="215556"/>
                  <a:pt x="228600" y="279400"/>
                </a:cubicBezTo>
                <a:cubicBezTo>
                  <a:pt x="231422" y="301978"/>
                  <a:pt x="235690" y="324421"/>
                  <a:pt x="237066" y="347133"/>
                </a:cubicBezTo>
                <a:cubicBezTo>
                  <a:pt x="246027" y="494998"/>
                  <a:pt x="252258" y="530394"/>
                  <a:pt x="237066" y="651933"/>
                </a:cubicBezTo>
                <a:cubicBezTo>
                  <a:pt x="235455" y="664819"/>
                  <a:pt x="227814" y="704305"/>
                  <a:pt x="220133" y="719667"/>
                </a:cubicBezTo>
                <a:cubicBezTo>
                  <a:pt x="215582" y="728768"/>
                  <a:pt x="207751" y="735966"/>
                  <a:pt x="203200" y="745067"/>
                </a:cubicBezTo>
                <a:cubicBezTo>
                  <a:pt x="183744" y="783979"/>
                  <a:pt x="205394" y="759807"/>
                  <a:pt x="186266" y="77893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타원형 설명선 2"/>
          <p:cNvSpPr/>
          <p:nvPr/>
        </p:nvSpPr>
        <p:spPr bwMode="auto">
          <a:xfrm>
            <a:off x="6146801" y="2167467"/>
            <a:ext cx="2480732" cy="165100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latin typeface="Arial" pitchFamily="34" charset="0"/>
              </a:rPr>
              <a:t>c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ompute</a:t>
            </a:r>
            <a:r>
              <a:rPr lang="en-US" altLang="ko-KR" sz="1400" dirty="0" err="1" smtClean="0">
                <a:latin typeface="Arial" pitchFamily="34" charset="0"/>
              </a:rPr>
              <a:t>_sum</a:t>
            </a:r>
            <a:r>
              <a:rPr lang="en-US" altLang="ko-KR" sz="1400" dirty="0" smtClean="0">
                <a:latin typeface="Arial" pitchFamily="34" charset="0"/>
              </a:rPr>
              <a:t>()</a:t>
            </a:r>
            <a:r>
              <a:rPr lang="ko-KR" altLang="en-US" sz="1400" dirty="0" smtClean="0">
                <a:latin typeface="Arial" pitchFamily="34" charset="0"/>
              </a:rPr>
              <a:t>은 함수 이름이랬지</a:t>
            </a:r>
            <a:r>
              <a:rPr lang="en-US" altLang="ko-KR" sz="1400" dirty="0" smtClean="0">
                <a:latin typeface="Arial" pitchFamily="34" charset="0"/>
              </a:rPr>
              <a:t>…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 flipV="1">
            <a:off x="4580467" y="3581400"/>
            <a:ext cx="1989666" cy="6688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324600" y="5919801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207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함수 원형의 형식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771525"/>
          </a:xfrm>
        </p:spPr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chemeClr val="tx2"/>
                </a:solidFill>
              </a:rPr>
              <a:t>함수 원형</a:t>
            </a:r>
            <a:r>
              <a:rPr lang="en-US" altLang="ko-KR" i="1" dirty="0" smtClean="0">
                <a:solidFill>
                  <a:schemeClr val="tx2"/>
                </a:solidFill>
              </a:rPr>
              <a:t>(function prototype)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미리 컴파일러에게 함수에 대한 정보를 알리는 것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ko-KR" dirty="0" smtClean="0">
                <a:latin typeface="Comic Sans MS" pitchFamily="66" charset="0"/>
              </a:rPr>
              <a:t>(</a:t>
            </a:r>
            <a:r>
              <a:rPr lang="ko-KR" altLang="en-US" dirty="0" smtClean="0">
                <a:latin typeface="Comic Sans MS" pitchFamily="66" charset="0"/>
              </a:rPr>
              <a:t>예</a:t>
            </a:r>
            <a:r>
              <a:rPr lang="en-US" altLang="ko-KR" dirty="0" smtClean="0">
                <a:latin typeface="Comic Sans MS" pitchFamily="66" charset="0"/>
              </a:rPr>
              <a:t>)</a:t>
            </a:r>
            <a:endParaRPr lang="en-US" altLang="ko-KR" dirty="0">
              <a:latin typeface="Comic Sans MS" pitchFamily="66" charset="0"/>
            </a:endParaRPr>
          </a:p>
          <a:p>
            <a:pPr lvl="1" eaLnBrk="1" hangingPunct="1"/>
            <a:r>
              <a:rPr lang="en-US" altLang="ko-KR" dirty="0" err="1">
                <a:latin typeface="Comic Sans MS" pitchFamily="66" charset="0"/>
              </a:rPr>
              <a:t>int</a:t>
            </a:r>
            <a:r>
              <a:rPr lang="en-US" altLang="ko-KR" dirty="0">
                <a:latin typeface="Comic Sans MS" pitchFamily="66" charset="0"/>
              </a:rPr>
              <a:t> </a:t>
            </a:r>
            <a:r>
              <a:rPr lang="en-US" altLang="ko-KR" dirty="0" err="1">
                <a:latin typeface="Comic Sans MS" pitchFamily="66" charset="0"/>
              </a:rPr>
              <a:t>get_integer</a:t>
            </a:r>
            <a:r>
              <a:rPr lang="en-US" altLang="ko-KR" dirty="0">
                <a:latin typeface="Comic Sans MS" pitchFamily="66" charset="0"/>
              </a:rPr>
              <a:t>(void); </a:t>
            </a:r>
          </a:p>
          <a:p>
            <a:pPr lvl="1" eaLnBrk="1" hangingPunct="1"/>
            <a:r>
              <a:rPr lang="en-US" altLang="ko-KR" dirty="0" err="1">
                <a:latin typeface="Comic Sans MS" pitchFamily="66" charset="0"/>
              </a:rPr>
              <a:t>int</a:t>
            </a:r>
            <a:r>
              <a:rPr lang="en-US" altLang="ko-KR" dirty="0">
                <a:latin typeface="Comic Sans MS" pitchFamily="66" charset="0"/>
              </a:rPr>
              <a:t> combination(</a:t>
            </a:r>
            <a:r>
              <a:rPr lang="en-US" altLang="ko-KR" dirty="0" err="1">
                <a:latin typeface="Comic Sans MS" pitchFamily="66" charset="0"/>
              </a:rPr>
              <a:t>int</a:t>
            </a:r>
            <a:r>
              <a:rPr lang="en-US" altLang="ko-KR" dirty="0">
                <a:latin typeface="Comic Sans MS" pitchFamily="66" charset="0"/>
              </a:rPr>
              <a:t> n, </a:t>
            </a:r>
            <a:r>
              <a:rPr lang="en-US" altLang="ko-KR" dirty="0" err="1">
                <a:latin typeface="Comic Sans MS" pitchFamily="66" charset="0"/>
              </a:rPr>
              <a:t>int</a:t>
            </a:r>
            <a:r>
              <a:rPr lang="en-US" altLang="ko-KR" dirty="0">
                <a:latin typeface="Comic Sans MS" pitchFamily="66" charset="0"/>
              </a:rPr>
              <a:t> r); </a:t>
            </a:r>
          </a:p>
          <a:p>
            <a:pPr lvl="1" eaLnBrk="1" hangingPunct="1"/>
            <a:endParaRPr lang="en-US" altLang="ko-KR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ko-KR" dirty="0" smtClean="0">
                <a:latin typeface="Comic Sans MS" pitchFamily="66" charset="0"/>
              </a:rPr>
              <a:t>(</a:t>
            </a:r>
            <a:r>
              <a:rPr lang="ko-KR" altLang="en-US" dirty="0" smtClean="0">
                <a:latin typeface="Comic Sans MS" pitchFamily="66" charset="0"/>
              </a:rPr>
              <a:t>예</a:t>
            </a:r>
            <a:r>
              <a:rPr lang="en-US" altLang="ko-KR" dirty="0" smtClean="0">
                <a:latin typeface="Comic Sans MS" pitchFamily="66" charset="0"/>
              </a:rPr>
              <a:t>)</a:t>
            </a:r>
            <a:r>
              <a:rPr lang="ko-KR" altLang="en-US" dirty="0" smtClean="0">
                <a:latin typeface="Comic Sans MS" pitchFamily="66" charset="0"/>
              </a:rPr>
              <a:t> </a:t>
            </a:r>
            <a:endParaRPr lang="en-US" altLang="ko-KR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ko-KR" dirty="0" err="1" smtClean="0">
                <a:latin typeface="Comic Sans MS" pitchFamily="66" charset="0"/>
              </a:rPr>
              <a:t>int</a:t>
            </a:r>
            <a:r>
              <a:rPr lang="en-US" altLang="ko-KR" dirty="0" smtClean="0">
                <a:latin typeface="Comic Sans MS" pitchFamily="66" charset="0"/>
              </a:rPr>
              <a:t> </a:t>
            </a:r>
            <a:r>
              <a:rPr lang="en-US" altLang="ko-KR" dirty="0" err="1">
                <a:latin typeface="Comic Sans MS" pitchFamily="66" charset="0"/>
              </a:rPr>
              <a:t>get_integer</a:t>
            </a:r>
            <a:r>
              <a:rPr lang="en-US" altLang="ko-KR" dirty="0">
                <a:latin typeface="Comic Sans MS" pitchFamily="66" charset="0"/>
              </a:rPr>
              <a:t>(void); </a:t>
            </a:r>
          </a:p>
          <a:p>
            <a:pPr lvl="1" eaLnBrk="1" hangingPunct="1"/>
            <a:r>
              <a:rPr lang="en-US" altLang="ko-KR" dirty="0" err="1">
                <a:latin typeface="Comic Sans MS" pitchFamily="66" charset="0"/>
              </a:rPr>
              <a:t>int</a:t>
            </a:r>
            <a:r>
              <a:rPr lang="en-US" altLang="ko-KR" dirty="0">
                <a:latin typeface="Comic Sans MS" pitchFamily="66" charset="0"/>
              </a:rPr>
              <a:t> </a:t>
            </a:r>
            <a:r>
              <a:rPr lang="en-US" altLang="ko-KR" dirty="0" smtClean="0">
                <a:latin typeface="Comic Sans MS" pitchFamily="66" charset="0"/>
              </a:rPr>
              <a:t>combination(</a:t>
            </a:r>
            <a:r>
              <a:rPr lang="en-US" altLang="ko-KR" dirty="0" err="1" smtClean="0">
                <a:latin typeface="Comic Sans MS" pitchFamily="66" charset="0"/>
              </a:rPr>
              <a:t>int</a:t>
            </a:r>
            <a:r>
              <a:rPr lang="en-US" altLang="ko-KR" dirty="0" smtClean="0">
                <a:latin typeface="Comic Sans MS" pitchFamily="66" charset="0"/>
              </a:rPr>
              <a:t>, </a:t>
            </a:r>
            <a:r>
              <a:rPr lang="en-US" altLang="ko-KR" dirty="0" err="1" smtClean="0">
                <a:latin typeface="Comic Sans MS" pitchFamily="66" charset="0"/>
              </a:rPr>
              <a:t>int</a:t>
            </a:r>
            <a:r>
              <a:rPr lang="en-US" altLang="ko-KR" dirty="0" smtClean="0">
                <a:latin typeface="Comic Sans MS" pitchFamily="66" charset="0"/>
              </a:rPr>
              <a:t>); </a:t>
            </a:r>
            <a:endParaRPr lang="en-US" altLang="ko-KR" dirty="0">
              <a:latin typeface="Comic Sans MS" pitchFamily="66" charset="0"/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016000" y="2357174"/>
            <a:ext cx="7734300" cy="4524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>
                <a:latin typeface="Trebuchet MS" pitchFamily="34" charset="0"/>
                <a:ea typeface="+mj-ea"/>
              </a:rPr>
              <a:t>반환형    </a:t>
            </a:r>
            <a:r>
              <a:rPr kumimoji="1" lang="ko-KR" altLang="en-US">
                <a:solidFill>
                  <a:schemeClr val="tx2"/>
                </a:solidFill>
                <a:latin typeface="Trebuchet MS" pitchFamily="34" charset="0"/>
                <a:ea typeface="+mj-ea"/>
              </a:rPr>
              <a:t>함수이름</a:t>
            </a:r>
            <a:r>
              <a:rPr kumimoji="1" lang="en-US" altLang="ko-KR">
                <a:latin typeface="Trebuchet MS" pitchFamily="34" charset="0"/>
                <a:ea typeface="+mj-ea"/>
              </a:rPr>
              <a:t>(</a:t>
            </a:r>
            <a:r>
              <a:rPr kumimoji="1" lang="ko-KR" altLang="en-US">
                <a:latin typeface="Trebuchet MS" pitchFamily="34" charset="0"/>
                <a:ea typeface="+mj-ea"/>
              </a:rPr>
              <a:t>매개변수</a:t>
            </a:r>
            <a:r>
              <a:rPr kumimoji="1" lang="en-US" altLang="ko-KR">
                <a:latin typeface="Trebuchet MS" pitchFamily="34" charset="0"/>
                <a:ea typeface="+mj-ea"/>
              </a:rPr>
              <a:t>1,   </a:t>
            </a:r>
            <a:r>
              <a:rPr kumimoji="1" lang="ko-KR" altLang="en-US">
                <a:latin typeface="Trebuchet MS" pitchFamily="34" charset="0"/>
                <a:ea typeface="+mj-ea"/>
              </a:rPr>
              <a:t>매개변수</a:t>
            </a:r>
            <a:r>
              <a:rPr kumimoji="1" lang="en-US" altLang="ko-KR">
                <a:latin typeface="Trebuchet MS" pitchFamily="34" charset="0"/>
                <a:ea typeface="+mj-ea"/>
              </a:rPr>
              <a:t>2, ... );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3149600" y="4809067"/>
            <a:ext cx="1380067" cy="99906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6333" y="4809067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2"/>
                </a:solidFill>
              </a:rPr>
              <a:t>자료형만</a:t>
            </a:r>
            <a:r>
              <a:rPr lang="ko-KR" altLang="en-US" sz="1600" dirty="0" smtClean="0">
                <a:solidFill>
                  <a:schemeClr val="tx2"/>
                </a:solidFill>
              </a:rPr>
              <a:t> 적어주어도 됨</a:t>
            </a:r>
            <a:r>
              <a:rPr lang="en-US" altLang="ko-KR" sz="1600" dirty="0" smtClean="0">
                <a:solidFill>
                  <a:schemeClr val="tx2"/>
                </a:solidFill>
              </a:rPr>
              <a:t>!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 bwMode="auto">
          <a:xfrm>
            <a:off x="4292600" y="4419600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함수의 개념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333500"/>
            <a:ext cx="8212137" cy="1141413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함수</a:t>
            </a:r>
            <a:r>
              <a:rPr lang="en-US" altLang="ko-KR" smtClean="0">
                <a:solidFill>
                  <a:schemeClr val="tx2"/>
                </a:solidFill>
              </a:rPr>
              <a:t>(function): </a:t>
            </a:r>
            <a:r>
              <a:rPr lang="ko-KR" altLang="en-US" smtClean="0"/>
              <a:t>특정한 작업을 수행하는 독립적인 부분</a:t>
            </a:r>
          </a:p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함수 호출</a:t>
            </a:r>
            <a:r>
              <a:rPr lang="en-US" altLang="ko-KR" smtClean="0">
                <a:solidFill>
                  <a:schemeClr val="tx2"/>
                </a:solidFill>
              </a:rPr>
              <a:t>(function call)</a:t>
            </a:r>
            <a:r>
              <a:rPr lang="en-US" altLang="ko-KR" smtClean="0"/>
              <a:t>: </a:t>
            </a:r>
            <a:r>
              <a:rPr lang="ko-KR" altLang="en-US" smtClean="0"/>
              <a:t>함수를 호출하여 사용하는 것</a:t>
            </a:r>
          </a:p>
          <a:p>
            <a:pPr eaLnBrk="1" hangingPunct="1"/>
            <a:r>
              <a:rPr lang="ko-KR" altLang="en-US" smtClean="0"/>
              <a:t>함수는 입력을 받으며 출력을 생성한다</a:t>
            </a:r>
            <a:r>
              <a:rPr lang="en-US" altLang="ko-KR" smtClean="0"/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724150"/>
            <a:ext cx="6143625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함수 </a:t>
            </a:r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원형을 사용하지 않는 예제</a:t>
            </a:r>
            <a:endParaRPr lang="ko-KR" altLang="en-US" sz="3600" dirty="0" smtClean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67316" y="1749425"/>
            <a:ext cx="4241800" cy="39703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result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1;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&lt;= 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sum = </a:t>
            </a:r>
            <a:r>
              <a:rPr lang="en-US" altLang="ko-KR" sz="1400" dirty="0" err="1">
                <a:latin typeface="Trebuchet MS" pitchFamily="34" charset="0"/>
              </a:rPr>
              <a:t>compute_sum</a:t>
            </a:r>
            <a:r>
              <a:rPr lang="en-US" altLang="ko-KR" sz="1400" dirty="0">
                <a:latin typeface="Trebuchet MS" pitchFamily="34" charset="0"/>
              </a:rPr>
              <a:t>(100);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(“sum=%d \n”,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5316" y="2514655"/>
            <a:ext cx="296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tx2"/>
                </a:solidFill>
              </a:rPr>
              <a:t>함수 정의가 함수 호출보다 먼저 오면 함수 원형을 정의하지 않아도 된다</a:t>
            </a:r>
            <a:r>
              <a:rPr lang="en-US" altLang="ko-KR" sz="1600" dirty="0" smtClean="0">
                <a:solidFill>
                  <a:schemeClr val="tx2"/>
                </a:solidFill>
              </a:rPr>
              <a:t>.</a:t>
            </a:r>
          </a:p>
          <a:p>
            <a:pPr latinLnBrk="1"/>
            <a:endParaRPr lang="en-US" altLang="ko-KR" sz="1600" dirty="0">
              <a:solidFill>
                <a:schemeClr val="tx2"/>
              </a:solidFill>
            </a:endParaRPr>
          </a:p>
          <a:p>
            <a:pPr latinLnBrk="1"/>
            <a:r>
              <a:rPr lang="ko-KR" altLang="en-US" sz="1600" dirty="0" smtClean="0">
                <a:solidFill>
                  <a:schemeClr val="tx2"/>
                </a:solidFill>
              </a:rPr>
              <a:t>그러나 일반적인 방법은 아니다</a:t>
            </a:r>
            <a:r>
              <a:rPr lang="en-US" altLang="ko-KR" sz="1600" dirty="0" smtClean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4218516" y="2150533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67316" y="1749425"/>
            <a:ext cx="3206751" cy="220450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 원형과 헤더 파일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보통은 헤더 파일에 함수 원형이 선언되어 있음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514475"/>
            <a:ext cx="807243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함수 정의의 첫 번째 줄에는 어떤 정보들이 포함되는가</a:t>
            </a:r>
            <a:r>
              <a:rPr lang="en-US" altLang="ko-KR" dirty="0"/>
              <a:t>? </a:t>
            </a:r>
            <a:r>
              <a:rPr lang="ko-KR" altLang="en-US" dirty="0"/>
              <a:t>이것을 무엇이라고 부르는가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함수가 반환할 수 있는 값의 개수는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함수가 값을 반환하지 않는다면 반환형은 어떻게 정의되어야 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함수 정의와 함수 원형의 차이점은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함수 원형에 반드시 필요한 것은 아니지만 대개 매개 변수들의 이름을 추가하는 이유는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lvl="0"/>
            <a:r>
              <a:rPr lang="ko-KR" altLang="en-US" dirty="0"/>
              <a:t>다음과 같은 함수 원형을 보고 우리가 알 수 있는 정보는 어떤 것들인가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en-US" altLang="ko-KR" dirty="0"/>
              <a:t>double </a:t>
            </a:r>
            <a:r>
              <a:rPr lang="en-US" altLang="ko-KR" dirty="0" err="1"/>
              <a:t>pow</a:t>
            </a:r>
            <a:r>
              <a:rPr lang="en-US" altLang="ko-KR" dirty="0"/>
              <a:t>(double, double);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9625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66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라이브러리 함수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chemeClr val="tx2"/>
                </a:solidFill>
              </a:rPr>
              <a:t>라이브러리 함수</a:t>
            </a:r>
            <a:r>
              <a:rPr lang="en-US" altLang="ko-KR" i="1" dirty="0" smtClean="0">
                <a:solidFill>
                  <a:schemeClr val="tx2"/>
                </a:solidFill>
              </a:rPr>
              <a:t>(library function):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컴파일러에서 제공하는 함수</a:t>
            </a:r>
          </a:p>
          <a:p>
            <a:pPr lvl="1" eaLnBrk="1" hangingPunct="1"/>
            <a:r>
              <a:rPr lang="ko-KR" altLang="en-US" dirty="0" smtClean="0"/>
              <a:t>표준 입출력 </a:t>
            </a:r>
          </a:p>
          <a:p>
            <a:pPr lvl="1" eaLnBrk="1" hangingPunct="1"/>
            <a:r>
              <a:rPr lang="ko-KR" altLang="en-US" dirty="0" smtClean="0"/>
              <a:t>수학 연산 </a:t>
            </a:r>
          </a:p>
          <a:p>
            <a:pPr lvl="1" eaLnBrk="1" hangingPunct="1"/>
            <a:r>
              <a:rPr lang="ko-KR" altLang="en-US" dirty="0" smtClean="0"/>
              <a:t>문자열 처리 </a:t>
            </a:r>
          </a:p>
          <a:p>
            <a:pPr lvl="1" eaLnBrk="1" hangingPunct="1"/>
            <a:r>
              <a:rPr lang="ko-KR" altLang="en-US" dirty="0" smtClean="0"/>
              <a:t>시간 처리 </a:t>
            </a:r>
          </a:p>
          <a:p>
            <a:pPr lvl="1" eaLnBrk="1" hangingPunct="1"/>
            <a:r>
              <a:rPr lang="ko-KR" altLang="en-US" dirty="0" smtClean="0"/>
              <a:t>오류 처리 </a:t>
            </a:r>
          </a:p>
          <a:p>
            <a:pPr lvl="1" eaLnBrk="1" hangingPunct="1"/>
            <a:r>
              <a:rPr lang="ko-KR" altLang="en-US" dirty="0" smtClean="0"/>
              <a:t>데이터 검색과 정렬 </a:t>
            </a:r>
          </a:p>
        </p:txBody>
      </p:sp>
      <p:pic>
        <p:nvPicPr>
          <p:cNvPr id="6146" name="Picture 2" descr="C:\Users\chun\AppData\Local\Microsoft\Windows\Temporary Internet Files\Content.IE5\0FU976SA\MC9004348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86" y="308198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 smtClean="0"/>
              <a:t>난수</a:t>
            </a:r>
            <a:r>
              <a:rPr lang="ko-KR" altLang="en-US" sz="3600" dirty="0" smtClean="0"/>
              <a:t> 함수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713" y="1201737"/>
            <a:ext cx="7896225" cy="247279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 dirty="0" err="1"/>
              <a:t>난수</a:t>
            </a:r>
            <a:r>
              <a:rPr lang="en-US" altLang="ko-KR" b="1" dirty="0"/>
              <a:t>(random number)</a:t>
            </a:r>
            <a:r>
              <a:rPr lang="ko-KR" altLang="en-US" dirty="0"/>
              <a:t>는 규칙성이 없이 임의로 생성되는 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난수는</a:t>
            </a:r>
            <a:r>
              <a:rPr lang="ko-KR" altLang="en-US" dirty="0" smtClean="0"/>
              <a:t> </a:t>
            </a:r>
            <a:r>
              <a:rPr lang="ko-KR" altLang="en-US" dirty="0" err="1"/>
              <a:t>암호학이나</a:t>
            </a:r>
            <a:r>
              <a:rPr lang="ko-KR" altLang="en-US" dirty="0"/>
              <a:t> 시뮬레이션</a:t>
            </a:r>
            <a:r>
              <a:rPr lang="en-US" altLang="ko-KR" dirty="0"/>
              <a:t>, </a:t>
            </a:r>
            <a:r>
              <a:rPr lang="ko-KR" altLang="en-US" dirty="0"/>
              <a:t>게임 등에서 필수적이다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 smtClean="0"/>
              <a:t>rand()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dirty="0" err="1" smtClean="0">
                <a:cs typeface="+mn-cs"/>
              </a:rPr>
              <a:t>난수를</a:t>
            </a:r>
            <a:r>
              <a:rPr lang="ko-KR" altLang="en-US" dirty="0" smtClean="0">
                <a:cs typeface="+mn-cs"/>
              </a:rPr>
              <a:t> 생성하는 함수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 smtClean="0">
                <a:cs typeface="+mn-cs"/>
              </a:rPr>
              <a:t>0</a:t>
            </a:r>
            <a:r>
              <a:rPr lang="ko-KR" altLang="en-US" dirty="0" smtClean="0">
                <a:cs typeface="+mn-cs"/>
              </a:rPr>
              <a:t>부터 </a:t>
            </a:r>
            <a:r>
              <a:rPr lang="en-US" altLang="ko-KR" dirty="0" smtClean="0">
                <a:cs typeface="+mn-cs"/>
              </a:rPr>
              <a:t>RAND_MAX</a:t>
            </a:r>
            <a:r>
              <a:rPr lang="ko-KR" altLang="en-US" dirty="0" smtClean="0">
                <a:cs typeface="+mn-cs"/>
              </a:rPr>
              <a:t>까지의 </a:t>
            </a:r>
            <a:r>
              <a:rPr lang="ko-KR" altLang="en-US" dirty="0" err="1" smtClean="0">
                <a:cs typeface="+mn-cs"/>
              </a:rPr>
              <a:t>난수를</a:t>
            </a:r>
            <a:r>
              <a:rPr lang="ko-KR" altLang="en-US" dirty="0" smtClean="0">
                <a:cs typeface="+mn-cs"/>
              </a:rPr>
              <a:t> 생성</a:t>
            </a:r>
          </a:p>
        </p:txBody>
      </p:sp>
      <p:pic>
        <p:nvPicPr>
          <p:cNvPr id="78852" name="Picture 32" descr="C:\Users\sec\AppData\Local\Microsoft\Windows\Temporary Internet Files\Content.IE5\KH8L8D0R\MC9004164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94" y="4512205"/>
            <a:ext cx="1595438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568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번호 생성하기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번 사이의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32738976" descr="EMB00000ae4bd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34" y="2539999"/>
            <a:ext cx="6390332" cy="19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42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30564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rand());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실습 코드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78667" y="4263705"/>
            <a:ext cx="5659263" cy="2249752"/>
            <a:chOff x="2113266" y="1551781"/>
            <a:chExt cx="4430105" cy="3926152"/>
          </a:xfrm>
        </p:grpSpPr>
        <p:pic>
          <p:nvPicPr>
            <p:cNvPr id="4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66" y="1551781"/>
              <a:ext cx="4430105" cy="392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2482321" y="1887537"/>
              <a:ext cx="3723746" cy="2151063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sz="1050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462496" y="4566622"/>
            <a:ext cx="3432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41 18467 6334 26500 19169 15724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06" y="4675217"/>
            <a:ext cx="29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</a:rPr>
              <a:t>32767 </a:t>
            </a:r>
            <a:r>
              <a:rPr lang="ko-KR" altLang="en-US" sz="1600" dirty="0">
                <a:solidFill>
                  <a:schemeClr val="tx2"/>
                </a:solidFill>
              </a:rPr>
              <a:t>사이의 정수로 생성</a:t>
            </a:r>
          </a:p>
        </p:txBody>
      </p:sp>
      <p:sp>
        <p:nvSpPr>
          <p:cNvPr id="12" name="자유형 11"/>
          <p:cNvSpPr/>
          <p:nvPr/>
        </p:nvSpPr>
        <p:spPr bwMode="auto">
          <a:xfrm flipH="1">
            <a:off x="1964267" y="4148667"/>
            <a:ext cx="2085446" cy="511378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30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45 </a:t>
            </a:r>
            <a:r>
              <a:rPr lang="ko-KR" altLang="en-US" dirty="0" smtClean="0"/>
              <a:t>사이로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("%d ", 1+(rand()%45</a:t>
            </a:r>
            <a:r>
              <a:rPr lang="en-US" altLang="ko-KR" dirty="0" smtClean="0">
                <a:latin typeface="Trebuchet MS" pitchFamily="34" charset="0"/>
              </a:rPr>
              <a:t>));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pPr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r>
              <a:rPr lang="ko-KR" altLang="en-US" dirty="0" smtClean="0">
                <a:latin typeface="Trebuchet MS" pitchFamily="34" charset="0"/>
              </a:rPr>
              <a:t>하지만 실행할 때마다 항상 똑같은 </a:t>
            </a:r>
            <a:r>
              <a:rPr lang="ko-KR" altLang="en-US" dirty="0" err="1" smtClean="0">
                <a:latin typeface="Trebuchet MS" pitchFamily="34" charset="0"/>
              </a:rPr>
              <a:t>난수가</a:t>
            </a:r>
            <a:r>
              <a:rPr lang="ko-KR" altLang="en-US" dirty="0" smtClean="0">
                <a:latin typeface="Trebuchet MS" pitchFamily="34" charset="0"/>
              </a:rPr>
              <a:t> 발생된다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988733" y="2017734"/>
            <a:ext cx="5659263" cy="2249752"/>
            <a:chOff x="2113266" y="1551781"/>
            <a:chExt cx="4430105" cy="3926152"/>
          </a:xfrm>
        </p:grpSpPr>
        <p:pic>
          <p:nvPicPr>
            <p:cNvPr id="5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66" y="1551781"/>
              <a:ext cx="4430105" cy="392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 bwMode="auto">
            <a:xfrm>
              <a:off x="2482321" y="1887537"/>
              <a:ext cx="3723746" cy="2151063"/>
            </a:xfrm>
            <a:prstGeom prst="rect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sz="1050" kern="0">
                <a:solidFill>
                  <a:sysClr val="windowText" lastClr="000000"/>
                </a:solidFill>
                <a:latin typeface="Arial" pitchFamily="34" charset="0"/>
                <a:ea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72562" y="2320651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42 18 35 41 45 20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258733" y="1447800"/>
            <a:ext cx="1202292" cy="855133"/>
          </a:xfrm>
          <a:custGeom>
            <a:avLst/>
            <a:gdLst>
              <a:gd name="connsiteX0" fmla="*/ 0 w 1202292"/>
              <a:gd name="connsiteY0" fmla="*/ 0 h 855133"/>
              <a:gd name="connsiteX1" fmla="*/ 338667 w 1202292"/>
              <a:gd name="connsiteY1" fmla="*/ 8467 h 855133"/>
              <a:gd name="connsiteX2" fmla="*/ 397934 w 1202292"/>
              <a:gd name="connsiteY2" fmla="*/ 25400 h 855133"/>
              <a:gd name="connsiteX3" fmla="*/ 448734 w 1202292"/>
              <a:gd name="connsiteY3" fmla="*/ 33867 h 855133"/>
              <a:gd name="connsiteX4" fmla="*/ 558800 w 1202292"/>
              <a:gd name="connsiteY4" fmla="*/ 67733 h 855133"/>
              <a:gd name="connsiteX5" fmla="*/ 635000 w 1202292"/>
              <a:gd name="connsiteY5" fmla="*/ 101600 h 855133"/>
              <a:gd name="connsiteX6" fmla="*/ 685800 w 1202292"/>
              <a:gd name="connsiteY6" fmla="*/ 118533 h 855133"/>
              <a:gd name="connsiteX7" fmla="*/ 753534 w 1202292"/>
              <a:gd name="connsiteY7" fmla="*/ 135467 h 855133"/>
              <a:gd name="connsiteX8" fmla="*/ 778934 w 1202292"/>
              <a:gd name="connsiteY8" fmla="*/ 152400 h 855133"/>
              <a:gd name="connsiteX9" fmla="*/ 846667 w 1202292"/>
              <a:gd name="connsiteY9" fmla="*/ 186267 h 855133"/>
              <a:gd name="connsiteX10" fmla="*/ 905934 w 1202292"/>
              <a:gd name="connsiteY10" fmla="*/ 220133 h 855133"/>
              <a:gd name="connsiteX11" fmla="*/ 948267 w 1202292"/>
              <a:gd name="connsiteY11" fmla="*/ 270933 h 855133"/>
              <a:gd name="connsiteX12" fmla="*/ 1007534 w 1202292"/>
              <a:gd name="connsiteY12" fmla="*/ 330200 h 855133"/>
              <a:gd name="connsiteX13" fmla="*/ 1032934 w 1202292"/>
              <a:gd name="connsiteY13" fmla="*/ 364067 h 855133"/>
              <a:gd name="connsiteX14" fmla="*/ 1049867 w 1202292"/>
              <a:gd name="connsiteY14" fmla="*/ 389467 h 855133"/>
              <a:gd name="connsiteX15" fmla="*/ 1075267 w 1202292"/>
              <a:gd name="connsiteY15" fmla="*/ 414867 h 855133"/>
              <a:gd name="connsiteX16" fmla="*/ 1092200 w 1202292"/>
              <a:gd name="connsiteY16" fmla="*/ 448733 h 855133"/>
              <a:gd name="connsiteX17" fmla="*/ 1109134 w 1202292"/>
              <a:gd name="connsiteY17" fmla="*/ 474133 h 855133"/>
              <a:gd name="connsiteX18" fmla="*/ 1134534 w 1202292"/>
              <a:gd name="connsiteY18" fmla="*/ 541867 h 855133"/>
              <a:gd name="connsiteX19" fmla="*/ 1159934 w 1202292"/>
              <a:gd name="connsiteY19" fmla="*/ 626533 h 855133"/>
              <a:gd name="connsiteX20" fmla="*/ 1168400 w 1202292"/>
              <a:gd name="connsiteY20" fmla="*/ 651933 h 855133"/>
              <a:gd name="connsiteX21" fmla="*/ 1185334 w 1202292"/>
              <a:gd name="connsiteY21" fmla="*/ 753533 h 855133"/>
              <a:gd name="connsiteX22" fmla="*/ 1193800 w 1202292"/>
              <a:gd name="connsiteY22" fmla="*/ 787400 h 855133"/>
              <a:gd name="connsiteX23" fmla="*/ 1202267 w 1202292"/>
              <a:gd name="connsiteY23" fmla="*/ 855133 h 8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2292" h="855133">
                <a:moveTo>
                  <a:pt x="0" y="0"/>
                </a:moveTo>
                <a:cubicBezTo>
                  <a:pt x="112889" y="2822"/>
                  <a:pt x="225972" y="1274"/>
                  <a:pt x="338667" y="8467"/>
                </a:cubicBezTo>
                <a:cubicBezTo>
                  <a:pt x="359171" y="9776"/>
                  <a:pt x="377914" y="20780"/>
                  <a:pt x="397934" y="25400"/>
                </a:cubicBezTo>
                <a:cubicBezTo>
                  <a:pt x="414661" y="29260"/>
                  <a:pt x="432007" y="30007"/>
                  <a:pt x="448734" y="33867"/>
                </a:cubicBezTo>
                <a:cubicBezTo>
                  <a:pt x="475101" y="39952"/>
                  <a:pt x="532000" y="57987"/>
                  <a:pt x="558800" y="67733"/>
                </a:cubicBezTo>
                <a:cubicBezTo>
                  <a:pt x="715978" y="124889"/>
                  <a:pt x="501903" y="48362"/>
                  <a:pt x="635000" y="101600"/>
                </a:cubicBezTo>
                <a:cubicBezTo>
                  <a:pt x="651573" y="108229"/>
                  <a:pt x="668580" y="113837"/>
                  <a:pt x="685800" y="118533"/>
                </a:cubicBezTo>
                <a:cubicBezTo>
                  <a:pt x="707057" y="124330"/>
                  <a:pt x="732981" y="125190"/>
                  <a:pt x="753534" y="135467"/>
                </a:cubicBezTo>
                <a:cubicBezTo>
                  <a:pt x="762635" y="140018"/>
                  <a:pt x="770001" y="147527"/>
                  <a:pt x="778934" y="152400"/>
                </a:cubicBezTo>
                <a:cubicBezTo>
                  <a:pt x="801094" y="164488"/>
                  <a:pt x="826473" y="171121"/>
                  <a:pt x="846667" y="186267"/>
                </a:cubicBezTo>
                <a:cubicBezTo>
                  <a:pt x="887674" y="217022"/>
                  <a:pt x="867147" y="207205"/>
                  <a:pt x="905934" y="220133"/>
                </a:cubicBezTo>
                <a:cubicBezTo>
                  <a:pt x="972718" y="286920"/>
                  <a:pt x="847593" y="160192"/>
                  <a:pt x="948267" y="270933"/>
                </a:cubicBezTo>
                <a:cubicBezTo>
                  <a:pt x="967061" y="291606"/>
                  <a:pt x="990771" y="307849"/>
                  <a:pt x="1007534" y="330200"/>
                </a:cubicBezTo>
                <a:cubicBezTo>
                  <a:pt x="1016001" y="341489"/>
                  <a:pt x="1024732" y="352584"/>
                  <a:pt x="1032934" y="364067"/>
                </a:cubicBezTo>
                <a:cubicBezTo>
                  <a:pt x="1038848" y="372347"/>
                  <a:pt x="1043353" y="381650"/>
                  <a:pt x="1049867" y="389467"/>
                </a:cubicBezTo>
                <a:cubicBezTo>
                  <a:pt x="1057532" y="398665"/>
                  <a:pt x="1068307" y="405124"/>
                  <a:pt x="1075267" y="414867"/>
                </a:cubicBezTo>
                <a:cubicBezTo>
                  <a:pt x="1082603" y="425137"/>
                  <a:pt x="1085938" y="437775"/>
                  <a:pt x="1092200" y="448733"/>
                </a:cubicBezTo>
                <a:cubicBezTo>
                  <a:pt x="1097249" y="457568"/>
                  <a:pt x="1103489" y="465666"/>
                  <a:pt x="1109134" y="474133"/>
                </a:cubicBezTo>
                <a:cubicBezTo>
                  <a:pt x="1134287" y="549597"/>
                  <a:pt x="1094052" y="430543"/>
                  <a:pt x="1134534" y="541867"/>
                </a:cubicBezTo>
                <a:cubicBezTo>
                  <a:pt x="1161353" y="615618"/>
                  <a:pt x="1143092" y="567585"/>
                  <a:pt x="1159934" y="626533"/>
                </a:cubicBezTo>
                <a:cubicBezTo>
                  <a:pt x="1162386" y="635114"/>
                  <a:pt x="1166236" y="643275"/>
                  <a:pt x="1168400" y="651933"/>
                </a:cubicBezTo>
                <a:cubicBezTo>
                  <a:pt x="1180100" y="698735"/>
                  <a:pt x="1175776" y="700961"/>
                  <a:pt x="1185334" y="753533"/>
                </a:cubicBezTo>
                <a:cubicBezTo>
                  <a:pt x="1187416" y="764982"/>
                  <a:pt x="1191518" y="775990"/>
                  <a:pt x="1193800" y="787400"/>
                </a:cubicBezTo>
                <a:cubicBezTo>
                  <a:pt x="1203195" y="834376"/>
                  <a:pt x="1202267" y="824121"/>
                  <a:pt x="1202267" y="85513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8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실행할 때마다 다르게 하려면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 err="1"/>
              <a:t>난수를</a:t>
            </a:r>
            <a:r>
              <a:rPr lang="ko-KR" altLang="en-US" dirty="0"/>
              <a:t> 다르게 생성하려면 </a:t>
            </a:r>
            <a:r>
              <a:rPr lang="ko-KR" altLang="en-US" b="1" dirty="0" err="1"/>
              <a:t>시드</a:t>
            </a:r>
            <a:r>
              <a:rPr lang="en-US" altLang="ko-KR" b="1" dirty="0"/>
              <a:t>(seed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다르게 하여야 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 lvl="1"/>
            <a:r>
              <a:rPr lang="en-US" altLang="ko-KR" dirty="0" err="1"/>
              <a:t>srand</a:t>
            </a:r>
            <a:r>
              <a:rPr lang="en-US" altLang="ko-KR" dirty="0"/>
              <a:t>( (unsigned)time( NULL ) );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6313" y="2785534"/>
            <a:ext cx="7721600" cy="369146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400" dirty="0" smtClean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MAX 45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&lt; 6;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 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1+rand()%MAX 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910916" y="4809067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5562" y="4512733"/>
            <a:ext cx="3482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smtClean="0">
                <a:solidFill>
                  <a:schemeClr val="tx2"/>
                </a:solidFill>
              </a:rPr>
              <a:t>시드를</a:t>
            </a:r>
            <a:r>
              <a:rPr lang="ko-KR" altLang="en-US" sz="1600" dirty="0" smtClean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설정하는 가장 일반적인 방법은 현재의 시각을 </a:t>
            </a:r>
            <a:r>
              <a:rPr lang="ko-KR" altLang="en-US" sz="1600" dirty="0" err="1">
                <a:solidFill>
                  <a:schemeClr val="tx2"/>
                </a:solidFill>
              </a:rPr>
              <a:t>시드로</a:t>
            </a:r>
            <a:r>
              <a:rPr lang="ko-KR" altLang="en-US" sz="1600" dirty="0">
                <a:solidFill>
                  <a:schemeClr val="tx2"/>
                </a:solidFill>
              </a:rPr>
              <a:t> 사용하는 것이다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현재 시각은 실행할 때마다 달라지기 때문이다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4220633" y="4318001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8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자동차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난수를</a:t>
            </a:r>
            <a:r>
              <a:rPr lang="ko-KR" altLang="en-US" dirty="0"/>
              <a:t> 이용하여서 자동차 게임을 작성</a:t>
            </a:r>
          </a:p>
          <a:p>
            <a:r>
              <a:rPr lang="ko-KR" altLang="en-US" dirty="0"/>
              <a:t>사용자가 키를 누를 때마다 </a:t>
            </a:r>
            <a:r>
              <a:rPr lang="en-US" altLang="ko-KR" dirty="0"/>
              <a:t>1</a:t>
            </a:r>
            <a:r>
              <a:rPr lang="ko-KR" altLang="en-US" dirty="0"/>
              <a:t>초씩 주행하도록 하자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주행 거리는 </a:t>
            </a:r>
            <a:r>
              <a:rPr lang="ko-KR" altLang="en-US" dirty="0" err="1" smtClean="0"/>
              <a:t>난수로</a:t>
            </a:r>
            <a:r>
              <a:rPr lang="ko-KR" altLang="en-US" dirty="0" smtClean="0"/>
              <a:t> 결정된다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32739376" descr="EMB00000ae4be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79" y="2971271"/>
            <a:ext cx="2308753" cy="2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99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i;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n-NO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</a:rPr>
              <a:t>(i = 0; i &lt; 10; i++)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...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n-NO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</a:rPr>
              <a:t>(i = 0; i &lt; 10; i++)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...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n-NO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</a:rPr>
              <a:t>(i = 0; i &lt; 10; i++)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smtClean="0">
                <a:latin typeface="Trebuchet MS" pitchFamily="34" charset="0"/>
              </a:rPr>
              <a:t>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4" name="설명선 1 3"/>
          <p:cNvSpPr/>
          <p:nvPr/>
        </p:nvSpPr>
        <p:spPr bwMode="auto">
          <a:xfrm>
            <a:off x="1617133" y="2489200"/>
            <a:ext cx="2235200" cy="694267"/>
          </a:xfrm>
          <a:prstGeom prst="borderCallout1">
            <a:avLst>
              <a:gd name="adj1" fmla="val 23628"/>
              <a:gd name="adj2" fmla="val 104167"/>
              <a:gd name="adj3" fmla="val -24085"/>
              <a:gd name="adj4" fmla="val 1578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_x215086704"/>
          <p:cNvSpPr>
            <a:spLocks noChangeArrowheads="1"/>
          </p:cNvSpPr>
          <p:nvPr/>
        </p:nvSpPr>
        <p:spPr bwMode="auto">
          <a:xfrm>
            <a:off x="5091642" y="1955799"/>
            <a:ext cx="2350558" cy="381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10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개의 *을 출력하는 코드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8" name="설명선 1 7"/>
          <p:cNvSpPr/>
          <p:nvPr/>
        </p:nvSpPr>
        <p:spPr bwMode="auto">
          <a:xfrm>
            <a:off x="1608666" y="3352801"/>
            <a:ext cx="2235200" cy="694267"/>
          </a:xfrm>
          <a:prstGeom prst="borderCallout1">
            <a:avLst>
              <a:gd name="adj1" fmla="val 23628"/>
              <a:gd name="adj2" fmla="val 104167"/>
              <a:gd name="adj3" fmla="val -24085"/>
              <a:gd name="adj4" fmla="val 1578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_x215086704"/>
          <p:cNvSpPr>
            <a:spLocks noChangeArrowheads="1"/>
          </p:cNvSpPr>
          <p:nvPr/>
        </p:nvSpPr>
        <p:spPr bwMode="auto">
          <a:xfrm>
            <a:off x="5176308" y="2887133"/>
            <a:ext cx="2350558" cy="381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10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개의 *을 출력하는 코드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10" name="설명선 1 9"/>
          <p:cNvSpPr/>
          <p:nvPr/>
        </p:nvSpPr>
        <p:spPr bwMode="auto">
          <a:xfrm>
            <a:off x="1617133" y="4284134"/>
            <a:ext cx="2235200" cy="694267"/>
          </a:xfrm>
          <a:prstGeom prst="borderCallout1">
            <a:avLst>
              <a:gd name="adj1" fmla="val 23628"/>
              <a:gd name="adj2" fmla="val 104167"/>
              <a:gd name="adj3" fmla="val -24085"/>
              <a:gd name="adj4" fmla="val 1578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_x215086704"/>
          <p:cNvSpPr>
            <a:spLocks noChangeArrowheads="1"/>
          </p:cNvSpPr>
          <p:nvPr/>
        </p:nvSpPr>
        <p:spPr bwMode="auto">
          <a:xfrm>
            <a:off x="5184775" y="3818466"/>
            <a:ext cx="2350558" cy="38100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10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개의 *을 출력하는 코드</a:t>
            </a: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262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59" y="1000654"/>
            <a:ext cx="6494541" cy="57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2026481" y="1328737"/>
            <a:ext cx="5484812" cy="337026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26481" y="1432707"/>
            <a:ext cx="32859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41960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2324100"/>
          </a:xfrm>
        </p:spPr>
        <p:txBody>
          <a:bodyPr/>
          <a:lstStyle/>
          <a:p>
            <a:r>
              <a:rPr lang="ko-KR" altLang="en-US" i="1" dirty="0" err="1"/>
              <a:t>난수</a:t>
            </a:r>
            <a:r>
              <a:rPr lang="ko-KR" altLang="en-US" i="1" dirty="0"/>
              <a:t> 발생기를 초기화한다</a:t>
            </a:r>
            <a:endParaRPr lang="ko-KR" altLang="en-US" dirty="0"/>
          </a:p>
          <a:p>
            <a:r>
              <a:rPr lang="en-US" altLang="ko-KR" i="1" dirty="0"/>
              <a:t>for( </a:t>
            </a:r>
            <a:r>
              <a:rPr lang="en-US" altLang="ko-KR" i="1" dirty="0" err="1"/>
              <a:t>i</a:t>
            </a:r>
            <a:r>
              <a:rPr lang="en-US" altLang="ko-KR" i="1" dirty="0"/>
              <a:t>=0; </a:t>
            </a:r>
            <a:r>
              <a:rPr lang="en-US" altLang="ko-KR" i="1" dirty="0" err="1"/>
              <a:t>i</a:t>
            </a:r>
            <a:r>
              <a:rPr lang="en-US" altLang="ko-KR" i="1" dirty="0"/>
              <a:t>&lt;</a:t>
            </a:r>
            <a:r>
              <a:rPr lang="ko-KR" altLang="en-US" i="1" dirty="0"/>
              <a:t>주행시간</a:t>
            </a:r>
            <a:r>
              <a:rPr lang="en-US" altLang="ko-KR" i="1" dirty="0"/>
              <a:t>; </a:t>
            </a:r>
            <a:r>
              <a:rPr lang="en-US" altLang="ko-KR" i="1" dirty="0" err="1"/>
              <a:t>i</a:t>
            </a:r>
            <a:r>
              <a:rPr lang="en-US" altLang="ko-KR" i="1" dirty="0"/>
              <a:t>++)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 err="1"/>
              <a:t>난수를</a:t>
            </a:r>
            <a:r>
              <a:rPr lang="ko-KR" altLang="en-US" i="1" dirty="0"/>
              <a:t> 발생하여서 자동차</a:t>
            </a:r>
            <a:r>
              <a:rPr lang="en-US" altLang="ko-KR" i="1" dirty="0"/>
              <a:t>1</a:t>
            </a:r>
            <a:r>
              <a:rPr lang="ko-KR" altLang="en-US" i="1" dirty="0"/>
              <a:t>의 주행거리에 누적한다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i="1" dirty="0" err="1"/>
              <a:t>난수를</a:t>
            </a:r>
            <a:r>
              <a:rPr lang="ko-KR" altLang="en-US" i="1" dirty="0"/>
              <a:t> 발생하여서 자동차</a:t>
            </a:r>
            <a:r>
              <a:rPr lang="en-US" altLang="ko-KR" i="1" dirty="0"/>
              <a:t>2</a:t>
            </a:r>
            <a:r>
              <a:rPr lang="ko-KR" altLang="en-US" i="1" dirty="0"/>
              <a:t>의 주행거리에 누적한다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i="1" dirty="0" err="1"/>
              <a:t>disp_car</a:t>
            </a:r>
            <a:r>
              <a:rPr lang="en-US" altLang="ko-KR" i="1" dirty="0"/>
              <a:t>()</a:t>
            </a:r>
            <a:r>
              <a:rPr lang="ko-KR" altLang="en-US" i="1" dirty="0"/>
              <a:t>를 호출하여서 자동차</a:t>
            </a:r>
            <a:r>
              <a:rPr lang="en-US" altLang="ko-KR" i="1" dirty="0"/>
              <a:t>1</a:t>
            </a:r>
            <a:r>
              <a:rPr lang="ko-KR" altLang="en-US" i="1" dirty="0"/>
              <a:t>을 화면에 *표로 그린다</a:t>
            </a:r>
            <a:r>
              <a:rPr lang="en-US" altLang="ko-KR" i="1" dirty="0"/>
              <a:t>. 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i="1" dirty="0" err="1"/>
              <a:t>disp_car</a:t>
            </a:r>
            <a:r>
              <a:rPr lang="en-US" altLang="ko-KR" i="1" dirty="0"/>
              <a:t>()</a:t>
            </a:r>
            <a:r>
              <a:rPr lang="ko-KR" altLang="en-US" i="1" dirty="0"/>
              <a:t>를 호출하여서 자동차</a:t>
            </a:r>
            <a:r>
              <a:rPr lang="en-US" altLang="ko-KR" i="1" dirty="0"/>
              <a:t>2</a:t>
            </a:r>
            <a:r>
              <a:rPr lang="ko-KR" altLang="en-US" i="1" dirty="0"/>
              <a:t>을 화면에 *표로 그린다</a:t>
            </a:r>
            <a:r>
              <a:rPr lang="en-US" altLang="ko-KR" i="1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914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54186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car1_dist=0, car2_dist=0;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6;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 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car1_dist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car2_dist 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(1, car1_dist);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(2, car2_dist);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getch</a:t>
            </a:r>
            <a:r>
              <a:rPr lang="en-US" altLang="ko-KR" sz="1600" dirty="0">
                <a:latin typeface="Trebuchet MS" pitchFamily="34" charset="0"/>
              </a:rPr>
              <a:t>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2909983" y="4070517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4629" y="3774183"/>
            <a:ext cx="348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tx2"/>
                </a:solidFill>
              </a:rPr>
              <a:t>rand()</a:t>
            </a:r>
            <a:r>
              <a:rPr lang="ko-KR" altLang="en-US" sz="1600" dirty="0">
                <a:solidFill>
                  <a:schemeClr val="tx2"/>
                </a:solidFill>
              </a:rPr>
              <a:t>를 이용하여서 </a:t>
            </a:r>
            <a:r>
              <a:rPr lang="ko-KR" altLang="en-US" sz="1600" dirty="0" err="1">
                <a:solidFill>
                  <a:schemeClr val="tx2"/>
                </a:solidFill>
              </a:rPr>
              <a:t>난수를</a:t>
            </a:r>
            <a:r>
              <a:rPr lang="ko-KR" altLang="en-US" sz="1600" dirty="0">
                <a:solidFill>
                  <a:schemeClr val="tx2"/>
                </a:solidFill>
              </a:rPr>
              <a:t> 발생한다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 err="1">
                <a:solidFill>
                  <a:schemeClr val="tx2"/>
                </a:solidFill>
              </a:rPr>
              <a:t>난수의</a:t>
            </a:r>
            <a:r>
              <a:rPr lang="ko-KR" altLang="en-US" sz="1600" dirty="0">
                <a:solidFill>
                  <a:schemeClr val="tx2"/>
                </a:solidFill>
              </a:rPr>
              <a:t> 범위는 </a:t>
            </a:r>
            <a:r>
              <a:rPr lang="en-US" altLang="ko-KR" sz="1600" dirty="0">
                <a:solidFill>
                  <a:schemeClr val="tx2"/>
                </a:solidFill>
              </a:rPr>
              <a:t>%</a:t>
            </a:r>
            <a:r>
              <a:rPr lang="ko-KR" altLang="en-US" sz="1600" dirty="0">
                <a:solidFill>
                  <a:schemeClr val="tx2"/>
                </a:solidFill>
              </a:rPr>
              <a:t>연산자를 사용하여서 </a:t>
            </a:r>
            <a:r>
              <a:rPr lang="en-US" altLang="ko-KR" sz="1600" dirty="0">
                <a:solidFill>
                  <a:schemeClr val="tx2"/>
                </a:solidFill>
              </a:rPr>
              <a:t>0</a:t>
            </a:r>
            <a:r>
              <a:rPr lang="ko-KR" altLang="en-US" sz="1600" dirty="0">
                <a:solidFill>
                  <a:schemeClr val="tx2"/>
                </a:solidFill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</a:rPr>
              <a:t>99</a:t>
            </a:r>
            <a:r>
              <a:rPr lang="ko-KR" altLang="en-US" sz="1600" dirty="0">
                <a:solidFill>
                  <a:schemeClr val="tx2"/>
                </a:solidFill>
              </a:rPr>
              <a:t>로 제한하였다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5219700" y="3579451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99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9513" y="1092200"/>
            <a:ext cx="7721600" cy="29040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"CAR #%d:", 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distance/10;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 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845735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프로그램을 참고하여서 숫자야구 게임을 작성해보자</a:t>
            </a:r>
            <a:r>
              <a:rPr lang="en-US" altLang="ko-KR" dirty="0"/>
              <a:t>. </a:t>
            </a:r>
            <a:r>
              <a:rPr lang="ko-KR" altLang="en-US" dirty="0"/>
              <a:t>숫자 야구 게임은 </a:t>
            </a:r>
            <a:r>
              <a:rPr lang="en-US" altLang="ko-KR" dirty="0"/>
              <a:t>1~9 </a:t>
            </a:r>
            <a:r>
              <a:rPr lang="ko-KR" altLang="en-US" dirty="0"/>
              <a:t>까지의 숫자 중에서 </a:t>
            </a:r>
            <a:r>
              <a:rPr lang="en-US" altLang="ko-KR" dirty="0"/>
              <a:t>3</a:t>
            </a:r>
            <a:r>
              <a:rPr lang="ko-KR" altLang="en-US" dirty="0"/>
              <a:t>개를 뽑아서 문제를 낸다</a:t>
            </a:r>
            <a:r>
              <a:rPr lang="en-US" altLang="ko-KR" dirty="0"/>
              <a:t>. </a:t>
            </a:r>
            <a:r>
              <a:rPr lang="ko-KR" altLang="en-US" dirty="0"/>
              <a:t>단 숫자가 중복되면 안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029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r>
              <a:rPr lang="ko-KR" altLang="en-US" dirty="0"/>
              <a:t>사용자는 이 숫자를 맞추게 된다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자리수와</a:t>
            </a:r>
            <a:r>
              <a:rPr lang="ko-KR" altLang="en-US" dirty="0"/>
              <a:t> 숫자가 모두 일치하면 스트라이크</a:t>
            </a:r>
            <a:r>
              <a:rPr lang="en-US" altLang="ko-KR" dirty="0"/>
              <a:t>, </a:t>
            </a:r>
            <a:r>
              <a:rPr lang="ko-KR" altLang="en-US" dirty="0"/>
              <a:t>숫자만 맞으면 볼이라고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029 </a:t>
            </a:r>
            <a:r>
              <a:rPr lang="en-US" altLang="ko-KR" dirty="0" err="1"/>
              <a:t>vs</a:t>
            </a:r>
            <a:r>
              <a:rPr lang="en-US" altLang="ko-KR" dirty="0"/>
              <a:t> 092 -&gt; 1</a:t>
            </a:r>
            <a:r>
              <a:rPr lang="ko-KR" altLang="en-US" dirty="0"/>
              <a:t>스트라이크 </a:t>
            </a:r>
            <a:r>
              <a:rPr lang="en-US" altLang="ko-KR" dirty="0"/>
              <a:t>2</a:t>
            </a:r>
            <a:r>
              <a:rPr lang="ko-KR" altLang="en-US" dirty="0"/>
              <a:t>볼	</a:t>
            </a:r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03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우틸리티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86880"/>
              </p:ext>
            </p:extLst>
          </p:nvPr>
        </p:nvGraphicFramePr>
        <p:xfrm>
          <a:off x="1122457" y="1218438"/>
          <a:ext cx="7555875" cy="1496302"/>
        </p:xfrm>
        <a:graphic>
          <a:graphicData uri="http://schemas.openxmlformats.org/drawingml/2006/table">
            <a:tbl>
              <a:tblPr/>
              <a:tblGrid>
                <a:gridCol w="3178610"/>
                <a:gridCol w="4377265"/>
              </a:tblGrid>
              <a:tr h="181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오이"/>
                        </a:rPr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오이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5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exit(int status)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exit()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오이"/>
                        </a:rPr>
                        <a:t>를 호출하면 호출 프로세스를 종료시킨다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6544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int system(const char *command)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system()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오이"/>
                        </a:rPr>
                        <a:t>은 문자열 인수를 운영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오이"/>
                        </a:rPr>
                        <a:t>체체의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오이"/>
                        </a:rPr>
                        <a:t> 명령어 셀에게 전달하여서 실행시키는 함수이다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89163" y="2314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9513" y="3191933"/>
            <a:ext cx="7721600" cy="29040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include</a:t>
            </a:r>
            <a:r>
              <a:rPr lang="ko-KR" altLang="en-US" sz="1600" dirty="0"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ko-KR" altLang="en-US" sz="1600" dirty="0" smtClean="0"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latin typeface="Trebuchet MS" pitchFamily="34" charset="0"/>
                <a:ea typeface="+mj-ea"/>
              </a:rPr>
              <a:t>main(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ko-KR" altLang="en-US" sz="1600" dirty="0"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 smtClean="0">
                <a:latin typeface="Trebuchet MS" pitchFamily="34" charset="0"/>
                <a:ea typeface="+mj-ea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system(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dir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아무 키나 치세요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getch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latin typeface="Trebuchet MS" pitchFamily="34" charset="0"/>
                <a:ea typeface="+mj-ea"/>
              </a:rPr>
              <a:t>system(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cls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 dirty="0">
                <a:latin typeface="Trebuchet MS" pitchFamily="34" charset="0"/>
                <a:ea typeface="+mj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32486600"/>
          <p:cNvSpPr>
            <a:spLocks noChangeArrowheads="1"/>
          </p:cNvSpPr>
          <p:nvPr/>
        </p:nvSpPr>
        <p:spPr bwMode="auto">
          <a:xfrm>
            <a:off x="5500688" y="4250797"/>
            <a:ext cx="3219978" cy="1955270"/>
          </a:xfrm>
          <a:prstGeom prst="rect">
            <a:avLst/>
          </a:prstGeom>
          <a:solidFill>
            <a:schemeClr val="accent3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C 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드라이브의 볼륨에는 이름이 없습니다</a:t>
            </a: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볼륨 일련 번호</a:t>
            </a: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: 507A-3B27</a:t>
            </a:r>
            <a:endParaRPr kumimoji="1" lang="en-US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c:\source\chapter02\hello\hello 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디렉터리</a:t>
            </a: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2011-11-28 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오후 </a:t>
            </a: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04:32 &lt;DIR&gt; .</a:t>
            </a:r>
            <a:endParaRPr kumimoji="1" lang="en-US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2011-11-28 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오후 </a:t>
            </a: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04:32 &lt;DIR&gt; ..</a:t>
            </a:r>
            <a:endParaRPr kumimoji="1" lang="en-US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2011-11-16 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오전 </a:t>
            </a: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11:01 20 binary.bin</a:t>
            </a:r>
            <a:endParaRPr kumimoji="1" lang="en-US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...</a:t>
            </a:r>
            <a:endParaRPr kumimoji="1" lang="en-US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4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개 파일 </a:t>
            </a: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5,296 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바이트</a:t>
            </a: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3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개 디렉터리 </a:t>
            </a:r>
            <a:r>
              <a:rPr kumimoji="1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69,220,450,304 </a:t>
            </a: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바이트 남음</a:t>
            </a: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  <a:cs typeface="굴림" pitchFamily="50" charset="-127"/>
              </a:rPr>
              <a:t>아무 키나 치세요</a:t>
            </a: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0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8229600" cy="571500"/>
          </a:xfrm>
        </p:spPr>
        <p:txBody>
          <a:bodyPr/>
          <a:lstStyle/>
          <a:p>
            <a:pPr eaLnBrk="1" hangingPunct="1"/>
            <a:r>
              <a:rPr lang="ko-KR" altLang="en-US" sz="3600" smtClean="0"/>
              <a:t>수학 라이브러리 함수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-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330"/>
          <p:cNvSpPr>
            <a:spLocks noChangeArrowheads="1"/>
          </p:cNvSpPr>
          <p:nvPr/>
        </p:nvSpPr>
        <p:spPr bwMode="auto">
          <a:xfrm>
            <a:off x="0" y="749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34822" name="AutoShape 18" descr="PIC13C"/>
          <p:cNvSpPr>
            <a:spLocks noChangeAspect="1" noChangeArrowheads="1"/>
          </p:cNvSpPr>
          <p:nvPr/>
        </p:nvSpPr>
        <p:spPr bwMode="auto">
          <a:xfrm>
            <a:off x="1974850" y="12938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3" name="AutoShape 21" descr="PIC13D"/>
          <p:cNvSpPr>
            <a:spLocks noChangeAspect="1" noChangeArrowheads="1"/>
          </p:cNvSpPr>
          <p:nvPr/>
        </p:nvSpPr>
        <p:spPr bwMode="auto">
          <a:xfrm>
            <a:off x="1974850" y="1978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4" name="AutoShape 24" descr="PIC13E"/>
          <p:cNvSpPr>
            <a:spLocks noChangeAspect="1" noChangeArrowheads="1"/>
          </p:cNvSpPr>
          <p:nvPr/>
        </p:nvSpPr>
        <p:spPr bwMode="auto">
          <a:xfrm>
            <a:off x="1974850" y="266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5" name="AutoShape 35" descr="PIC13F"/>
          <p:cNvSpPr>
            <a:spLocks noChangeAspect="1" noChangeArrowheads="1"/>
          </p:cNvSpPr>
          <p:nvPr/>
        </p:nvSpPr>
        <p:spPr bwMode="auto">
          <a:xfrm>
            <a:off x="1677988" y="4233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6" name="AutoShape 38" descr="PIC140"/>
          <p:cNvSpPr>
            <a:spLocks noChangeAspect="1" noChangeArrowheads="1"/>
          </p:cNvSpPr>
          <p:nvPr/>
        </p:nvSpPr>
        <p:spPr bwMode="auto">
          <a:xfrm>
            <a:off x="1677988" y="46291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7" name="AutoShape 41" descr="PIC141"/>
          <p:cNvSpPr>
            <a:spLocks noChangeAspect="1" noChangeArrowheads="1"/>
          </p:cNvSpPr>
          <p:nvPr/>
        </p:nvSpPr>
        <p:spPr bwMode="auto">
          <a:xfrm>
            <a:off x="1677988" y="5024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8" name="AutoShape 51" descr="PIC142"/>
          <p:cNvSpPr>
            <a:spLocks noChangeAspect="1" noChangeArrowheads="1"/>
          </p:cNvSpPr>
          <p:nvPr/>
        </p:nvSpPr>
        <p:spPr bwMode="auto">
          <a:xfrm>
            <a:off x="1677988" y="66817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AutoShape 54" descr="PIC143"/>
          <p:cNvSpPr>
            <a:spLocks noChangeAspect="1" noChangeArrowheads="1"/>
          </p:cNvSpPr>
          <p:nvPr/>
        </p:nvSpPr>
        <p:spPr bwMode="auto">
          <a:xfrm>
            <a:off x="1677988" y="7153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8" y="1432984"/>
            <a:ext cx="8063039" cy="467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87450" y="1112838"/>
            <a:ext cx="7720013" cy="5156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itchFamily="34" charset="0"/>
              </a:rPr>
              <a:t>삼각 함수 라이브러리 </a:t>
            </a:r>
            <a:endParaRPr kumimoji="1" lang="ko-KR" altLang="en-US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&lt;math.h&gt;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main( 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)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pi = 3.1415926535;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        double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x, y;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x = pi / 2;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y = sin(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"sin( %f ) = %f\n"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 x, y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y = sinh(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"sinh( %f ) = %f\n"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,x, y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y = cos(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"cos( %f ) = %f\n"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 x, y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y = cosh( x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printf(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"cosh( %f ) = %f\n"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,x, y 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예제 </a:t>
            </a:r>
          </a:p>
        </p:txBody>
      </p:sp>
      <p:sp>
        <p:nvSpPr>
          <p:cNvPr id="2" name="순서도: 대체 처리 1"/>
          <p:cNvSpPr>
            <a:spLocks noChangeArrowheads="1"/>
          </p:cNvSpPr>
          <p:nvPr/>
        </p:nvSpPr>
        <p:spPr bwMode="auto">
          <a:xfrm>
            <a:off x="1090613" y="1395413"/>
            <a:ext cx="2103437" cy="295275"/>
          </a:xfrm>
          <a:prstGeom prst="flowChartAlternateProcess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3630613" y="1184275"/>
            <a:ext cx="3503612" cy="387350"/>
          </a:xfrm>
          <a:prstGeom prst="wedgeRoundRectCallout">
            <a:avLst>
              <a:gd name="adj1" fmla="val -66500"/>
              <a:gd name="adj2" fmla="val 57233"/>
              <a:gd name="adj3" fmla="val 16667"/>
            </a:avLst>
          </a:prstGeom>
          <a:solidFill>
            <a:schemeClr val="tx2">
              <a:lumMod val="40000"/>
              <a:lumOff val="60000"/>
              <a:alpha val="61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여러 수학 함수들을 포함하는 표준 라이브러리</a:t>
            </a:r>
          </a:p>
        </p:txBody>
      </p:sp>
      <p:pic>
        <p:nvPicPr>
          <p:cNvPr id="33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4108450"/>
            <a:ext cx="3685117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5915025" y="4322763"/>
            <a:ext cx="3228975" cy="1508125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70575" y="4289425"/>
            <a:ext cx="313795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sin( 1.570796 ) = 1.000000 </a:t>
            </a:r>
          </a:p>
          <a:p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sinh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( 1.570796 ) = 2.301299 </a:t>
            </a:r>
          </a:p>
          <a:p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cos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( 1.570796 ) = 0.000000 </a:t>
            </a:r>
          </a:p>
          <a:p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cosh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( 1.570796 ) = 2.509178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31838" y="1365250"/>
            <a:ext cx="4316412" cy="4848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&lt;math.h&gt;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RAD_TO_DEG (45.0/atan(1))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	double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w, h, r, theta;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itchFamily="34" charset="0"/>
              </a:rPr>
              <a:t>밑변과 높이를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); </a:t>
            </a:r>
            <a:endParaRPr kumimoji="1"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itchFamily="34" charset="0"/>
              </a:rPr>
              <a:t>	scanf(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"%lf %lf"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 &amp;w, &amp;h);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	r = sqrt(w * w + h * h);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	theta = RAD_TO_DEG * atan2(h, w);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itchFamily="34" charset="0"/>
              </a:rPr>
              <a:t>빗변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= %f </a:t>
            </a:r>
            <a:r>
              <a:rPr kumimoji="1" lang="ko-KR" altLang="en-US" sz="1600">
                <a:solidFill>
                  <a:srgbClr val="800000"/>
                </a:solidFill>
                <a:latin typeface="Trebuchet MS" pitchFamily="34" charset="0"/>
              </a:rPr>
              <a:t>각도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= %f\n"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 r, theta);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}  </a:t>
            </a:r>
            <a:endParaRPr kumimoji="1"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</a:p>
        </p:txBody>
      </p:sp>
      <p:sp>
        <p:nvSpPr>
          <p:cNvPr id="31" name="순서도: 대체 처리 30"/>
          <p:cNvSpPr>
            <a:spLocks noChangeArrowheads="1"/>
          </p:cNvSpPr>
          <p:nvPr/>
        </p:nvSpPr>
        <p:spPr bwMode="auto">
          <a:xfrm>
            <a:off x="617538" y="2173288"/>
            <a:ext cx="4076700" cy="295275"/>
          </a:xfrm>
          <a:prstGeom prst="flowChartAlternateProcess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 bwMode="auto">
          <a:xfrm>
            <a:off x="4824413" y="1733550"/>
            <a:ext cx="2527300" cy="387350"/>
          </a:xfrm>
          <a:prstGeom prst="wedgeRoundRectCallout">
            <a:avLst>
              <a:gd name="adj1" fmla="val -58496"/>
              <a:gd name="adj2" fmla="val 85546"/>
              <a:gd name="adj3" fmla="val 16667"/>
            </a:avLst>
          </a:prstGeom>
          <a:solidFill>
            <a:schemeClr val="tx2">
              <a:lumMod val="40000"/>
              <a:lumOff val="60000"/>
              <a:alpha val="61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휴먼모음T" pitchFamily="18" charset="-127"/>
                <a:ea typeface="휴먼모음T" pitchFamily="18" charset="-127"/>
              </a:rPr>
              <a:t>상수를 정의하는 전처리 명령문</a:t>
            </a:r>
          </a:p>
        </p:txBody>
      </p:sp>
      <p:pic>
        <p:nvPicPr>
          <p:cNvPr id="33" name="Picture 34" descr="C:\Users\jinsol\AppData\Local\Microsoft\Windows\Temporary Internet Files\Content.IE5\4APYS3SV\MC90042423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67" y="3463925"/>
            <a:ext cx="4049183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5274733" y="3665538"/>
            <a:ext cx="3526367" cy="1508125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74734" y="3643313"/>
            <a:ext cx="3440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밑변과 높이를 입력하시오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10.0 10.0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빗변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 14.142136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 45.000000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수학 라이브러리 함수들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9350" y="1143000"/>
            <a:ext cx="7750175" cy="5211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abs(int x), fabs(double x)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abs(-9)             // 9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를 반환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fabs(-3.67)       // 3.67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반환 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600" smtClean="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pow(double x, double y)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인수 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x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y-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거듭제곱인 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x</a:t>
            </a:r>
            <a:r>
              <a:rPr lang="en-US" altLang="ko-KR" sz="1600" baseline="30000" smtClean="0">
                <a:latin typeface="돋움" pitchFamily="50" charset="-127"/>
                <a:ea typeface="돋움" pitchFamily="50" charset="-127"/>
              </a:rPr>
              <a:t>y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계산한다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pow( 2.0, 3.0 );  // 8.0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반환 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600" smtClean="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b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sqrt(double x)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주어진 수의 제곱근을 구한다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만약에 음수가 입력되면 오류가 발생한다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sqrt( 9.0 );       // 3.0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반환 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600" smtClean="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ceil(double x)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ceil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은 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x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보다 작지 않은 가장 작은 정수를 반환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ceil( -2.9 );      // -2.0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반환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ceil( 2.9 );       // 3.0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반환 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600" smtClean="0">
              <a:latin typeface="돋움" pitchFamily="50" charset="-127"/>
              <a:ea typeface="돋움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600" b="1" smtClean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floor(double x)</a:t>
            </a:r>
            <a:r>
              <a:rPr lang="en-US" altLang="ko-KR" sz="1600" b="1" smtClean="0">
                <a:latin typeface="돋움" pitchFamily="50" charset="-127"/>
                <a:ea typeface="돋움" pitchFamily="50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floor()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x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보다 크지 않은 가장 큰 정수를 반환한다</a:t>
            </a: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floor( -2.9 );     // -3.0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반환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600" smtClean="0">
                <a:latin typeface="돋움" pitchFamily="50" charset="-127"/>
                <a:ea typeface="돋움" pitchFamily="50" charset="-127"/>
              </a:rPr>
              <a:t>floor( 2.9 );      // 2.0</a:t>
            </a:r>
            <a:r>
              <a:rPr lang="ko-KR" altLang="en-US" sz="1600" smtClean="0">
                <a:latin typeface="돋움" pitchFamily="50" charset="-127"/>
                <a:ea typeface="돋움" pitchFamily="50" charset="-127"/>
              </a:rPr>
              <a:t>을 반환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5563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돋움체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print_star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i;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nn-NO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(i = 0; i &lt; 10; i++)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print_star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...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print_star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...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print_star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Trebuchet MS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4" name="설명선 1 3"/>
          <p:cNvSpPr/>
          <p:nvPr/>
        </p:nvSpPr>
        <p:spPr bwMode="auto">
          <a:xfrm>
            <a:off x="702732" y="1608665"/>
            <a:ext cx="3474509" cy="1498602"/>
          </a:xfrm>
          <a:prstGeom prst="borderCallout1">
            <a:avLst>
              <a:gd name="adj1" fmla="val 23628"/>
              <a:gd name="adj2" fmla="val 104167"/>
              <a:gd name="adj3" fmla="val -24085"/>
              <a:gd name="adj4" fmla="val 1578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_x215086704"/>
          <p:cNvSpPr>
            <a:spLocks noChangeArrowheads="1"/>
          </p:cNvSpPr>
          <p:nvPr/>
        </p:nvSpPr>
        <p:spPr bwMode="auto">
          <a:xfrm>
            <a:off x="5352521" y="1227664"/>
            <a:ext cx="3046412" cy="72813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함수를 정의하였다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r>
              <a:rPr lang="ko-KR" altLang="en-US" sz="1400" dirty="0">
                <a:solidFill>
                  <a:schemeClr val="tx2"/>
                </a:solidFill>
              </a:rPr>
              <a:t>함수는 한번 정의되면 여러 번 호출하여서 실행이 가능하다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34994" y="2556933"/>
            <a:ext cx="1358339" cy="1600200"/>
          </a:xfrm>
          <a:custGeom>
            <a:avLst/>
            <a:gdLst>
              <a:gd name="connsiteX0" fmla="*/ 1358339 w 1358339"/>
              <a:gd name="connsiteY0" fmla="*/ 1312334 h 1312334"/>
              <a:gd name="connsiteX1" fmla="*/ 37539 w 1358339"/>
              <a:gd name="connsiteY1" fmla="*/ 956734 h 1312334"/>
              <a:gd name="connsiteX2" fmla="*/ 333873 w 1358339"/>
              <a:gd name="connsiteY2" fmla="*/ 0 h 13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339" h="1312334">
                <a:moveTo>
                  <a:pt x="1358339" y="1312334"/>
                </a:moveTo>
                <a:cubicBezTo>
                  <a:pt x="783311" y="1243895"/>
                  <a:pt x="208283" y="1175456"/>
                  <a:pt x="37539" y="956734"/>
                </a:cubicBezTo>
                <a:cubicBezTo>
                  <a:pt x="-133205" y="738012"/>
                  <a:pt x="333873" y="0"/>
                  <a:pt x="33387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7261" y="2357966"/>
            <a:ext cx="1426072" cy="2383367"/>
          </a:xfrm>
          <a:custGeom>
            <a:avLst/>
            <a:gdLst>
              <a:gd name="connsiteX0" fmla="*/ 1358339 w 1358339"/>
              <a:gd name="connsiteY0" fmla="*/ 1312334 h 1312334"/>
              <a:gd name="connsiteX1" fmla="*/ 37539 w 1358339"/>
              <a:gd name="connsiteY1" fmla="*/ 956734 h 1312334"/>
              <a:gd name="connsiteX2" fmla="*/ 333873 w 1358339"/>
              <a:gd name="connsiteY2" fmla="*/ 0 h 13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339" h="1312334">
                <a:moveTo>
                  <a:pt x="1358339" y="1312334"/>
                </a:moveTo>
                <a:cubicBezTo>
                  <a:pt x="783311" y="1243895"/>
                  <a:pt x="208283" y="1175456"/>
                  <a:pt x="37539" y="956734"/>
                </a:cubicBezTo>
                <a:cubicBezTo>
                  <a:pt x="-133205" y="738012"/>
                  <a:pt x="333873" y="0"/>
                  <a:pt x="33387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34994" y="2893483"/>
            <a:ext cx="1358339" cy="2423584"/>
          </a:xfrm>
          <a:custGeom>
            <a:avLst/>
            <a:gdLst>
              <a:gd name="connsiteX0" fmla="*/ 1358339 w 1358339"/>
              <a:gd name="connsiteY0" fmla="*/ 1312334 h 1312334"/>
              <a:gd name="connsiteX1" fmla="*/ 37539 w 1358339"/>
              <a:gd name="connsiteY1" fmla="*/ 956734 h 1312334"/>
              <a:gd name="connsiteX2" fmla="*/ 333873 w 1358339"/>
              <a:gd name="connsiteY2" fmla="*/ 0 h 131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339" h="1312334">
                <a:moveTo>
                  <a:pt x="1358339" y="1312334"/>
                </a:moveTo>
                <a:cubicBezTo>
                  <a:pt x="783311" y="1243895"/>
                  <a:pt x="208283" y="1175456"/>
                  <a:pt x="37539" y="956734"/>
                </a:cubicBezTo>
                <a:cubicBezTo>
                  <a:pt x="-133205" y="738012"/>
                  <a:pt x="333873" y="0"/>
                  <a:pt x="333873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77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/>
              <a:t>90</a:t>
            </a:r>
            <a:r>
              <a:rPr lang="ko-KR" altLang="en-US" dirty="0"/>
              <a:t>도에서의 </a:t>
            </a:r>
            <a:r>
              <a:rPr lang="ko-KR" altLang="en-US" dirty="0" err="1"/>
              <a:t>싸인값을</a:t>
            </a:r>
            <a:r>
              <a:rPr lang="ko-KR" altLang="en-US" dirty="0"/>
              <a:t> 계산하는 문장을 작성하여 보라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en-US" altLang="ko-KR" dirty="0"/>
              <a:t>rand() % 10 </a:t>
            </a:r>
            <a:r>
              <a:rPr lang="ko-KR" altLang="en-US" dirty="0"/>
              <a:t>이 계산하는 값의 범위는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072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함수를 사용하는 이유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162050"/>
            <a:ext cx="8212138" cy="1627188"/>
          </a:xfrm>
        </p:spPr>
        <p:txBody>
          <a:bodyPr/>
          <a:lstStyle/>
          <a:p>
            <a:pPr marL="381000" indent="-381000" eaLnBrk="1" hangingPunct="1"/>
            <a:r>
              <a:rPr lang="ko-KR" altLang="en-US" smtClean="0"/>
              <a:t>소스 코드의 중복을 없애준다</a:t>
            </a:r>
            <a:r>
              <a:rPr lang="en-US" altLang="ko-KR" smtClean="0"/>
              <a:t>.</a:t>
            </a:r>
          </a:p>
          <a:p>
            <a:pPr marL="838200" lvl="1" indent="-381000" eaLnBrk="1" hangingPunct="1"/>
            <a:r>
              <a:rPr lang="ko-KR" altLang="en-US" smtClean="0"/>
              <a:t>한번 만들어진 함수를 여러 번 호출하여 사용할 수 있다</a:t>
            </a:r>
            <a:r>
              <a:rPr lang="en-US" altLang="ko-KR" smtClean="0"/>
              <a:t>.</a:t>
            </a:r>
          </a:p>
          <a:p>
            <a:pPr marL="381000" indent="-381000" eaLnBrk="1" hangingPunct="1"/>
            <a:r>
              <a:rPr lang="ko-KR" altLang="en-US" smtClean="0"/>
              <a:t>한번 작성된 함수를 다른 프로그램에서도 사용할 수 있다</a:t>
            </a:r>
            <a:r>
              <a:rPr lang="en-US" altLang="ko-KR" smtClean="0"/>
              <a:t>.</a:t>
            </a:r>
          </a:p>
          <a:p>
            <a:pPr marL="381000" indent="-381000" eaLnBrk="1" hangingPunct="1"/>
            <a:r>
              <a:rPr lang="ko-KR" altLang="en-US" smtClean="0"/>
              <a:t>복잡한 문제를 단순한 부분으로 분해할 수 있다</a:t>
            </a:r>
            <a:r>
              <a:rPr lang="en-US" altLang="ko-KR" smtClean="0"/>
              <a:t>. 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736600" y="2805113"/>
            <a:ext cx="4749800" cy="37988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print_heading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(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itchFamily="34" charset="0"/>
                <a:ea typeface="휴먼명조" pitchFamily="2" charset="-127"/>
              </a:rPr>
              <a:t>"*************************************"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itchFamily="34" charset="0"/>
                <a:ea typeface="휴먼명조" pitchFamily="2" charset="-127"/>
              </a:rPr>
              <a:t>"  NAME    ADDRESS      PHONE         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itchFamily="34" charset="0"/>
                <a:ea typeface="휴먼명조" pitchFamily="2" charset="-127"/>
              </a:rPr>
              <a:t>"*************************************"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 err="1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int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main(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itchFamily="34" charset="0"/>
                <a:ea typeface="휴먼명조" pitchFamily="2" charset="-127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itchFamily="34" charset="0"/>
                <a:ea typeface="휴먼명조" pitchFamily="2" charset="-127"/>
              </a:rPr>
              <a:t>출력이 필요한 위치 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itchFamily="34" charset="0"/>
                <a:ea typeface="휴먼명조" pitchFamily="2" charset="-127"/>
              </a:rPr>
              <a:t>#1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print_heading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();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itchFamily="34" charset="0"/>
                <a:ea typeface="휴먼명조" pitchFamily="2" charset="-127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itchFamily="34" charset="0"/>
                <a:ea typeface="휴먼명조" pitchFamily="2" charset="-127"/>
              </a:rPr>
              <a:t>출력이 필요한 위치 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itchFamily="34" charset="0"/>
                <a:ea typeface="휴먼명조" pitchFamily="2" charset="-127"/>
              </a:rPr>
              <a:t>#2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print_heading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();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} </a:t>
            </a:r>
            <a:endParaRPr kumimoji="1" lang="ko-KR" altLang="en-US" sz="1400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5568950" y="2789238"/>
            <a:ext cx="3408363" cy="37988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kumimoji="1" lang="en-US" altLang="ko-KR" sz="14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	...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	read_list();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sort_list();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print_list();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	...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4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" name="순서도: 대체 처리 1"/>
          <p:cNvSpPr>
            <a:spLocks noChangeArrowheads="1"/>
          </p:cNvSpPr>
          <p:nvPr/>
        </p:nvSpPr>
        <p:spPr bwMode="auto">
          <a:xfrm>
            <a:off x="573088" y="2838450"/>
            <a:ext cx="4668837" cy="1392238"/>
          </a:xfrm>
          <a:prstGeom prst="flowChartAlternateProcess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모서리가 둥근 직사각형 2"/>
          <p:cNvSpPr>
            <a:spLocks noChangeArrowheads="1"/>
          </p:cNvSpPr>
          <p:nvPr/>
        </p:nvSpPr>
        <p:spPr bwMode="auto">
          <a:xfrm>
            <a:off x="585788" y="1206500"/>
            <a:ext cx="7705725" cy="7080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5" name="꺾인 연결선 4"/>
          <p:cNvCxnSpPr>
            <a:cxnSpLocks noChangeShapeType="1"/>
            <a:stCxn id="3" idx="1"/>
            <a:endCxn id="2" idx="1"/>
          </p:cNvCxnSpPr>
          <p:nvPr/>
        </p:nvCxnSpPr>
        <p:spPr bwMode="auto">
          <a:xfrm rot="10800000" flipV="1">
            <a:off x="573088" y="1560513"/>
            <a:ext cx="12700" cy="1973262"/>
          </a:xfrm>
          <a:prstGeom prst="bentConnector3">
            <a:avLst>
              <a:gd name="adj1" fmla="val 1899856"/>
            </a:avLst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순서도: 대체 처리 16"/>
          <p:cNvSpPr>
            <a:spLocks noChangeArrowheads="1"/>
          </p:cNvSpPr>
          <p:nvPr/>
        </p:nvSpPr>
        <p:spPr bwMode="auto">
          <a:xfrm>
            <a:off x="5741988" y="3519488"/>
            <a:ext cx="1354137" cy="698500"/>
          </a:xfrm>
          <a:prstGeom prst="flowChartAlternateProcess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모서리가 둥근 직사각형 18"/>
          <p:cNvSpPr>
            <a:spLocks noChangeArrowheads="1"/>
          </p:cNvSpPr>
          <p:nvPr/>
        </p:nvSpPr>
        <p:spPr bwMode="auto">
          <a:xfrm>
            <a:off x="641350" y="2286000"/>
            <a:ext cx="7650163" cy="4016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3" name="꺾인 연결선 12"/>
          <p:cNvCxnSpPr>
            <a:cxnSpLocks noChangeShapeType="1"/>
            <a:stCxn id="19" idx="3"/>
            <a:endCxn id="17" idx="3"/>
          </p:cNvCxnSpPr>
          <p:nvPr/>
        </p:nvCxnSpPr>
        <p:spPr bwMode="auto">
          <a:xfrm flipH="1">
            <a:off x="7096125" y="2486025"/>
            <a:ext cx="1195388" cy="1382713"/>
          </a:xfrm>
          <a:prstGeom prst="bentConnector3">
            <a:avLst>
              <a:gd name="adj1" fmla="val -19125"/>
            </a:avLst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096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사용하면 코드가 중복되는 것을 막을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한번 </a:t>
            </a:r>
            <a:r>
              <a:rPr lang="ko-KR" altLang="en-US" dirty="0"/>
              <a:t>작성된 함수는 여러 번 재사용할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함수를 </a:t>
            </a:r>
            <a:r>
              <a:rPr lang="ko-KR" altLang="en-US" dirty="0"/>
              <a:t>사용하면 전체 프로그램을 모듈로 나눌 수 있어서 개발 과정이 쉬워지고 보다 체계적이 되면서 유지보수도 쉬워진다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321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함수들의 연결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1333500"/>
            <a:ext cx="5978525" cy="1174750"/>
          </a:xfrm>
        </p:spPr>
        <p:txBody>
          <a:bodyPr/>
          <a:lstStyle/>
          <a:p>
            <a:pPr eaLnBrk="1" hangingPunct="1"/>
            <a:r>
              <a:rPr lang="ko-KR" altLang="en-US" smtClean="0"/>
              <a:t>프로그램은 </a:t>
            </a:r>
            <a:r>
              <a:rPr lang="ko-KR" altLang="en-US" smtClean="0">
                <a:solidFill>
                  <a:schemeClr val="tx2"/>
                </a:solidFill>
              </a:rPr>
              <a:t>여러 개의 함수</a:t>
            </a:r>
            <a:r>
              <a:rPr lang="ko-KR" altLang="en-US" smtClean="0"/>
              <a:t>들로 이루어진다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함수 호출을 통하여 서로 서로 </a:t>
            </a:r>
            <a:r>
              <a:rPr lang="ko-KR" altLang="en-US" smtClean="0">
                <a:solidFill>
                  <a:schemeClr val="tx2"/>
                </a:solidFill>
              </a:rPr>
              <a:t>연결</a:t>
            </a:r>
            <a:r>
              <a:rPr lang="ko-KR" altLang="en-US" smtClean="0"/>
              <a:t>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제일 먼저 호출되는 함수는 </a:t>
            </a:r>
            <a:r>
              <a:rPr lang="en-US" altLang="ko-KR" smtClean="0">
                <a:solidFill>
                  <a:schemeClr val="tx2"/>
                </a:solidFill>
              </a:rPr>
              <a:t>main()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665413"/>
            <a:ext cx="6084888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949450" y="2782888"/>
            <a:ext cx="315913" cy="298450"/>
            <a:chOff x="1870" y="2683"/>
            <a:chExt cx="199" cy="188"/>
          </a:xfrm>
        </p:grpSpPr>
        <p:sp>
          <p:nvSpPr>
            <p:cNvPr id="6150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2452 C -0.00121 0.03793 -0.00087 0.0525 -0.00434 0.06522 C -0.0066 0.1043 -0.00312 0.14061 -1.94444E-6 0.179 C 0.01025 0.17692 0.01302 0.17438 0.02188 0.16929 C 0.02465 0.16767 0.03056 0.16559 0.03056 0.16559 C 0.03629 0.16027 0.04184 0.15726 0.04792 0.15194 C 0.04931 0.15079 0.05226 0.14824 0.05226 0.14824 C 0.06111 0.1309 0.04913 0.15194 0.05955 0.14038 C 0.0684 0.13067 0.05608 0.13714 0.06667 0.13275 C 0.07066 0.12489 0.07639 0.1228 0.08247 0.11725 C 0.08959 0.11101 0.09636 0.10338 0.10434 0.09991 C 0.10677 0.09112 0.10886 0.09343 0.11459 0.08834 C 0.11823 0.08071 0.12379 0.0747 0.129 0.06892 C 0.13368 0.06383 0.13559 0.05805 0.14063 0.05365 C 0.14167 0.0518 0.14219 0.04949 0.14358 0.04787 C 0.14618 0.04487 0.15226 0.04001 0.15226 0.04001 C 0.1533 0.03816 0.15382 0.03562 0.15521 0.03423 C 0.15643 0.03307 0.15851 0.03377 0.15955 0.03238 C 0.16059 0.03099 0.1599 0.02798 0.16094 0.0266 C 0.16198 0.02521 0.16389 0.02544 0.16528 0.02452 C 0.1717 0.01966 0.17587 0.01411 0.18264 0.0111 C 0.18785 0.00648 0.1941 0.00208 0.2 -0.00046 C 0.20087 -0.00023 0.20886 0.00208 0.21025 0.00347 C 0.2191 0.01318 0.20677 0.00671 0.21736 0.0111 C 0.22031 0.01365 0.22327 0.01619 0.22622 0.01873 C 0.22761 0.02012 0.23056 0.02266 0.23056 0.02266 C 0.23247 0.0266 0.23438 0.0303 0.23629 0.03423 C 0.23733 0.03608 0.23924 0.04001 0.23924 0.04001 C 0.24184 0.05065 0.24254 0.05967 0.24358 0.071 C 0.24306 0.07424 0.24427 0.07933 0.24202 0.08048 C 0.24097 0.08094 0.20903 0.08557 0.20295 0.08649 C 0.19653 0.08858 0.19045 0.09158 0.18403 0.09413 C 0.18264 0.09551 0.18125 0.09713 0.17969 0.09806 C 0.17691 0.09968 0.17101 0.10176 0.17101 0.10176 C 0.16563 0.10662 0.1599 0.10893 0.15365 0.11147 C 0.13629 0.1272 0.16111 0.10546 0.14497 0.11725 C 0.1375 0.12257 0.13143 0.12928 0.12327 0.13275 C 0.12031 0.13529 0.11754 0.13784 0.11459 0.14038 C 0.1132 0.14177 0.11025 0.14431 0.11025 0.14431 C 0.10677 0.15102 0.10434 0.15333 0.09861 0.15587 C 0.09497 0.16304 0.08889 0.16674 0.08247 0.16929 C 0.0783 0.17831 0.07344 0.17785 0.06667 0.18108 C 0.06233 0.1901 0.05799 0.18941 0.0507 0.19265 C 0.04775 0.19403 0.04202 0.19635 0.04202 0.19635 C 0.03264 0.2049 0.02153 0.20837 0.01163 0.21577 C 0.00868 0.21809 0.0059 0.22086 0.00295 0.22341 C 0.00156 0.22479 -0.00139 0.22734 -0.00139 0.22734 C -0.00416 0.23913 -0.00555 0.22896 -0.00868 0.24075 C -0.00625 0.26203 -0.01059 0.2611 0.0059 0.2581 C 0.00886 0.25694 0.01215 0.25671 0.01459 0.25439 C 0.01597 0.25301 0.01736 0.25162 0.01893 0.25046 C 0.02309 0.24769 0.02344 0.24954 0.02761 0.24653 C 0.04167 0.23612 0.03125 0.24098 0.04063 0.23705 C 0.04497 0.23312 0.04896 0.23219 0.05365 0.22919 C 0.06198 0.22364 0.07066 0.2197 0.07952 0.21577 C 0.08507 0.21092 0.09097 0.2086 0.09722 0.20606 C 0.10469 0.19935 0.11476 0.19635 0.12327 0.19265 C 0.13472 0.18779 0.14636 0.18039 0.15799 0.17715 C 0.16736 0.17438 0.17761 0.17415 0.18698 0.17322 C 0.20573 0.17438 0.21476 0.16952 0.22761 0.18108 C 0.22952 0.18895 0.23281 0.19727 0.23629 0.20421 C 0.23681 0.20606 0.23715 0.20814 0.23768 0.20999 C 0.2382 0.21184 0.23872 0.21392 0.23924 0.21577 C 0.24028 0.2197 0.24202 0.22734 0.24202 0.22734 C 0.23802 0.28145 0.21528 0.25093 0.15799 0.25231 C 0.10903 0.27567 0.0592 0.27729 0.00729 0.27937 C 0.00295 0.28007 -0.00139 0.28053 -0.00573 0.28145 C -0.00729 0.28168 -0.00989 0.28122 -0.01007 0.2833 C -0.01094 0.29741 -0.01163 0.31221 -0.00868 0.32586 C -0.00781 0.32979 -1.94444E-6 0.32956 -1.94444E-6 0.32956 C 0.06094 0.32817 0.12031 0.32609 0.18125 0.32771 C 0.19236 0.33002 0.20243 0.33464 0.21302 0.33927 C 0.22327 0.34806 0.21893 0.34436 0.22622 0.35083 C 0.23125 0.36101 0.23351 0.36818 0.23629 0.37974 C 0.23577 0.3876 0.23577 0.39547 0.2349 0.4031 C 0.23472 0.40518 0.23455 0.40773 0.23334 0.40888 C 0.23021 0.41189 0.21997 0.41489 0.21597 0.41651 C 0.19375 0.43594 0.16788 0.43964 0.14202 0.44172 C 0.12934 0.44403 0.11806 0.44288 0.1059 0.43779 C 0.09601 0.42877 0.10052 0.43131 0.09288 0.42808 C 0.0915 0.42669 0.09011 0.42507 0.08854 0.42415 C 0.08577 0.42253 0.07952 0.42044 0.07952 0.42044 C 0.07309 0.41443 0.06545 0.41212 0.05799 0.40888 C 0.04948 0.40518 0.05781 0.40888 0.04931 0.4031 C 0.04254 0.39847 0.03351 0.39662 0.02622 0.39339 C 0.02257 0.38622 0.0165 0.38275 0.01025 0.37974 C 0.00816 0.37234 0.00747 0.36887 0.00156 0.36633 C -0.00295 0.36032 -0.00555 0.35916 -0.01146 0.35662 C -0.01441 0.35523 -0.02031 0.35291 -0.02031 0.35291 C -0.02778 0.33673 -0.01805 0.35476 -0.02743 0.34505 C -0.0368 0.33511 -0.02378 0.34205 -0.03472 0.33742 C -0.03785 0.32424 -0.0335 0.3395 -0.04045 0.32586 C -0.04132 0.32424 -0.04097 0.32146 -0.04201 0.32007 C -0.04305 0.31869 -0.04496 0.31869 -0.04635 0.31799 C -0.04826 0.31036 -0.05 0.30712 -0.05503 0.3025 C -0.05607 0.30065 -0.05677 0.29834 -0.05798 0.29672 C -0.0592 0.2951 -0.06128 0.29487 -0.06232 0.29302 C -0.06319 0.2914 -0.06302 0.28908 -0.06371 0.28723 C -0.06614 0.28099 -0.06684 0.28122 -0.071 0.27752 C -0.07448 0.26295 -0.06927 0.2803 -0.07673 0.26781 C -0.08455 0.25463 -0.06996 0.2692 -0.08264 0.2581 C -0.08819 0.2463 -0.09514 0.24445 -0.10434 0.24075 C -0.11979 0.23474 -0.13455 0.22919 -0.15069 0.22919 " pathEditMode="relative" ptsTypes="ffffffffffffffffffffffffffffffffffffffffffffffffffffffffffffffffffffffffffffffffffffffffffffffffffffffA">
                                      <p:cBhvr>
                                        <p:cTn id="6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함수의 종류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1"/>
          <a:stretch>
            <a:fillRect/>
          </a:stretch>
        </p:blipFill>
        <p:spPr bwMode="auto">
          <a:xfrm>
            <a:off x="949325" y="1211263"/>
            <a:ext cx="6975475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1771</Words>
  <Application>Microsoft Office PowerPoint</Application>
  <PresentationFormat>화면 슬라이드 쇼(4:3)</PresentationFormat>
  <Paragraphs>678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64" baseType="lpstr">
      <vt:lpstr>1_Crayons</vt:lpstr>
      <vt:lpstr>디자인 사용자 지정</vt:lpstr>
      <vt:lpstr>PowerPoint 프레젠테이션</vt:lpstr>
      <vt:lpstr>이번 장에서 학습할 내용</vt:lpstr>
      <vt:lpstr>모듈의 개념</vt:lpstr>
      <vt:lpstr>함수의 개념</vt:lpstr>
      <vt:lpstr>함수의 필요성</vt:lpstr>
      <vt:lpstr>함수의 필요성</vt:lpstr>
      <vt:lpstr>함수의 장점</vt:lpstr>
      <vt:lpstr>함수들의 연결</vt:lpstr>
      <vt:lpstr>함수의 종류</vt:lpstr>
      <vt:lpstr>중간 점검</vt:lpstr>
      <vt:lpstr>함수의 정의</vt:lpstr>
      <vt:lpstr>함수의 구조</vt:lpstr>
      <vt:lpstr>반환형</vt:lpstr>
      <vt:lpstr>매개 변수</vt:lpstr>
      <vt:lpstr>함수 정의 예제</vt:lpstr>
      <vt:lpstr>예제 #1</vt:lpstr>
      <vt:lpstr>예제 #2</vt:lpstr>
      <vt:lpstr>예제 #3</vt:lpstr>
      <vt:lpstr>예제 #4</vt:lpstr>
      <vt:lpstr>예제 #5</vt:lpstr>
      <vt:lpstr>함수 호출과 반환</vt:lpstr>
      <vt:lpstr>인수와 매개 변수</vt:lpstr>
      <vt:lpstr>반환값</vt:lpstr>
      <vt:lpstr>반환값</vt:lpstr>
      <vt:lpstr>반환값</vt:lpstr>
      <vt:lpstr>예제 3</vt:lpstr>
      <vt:lpstr>예제 3</vt:lpstr>
      <vt:lpstr>조합(combination) 계산 함수</vt:lpstr>
      <vt:lpstr>예제 </vt:lpstr>
      <vt:lpstr>예제 </vt:lpstr>
      <vt:lpstr>중간 점검</vt:lpstr>
      <vt:lpstr>실습: 소수 찾기</vt:lpstr>
      <vt:lpstr>실행결과</vt:lpstr>
      <vt:lpstr>알고리즘</vt:lpstr>
      <vt:lpstr>소스</vt:lpstr>
      <vt:lpstr>소스</vt:lpstr>
      <vt:lpstr>도전문제</vt:lpstr>
      <vt:lpstr>함수 원형</vt:lpstr>
      <vt:lpstr>함수 원형의 형식</vt:lpstr>
      <vt:lpstr>함수 원형을 사용하지 않는 예제</vt:lpstr>
      <vt:lpstr>함수 원형과 헤더 파일</vt:lpstr>
      <vt:lpstr>중간 점검</vt:lpstr>
      <vt:lpstr>라이브러리 함수</vt:lpstr>
      <vt:lpstr>난수 함수</vt:lpstr>
      <vt:lpstr>예제: 로또 번호 생성하기</vt:lpstr>
      <vt:lpstr>실습 코드 </vt:lpstr>
      <vt:lpstr>1부터 45 사이로 제한</vt:lpstr>
      <vt:lpstr>실행할 때마다 다르게 하려면</vt:lpstr>
      <vt:lpstr>실습: 자동차 게임</vt:lpstr>
      <vt:lpstr>실행 결과</vt:lpstr>
      <vt:lpstr>알고리즘</vt:lpstr>
      <vt:lpstr>소스</vt:lpstr>
      <vt:lpstr>소스</vt:lpstr>
      <vt:lpstr>도전문제</vt:lpstr>
      <vt:lpstr>우틸리티 함수</vt:lpstr>
      <vt:lpstr>수학 라이브러리 함수</vt:lpstr>
      <vt:lpstr>예제 </vt:lpstr>
      <vt:lpstr>예제</vt:lpstr>
      <vt:lpstr>수학 라이브러리 함수들</vt:lpstr>
      <vt:lpstr>중간 점검</vt:lpstr>
      <vt:lpstr>함수를 사용하는 이유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368</cp:revision>
  <dcterms:created xsi:type="dcterms:W3CDTF">2007-06-29T06:43:39Z</dcterms:created>
  <dcterms:modified xsi:type="dcterms:W3CDTF">2013-02-23T01:02:44Z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