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9"/>
  </p:notesMasterIdLst>
  <p:handoutMasterIdLst>
    <p:handoutMasterId r:id="rId60"/>
  </p:handoutMasterIdLst>
  <p:sldIdLst>
    <p:sldId id="569" r:id="rId2"/>
    <p:sldId id="567" r:id="rId3"/>
    <p:sldId id="358" r:id="rId4"/>
    <p:sldId id="570" r:id="rId5"/>
    <p:sldId id="571" r:id="rId6"/>
    <p:sldId id="572" r:id="rId7"/>
    <p:sldId id="573" r:id="rId8"/>
    <p:sldId id="574" r:id="rId9"/>
    <p:sldId id="575" r:id="rId10"/>
    <p:sldId id="532" r:id="rId11"/>
    <p:sldId id="533" r:id="rId12"/>
    <p:sldId id="576" r:id="rId13"/>
    <p:sldId id="577" r:id="rId14"/>
    <p:sldId id="596" r:id="rId15"/>
    <p:sldId id="578" r:id="rId16"/>
    <p:sldId id="597" r:id="rId17"/>
    <p:sldId id="598" r:id="rId18"/>
    <p:sldId id="579" r:id="rId19"/>
    <p:sldId id="599" r:id="rId20"/>
    <p:sldId id="593" r:id="rId21"/>
    <p:sldId id="539" r:id="rId22"/>
    <p:sldId id="580" r:id="rId23"/>
    <p:sldId id="600" r:id="rId24"/>
    <p:sldId id="601" r:id="rId25"/>
    <p:sldId id="542" r:id="rId26"/>
    <p:sldId id="594" r:id="rId27"/>
    <p:sldId id="581" r:id="rId28"/>
    <p:sldId id="582" r:id="rId29"/>
    <p:sldId id="583" r:id="rId30"/>
    <p:sldId id="585" r:id="rId31"/>
    <p:sldId id="584" r:id="rId32"/>
    <p:sldId id="595" r:id="rId33"/>
    <p:sldId id="544" r:id="rId34"/>
    <p:sldId id="586" r:id="rId35"/>
    <p:sldId id="602" r:id="rId36"/>
    <p:sldId id="543" r:id="rId37"/>
    <p:sldId id="547" r:id="rId38"/>
    <p:sldId id="548" r:id="rId39"/>
    <p:sldId id="587" r:id="rId40"/>
    <p:sldId id="603" r:id="rId41"/>
    <p:sldId id="604" r:id="rId42"/>
    <p:sldId id="605" r:id="rId43"/>
    <p:sldId id="588" r:id="rId44"/>
    <p:sldId id="553" r:id="rId45"/>
    <p:sldId id="554" r:id="rId46"/>
    <p:sldId id="555" r:id="rId47"/>
    <p:sldId id="556" r:id="rId48"/>
    <p:sldId id="562" r:id="rId49"/>
    <p:sldId id="563" r:id="rId50"/>
    <p:sldId id="564" r:id="rId51"/>
    <p:sldId id="565" r:id="rId52"/>
    <p:sldId id="566" r:id="rId53"/>
    <p:sldId id="591" r:id="rId54"/>
    <p:sldId id="590" r:id="rId55"/>
    <p:sldId id="592" r:id="rId56"/>
    <p:sldId id="589" r:id="rId57"/>
    <p:sldId id="568" r:id="rId5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FFFF99"/>
    <a:srgbClr val="CCFF66"/>
    <a:srgbClr val="99FFCC"/>
    <a:srgbClr val="FF9999"/>
    <a:srgbClr val="FFFFCC"/>
    <a:srgbClr val="FFCC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8" autoAdjust="0"/>
    <p:restoredTop sz="91705" autoAdjust="0"/>
  </p:normalViewPr>
  <p:slideViewPr>
    <p:cSldViewPr snapToGrid="0">
      <p:cViewPr>
        <p:scale>
          <a:sx n="100" d="100"/>
          <a:sy n="100" d="100"/>
        </p:scale>
        <p:origin x="-48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789F9-63FE-44CC-BC21-5DE0E90B00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93E3B18-5A7E-44DA-A14D-C3C6CD2E325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gm:t>
    </dgm:pt>
    <dgm:pt modelId="{4CA71FF6-D331-4052-8FB6-75216560671E}" type="parTrans" cxnId="{A052B4C4-CD3F-4431-A318-74B2B7114945}">
      <dgm:prSet/>
      <dgm:spPr/>
    </dgm:pt>
    <dgm:pt modelId="{81DD91B5-4D75-492A-A32F-D2B6510553CD}" type="sibTrans" cxnId="{A052B4C4-CD3F-4431-A318-74B2B7114945}">
      <dgm:prSet/>
      <dgm:spPr/>
    </dgm:pt>
    <dgm:pt modelId="{568B6EF3-EAE0-4FD9-845C-2A4EA2D3B1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gm:t>
    </dgm:pt>
    <dgm:pt modelId="{6A84098C-4921-4C5A-8209-994D83EDBF67}" type="parTrans" cxnId="{CCA9D3FF-8974-4C47-A102-DD77BA714456}">
      <dgm:prSet/>
      <dgm:spPr/>
    </dgm:pt>
    <dgm:pt modelId="{ADD85BBE-7B28-4D64-B778-12DBE8C48954}" type="sibTrans" cxnId="{CCA9D3FF-8974-4C47-A102-DD77BA714456}">
      <dgm:prSet/>
      <dgm:spPr/>
    </dgm:pt>
    <dgm:pt modelId="{5A7181F5-CD48-4F4D-A55F-BB52381ECBA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gm:t>
    </dgm:pt>
    <dgm:pt modelId="{9EB50F84-4D98-4AFE-BDD1-FA77A5760ECC}" type="parTrans" cxnId="{71DB25B3-4FF0-4053-AE48-8F72F4F04717}">
      <dgm:prSet/>
      <dgm:spPr/>
    </dgm:pt>
    <dgm:pt modelId="{5B55E514-B79E-4D6C-AE79-6DD5905701DF}" type="sibTrans" cxnId="{71DB25B3-4FF0-4053-AE48-8F72F4F04717}">
      <dgm:prSet/>
      <dgm:spPr/>
    </dgm:pt>
    <dgm:pt modelId="{56994F5C-2F17-48E7-8A34-F9F21C5C5C6E}" type="pres">
      <dgm:prSet presAssocID="{212789F9-63FE-44CC-BC21-5DE0E90B00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7CCFF3-CE75-4EE9-95AA-B1337C19BDBB}" type="pres">
      <dgm:prSet presAssocID="{193E3B18-5A7E-44DA-A14D-C3C6CD2E3254}" presName="hierRoot1" presStyleCnt="0">
        <dgm:presLayoutVars>
          <dgm:hierBranch/>
        </dgm:presLayoutVars>
      </dgm:prSet>
      <dgm:spPr/>
    </dgm:pt>
    <dgm:pt modelId="{7C0DE5BD-A54B-44E7-9147-707A5B54A874}" type="pres">
      <dgm:prSet presAssocID="{193E3B18-5A7E-44DA-A14D-C3C6CD2E3254}" presName="rootComposite1" presStyleCnt="0"/>
      <dgm:spPr/>
    </dgm:pt>
    <dgm:pt modelId="{D99D68C3-18B0-4717-928C-930E93642107}" type="pres">
      <dgm:prSet presAssocID="{193E3B18-5A7E-44DA-A14D-C3C6CD2E325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EB1504-45B8-49BC-9F91-7AE8CB64C9C9}" type="pres">
      <dgm:prSet presAssocID="{193E3B18-5A7E-44DA-A14D-C3C6CD2E325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9A9AFF5-66A6-4CB3-8816-CDB9870BF98E}" type="pres">
      <dgm:prSet presAssocID="{193E3B18-5A7E-44DA-A14D-C3C6CD2E3254}" presName="hierChild2" presStyleCnt="0"/>
      <dgm:spPr/>
    </dgm:pt>
    <dgm:pt modelId="{95181B12-E016-4A5D-9E59-385F47932CDF}" type="pres">
      <dgm:prSet presAssocID="{6A84098C-4921-4C5A-8209-994D83EDBF67}" presName="Name35" presStyleLbl="parChTrans1D2" presStyleIdx="0" presStyleCnt="2"/>
      <dgm:spPr/>
    </dgm:pt>
    <dgm:pt modelId="{2DD3B717-1EC7-437B-AE27-FA153101B9E1}" type="pres">
      <dgm:prSet presAssocID="{568B6EF3-EAE0-4FD9-845C-2A4EA2D3B16E}" presName="hierRoot2" presStyleCnt="0">
        <dgm:presLayoutVars>
          <dgm:hierBranch/>
        </dgm:presLayoutVars>
      </dgm:prSet>
      <dgm:spPr/>
    </dgm:pt>
    <dgm:pt modelId="{41556B83-CAF5-4C6E-BC34-73F762E8FB61}" type="pres">
      <dgm:prSet presAssocID="{568B6EF3-EAE0-4FD9-845C-2A4EA2D3B16E}" presName="rootComposite" presStyleCnt="0"/>
      <dgm:spPr/>
    </dgm:pt>
    <dgm:pt modelId="{5F25180A-ADCD-4471-8061-EC0056E798D1}" type="pres">
      <dgm:prSet presAssocID="{568B6EF3-EAE0-4FD9-845C-2A4EA2D3B16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2DF8F-20D9-4CA2-AD29-8570779121A8}" type="pres">
      <dgm:prSet presAssocID="{568B6EF3-EAE0-4FD9-845C-2A4EA2D3B16E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C1DB8E2-787F-41B6-9BE7-83010493D710}" type="pres">
      <dgm:prSet presAssocID="{568B6EF3-EAE0-4FD9-845C-2A4EA2D3B16E}" presName="hierChild4" presStyleCnt="0"/>
      <dgm:spPr/>
    </dgm:pt>
    <dgm:pt modelId="{087BFC5C-8909-40ED-BF06-DB20238EBBAF}" type="pres">
      <dgm:prSet presAssocID="{568B6EF3-EAE0-4FD9-845C-2A4EA2D3B16E}" presName="hierChild5" presStyleCnt="0"/>
      <dgm:spPr/>
    </dgm:pt>
    <dgm:pt modelId="{0DAC340A-AD89-4545-B333-5AB3D115B19B}" type="pres">
      <dgm:prSet presAssocID="{9EB50F84-4D98-4AFE-BDD1-FA77A5760ECC}" presName="Name35" presStyleLbl="parChTrans1D2" presStyleIdx="1" presStyleCnt="2"/>
      <dgm:spPr/>
    </dgm:pt>
    <dgm:pt modelId="{566D7352-3B86-446D-B0F3-34F35CF04A20}" type="pres">
      <dgm:prSet presAssocID="{5A7181F5-CD48-4F4D-A55F-BB52381ECBA9}" presName="hierRoot2" presStyleCnt="0">
        <dgm:presLayoutVars>
          <dgm:hierBranch/>
        </dgm:presLayoutVars>
      </dgm:prSet>
      <dgm:spPr/>
    </dgm:pt>
    <dgm:pt modelId="{6893EE55-7C12-40E0-968E-56B63A33686E}" type="pres">
      <dgm:prSet presAssocID="{5A7181F5-CD48-4F4D-A55F-BB52381ECBA9}" presName="rootComposite" presStyleCnt="0"/>
      <dgm:spPr/>
    </dgm:pt>
    <dgm:pt modelId="{140B167C-4AB5-4192-9EEC-06F76463D41A}" type="pres">
      <dgm:prSet presAssocID="{5A7181F5-CD48-4F4D-A55F-BB52381ECBA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32C3C7-ABDF-4A3A-B74C-06D1F51577F0}" type="pres">
      <dgm:prSet presAssocID="{5A7181F5-CD48-4F4D-A55F-BB52381ECBA9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3573E7B-0C30-4D8D-928F-48CB699306B0}" type="pres">
      <dgm:prSet presAssocID="{5A7181F5-CD48-4F4D-A55F-BB52381ECBA9}" presName="hierChild4" presStyleCnt="0"/>
      <dgm:spPr/>
    </dgm:pt>
    <dgm:pt modelId="{B5F74384-87BC-4258-8BAD-89DD524D415B}" type="pres">
      <dgm:prSet presAssocID="{5A7181F5-CD48-4F4D-A55F-BB52381ECBA9}" presName="hierChild5" presStyleCnt="0"/>
      <dgm:spPr/>
    </dgm:pt>
    <dgm:pt modelId="{6AF4F671-184C-4198-B8DE-6D74548185D2}" type="pres">
      <dgm:prSet presAssocID="{193E3B18-5A7E-44DA-A14D-C3C6CD2E3254}" presName="hierChild3" presStyleCnt="0"/>
      <dgm:spPr/>
    </dgm:pt>
  </dgm:ptLst>
  <dgm:cxnLst>
    <dgm:cxn modelId="{A052B4C4-CD3F-4431-A318-74B2B7114945}" srcId="{212789F9-63FE-44CC-BC21-5DE0E90B0025}" destId="{193E3B18-5A7E-44DA-A14D-C3C6CD2E3254}" srcOrd="0" destOrd="0" parTransId="{4CA71FF6-D331-4052-8FB6-75216560671E}" sibTransId="{81DD91B5-4D75-492A-A32F-D2B6510553CD}"/>
    <dgm:cxn modelId="{39A9ED65-811B-4B92-93AB-958608370E22}" type="presOf" srcId="{5A7181F5-CD48-4F4D-A55F-BB52381ECBA9}" destId="{E332C3C7-ABDF-4A3A-B74C-06D1F51577F0}" srcOrd="1" destOrd="0" presId="urn:microsoft.com/office/officeart/2005/8/layout/orgChart1"/>
    <dgm:cxn modelId="{71E6BE00-6135-4AF6-BAB0-E192CF748C84}" type="presOf" srcId="{193E3B18-5A7E-44DA-A14D-C3C6CD2E3254}" destId="{B3EB1504-45B8-49BC-9F91-7AE8CB64C9C9}" srcOrd="1" destOrd="0" presId="urn:microsoft.com/office/officeart/2005/8/layout/orgChart1"/>
    <dgm:cxn modelId="{0E36BDD4-FED6-4C77-A3FA-17A10CB4DC0A}" type="presOf" srcId="{568B6EF3-EAE0-4FD9-845C-2A4EA2D3B16E}" destId="{5F25180A-ADCD-4471-8061-EC0056E798D1}" srcOrd="0" destOrd="0" presId="urn:microsoft.com/office/officeart/2005/8/layout/orgChart1"/>
    <dgm:cxn modelId="{8754182E-D4C1-41F6-8199-FD7BAC0EE0E4}" type="presOf" srcId="{212789F9-63FE-44CC-BC21-5DE0E90B0025}" destId="{56994F5C-2F17-48E7-8A34-F9F21C5C5C6E}" srcOrd="0" destOrd="0" presId="urn:microsoft.com/office/officeart/2005/8/layout/orgChart1"/>
    <dgm:cxn modelId="{22021B05-77D4-40C4-865A-E442BE4F100F}" type="presOf" srcId="{9EB50F84-4D98-4AFE-BDD1-FA77A5760ECC}" destId="{0DAC340A-AD89-4545-B333-5AB3D115B19B}" srcOrd="0" destOrd="0" presId="urn:microsoft.com/office/officeart/2005/8/layout/orgChart1"/>
    <dgm:cxn modelId="{145F4526-4B97-4DF5-A0A5-A401A139E565}" type="presOf" srcId="{193E3B18-5A7E-44DA-A14D-C3C6CD2E3254}" destId="{D99D68C3-18B0-4717-928C-930E93642107}" srcOrd="0" destOrd="0" presId="urn:microsoft.com/office/officeart/2005/8/layout/orgChart1"/>
    <dgm:cxn modelId="{8808604E-D264-4E85-9CDC-31D5F12662DD}" type="presOf" srcId="{568B6EF3-EAE0-4FD9-845C-2A4EA2D3B16E}" destId="{34A2DF8F-20D9-4CA2-AD29-8570779121A8}" srcOrd="1" destOrd="0" presId="urn:microsoft.com/office/officeart/2005/8/layout/orgChart1"/>
    <dgm:cxn modelId="{89924F91-2322-4446-9DC6-3FCFC2BB224B}" type="presOf" srcId="{6A84098C-4921-4C5A-8209-994D83EDBF67}" destId="{95181B12-E016-4A5D-9E59-385F47932CDF}" srcOrd="0" destOrd="0" presId="urn:microsoft.com/office/officeart/2005/8/layout/orgChart1"/>
    <dgm:cxn modelId="{71DB25B3-4FF0-4053-AE48-8F72F4F04717}" srcId="{193E3B18-5A7E-44DA-A14D-C3C6CD2E3254}" destId="{5A7181F5-CD48-4F4D-A55F-BB52381ECBA9}" srcOrd="1" destOrd="0" parTransId="{9EB50F84-4D98-4AFE-BDD1-FA77A5760ECC}" sibTransId="{5B55E514-B79E-4D6C-AE79-6DD5905701DF}"/>
    <dgm:cxn modelId="{CCA9D3FF-8974-4C47-A102-DD77BA714456}" srcId="{193E3B18-5A7E-44DA-A14D-C3C6CD2E3254}" destId="{568B6EF3-EAE0-4FD9-845C-2A4EA2D3B16E}" srcOrd="0" destOrd="0" parTransId="{6A84098C-4921-4C5A-8209-994D83EDBF67}" sibTransId="{ADD85BBE-7B28-4D64-B778-12DBE8C48954}"/>
    <dgm:cxn modelId="{0C02F28A-805C-42CD-92D6-3ABE5E76947C}" type="presOf" srcId="{5A7181F5-CD48-4F4D-A55F-BB52381ECBA9}" destId="{140B167C-4AB5-4192-9EEC-06F76463D41A}" srcOrd="0" destOrd="0" presId="urn:microsoft.com/office/officeart/2005/8/layout/orgChart1"/>
    <dgm:cxn modelId="{3DAC1154-9391-449D-9861-52439D111BF4}" type="presParOf" srcId="{56994F5C-2F17-48E7-8A34-F9F21C5C5C6E}" destId="{1E7CCFF3-CE75-4EE9-95AA-B1337C19BDBB}" srcOrd="0" destOrd="0" presId="urn:microsoft.com/office/officeart/2005/8/layout/orgChart1"/>
    <dgm:cxn modelId="{EC5A8492-D9FD-4C08-ABD5-0659DC5B37B9}" type="presParOf" srcId="{1E7CCFF3-CE75-4EE9-95AA-B1337C19BDBB}" destId="{7C0DE5BD-A54B-44E7-9147-707A5B54A874}" srcOrd="0" destOrd="0" presId="urn:microsoft.com/office/officeart/2005/8/layout/orgChart1"/>
    <dgm:cxn modelId="{661DA3A0-C5DD-48C1-8B1F-757117BABEB7}" type="presParOf" srcId="{7C0DE5BD-A54B-44E7-9147-707A5B54A874}" destId="{D99D68C3-18B0-4717-928C-930E93642107}" srcOrd="0" destOrd="0" presId="urn:microsoft.com/office/officeart/2005/8/layout/orgChart1"/>
    <dgm:cxn modelId="{55F304A3-171F-49E6-BFEC-4A25A70D4BE7}" type="presParOf" srcId="{7C0DE5BD-A54B-44E7-9147-707A5B54A874}" destId="{B3EB1504-45B8-49BC-9F91-7AE8CB64C9C9}" srcOrd="1" destOrd="0" presId="urn:microsoft.com/office/officeart/2005/8/layout/orgChart1"/>
    <dgm:cxn modelId="{556FD6CA-1C55-4352-95DC-C27AAF42DEFF}" type="presParOf" srcId="{1E7CCFF3-CE75-4EE9-95AA-B1337C19BDBB}" destId="{A9A9AFF5-66A6-4CB3-8816-CDB9870BF98E}" srcOrd="1" destOrd="0" presId="urn:microsoft.com/office/officeart/2005/8/layout/orgChart1"/>
    <dgm:cxn modelId="{91E92A29-454B-4CB9-9C92-12A9BBDF2889}" type="presParOf" srcId="{A9A9AFF5-66A6-4CB3-8816-CDB9870BF98E}" destId="{95181B12-E016-4A5D-9E59-385F47932CDF}" srcOrd="0" destOrd="0" presId="urn:microsoft.com/office/officeart/2005/8/layout/orgChart1"/>
    <dgm:cxn modelId="{0393E9A5-E85A-419A-8292-212E3CF039F1}" type="presParOf" srcId="{A9A9AFF5-66A6-4CB3-8816-CDB9870BF98E}" destId="{2DD3B717-1EC7-437B-AE27-FA153101B9E1}" srcOrd="1" destOrd="0" presId="urn:microsoft.com/office/officeart/2005/8/layout/orgChart1"/>
    <dgm:cxn modelId="{3B5A6E2C-6ECA-4638-A35E-D2C5171C415D}" type="presParOf" srcId="{2DD3B717-1EC7-437B-AE27-FA153101B9E1}" destId="{41556B83-CAF5-4C6E-BC34-73F762E8FB61}" srcOrd="0" destOrd="0" presId="urn:microsoft.com/office/officeart/2005/8/layout/orgChart1"/>
    <dgm:cxn modelId="{1D3AB490-CDFF-4AF3-BA35-42949E84C487}" type="presParOf" srcId="{41556B83-CAF5-4C6E-BC34-73F762E8FB61}" destId="{5F25180A-ADCD-4471-8061-EC0056E798D1}" srcOrd="0" destOrd="0" presId="urn:microsoft.com/office/officeart/2005/8/layout/orgChart1"/>
    <dgm:cxn modelId="{EAB128B5-7329-4B57-ADD5-E29910FEA0BC}" type="presParOf" srcId="{41556B83-CAF5-4C6E-BC34-73F762E8FB61}" destId="{34A2DF8F-20D9-4CA2-AD29-8570779121A8}" srcOrd="1" destOrd="0" presId="urn:microsoft.com/office/officeart/2005/8/layout/orgChart1"/>
    <dgm:cxn modelId="{291DD504-BE26-4FEA-A649-CFAC8BDED708}" type="presParOf" srcId="{2DD3B717-1EC7-437B-AE27-FA153101B9E1}" destId="{3C1DB8E2-787F-41B6-9BE7-83010493D710}" srcOrd="1" destOrd="0" presId="urn:microsoft.com/office/officeart/2005/8/layout/orgChart1"/>
    <dgm:cxn modelId="{4A361548-27B9-4E32-BC02-FD57AB2FF97E}" type="presParOf" srcId="{2DD3B717-1EC7-437B-AE27-FA153101B9E1}" destId="{087BFC5C-8909-40ED-BF06-DB20238EBBAF}" srcOrd="2" destOrd="0" presId="urn:microsoft.com/office/officeart/2005/8/layout/orgChart1"/>
    <dgm:cxn modelId="{356C8CCC-E39A-452B-AF3F-4D2C58AA3F5E}" type="presParOf" srcId="{A9A9AFF5-66A6-4CB3-8816-CDB9870BF98E}" destId="{0DAC340A-AD89-4545-B333-5AB3D115B19B}" srcOrd="2" destOrd="0" presId="urn:microsoft.com/office/officeart/2005/8/layout/orgChart1"/>
    <dgm:cxn modelId="{B32BDF54-264F-476B-8C60-D898FF09CFC6}" type="presParOf" srcId="{A9A9AFF5-66A6-4CB3-8816-CDB9870BF98E}" destId="{566D7352-3B86-446D-B0F3-34F35CF04A20}" srcOrd="3" destOrd="0" presId="urn:microsoft.com/office/officeart/2005/8/layout/orgChart1"/>
    <dgm:cxn modelId="{27F43507-8E04-4234-9F79-01A3D3095388}" type="presParOf" srcId="{566D7352-3B86-446D-B0F3-34F35CF04A20}" destId="{6893EE55-7C12-40E0-968E-56B63A33686E}" srcOrd="0" destOrd="0" presId="urn:microsoft.com/office/officeart/2005/8/layout/orgChart1"/>
    <dgm:cxn modelId="{73B10679-2D46-4844-8F2C-2DBF37CDADB8}" type="presParOf" srcId="{6893EE55-7C12-40E0-968E-56B63A33686E}" destId="{140B167C-4AB5-4192-9EEC-06F76463D41A}" srcOrd="0" destOrd="0" presId="urn:microsoft.com/office/officeart/2005/8/layout/orgChart1"/>
    <dgm:cxn modelId="{D6C5C194-9781-4CC5-8B55-1B3106BD3F83}" type="presParOf" srcId="{6893EE55-7C12-40E0-968E-56B63A33686E}" destId="{E332C3C7-ABDF-4A3A-B74C-06D1F51577F0}" srcOrd="1" destOrd="0" presId="urn:microsoft.com/office/officeart/2005/8/layout/orgChart1"/>
    <dgm:cxn modelId="{D8C48BAF-C01B-4E75-9FA3-6C9CA0B17A80}" type="presParOf" srcId="{566D7352-3B86-446D-B0F3-34F35CF04A20}" destId="{33573E7B-0C30-4D8D-928F-48CB699306B0}" srcOrd="1" destOrd="0" presId="urn:microsoft.com/office/officeart/2005/8/layout/orgChart1"/>
    <dgm:cxn modelId="{C4072293-6100-423B-8AEE-EECE1EA144B3}" type="presParOf" srcId="{566D7352-3B86-446D-B0F3-34F35CF04A20}" destId="{B5F74384-87BC-4258-8BAD-89DD524D415B}" srcOrd="2" destOrd="0" presId="urn:microsoft.com/office/officeart/2005/8/layout/orgChart1"/>
    <dgm:cxn modelId="{9F4CD9D4-48ED-47C5-B7E5-AC2B992AD70C}" type="presParOf" srcId="{1E7CCFF3-CE75-4EE9-95AA-B1337C19BDBB}" destId="{6AF4F671-184C-4198-B8DE-6D74548185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C340A-AD89-4545-B333-5AB3D115B19B}">
      <dsp:nvSpPr>
        <dsp:cNvPr id="0" name=""/>
        <dsp:cNvSpPr/>
      </dsp:nvSpPr>
      <dsp:spPr>
        <a:xfrm>
          <a:off x="3267075" y="660698"/>
          <a:ext cx="798642" cy="27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07"/>
              </a:lnTo>
              <a:lnTo>
                <a:pt x="798642" y="138607"/>
              </a:lnTo>
              <a:lnTo>
                <a:pt x="798642" y="277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1B12-E016-4A5D-9E59-385F47932CDF}">
      <dsp:nvSpPr>
        <dsp:cNvPr id="0" name=""/>
        <dsp:cNvSpPr/>
      </dsp:nvSpPr>
      <dsp:spPr>
        <a:xfrm>
          <a:off x="2468432" y="660698"/>
          <a:ext cx="798642" cy="277214"/>
        </a:xfrm>
        <a:custGeom>
          <a:avLst/>
          <a:gdLst/>
          <a:ahLst/>
          <a:cxnLst/>
          <a:rect l="0" t="0" r="0" b="0"/>
          <a:pathLst>
            <a:path>
              <a:moveTo>
                <a:pt x="798642" y="0"/>
              </a:moveTo>
              <a:lnTo>
                <a:pt x="798642" y="138607"/>
              </a:lnTo>
              <a:lnTo>
                <a:pt x="0" y="138607"/>
              </a:lnTo>
              <a:lnTo>
                <a:pt x="0" y="277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D68C3-18B0-4717-928C-930E93642107}">
      <dsp:nvSpPr>
        <dsp:cNvPr id="0" name=""/>
        <dsp:cNvSpPr/>
      </dsp:nvSpPr>
      <dsp:spPr>
        <a:xfrm>
          <a:off x="2607039" y="66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sp:txBody>
      <dsp:txXfrm>
        <a:off x="2607039" y="663"/>
        <a:ext cx="1320070" cy="660035"/>
      </dsp:txXfrm>
    </dsp:sp>
    <dsp:sp modelId="{5F25180A-ADCD-4471-8061-EC0056E798D1}">
      <dsp:nvSpPr>
        <dsp:cNvPr id="0" name=""/>
        <dsp:cNvSpPr/>
      </dsp:nvSpPr>
      <dsp:spPr>
        <a:xfrm>
          <a:off x="1808397" y="93791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sp:txBody>
      <dsp:txXfrm>
        <a:off x="1808397" y="937913"/>
        <a:ext cx="1320070" cy="660035"/>
      </dsp:txXfrm>
    </dsp:sp>
    <dsp:sp modelId="{140B167C-4AB5-4192-9EEC-06F76463D41A}">
      <dsp:nvSpPr>
        <dsp:cNvPr id="0" name=""/>
        <dsp:cNvSpPr/>
      </dsp:nvSpPr>
      <dsp:spPr>
        <a:xfrm>
          <a:off x="3405682" y="93791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sp:txBody>
      <dsp:txXfrm>
        <a:off x="3405682" y="937913"/>
        <a:ext cx="1320070" cy="660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7A613101-F9AF-4B08-A1CD-9EF4DF120FA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55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02267225-EC83-4D9F-8F64-FEA8161481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049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D02610-65F4-409A-9A79-C5D1B7BC3A0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2035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6B5198-0486-452C-B3E4-2C726B4FF10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746658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C2B20C-0E19-4C16-8A40-115BA92726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476447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BA0C1A-6685-4AF4-8699-9772D10B313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7675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081E9A-4C9F-409A-A267-E613CA64F88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9636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C5139A-A1C6-40B1-8904-7DFEE36B5F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0875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F02B6-8AA3-42DD-9BEF-E451541AED2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64233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50D58F-5AB3-42B3-B437-4E5EBFA9D50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2499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356DA-40D4-4DD0-94D5-C11ACBBD1BE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08430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2BA150-8FCD-4D04-80D0-FA023502D43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21568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922782-7808-4628-BD14-81E2F456F4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513003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33E7C4-24DB-4444-859E-8DD6EB08560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084979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413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4D87D767-D888-4140-B232-FA6F330AB33E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741381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138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w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wmf"/><Relationship Id="rId9" Type="http://schemas.microsoft.com/office/2007/relationships/diagramDrawing" Target="../diagrams/drawin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jpeg"/><Relationship Id="rId4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0355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0356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740358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740359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0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1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2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3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4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6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7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8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69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71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40372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0373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1000 w 1282"/>
                <a:gd name="T1" fmla="*/ 0 h 578"/>
                <a:gd name="T2" fmla="*/ 923 w 1282"/>
                <a:gd name="T3" fmla="*/ 575 h 578"/>
                <a:gd name="T4" fmla="*/ 920 w 1282"/>
                <a:gd name="T5" fmla="*/ 575 h 578"/>
                <a:gd name="T6" fmla="*/ 915 w 1282"/>
                <a:gd name="T7" fmla="*/ 575 h 578"/>
                <a:gd name="T8" fmla="*/ 910 w 1282"/>
                <a:gd name="T9" fmla="*/ 575 h 578"/>
                <a:gd name="T10" fmla="*/ 904 w 1282"/>
                <a:gd name="T11" fmla="*/ 575 h 578"/>
                <a:gd name="T12" fmla="*/ 897 w 1282"/>
                <a:gd name="T13" fmla="*/ 575 h 578"/>
                <a:gd name="T14" fmla="*/ 892 w 1282"/>
                <a:gd name="T15" fmla="*/ 575 h 578"/>
                <a:gd name="T16" fmla="*/ 882 w 1282"/>
                <a:gd name="T17" fmla="*/ 575 h 578"/>
                <a:gd name="T18" fmla="*/ 874 w 1282"/>
                <a:gd name="T19" fmla="*/ 575 h 578"/>
                <a:gd name="T20" fmla="*/ 864 w 1282"/>
                <a:gd name="T21" fmla="*/ 575 h 578"/>
                <a:gd name="T22" fmla="*/ 854 w 1282"/>
                <a:gd name="T23" fmla="*/ 575 h 578"/>
                <a:gd name="T24" fmla="*/ 843 w 1282"/>
                <a:gd name="T25" fmla="*/ 575 h 578"/>
                <a:gd name="T26" fmla="*/ 830 w 1282"/>
                <a:gd name="T27" fmla="*/ 575 h 578"/>
                <a:gd name="T28" fmla="*/ 817 w 1282"/>
                <a:gd name="T29" fmla="*/ 575 h 578"/>
                <a:gd name="T30" fmla="*/ 804 w 1282"/>
                <a:gd name="T31" fmla="*/ 576 h 578"/>
                <a:gd name="T32" fmla="*/ 789 w 1282"/>
                <a:gd name="T33" fmla="*/ 576 h 578"/>
                <a:gd name="T34" fmla="*/ 774 w 1282"/>
                <a:gd name="T35" fmla="*/ 576 h 578"/>
                <a:gd name="T36" fmla="*/ 759 w 1282"/>
                <a:gd name="T37" fmla="*/ 576 h 578"/>
                <a:gd name="T38" fmla="*/ 743 w 1282"/>
                <a:gd name="T39" fmla="*/ 576 h 578"/>
                <a:gd name="T40" fmla="*/ 727 w 1282"/>
                <a:gd name="T41" fmla="*/ 576 h 578"/>
                <a:gd name="T42" fmla="*/ 709 w 1282"/>
                <a:gd name="T43" fmla="*/ 576 h 578"/>
                <a:gd name="T44" fmla="*/ 691 w 1282"/>
                <a:gd name="T45" fmla="*/ 576 h 578"/>
                <a:gd name="T46" fmla="*/ 673 w 1282"/>
                <a:gd name="T47" fmla="*/ 576 h 578"/>
                <a:gd name="T48" fmla="*/ 654 w 1282"/>
                <a:gd name="T49" fmla="*/ 576 h 578"/>
                <a:gd name="T50" fmla="*/ 635 w 1282"/>
                <a:gd name="T51" fmla="*/ 576 h 578"/>
                <a:gd name="T52" fmla="*/ 615 w 1282"/>
                <a:gd name="T53" fmla="*/ 576 h 578"/>
                <a:gd name="T54" fmla="*/ 595 w 1282"/>
                <a:gd name="T55" fmla="*/ 576 h 578"/>
                <a:gd name="T56" fmla="*/ 575 w 1282"/>
                <a:gd name="T57" fmla="*/ 576 h 578"/>
                <a:gd name="T58" fmla="*/ 554 w 1282"/>
                <a:gd name="T59" fmla="*/ 576 h 578"/>
                <a:gd name="T60" fmla="*/ 533 w 1282"/>
                <a:gd name="T61" fmla="*/ 576 h 578"/>
                <a:gd name="T62" fmla="*/ 512 w 1282"/>
                <a:gd name="T63" fmla="*/ 576 h 578"/>
                <a:gd name="T64" fmla="*/ 489 w 1282"/>
                <a:gd name="T65" fmla="*/ 576 h 578"/>
                <a:gd name="T66" fmla="*/ 467 w 1282"/>
                <a:gd name="T67" fmla="*/ 576 h 578"/>
                <a:gd name="T68" fmla="*/ 445 w 1282"/>
                <a:gd name="T69" fmla="*/ 576 h 578"/>
                <a:gd name="T70" fmla="*/ 422 w 1282"/>
                <a:gd name="T71" fmla="*/ 576 h 578"/>
                <a:gd name="T72" fmla="*/ 400 w 1282"/>
                <a:gd name="T73" fmla="*/ 576 h 578"/>
                <a:gd name="T74" fmla="*/ 377 w 1282"/>
                <a:gd name="T75" fmla="*/ 576 h 578"/>
                <a:gd name="T76" fmla="*/ 355 w 1282"/>
                <a:gd name="T77" fmla="*/ 576 h 578"/>
                <a:gd name="T78" fmla="*/ 333 w 1282"/>
                <a:gd name="T79" fmla="*/ 576 h 578"/>
                <a:gd name="T80" fmla="*/ 310 w 1282"/>
                <a:gd name="T81" fmla="*/ 576 h 578"/>
                <a:gd name="T82" fmla="*/ 288 w 1282"/>
                <a:gd name="T83" fmla="*/ 576 h 578"/>
                <a:gd name="T84" fmla="*/ 268 w 1282"/>
                <a:gd name="T85" fmla="*/ 576 h 578"/>
                <a:gd name="T86" fmla="*/ 246 w 1282"/>
                <a:gd name="T87" fmla="*/ 576 h 578"/>
                <a:gd name="T88" fmla="*/ 225 w 1282"/>
                <a:gd name="T89" fmla="*/ 576 h 578"/>
                <a:gd name="T90" fmla="*/ 205 w 1282"/>
                <a:gd name="T91" fmla="*/ 576 h 578"/>
                <a:gd name="T92" fmla="*/ 186 w 1282"/>
                <a:gd name="T93" fmla="*/ 576 h 578"/>
                <a:gd name="T94" fmla="*/ 167 w 1282"/>
                <a:gd name="T95" fmla="*/ 578 h 578"/>
                <a:gd name="T96" fmla="*/ 149 w 1282"/>
                <a:gd name="T97" fmla="*/ 576 h 578"/>
                <a:gd name="T98" fmla="*/ 131 w 1282"/>
                <a:gd name="T99" fmla="*/ 576 h 578"/>
                <a:gd name="T100" fmla="*/ 115 w 1282"/>
                <a:gd name="T101" fmla="*/ 576 h 578"/>
                <a:gd name="T102" fmla="*/ 98 w 1282"/>
                <a:gd name="T103" fmla="*/ 576 h 578"/>
                <a:gd name="T104" fmla="*/ 83 w 1282"/>
                <a:gd name="T105" fmla="*/ 576 h 578"/>
                <a:gd name="T106" fmla="*/ 68 w 1282"/>
                <a:gd name="T107" fmla="*/ 576 h 578"/>
                <a:gd name="T108" fmla="*/ 56 w 1282"/>
                <a:gd name="T109" fmla="*/ 576 h 578"/>
                <a:gd name="T110" fmla="*/ 45 w 1282"/>
                <a:gd name="T111" fmla="*/ 576 h 578"/>
                <a:gd name="T112" fmla="*/ 33 w 1282"/>
                <a:gd name="T113" fmla="*/ 576 h 578"/>
                <a:gd name="T114" fmla="*/ 23 w 1282"/>
                <a:gd name="T115" fmla="*/ 576 h 578"/>
                <a:gd name="T116" fmla="*/ 15 w 1282"/>
                <a:gd name="T117" fmla="*/ 576 h 578"/>
                <a:gd name="T118" fmla="*/ 10 w 1282"/>
                <a:gd name="T119" fmla="*/ 576 h 578"/>
                <a:gd name="T120" fmla="*/ 0 w 1282"/>
                <a:gd name="T121" fmla="*/ 576 h 578"/>
                <a:gd name="T122" fmla="*/ 0 w 1282"/>
                <a:gd name="T123" fmla="*/ 576 h 578"/>
                <a:gd name="T124" fmla="*/ 0 w 1282"/>
                <a:gd name="T125" fmla="*/ 9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74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71 w 693"/>
                <a:gd name="T1" fmla="*/ 0 h 544"/>
                <a:gd name="T2" fmla="*/ 58 w 693"/>
                <a:gd name="T3" fmla="*/ 108 h 544"/>
                <a:gd name="T4" fmla="*/ 137 w 693"/>
                <a:gd name="T5" fmla="*/ 159 h 544"/>
                <a:gd name="T6" fmla="*/ 50 w 693"/>
                <a:gd name="T7" fmla="*/ 134 h 544"/>
                <a:gd name="T8" fmla="*/ 32 w 693"/>
                <a:gd name="T9" fmla="*/ 258 h 544"/>
                <a:gd name="T10" fmla="*/ 147 w 693"/>
                <a:gd name="T11" fmla="*/ 307 h 544"/>
                <a:gd name="T12" fmla="*/ 32 w 693"/>
                <a:gd name="T13" fmla="*/ 283 h 544"/>
                <a:gd name="T14" fmla="*/ 17 w 693"/>
                <a:gd name="T15" fmla="*/ 412 h 544"/>
                <a:gd name="T16" fmla="*/ 112 w 693"/>
                <a:gd name="T17" fmla="*/ 452 h 544"/>
                <a:gd name="T18" fmla="*/ 20 w 693"/>
                <a:gd name="T19" fmla="*/ 435 h 544"/>
                <a:gd name="T20" fmla="*/ 3 w 693"/>
                <a:gd name="T21" fmla="*/ 452 h 544"/>
                <a:gd name="T22" fmla="*/ 0 w 693"/>
                <a:gd name="T23" fmla="*/ 544 h 544"/>
                <a:gd name="T24" fmla="*/ 690 w 693"/>
                <a:gd name="T25" fmla="*/ 539 h 544"/>
                <a:gd name="T26" fmla="*/ 693 w 693"/>
                <a:gd name="T27" fmla="*/ 329 h 544"/>
                <a:gd name="T28" fmla="*/ 71 w 693"/>
                <a:gd name="T29" fmla="*/ 0 h 544"/>
                <a:gd name="T30" fmla="*/ 71 w 693"/>
                <a:gd name="T3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75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100 h 152"/>
                <a:gd name="T2" fmla="*/ 18 w 112"/>
                <a:gd name="T3" fmla="*/ 0 h 152"/>
                <a:gd name="T4" fmla="*/ 23 w 112"/>
                <a:gd name="T5" fmla="*/ 101 h 152"/>
                <a:gd name="T6" fmla="*/ 112 w 112"/>
                <a:gd name="T7" fmla="*/ 152 h 152"/>
                <a:gd name="T8" fmla="*/ 0 w 112"/>
                <a:gd name="T9" fmla="*/ 100 h 152"/>
                <a:gd name="T10" fmla="*/ 0 w 112"/>
                <a:gd name="T11" fmla="*/ 10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76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73 h 137"/>
                <a:gd name="T2" fmla="*/ 60 w 180"/>
                <a:gd name="T3" fmla="*/ 91 h 137"/>
                <a:gd name="T4" fmla="*/ 75 w 180"/>
                <a:gd name="T5" fmla="*/ 0 h 137"/>
                <a:gd name="T6" fmla="*/ 83 w 180"/>
                <a:gd name="T7" fmla="*/ 98 h 137"/>
                <a:gd name="T8" fmla="*/ 180 w 180"/>
                <a:gd name="T9" fmla="*/ 137 h 137"/>
                <a:gd name="T10" fmla="*/ 52 w 180"/>
                <a:gd name="T11" fmla="*/ 109 h 137"/>
                <a:gd name="T12" fmla="*/ 0 w 180"/>
                <a:gd name="T13" fmla="*/ 73 h 137"/>
                <a:gd name="T14" fmla="*/ 0 w 180"/>
                <a:gd name="T15" fmla="*/ 7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77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33 w 36"/>
                <a:gd name="T1" fmla="*/ 0 h 72"/>
                <a:gd name="T2" fmla="*/ 0 w 36"/>
                <a:gd name="T3" fmla="*/ 72 h 72"/>
                <a:gd name="T4" fmla="*/ 36 w 36"/>
                <a:gd name="T5" fmla="*/ 72 h 72"/>
                <a:gd name="T6" fmla="*/ 33 w 36"/>
                <a:gd name="T7" fmla="*/ 0 h 72"/>
                <a:gd name="T8" fmla="*/ 33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78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167 w 1160"/>
                <a:gd name="T1" fmla="*/ 49 h 728"/>
                <a:gd name="T2" fmla="*/ 208 w 1160"/>
                <a:gd name="T3" fmla="*/ 21 h 728"/>
                <a:gd name="T4" fmla="*/ 259 w 1160"/>
                <a:gd name="T5" fmla="*/ 2 h 728"/>
                <a:gd name="T6" fmla="*/ 315 w 1160"/>
                <a:gd name="T7" fmla="*/ 6 h 728"/>
                <a:gd name="T8" fmla="*/ 369 w 1160"/>
                <a:gd name="T9" fmla="*/ 34 h 728"/>
                <a:gd name="T10" fmla="*/ 418 w 1160"/>
                <a:gd name="T11" fmla="*/ 77 h 728"/>
                <a:gd name="T12" fmla="*/ 458 w 1160"/>
                <a:gd name="T13" fmla="*/ 120 h 728"/>
                <a:gd name="T14" fmla="*/ 489 w 1160"/>
                <a:gd name="T15" fmla="*/ 159 h 728"/>
                <a:gd name="T16" fmla="*/ 543 w 1160"/>
                <a:gd name="T17" fmla="*/ 135 h 728"/>
                <a:gd name="T18" fmla="*/ 597 w 1160"/>
                <a:gd name="T19" fmla="*/ 131 h 728"/>
                <a:gd name="T20" fmla="*/ 638 w 1160"/>
                <a:gd name="T21" fmla="*/ 146 h 728"/>
                <a:gd name="T22" fmla="*/ 681 w 1160"/>
                <a:gd name="T23" fmla="*/ 179 h 728"/>
                <a:gd name="T24" fmla="*/ 717 w 1160"/>
                <a:gd name="T25" fmla="*/ 223 h 728"/>
                <a:gd name="T26" fmla="*/ 756 w 1160"/>
                <a:gd name="T27" fmla="*/ 280 h 728"/>
                <a:gd name="T28" fmla="*/ 799 w 1160"/>
                <a:gd name="T29" fmla="*/ 236 h 728"/>
                <a:gd name="T30" fmla="*/ 846 w 1160"/>
                <a:gd name="T31" fmla="*/ 195 h 728"/>
                <a:gd name="T32" fmla="*/ 900 w 1160"/>
                <a:gd name="T33" fmla="*/ 157 h 728"/>
                <a:gd name="T34" fmla="*/ 959 w 1160"/>
                <a:gd name="T35" fmla="*/ 133 h 728"/>
                <a:gd name="T36" fmla="*/ 1012 w 1160"/>
                <a:gd name="T37" fmla="*/ 127 h 728"/>
                <a:gd name="T38" fmla="*/ 1060 w 1160"/>
                <a:gd name="T39" fmla="*/ 142 h 728"/>
                <a:gd name="T40" fmla="*/ 1111 w 1160"/>
                <a:gd name="T41" fmla="*/ 186 h 728"/>
                <a:gd name="T42" fmla="*/ 1131 w 1160"/>
                <a:gd name="T43" fmla="*/ 232 h 728"/>
                <a:gd name="T44" fmla="*/ 1128 w 1160"/>
                <a:gd name="T45" fmla="*/ 273 h 728"/>
                <a:gd name="T46" fmla="*/ 1109 w 1160"/>
                <a:gd name="T47" fmla="*/ 322 h 728"/>
                <a:gd name="T48" fmla="*/ 1066 w 1160"/>
                <a:gd name="T49" fmla="*/ 378 h 728"/>
                <a:gd name="T50" fmla="*/ 1097 w 1160"/>
                <a:gd name="T51" fmla="*/ 386 h 728"/>
                <a:gd name="T52" fmla="*/ 1150 w 1160"/>
                <a:gd name="T53" fmla="*/ 411 h 728"/>
                <a:gd name="T54" fmla="*/ 1145 w 1160"/>
                <a:gd name="T55" fmla="*/ 461 h 728"/>
                <a:gd name="T56" fmla="*/ 1085 w 1160"/>
                <a:gd name="T57" fmla="*/ 520 h 728"/>
                <a:gd name="T58" fmla="*/ 1060 w 1160"/>
                <a:gd name="T59" fmla="*/ 546 h 728"/>
                <a:gd name="T60" fmla="*/ 1122 w 1160"/>
                <a:gd name="T61" fmla="*/ 565 h 728"/>
                <a:gd name="T62" fmla="*/ 1115 w 1160"/>
                <a:gd name="T63" fmla="*/ 617 h 728"/>
                <a:gd name="T64" fmla="*/ 1090 w 1160"/>
                <a:gd name="T65" fmla="*/ 640 h 728"/>
                <a:gd name="T66" fmla="*/ 1124 w 1160"/>
                <a:gd name="T67" fmla="*/ 692 h 728"/>
                <a:gd name="T68" fmla="*/ 1142 w 1160"/>
                <a:gd name="T69" fmla="*/ 728 h 728"/>
                <a:gd name="T70" fmla="*/ 1093 w 1160"/>
                <a:gd name="T71" fmla="*/ 719 h 728"/>
                <a:gd name="T72" fmla="*/ 1036 w 1160"/>
                <a:gd name="T73" fmla="*/ 697 h 728"/>
                <a:gd name="T74" fmla="*/ 952 w 1160"/>
                <a:gd name="T75" fmla="*/ 656 h 728"/>
                <a:gd name="T76" fmla="*/ 851 w 1160"/>
                <a:gd name="T77" fmla="*/ 603 h 728"/>
                <a:gd name="T78" fmla="*/ 753 w 1160"/>
                <a:gd name="T79" fmla="*/ 548 h 728"/>
                <a:gd name="T80" fmla="*/ 675 w 1160"/>
                <a:gd name="T81" fmla="*/ 503 h 728"/>
                <a:gd name="T82" fmla="*/ 681 w 1160"/>
                <a:gd name="T83" fmla="*/ 649 h 728"/>
                <a:gd name="T84" fmla="*/ 683 w 1160"/>
                <a:gd name="T85" fmla="*/ 707 h 728"/>
                <a:gd name="T86" fmla="*/ 635 w 1160"/>
                <a:gd name="T87" fmla="*/ 690 h 728"/>
                <a:gd name="T88" fmla="*/ 589 w 1160"/>
                <a:gd name="T89" fmla="*/ 674 h 728"/>
                <a:gd name="T90" fmla="*/ 543 w 1160"/>
                <a:gd name="T91" fmla="*/ 653 h 728"/>
                <a:gd name="T92" fmla="*/ 502 w 1160"/>
                <a:gd name="T93" fmla="*/ 633 h 728"/>
                <a:gd name="T94" fmla="*/ 451 w 1160"/>
                <a:gd name="T95" fmla="*/ 603 h 728"/>
                <a:gd name="T96" fmla="*/ 391 w 1160"/>
                <a:gd name="T97" fmla="*/ 559 h 728"/>
                <a:gd name="T98" fmla="*/ 345 w 1160"/>
                <a:gd name="T99" fmla="*/ 521 h 728"/>
                <a:gd name="T100" fmla="*/ 302 w 1160"/>
                <a:gd name="T101" fmla="*/ 486 h 728"/>
                <a:gd name="T102" fmla="*/ 244 w 1160"/>
                <a:gd name="T103" fmla="*/ 435 h 728"/>
                <a:gd name="T104" fmla="*/ 233 w 1160"/>
                <a:gd name="T105" fmla="*/ 407 h 728"/>
                <a:gd name="T106" fmla="*/ 279 w 1160"/>
                <a:gd name="T107" fmla="*/ 400 h 728"/>
                <a:gd name="T108" fmla="*/ 308 w 1160"/>
                <a:gd name="T109" fmla="*/ 339 h 728"/>
                <a:gd name="T110" fmla="*/ 250 w 1160"/>
                <a:gd name="T111" fmla="*/ 306 h 728"/>
                <a:gd name="T112" fmla="*/ 201 w 1160"/>
                <a:gd name="T113" fmla="*/ 264 h 728"/>
                <a:gd name="T114" fmla="*/ 144 w 1160"/>
                <a:gd name="T115" fmla="*/ 204 h 728"/>
                <a:gd name="T116" fmla="*/ 89 w 1160"/>
                <a:gd name="T117" fmla="*/ 141 h 728"/>
                <a:gd name="T118" fmla="*/ 44 w 1160"/>
                <a:gd name="T119" fmla="*/ 84 h 728"/>
                <a:gd name="T120" fmla="*/ 9 w 1160"/>
                <a:gd name="T121" fmla="*/ 3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79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31 w 135"/>
                <a:gd name="T1" fmla="*/ 15 h 115"/>
                <a:gd name="T2" fmla="*/ 49 w 135"/>
                <a:gd name="T3" fmla="*/ 4 h 115"/>
                <a:gd name="T4" fmla="*/ 63 w 135"/>
                <a:gd name="T5" fmla="*/ 3 h 115"/>
                <a:gd name="T6" fmla="*/ 64 w 135"/>
                <a:gd name="T7" fmla="*/ 18 h 115"/>
                <a:gd name="T8" fmla="*/ 71 w 135"/>
                <a:gd name="T9" fmla="*/ 22 h 115"/>
                <a:gd name="T10" fmla="*/ 80 w 135"/>
                <a:gd name="T11" fmla="*/ 30 h 115"/>
                <a:gd name="T12" fmla="*/ 90 w 135"/>
                <a:gd name="T13" fmla="*/ 40 h 115"/>
                <a:gd name="T14" fmla="*/ 95 w 135"/>
                <a:gd name="T15" fmla="*/ 49 h 115"/>
                <a:gd name="T16" fmla="*/ 98 w 135"/>
                <a:gd name="T17" fmla="*/ 59 h 115"/>
                <a:gd name="T18" fmla="*/ 97 w 135"/>
                <a:gd name="T19" fmla="*/ 66 h 115"/>
                <a:gd name="T20" fmla="*/ 97 w 135"/>
                <a:gd name="T21" fmla="*/ 71 h 115"/>
                <a:gd name="T22" fmla="*/ 98 w 135"/>
                <a:gd name="T23" fmla="*/ 72 h 115"/>
                <a:gd name="T24" fmla="*/ 103 w 135"/>
                <a:gd name="T25" fmla="*/ 75 h 115"/>
                <a:gd name="T26" fmla="*/ 110 w 135"/>
                <a:gd name="T27" fmla="*/ 79 h 115"/>
                <a:gd name="T28" fmla="*/ 117 w 135"/>
                <a:gd name="T29" fmla="*/ 86 h 115"/>
                <a:gd name="T30" fmla="*/ 124 w 135"/>
                <a:gd name="T31" fmla="*/ 93 h 115"/>
                <a:gd name="T32" fmla="*/ 129 w 135"/>
                <a:gd name="T33" fmla="*/ 104 h 115"/>
                <a:gd name="T34" fmla="*/ 134 w 135"/>
                <a:gd name="T35" fmla="*/ 111 h 115"/>
                <a:gd name="T36" fmla="*/ 135 w 135"/>
                <a:gd name="T37" fmla="*/ 115 h 115"/>
                <a:gd name="T38" fmla="*/ 128 w 135"/>
                <a:gd name="T39" fmla="*/ 113 h 115"/>
                <a:gd name="T40" fmla="*/ 124 w 135"/>
                <a:gd name="T41" fmla="*/ 111 h 115"/>
                <a:gd name="T42" fmla="*/ 117 w 135"/>
                <a:gd name="T43" fmla="*/ 106 h 115"/>
                <a:gd name="T44" fmla="*/ 109 w 135"/>
                <a:gd name="T45" fmla="*/ 101 h 115"/>
                <a:gd name="T46" fmla="*/ 101 w 135"/>
                <a:gd name="T47" fmla="*/ 94 h 115"/>
                <a:gd name="T48" fmla="*/ 91 w 135"/>
                <a:gd name="T49" fmla="*/ 89 h 115"/>
                <a:gd name="T50" fmla="*/ 84 w 135"/>
                <a:gd name="T51" fmla="*/ 85 h 115"/>
                <a:gd name="T52" fmla="*/ 80 w 135"/>
                <a:gd name="T53" fmla="*/ 82 h 115"/>
                <a:gd name="T54" fmla="*/ 78 w 135"/>
                <a:gd name="T55" fmla="*/ 81 h 115"/>
                <a:gd name="T56" fmla="*/ 72 w 135"/>
                <a:gd name="T57" fmla="*/ 81 h 115"/>
                <a:gd name="T58" fmla="*/ 65 w 135"/>
                <a:gd name="T59" fmla="*/ 79 h 115"/>
                <a:gd name="T60" fmla="*/ 58 w 135"/>
                <a:gd name="T61" fmla="*/ 76 h 115"/>
                <a:gd name="T62" fmla="*/ 50 w 135"/>
                <a:gd name="T63" fmla="*/ 67 h 115"/>
                <a:gd name="T64" fmla="*/ 45 w 135"/>
                <a:gd name="T65" fmla="*/ 61 h 115"/>
                <a:gd name="T66" fmla="*/ 38 w 135"/>
                <a:gd name="T67" fmla="*/ 57 h 115"/>
                <a:gd name="T68" fmla="*/ 27 w 135"/>
                <a:gd name="T69" fmla="*/ 53 h 115"/>
                <a:gd name="T70" fmla="*/ 20 w 135"/>
                <a:gd name="T71" fmla="*/ 52 h 115"/>
                <a:gd name="T72" fmla="*/ 13 w 135"/>
                <a:gd name="T73" fmla="*/ 51 h 115"/>
                <a:gd name="T74" fmla="*/ 4 w 135"/>
                <a:gd name="T75" fmla="*/ 49 h 115"/>
                <a:gd name="T76" fmla="*/ 0 w 135"/>
                <a:gd name="T77" fmla="*/ 48 h 115"/>
                <a:gd name="T78" fmla="*/ 19 w 135"/>
                <a:gd name="T79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0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7 w 29"/>
                <a:gd name="T1" fmla="*/ 0 h 63"/>
                <a:gd name="T2" fmla="*/ 29 w 29"/>
                <a:gd name="T3" fmla="*/ 14 h 63"/>
                <a:gd name="T4" fmla="*/ 26 w 29"/>
                <a:gd name="T5" fmla="*/ 63 h 63"/>
                <a:gd name="T6" fmla="*/ 0 w 29"/>
                <a:gd name="T7" fmla="*/ 59 h 63"/>
                <a:gd name="T8" fmla="*/ 7 w 29"/>
                <a:gd name="T9" fmla="*/ 0 h 63"/>
                <a:gd name="T10" fmla="*/ 7 w 2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1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375 w 392"/>
                <a:gd name="T1" fmla="*/ 10 h 615"/>
                <a:gd name="T2" fmla="*/ 378 w 392"/>
                <a:gd name="T3" fmla="*/ 24 h 615"/>
                <a:gd name="T4" fmla="*/ 381 w 392"/>
                <a:gd name="T5" fmla="*/ 39 h 615"/>
                <a:gd name="T6" fmla="*/ 384 w 392"/>
                <a:gd name="T7" fmla="*/ 51 h 615"/>
                <a:gd name="T8" fmla="*/ 385 w 392"/>
                <a:gd name="T9" fmla="*/ 65 h 615"/>
                <a:gd name="T10" fmla="*/ 386 w 392"/>
                <a:gd name="T11" fmla="*/ 80 h 615"/>
                <a:gd name="T12" fmla="*/ 388 w 392"/>
                <a:gd name="T13" fmla="*/ 99 h 615"/>
                <a:gd name="T14" fmla="*/ 389 w 392"/>
                <a:gd name="T15" fmla="*/ 118 h 615"/>
                <a:gd name="T16" fmla="*/ 390 w 392"/>
                <a:gd name="T17" fmla="*/ 140 h 615"/>
                <a:gd name="T18" fmla="*/ 392 w 392"/>
                <a:gd name="T19" fmla="*/ 164 h 615"/>
                <a:gd name="T20" fmla="*/ 392 w 392"/>
                <a:gd name="T21" fmla="*/ 190 h 615"/>
                <a:gd name="T22" fmla="*/ 392 w 392"/>
                <a:gd name="T23" fmla="*/ 219 h 615"/>
                <a:gd name="T24" fmla="*/ 392 w 392"/>
                <a:gd name="T25" fmla="*/ 250 h 615"/>
                <a:gd name="T26" fmla="*/ 392 w 392"/>
                <a:gd name="T27" fmla="*/ 283 h 615"/>
                <a:gd name="T28" fmla="*/ 390 w 392"/>
                <a:gd name="T29" fmla="*/ 315 h 615"/>
                <a:gd name="T30" fmla="*/ 389 w 392"/>
                <a:gd name="T31" fmla="*/ 349 h 615"/>
                <a:gd name="T32" fmla="*/ 389 w 392"/>
                <a:gd name="T33" fmla="*/ 384 h 615"/>
                <a:gd name="T34" fmla="*/ 386 w 392"/>
                <a:gd name="T35" fmla="*/ 418 h 615"/>
                <a:gd name="T36" fmla="*/ 386 w 392"/>
                <a:gd name="T37" fmla="*/ 450 h 615"/>
                <a:gd name="T38" fmla="*/ 385 w 392"/>
                <a:gd name="T39" fmla="*/ 482 h 615"/>
                <a:gd name="T40" fmla="*/ 384 w 392"/>
                <a:gd name="T41" fmla="*/ 512 h 615"/>
                <a:gd name="T42" fmla="*/ 382 w 392"/>
                <a:gd name="T43" fmla="*/ 538 h 615"/>
                <a:gd name="T44" fmla="*/ 381 w 392"/>
                <a:gd name="T45" fmla="*/ 561 h 615"/>
                <a:gd name="T46" fmla="*/ 379 w 392"/>
                <a:gd name="T47" fmla="*/ 581 h 615"/>
                <a:gd name="T48" fmla="*/ 378 w 392"/>
                <a:gd name="T49" fmla="*/ 596 h 615"/>
                <a:gd name="T50" fmla="*/ 378 w 392"/>
                <a:gd name="T51" fmla="*/ 611 h 615"/>
                <a:gd name="T52" fmla="*/ 262 w 392"/>
                <a:gd name="T53" fmla="*/ 206 h 615"/>
                <a:gd name="T54" fmla="*/ 257 w 392"/>
                <a:gd name="T55" fmla="*/ 217 h 615"/>
                <a:gd name="T56" fmla="*/ 250 w 392"/>
                <a:gd name="T57" fmla="*/ 238 h 615"/>
                <a:gd name="T58" fmla="*/ 246 w 392"/>
                <a:gd name="T59" fmla="*/ 250 h 615"/>
                <a:gd name="T60" fmla="*/ 240 w 392"/>
                <a:gd name="T61" fmla="*/ 264 h 615"/>
                <a:gd name="T62" fmla="*/ 235 w 392"/>
                <a:gd name="T63" fmla="*/ 280 h 615"/>
                <a:gd name="T64" fmla="*/ 229 w 392"/>
                <a:gd name="T65" fmla="*/ 295 h 615"/>
                <a:gd name="T66" fmla="*/ 222 w 392"/>
                <a:gd name="T67" fmla="*/ 311 h 615"/>
                <a:gd name="T68" fmla="*/ 216 w 392"/>
                <a:gd name="T69" fmla="*/ 329 h 615"/>
                <a:gd name="T70" fmla="*/ 210 w 392"/>
                <a:gd name="T71" fmla="*/ 347 h 615"/>
                <a:gd name="T72" fmla="*/ 202 w 392"/>
                <a:gd name="T73" fmla="*/ 363 h 615"/>
                <a:gd name="T74" fmla="*/ 195 w 392"/>
                <a:gd name="T75" fmla="*/ 379 h 615"/>
                <a:gd name="T76" fmla="*/ 188 w 392"/>
                <a:gd name="T77" fmla="*/ 396 h 615"/>
                <a:gd name="T78" fmla="*/ 181 w 392"/>
                <a:gd name="T79" fmla="*/ 411 h 615"/>
                <a:gd name="T80" fmla="*/ 175 w 392"/>
                <a:gd name="T81" fmla="*/ 424 h 615"/>
                <a:gd name="T82" fmla="*/ 168 w 392"/>
                <a:gd name="T83" fmla="*/ 438 h 615"/>
                <a:gd name="T84" fmla="*/ 162 w 392"/>
                <a:gd name="T85" fmla="*/ 452 h 615"/>
                <a:gd name="T86" fmla="*/ 158 w 392"/>
                <a:gd name="T87" fmla="*/ 467 h 615"/>
                <a:gd name="T88" fmla="*/ 153 w 392"/>
                <a:gd name="T89" fmla="*/ 479 h 615"/>
                <a:gd name="T90" fmla="*/ 149 w 392"/>
                <a:gd name="T91" fmla="*/ 491 h 615"/>
                <a:gd name="T92" fmla="*/ 145 w 392"/>
                <a:gd name="T93" fmla="*/ 504 h 615"/>
                <a:gd name="T94" fmla="*/ 139 w 392"/>
                <a:gd name="T95" fmla="*/ 525 h 615"/>
                <a:gd name="T96" fmla="*/ 135 w 392"/>
                <a:gd name="T97" fmla="*/ 542 h 615"/>
                <a:gd name="T98" fmla="*/ 132 w 392"/>
                <a:gd name="T99" fmla="*/ 559 h 615"/>
                <a:gd name="T100" fmla="*/ 161 w 392"/>
                <a:gd name="T101" fmla="*/ 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2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1020 w 1033"/>
                <a:gd name="T1" fmla="*/ 136 h 607"/>
                <a:gd name="T2" fmla="*/ 1001 w 1033"/>
                <a:gd name="T3" fmla="*/ 127 h 607"/>
                <a:gd name="T4" fmla="*/ 984 w 1033"/>
                <a:gd name="T5" fmla="*/ 119 h 607"/>
                <a:gd name="T6" fmla="*/ 965 w 1033"/>
                <a:gd name="T7" fmla="*/ 108 h 607"/>
                <a:gd name="T8" fmla="*/ 946 w 1033"/>
                <a:gd name="T9" fmla="*/ 98 h 607"/>
                <a:gd name="T10" fmla="*/ 925 w 1033"/>
                <a:gd name="T11" fmla="*/ 89 h 607"/>
                <a:gd name="T12" fmla="*/ 906 w 1033"/>
                <a:gd name="T13" fmla="*/ 80 h 607"/>
                <a:gd name="T14" fmla="*/ 889 w 1033"/>
                <a:gd name="T15" fmla="*/ 74 h 607"/>
                <a:gd name="T16" fmla="*/ 871 w 1033"/>
                <a:gd name="T17" fmla="*/ 67 h 607"/>
                <a:gd name="T18" fmla="*/ 848 w 1033"/>
                <a:gd name="T19" fmla="*/ 41 h 607"/>
                <a:gd name="T20" fmla="*/ 833 w 1033"/>
                <a:gd name="T21" fmla="*/ 42 h 607"/>
                <a:gd name="T22" fmla="*/ 813 w 1033"/>
                <a:gd name="T23" fmla="*/ 42 h 607"/>
                <a:gd name="T24" fmla="*/ 796 w 1033"/>
                <a:gd name="T25" fmla="*/ 42 h 607"/>
                <a:gd name="T26" fmla="*/ 775 w 1033"/>
                <a:gd name="T27" fmla="*/ 40 h 607"/>
                <a:gd name="T28" fmla="*/ 753 w 1033"/>
                <a:gd name="T29" fmla="*/ 35 h 607"/>
                <a:gd name="T30" fmla="*/ 732 w 1033"/>
                <a:gd name="T31" fmla="*/ 29 h 607"/>
                <a:gd name="T32" fmla="*/ 710 w 1033"/>
                <a:gd name="T33" fmla="*/ 22 h 607"/>
                <a:gd name="T34" fmla="*/ 691 w 1033"/>
                <a:gd name="T35" fmla="*/ 14 h 607"/>
                <a:gd name="T36" fmla="*/ 670 w 1033"/>
                <a:gd name="T37" fmla="*/ 4 h 607"/>
                <a:gd name="T38" fmla="*/ 325 w 1033"/>
                <a:gd name="T39" fmla="*/ 71 h 607"/>
                <a:gd name="T40" fmla="*/ 311 w 1033"/>
                <a:gd name="T41" fmla="*/ 71 h 607"/>
                <a:gd name="T42" fmla="*/ 286 w 1033"/>
                <a:gd name="T43" fmla="*/ 70 h 607"/>
                <a:gd name="T44" fmla="*/ 271 w 1033"/>
                <a:gd name="T45" fmla="*/ 70 h 607"/>
                <a:gd name="T46" fmla="*/ 255 w 1033"/>
                <a:gd name="T47" fmla="*/ 70 h 607"/>
                <a:gd name="T48" fmla="*/ 236 w 1033"/>
                <a:gd name="T49" fmla="*/ 70 h 607"/>
                <a:gd name="T50" fmla="*/ 217 w 1033"/>
                <a:gd name="T51" fmla="*/ 70 h 607"/>
                <a:gd name="T52" fmla="*/ 198 w 1033"/>
                <a:gd name="T53" fmla="*/ 71 h 607"/>
                <a:gd name="T54" fmla="*/ 177 w 1033"/>
                <a:gd name="T55" fmla="*/ 71 h 607"/>
                <a:gd name="T56" fmla="*/ 157 w 1033"/>
                <a:gd name="T57" fmla="*/ 71 h 607"/>
                <a:gd name="T58" fmla="*/ 139 w 1033"/>
                <a:gd name="T59" fmla="*/ 72 h 607"/>
                <a:gd name="T60" fmla="*/ 120 w 1033"/>
                <a:gd name="T61" fmla="*/ 74 h 607"/>
                <a:gd name="T62" fmla="*/ 102 w 1033"/>
                <a:gd name="T63" fmla="*/ 75 h 607"/>
                <a:gd name="T64" fmla="*/ 84 w 1033"/>
                <a:gd name="T65" fmla="*/ 76 h 607"/>
                <a:gd name="T66" fmla="*/ 69 w 1033"/>
                <a:gd name="T67" fmla="*/ 78 h 607"/>
                <a:gd name="T68" fmla="*/ 43 w 1033"/>
                <a:gd name="T69" fmla="*/ 82 h 607"/>
                <a:gd name="T70" fmla="*/ 21 w 1033"/>
                <a:gd name="T71" fmla="*/ 86 h 607"/>
                <a:gd name="T72" fmla="*/ 5 w 1033"/>
                <a:gd name="T73" fmla="*/ 89 h 607"/>
                <a:gd name="T74" fmla="*/ 361 w 1033"/>
                <a:gd name="T75" fmla="*/ 209 h 607"/>
                <a:gd name="T76" fmla="*/ 782 w 1033"/>
                <a:gd name="T77" fmla="*/ 603 h 607"/>
                <a:gd name="T78" fmla="*/ 782 w 1033"/>
                <a:gd name="T79" fmla="*/ 585 h 607"/>
                <a:gd name="T80" fmla="*/ 782 w 1033"/>
                <a:gd name="T81" fmla="*/ 565 h 607"/>
                <a:gd name="T82" fmla="*/ 782 w 1033"/>
                <a:gd name="T83" fmla="*/ 540 h 607"/>
                <a:gd name="T84" fmla="*/ 782 w 1033"/>
                <a:gd name="T85" fmla="*/ 514 h 607"/>
                <a:gd name="T86" fmla="*/ 782 w 1033"/>
                <a:gd name="T87" fmla="*/ 487 h 607"/>
                <a:gd name="T88" fmla="*/ 782 w 1033"/>
                <a:gd name="T89" fmla="*/ 464 h 607"/>
                <a:gd name="T90" fmla="*/ 782 w 1033"/>
                <a:gd name="T91" fmla="*/ 447 h 607"/>
                <a:gd name="T92" fmla="*/ 782 w 1033"/>
                <a:gd name="T93" fmla="*/ 434 h 607"/>
                <a:gd name="T94" fmla="*/ 782 w 1033"/>
                <a:gd name="T95" fmla="*/ 421 h 607"/>
                <a:gd name="T96" fmla="*/ 786 w 1033"/>
                <a:gd name="T97" fmla="*/ 408 h 607"/>
                <a:gd name="T98" fmla="*/ 794 w 1033"/>
                <a:gd name="T99" fmla="*/ 386 h 607"/>
                <a:gd name="T100" fmla="*/ 804 w 1033"/>
                <a:gd name="T101" fmla="*/ 360 h 607"/>
                <a:gd name="T102" fmla="*/ 813 w 1033"/>
                <a:gd name="T103" fmla="*/ 333 h 607"/>
                <a:gd name="T104" fmla="*/ 824 w 1033"/>
                <a:gd name="T105" fmla="*/ 307 h 607"/>
                <a:gd name="T106" fmla="*/ 834 w 1033"/>
                <a:gd name="T107" fmla="*/ 284 h 607"/>
                <a:gd name="T108" fmla="*/ 841 w 1033"/>
                <a:gd name="T109" fmla="*/ 263 h 607"/>
                <a:gd name="T110" fmla="*/ 848 w 1033"/>
                <a:gd name="T111" fmla="*/ 245 h 607"/>
                <a:gd name="T112" fmla="*/ 852 w 1033"/>
                <a:gd name="T113" fmla="*/ 229 h 607"/>
                <a:gd name="T114" fmla="*/ 857 w 1033"/>
                <a:gd name="T115" fmla="*/ 211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3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238 w 302"/>
                <a:gd name="T1" fmla="*/ 2 h 129"/>
                <a:gd name="T2" fmla="*/ 232 w 302"/>
                <a:gd name="T3" fmla="*/ 3 h 129"/>
                <a:gd name="T4" fmla="*/ 228 w 302"/>
                <a:gd name="T5" fmla="*/ 6 h 129"/>
                <a:gd name="T6" fmla="*/ 223 w 302"/>
                <a:gd name="T7" fmla="*/ 10 h 129"/>
                <a:gd name="T8" fmla="*/ 214 w 302"/>
                <a:gd name="T9" fmla="*/ 14 h 129"/>
                <a:gd name="T10" fmla="*/ 208 w 302"/>
                <a:gd name="T11" fmla="*/ 18 h 129"/>
                <a:gd name="T12" fmla="*/ 198 w 302"/>
                <a:gd name="T13" fmla="*/ 21 h 129"/>
                <a:gd name="T14" fmla="*/ 190 w 302"/>
                <a:gd name="T15" fmla="*/ 25 h 129"/>
                <a:gd name="T16" fmla="*/ 180 w 302"/>
                <a:gd name="T17" fmla="*/ 28 h 129"/>
                <a:gd name="T18" fmla="*/ 172 w 302"/>
                <a:gd name="T19" fmla="*/ 30 h 129"/>
                <a:gd name="T20" fmla="*/ 164 w 302"/>
                <a:gd name="T21" fmla="*/ 32 h 129"/>
                <a:gd name="T22" fmla="*/ 156 w 302"/>
                <a:gd name="T23" fmla="*/ 33 h 129"/>
                <a:gd name="T24" fmla="*/ 150 w 302"/>
                <a:gd name="T25" fmla="*/ 33 h 129"/>
                <a:gd name="T26" fmla="*/ 145 w 302"/>
                <a:gd name="T27" fmla="*/ 34 h 129"/>
                <a:gd name="T28" fmla="*/ 141 w 302"/>
                <a:gd name="T29" fmla="*/ 34 h 129"/>
                <a:gd name="T30" fmla="*/ 0 w 302"/>
                <a:gd name="T31" fmla="*/ 56 h 129"/>
                <a:gd name="T32" fmla="*/ 3 w 302"/>
                <a:gd name="T33" fmla="*/ 60 h 129"/>
                <a:gd name="T34" fmla="*/ 7 w 302"/>
                <a:gd name="T35" fmla="*/ 67 h 129"/>
                <a:gd name="T36" fmla="*/ 15 w 302"/>
                <a:gd name="T37" fmla="*/ 75 h 129"/>
                <a:gd name="T38" fmla="*/ 25 w 302"/>
                <a:gd name="T39" fmla="*/ 86 h 129"/>
                <a:gd name="T40" fmla="*/ 34 w 302"/>
                <a:gd name="T41" fmla="*/ 94 h 129"/>
                <a:gd name="T42" fmla="*/ 40 w 302"/>
                <a:gd name="T43" fmla="*/ 100 h 129"/>
                <a:gd name="T44" fmla="*/ 48 w 302"/>
                <a:gd name="T45" fmla="*/ 104 h 129"/>
                <a:gd name="T46" fmla="*/ 55 w 302"/>
                <a:gd name="T47" fmla="*/ 109 h 129"/>
                <a:gd name="T48" fmla="*/ 63 w 302"/>
                <a:gd name="T49" fmla="*/ 114 h 129"/>
                <a:gd name="T50" fmla="*/ 72 w 302"/>
                <a:gd name="T51" fmla="*/ 118 h 129"/>
                <a:gd name="T52" fmla="*/ 82 w 302"/>
                <a:gd name="T53" fmla="*/ 122 h 129"/>
                <a:gd name="T54" fmla="*/ 91 w 302"/>
                <a:gd name="T55" fmla="*/ 123 h 129"/>
                <a:gd name="T56" fmla="*/ 101 w 302"/>
                <a:gd name="T57" fmla="*/ 126 h 129"/>
                <a:gd name="T58" fmla="*/ 111 w 302"/>
                <a:gd name="T59" fmla="*/ 127 h 129"/>
                <a:gd name="T60" fmla="*/ 120 w 302"/>
                <a:gd name="T61" fmla="*/ 129 h 129"/>
                <a:gd name="T62" fmla="*/ 130 w 302"/>
                <a:gd name="T63" fmla="*/ 129 h 129"/>
                <a:gd name="T64" fmla="*/ 139 w 302"/>
                <a:gd name="T65" fmla="*/ 129 h 129"/>
                <a:gd name="T66" fmla="*/ 149 w 302"/>
                <a:gd name="T67" fmla="*/ 129 h 129"/>
                <a:gd name="T68" fmla="*/ 157 w 302"/>
                <a:gd name="T69" fmla="*/ 129 h 129"/>
                <a:gd name="T70" fmla="*/ 165 w 302"/>
                <a:gd name="T71" fmla="*/ 129 h 129"/>
                <a:gd name="T72" fmla="*/ 173 w 302"/>
                <a:gd name="T73" fmla="*/ 127 h 129"/>
                <a:gd name="T74" fmla="*/ 179 w 302"/>
                <a:gd name="T75" fmla="*/ 127 h 129"/>
                <a:gd name="T76" fmla="*/ 187 w 302"/>
                <a:gd name="T77" fmla="*/ 127 h 129"/>
                <a:gd name="T78" fmla="*/ 194 w 302"/>
                <a:gd name="T79" fmla="*/ 126 h 129"/>
                <a:gd name="T80" fmla="*/ 231 w 302"/>
                <a:gd name="T81" fmla="*/ 75 h 129"/>
                <a:gd name="T82" fmla="*/ 216 w 302"/>
                <a:gd name="T83" fmla="*/ 123 h 129"/>
                <a:gd name="T84" fmla="*/ 221 w 302"/>
                <a:gd name="T85" fmla="*/ 123 h 129"/>
                <a:gd name="T86" fmla="*/ 225 w 302"/>
                <a:gd name="T87" fmla="*/ 123 h 129"/>
                <a:gd name="T88" fmla="*/ 232 w 302"/>
                <a:gd name="T89" fmla="*/ 124 h 129"/>
                <a:gd name="T90" fmla="*/ 238 w 302"/>
                <a:gd name="T91" fmla="*/ 124 h 129"/>
                <a:gd name="T92" fmla="*/ 246 w 302"/>
                <a:gd name="T93" fmla="*/ 123 h 129"/>
                <a:gd name="T94" fmla="*/ 254 w 302"/>
                <a:gd name="T95" fmla="*/ 123 h 129"/>
                <a:gd name="T96" fmla="*/ 262 w 302"/>
                <a:gd name="T97" fmla="*/ 122 h 129"/>
                <a:gd name="T98" fmla="*/ 269 w 302"/>
                <a:gd name="T99" fmla="*/ 120 h 129"/>
                <a:gd name="T100" fmla="*/ 277 w 302"/>
                <a:gd name="T101" fmla="*/ 119 h 129"/>
                <a:gd name="T102" fmla="*/ 284 w 302"/>
                <a:gd name="T103" fmla="*/ 116 h 129"/>
                <a:gd name="T104" fmla="*/ 292 w 302"/>
                <a:gd name="T105" fmla="*/ 115 h 129"/>
                <a:gd name="T106" fmla="*/ 300 w 302"/>
                <a:gd name="T107" fmla="*/ 112 h 129"/>
                <a:gd name="T108" fmla="*/ 255 w 302"/>
                <a:gd name="T10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4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576 w 751"/>
                <a:gd name="T1" fmla="*/ 128 h 571"/>
                <a:gd name="T2" fmla="*/ 594 w 751"/>
                <a:gd name="T3" fmla="*/ 152 h 571"/>
                <a:gd name="T4" fmla="*/ 615 w 751"/>
                <a:gd name="T5" fmla="*/ 184 h 571"/>
                <a:gd name="T6" fmla="*/ 637 w 751"/>
                <a:gd name="T7" fmla="*/ 217 h 571"/>
                <a:gd name="T8" fmla="*/ 658 w 751"/>
                <a:gd name="T9" fmla="*/ 256 h 571"/>
                <a:gd name="T10" fmla="*/ 676 w 751"/>
                <a:gd name="T11" fmla="*/ 300 h 571"/>
                <a:gd name="T12" fmla="*/ 683 w 751"/>
                <a:gd name="T13" fmla="*/ 338 h 571"/>
                <a:gd name="T14" fmla="*/ 637 w 751"/>
                <a:gd name="T15" fmla="*/ 341 h 571"/>
                <a:gd name="T16" fmla="*/ 597 w 751"/>
                <a:gd name="T17" fmla="*/ 369 h 571"/>
                <a:gd name="T18" fmla="*/ 611 w 751"/>
                <a:gd name="T19" fmla="*/ 493 h 571"/>
                <a:gd name="T20" fmla="*/ 637 w 751"/>
                <a:gd name="T21" fmla="*/ 495 h 571"/>
                <a:gd name="T22" fmla="*/ 668 w 751"/>
                <a:gd name="T23" fmla="*/ 497 h 571"/>
                <a:gd name="T24" fmla="*/ 697 w 751"/>
                <a:gd name="T25" fmla="*/ 502 h 571"/>
                <a:gd name="T26" fmla="*/ 725 w 751"/>
                <a:gd name="T27" fmla="*/ 508 h 571"/>
                <a:gd name="T28" fmla="*/ 751 w 751"/>
                <a:gd name="T29" fmla="*/ 514 h 571"/>
                <a:gd name="T30" fmla="*/ 456 w 751"/>
                <a:gd name="T31" fmla="*/ 522 h 571"/>
                <a:gd name="T32" fmla="*/ 471 w 751"/>
                <a:gd name="T33" fmla="*/ 493 h 571"/>
                <a:gd name="T34" fmla="*/ 488 w 751"/>
                <a:gd name="T35" fmla="*/ 461 h 571"/>
                <a:gd name="T36" fmla="*/ 501 w 751"/>
                <a:gd name="T37" fmla="*/ 429 h 571"/>
                <a:gd name="T38" fmla="*/ 510 w 751"/>
                <a:gd name="T39" fmla="*/ 399 h 571"/>
                <a:gd name="T40" fmla="*/ 512 w 751"/>
                <a:gd name="T41" fmla="*/ 375 h 571"/>
                <a:gd name="T42" fmla="*/ 343 w 751"/>
                <a:gd name="T43" fmla="*/ 131 h 571"/>
                <a:gd name="T44" fmla="*/ 306 w 751"/>
                <a:gd name="T45" fmla="*/ 125 h 571"/>
                <a:gd name="T46" fmla="*/ 280 w 751"/>
                <a:gd name="T47" fmla="*/ 121 h 571"/>
                <a:gd name="T48" fmla="*/ 250 w 751"/>
                <a:gd name="T49" fmla="*/ 117 h 571"/>
                <a:gd name="T50" fmla="*/ 219 w 751"/>
                <a:gd name="T51" fmla="*/ 114 h 571"/>
                <a:gd name="T52" fmla="*/ 187 w 751"/>
                <a:gd name="T53" fmla="*/ 110 h 571"/>
                <a:gd name="T54" fmla="*/ 156 w 751"/>
                <a:gd name="T55" fmla="*/ 107 h 571"/>
                <a:gd name="T56" fmla="*/ 127 w 751"/>
                <a:gd name="T57" fmla="*/ 106 h 571"/>
                <a:gd name="T58" fmla="*/ 100 w 751"/>
                <a:gd name="T59" fmla="*/ 106 h 571"/>
                <a:gd name="T60" fmla="*/ 70 w 751"/>
                <a:gd name="T61" fmla="*/ 106 h 571"/>
                <a:gd name="T62" fmla="*/ 36 w 751"/>
                <a:gd name="T63" fmla="*/ 107 h 571"/>
                <a:gd name="T64" fmla="*/ 2 w 751"/>
                <a:gd name="T65" fmla="*/ 0 h 571"/>
                <a:gd name="T66" fmla="*/ 64 w 751"/>
                <a:gd name="T67" fmla="*/ 71 h 571"/>
                <a:gd name="T68" fmla="*/ 99 w 751"/>
                <a:gd name="T69" fmla="*/ 62 h 571"/>
                <a:gd name="T70" fmla="*/ 123 w 751"/>
                <a:gd name="T71" fmla="*/ 56 h 571"/>
                <a:gd name="T72" fmla="*/ 150 w 751"/>
                <a:gd name="T73" fmla="*/ 52 h 571"/>
                <a:gd name="T74" fmla="*/ 176 w 751"/>
                <a:gd name="T75" fmla="*/ 46 h 571"/>
                <a:gd name="T76" fmla="*/ 201 w 751"/>
                <a:gd name="T77" fmla="*/ 43 h 571"/>
                <a:gd name="T78" fmla="*/ 232 w 751"/>
                <a:gd name="T79" fmla="*/ 41 h 571"/>
                <a:gd name="T80" fmla="*/ 264 w 751"/>
                <a:gd name="T81" fmla="*/ 45 h 571"/>
                <a:gd name="T82" fmla="*/ 306 w 751"/>
                <a:gd name="T83" fmla="*/ 56 h 571"/>
                <a:gd name="T84" fmla="*/ 335 w 751"/>
                <a:gd name="T85" fmla="*/ 62 h 571"/>
                <a:gd name="T86" fmla="*/ 365 w 751"/>
                <a:gd name="T87" fmla="*/ 75 h 571"/>
                <a:gd name="T88" fmla="*/ 402 w 751"/>
                <a:gd name="T89" fmla="*/ 97 h 571"/>
                <a:gd name="T90" fmla="*/ 440 w 751"/>
                <a:gd name="T91" fmla="*/ 124 h 571"/>
                <a:gd name="T92" fmla="*/ 473 w 751"/>
                <a:gd name="T93" fmla="*/ 148 h 571"/>
                <a:gd name="T94" fmla="*/ 496 w 751"/>
                <a:gd name="T95" fmla="*/ 167 h 571"/>
                <a:gd name="T96" fmla="*/ 522 w 751"/>
                <a:gd name="T97" fmla="*/ 282 h 571"/>
                <a:gd name="T98" fmla="*/ 552 w 751"/>
                <a:gd name="T99" fmla="*/ 305 h 571"/>
                <a:gd name="T100" fmla="*/ 585 w 751"/>
                <a:gd name="T101" fmla="*/ 324 h 571"/>
                <a:gd name="T102" fmla="*/ 607 w 751"/>
                <a:gd name="T103" fmla="*/ 332 h 571"/>
                <a:gd name="T104" fmla="*/ 638 w 751"/>
                <a:gd name="T105" fmla="*/ 248 h 571"/>
                <a:gd name="T106" fmla="*/ 623 w 751"/>
                <a:gd name="T107" fmla="*/ 219 h 571"/>
                <a:gd name="T108" fmla="*/ 602 w 751"/>
                <a:gd name="T109" fmla="*/ 189 h 571"/>
                <a:gd name="T110" fmla="*/ 581 w 751"/>
                <a:gd name="T111" fmla="*/ 162 h 571"/>
                <a:gd name="T112" fmla="*/ 551 w 751"/>
                <a:gd name="T113" fmla="*/ 133 h 571"/>
                <a:gd name="T114" fmla="*/ 553 w 751"/>
                <a:gd name="T115" fmla="*/ 102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5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56 w 175"/>
                <a:gd name="T1" fmla="*/ 62 h 116"/>
                <a:gd name="T2" fmla="*/ 61 w 175"/>
                <a:gd name="T3" fmla="*/ 61 h 116"/>
                <a:gd name="T4" fmla="*/ 65 w 175"/>
                <a:gd name="T5" fmla="*/ 60 h 116"/>
                <a:gd name="T6" fmla="*/ 70 w 175"/>
                <a:gd name="T7" fmla="*/ 58 h 116"/>
                <a:gd name="T8" fmla="*/ 77 w 175"/>
                <a:gd name="T9" fmla="*/ 57 h 116"/>
                <a:gd name="T10" fmla="*/ 85 w 175"/>
                <a:gd name="T11" fmla="*/ 57 h 116"/>
                <a:gd name="T12" fmla="*/ 93 w 175"/>
                <a:gd name="T13" fmla="*/ 57 h 116"/>
                <a:gd name="T14" fmla="*/ 103 w 175"/>
                <a:gd name="T15" fmla="*/ 60 h 116"/>
                <a:gd name="T16" fmla="*/ 111 w 175"/>
                <a:gd name="T17" fmla="*/ 62 h 116"/>
                <a:gd name="T18" fmla="*/ 121 w 175"/>
                <a:gd name="T19" fmla="*/ 68 h 116"/>
                <a:gd name="T20" fmla="*/ 129 w 175"/>
                <a:gd name="T21" fmla="*/ 73 h 116"/>
                <a:gd name="T22" fmla="*/ 137 w 175"/>
                <a:gd name="T23" fmla="*/ 79 h 116"/>
                <a:gd name="T24" fmla="*/ 144 w 175"/>
                <a:gd name="T25" fmla="*/ 84 h 116"/>
                <a:gd name="T26" fmla="*/ 148 w 175"/>
                <a:gd name="T27" fmla="*/ 90 h 116"/>
                <a:gd name="T28" fmla="*/ 152 w 175"/>
                <a:gd name="T29" fmla="*/ 94 h 116"/>
                <a:gd name="T30" fmla="*/ 159 w 175"/>
                <a:gd name="T31" fmla="*/ 112 h 116"/>
                <a:gd name="T32" fmla="*/ 155 w 175"/>
                <a:gd name="T33" fmla="*/ 112 h 116"/>
                <a:gd name="T34" fmla="*/ 151 w 175"/>
                <a:gd name="T35" fmla="*/ 110 h 116"/>
                <a:gd name="T36" fmla="*/ 145 w 175"/>
                <a:gd name="T37" fmla="*/ 109 h 116"/>
                <a:gd name="T38" fmla="*/ 137 w 175"/>
                <a:gd name="T39" fmla="*/ 107 h 116"/>
                <a:gd name="T40" fmla="*/ 127 w 175"/>
                <a:gd name="T41" fmla="*/ 107 h 116"/>
                <a:gd name="T42" fmla="*/ 122 w 175"/>
                <a:gd name="T43" fmla="*/ 107 h 116"/>
                <a:gd name="T44" fmla="*/ 117 w 175"/>
                <a:gd name="T45" fmla="*/ 107 h 116"/>
                <a:gd name="T46" fmla="*/ 110 w 175"/>
                <a:gd name="T47" fmla="*/ 107 h 116"/>
                <a:gd name="T48" fmla="*/ 103 w 175"/>
                <a:gd name="T49" fmla="*/ 107 h 116"/>
                <a:gd name="T50" fmla="*/ 95 w 175"/>
                <a:gd name="T51" fmla="*/ 107 h 116"/>
                <a:gd name="T52" fmla="*/ 86 w 175"/>
                <a:gd name="T53" fmla="*/ 107 h 116"/>
                <a:gd name="T54" fmla="*/ 78 w 175"/>
                <a:gd name="T55" fmla="*/ 107 h 116"/>
                <a:gd name="T56" fmla="*/ 70 w 175"/>
                <a:gd name="T57" fmla="*/ 109 h 116"/>
                <a:gd name="T58" fmla="*/ 61 w 175"/>
                <a:gd name="T59" fmla="*/ 109 h 116"/>
                <a:gd name="T60" fmla="*/ 52 w 175"/>
                <a:gd name="T61" fmla="*/ 110 h 116"/>
                <a:gd name="T62" fmla="*/ 44 w 175"/>
                <a:gd name="T63" fmla="*/ 110 h 116"/>
                <a:gd name="T64" fmla="*/ 36 w 175"/>
                <a:gd name="T65" fmla="*/ 112 h 116"/>
                <a:gd name="T66" fmla="*/ 28 w 175"/>
                <a:gd name="T67" fmla="*/ 112 h 116"/>
                <a:gd name="T68" fmla="*/ 22 w 175"/>
                <a:gd name="T69" fmla="*/ 113 h 116"/>
                <a:gd name="T70" fmla="*/ 11 w 175"/>
                <a:gd name="T71" fmla="*/ 114 h 116"/>
                <a:gd name="T72" fmla="*/ 3 w 175"/>
                <a:gd name="T73" fmla="*/ 114 h 116"/>
                <a:gd name="T74" fmla="*/ 0 w 175"/>
                <a:gd name="T75" fmla="*/ 116 h 116"/>
                <a:gd name="T76" fmla="*/ 50 w 175"/>
                <a:gd name="T7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6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149 w 419"/>
                <a:gd name="T1" fmla="*/ 124 h 536"/>
                <a:gd name="T2" fmla="*/ 140 w 419"/>
                <a:gd name="T3" fmla="*/ 146 h 536"/>
                <a:gd name="T4" fmla="*/ 134 w 419"/>
                <a:gd name="T5" fmla="*/ 159 h 536"/>
                <a:gd name="T6" fmla="*/ 127 w 419"/>
                <a:gd name="T7" fmla="*/ 176 h 536"/>
                <a:gd name="T8" fmla="*/ 120 w 419"/>
                <a:gd name="T9" fmla="*/ 193 h 536"/>
                <a:gd name="T10" fmla="*/ 113 w 419"/>
                <a:gd name="T11" fmla="*/ 211 h 536"/>
                <a:gd name="T12" fmla="*/ 105 w 419"/>
                <a:gd name="T13" fmla="*/ 229 h 536"/>
                <a:gd name="T14" fmla="*/ 98 w 419"/>
                <a:gd name="T15" fmla="*/ 248 h 536"/>
                <a:gd name="T16" fmla="*/ 91 w 419"/>
                <a:gd name="T17" fmla="*/ 266 h 536"/>
                <a:gd name="T18" fmla="*/ 84 w 419"/>
                <a:gd name="T19" fmla="*/ 282 h 536"/>
                <a:gd name="T20" fmla="*/ 78 w 419"/>
                <a:gd name="T21" fmla="*/ 300 h 536"/>
                <a:gd name="T22" fmla="*/ 68 w 419"/>
                <a:gd name="T23" fmla="*/ 323 h 536"/>
                <a:gd name="T24" fmla="*/ 61 w 419"/>
                <a:gd name="T25" fmla="*/ 339 h 536"/>
                <a:gd name="T26" fmla="*/ 53 w 419"/>
                <a:gd name="T27" fmla="*/ 364 h 536"/>
                <a:gd name="T28" fmla="*/ 47 w 419"/>
                <a:gd name="T29" fmla="*/ 383 h 536"/>
                <a:gd name="T30" fmla="*/ 42 w 419"/>
                <a:gd name="T31" fmla="*/ 401 h 536"/>
                <a:gd name="T32" fmla="*/ 34 w 419"/>
                <a:gd name="T33" fmla="*/ 424 h 536"/>
                <a:gd name="T34" fmla="*/ 26 w 419"/>
                <a:gd name="T35" fmla="*/ 450 h 536"/>
                <a:gd name="T36" fmla="*/ 17 w 419"/>
                <a:gd name="T37" fmla="*/ 476 h 536"/>
                <a:gd name="T38" fmla="*/ 9 w 419"/>
                <a:gd name="T39" fmla="*/ 500 h 536"/>
                <a:gd name="T40" fmla="*/ 2 w 419"/>
                <a:gd name="T41" fmla="*/ 518 h 536"/>
                <a:gd name="T42" fmla="*/ 0 w 419"/>
                <a:gd name="T43" fmla="*/ 529 h 536"/>
                <a:gd name="T44" fmla="*/ 128 w 419"/>
                <a:gd name="T45" fmla="*/ 526 h 536"/>
                <a:gd name="T46" fmla="*/ 128 w 419"/>
                <a:gd name="T47" fmla="*/ 508 h 536"/>
                <a:gd name="T48" fmla="*/ 129 w 419"/>
                <a:gd name="T49" fmla="*/ 493 h 536"/>
                <a:gd name="T50" fmla="*/ 131 w 419"/>
                <a:gd name="T51" fmla="*/ 474 h 536"/>
                <a:gd name="T52" fmla="*/ 134 w 419"/>
                <a:gd name="T53" fmla="*/ 450 h 536"/>
                <a:gd name="T54" fmla="*/ 135 w 419"/>
                <a:gd name="T55" fmla="*/ 425 h 536"/>
                <a:gd name="T56" fmla="*/ 139 w 419"/>
                <a:gd name="T57" fmla="*/ 402 h 536"/>
                <a:gd name="T58" fmla="*/ 142 w 419"/>
                <a:gd name="T59" fmla="*/ 383 h 536"/>
                <a:gd name="T60" fmla="*/ 143 w 419"/>
                <a:gd name="T61" fmla="*/ 371 h 536"/>
                <a:gd name="T62" fmla="*/ 127 w 419"/>
                <a:gd name="T63" fmla="*/ 337 h 536"/>
                <a:gd name="T64" fmla="*/ 131 w 419"/>
                <a:gd name="T65" fmla="*/ 315 h 536"/>
                <a:gd name="T66" fmla="*/ 135 w 419"/>
                <a:gd name="T67" fmla="*/ 297 h 536"/>
                <a:gd name="T68" fmla="*/ 140 w 419"/>
                <a:gd name="T69" fmla="*/ 275 h 536"/>
                <a:gd name="T70" fmla="*/ 149 w 419"/>
                <a:gd name="T71" fmla="*/ 251 h 536"/>
                <a:gd name="T72" fmla="*/ 157 w 419"/>
                <a:gd name="T73" fmla="*/ 226 h 536"/>
                <a:gd name="T74" fmla="*/ 169 w 419"/>
                <a:gd name="T75" fmla="*/ 199 h 536"/>
                <a:gd name="T76" fmla="*/ 181 w 419"/>
                <a:gd name="T77" fmla="*/ 174 h 536"/>
                <a:gd name="T78" fmla="*/ 198 w 419"/>
                <a:gd name="T79" fmla="*/ 150 h 536"/>
                <a:gd name="T80" fmla="*/ 215 w 419"/>
                <a:gd name="T81" fmla="*/ 127 h 536"/>
                <a:gd name="T82" fmla="*/ 239 w 419"/>
                <a:gd name="T83" fmla="*/ 105 h 536"/>
                <a:gd name="T84" fmla="*/ 265 w 419"/>
                <a:gd name="T85" fmla="*/ 84 h 536"/>
                <a:gd name="T86" fmla="*/ 286 w 419"/>
                <a:gd name="T87" fmla="*/ 68 h 536"/>
                <a:gd name="T88" fmla="*/ 303 w 419"/>
                <a:gd name="T89" fmla="*/ 60 h 536"/>
                <a:gd name="T90" fmla="*/ 319 w 419"/>
                <a:gd name="T91" fmla="*/ 52 h 536"/>
                <a:gd name="T92" fmla="*/ 334 w 419"/>
                <a:gd name="T93" fmla="*/ 43 h 536"/>
                <a:gd name="T94" fmla="*/ 355 w 419"/>
                <a:gd name="T95" fmla="*/ 35 h 536"/>
                <a:gd name="T96" fmla="*/ 373 w 419"/>
                <a:gd name="T97" fmla="*/ 27 h 536"/>
                <a:gd name="T98" fmla="*/ 396 w 419"/>
                <a:gd name="T99" fmla="*/ 19 h 536"/>
                <a:gd name="T100" fmla="*/ 412 w 419"/>
                <a:gd name="T101" fmla="*/ 13 h 536"/>
                <a:gd name="T102" fmla="*/ 185 w 419"/>
                <a:gd name="T103" fmla="*/ 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7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61 w 104"/>
                <a:gd name="T1" fmla="*/ 24 h 441"/>
                <a:gd name="T2" fmla="*/ 2 w 104"/>
                <a:gd name="T3" fmla="*/ 143 h 441"/>
                <a:gd name="T4" fmla="*/ 80 w 104"/>
                <a:gd name="T5" fmla="*/ 441 h 441"/>
                <a:gd name="T6" fmla="*/ 80 w 104"/>
                <a:gd name="T7" fmla="*/ 440 h 441"/>
                <a:gd name="T8" fmla="*/ 78 w 104"/>
                <a:gd name="T9" fmla="*/ 435 h 441"/>
                <a:gd name="T10" fmla="*/ 76 w 104"/>
                <a:gd name="T11" fmla="*/ 428 h 441"/>
                <a:gd name="T12" fmla="*/ 73 w 104"/>
                <a:gd name="T13" fmla="*/ 420 h 441"/>
                <a:gd name="T14" fmla="*/ 70 w 104"/>
                <a:gd name="T15" fmla="*/ 413 h 441"/>
                <a:gd name="T16" fmla="*/ 69 w 104"/>
                <a:gd name="T17" fmla="*/ 407 h 441"/>
                <a:gd name="T18" fmla="*/ 66 w 104"/>
                <a:gd name="T19" fmla="*/ 401 h 441"/>
                <a:gd name="T20" fmla="*/ 65 w 104"/>
                <a:gd name="T21" fmla="*/ 394 h 441"/>
                <a:gd name="T22" fmla="*/ 62 w 104"/>
                <a:gd name="T23" fmla="*/ 386 h 441"/>
                <a:gd name="T24" fmla="*/ 61 w 104"/>
                <a:gd name="T25" fmla="*/ 379 h 441"/>
                <a:gd name="T26" fmla="*/ 58 w 104"/>
                <a:gd name="T27" fmla="*/ 372 h 441"/>
                <a:gd name="T28" fmla="*/ 56 w 104"/>
                <a:gd name="T29" fmla="*/ 364 h 441"/>
                <a:gd name="T30" fmla="*/ 55 w 104"/>
                <a:gd name="T31" fmla="*/ 356 h 441"/>
                <a:gd name="T32" fmla="*/ 52 w 104"/>
                <a:gd name="T33" fmla="*/ 347 h 441"/>
                <a:gd name="T34" fmla="*/ 50 w 104"/>
                <a:gd name="T35" fmla="*/ 338 h 441"/>
                <a:gd name="T36" fmla="*/ 48 w 104"/>
                <a:gd name="T37" fmla="*/ 330 h 441"/>
                <a:gd name="T38" fmla="*/ 47 w 104"/>
                <a:gd name="T39" fmla="*/ 320 h 441"/>
                <a:gd name="T40" fmla="*/ 46 w 104"/>
                <a:gd name="T41" fmla="*/ 312 h 441"/>
                <a:gd name="T42" fmla="*/ 44 w 104"/>
                <a:gd name="T43" fmla="*/ 302 h 441"/>
                <a:gd name="T44" fmla="*/ 43 w 104"/>
                <a:gd name="T45" fmla="*/ 294 h 441"/>
                <a:gd name="T46" fmla="*/ 41 w 104"/>
                <a:gd name="T47" fmla="*/ 285 h 441"/>
                <a:gd name="T48" fmla="*/ 41 w 104"/>
                <a:gd name="T49" fmla="*/ 276 h 441"/>
                <a:gd name="T50" fmla="*/ 40 w 104"/>
                <a:gd name="T51" fmla="*/ 267 h 441"/>
                <a:gd name="T52" fmla="*/ 40 w 104"/>
                <a:gd name="T53" fmla="*/ 259 h 441"/>
                <a:gd name="T54" fmla="*/ 40 w 104"/>
                <a:gd name="T55" fmla="*/ 251 h 441"/>
                <a:gd name="T56" fmla="*/ 40 w 104"/>
                <a:gd name="T57" fmla="*/ 242 h 441"/>
                <a:gd name="T58" fmla="*/ 41 w 104"/>
                <a:gd name="T59" fmla="*/ 234 h 441"/>
                <a:gd name="T60" fmla="*/ 43 w 104"/>
                <a:gd name="T61" fmla="*/ 229 h 441"/>
                <a:gd name="T62" fmla="*/ 43 w 104"/>
                <a:gd name="T63" fmla="*/ 221 h 441"/>
                <a:gd name="T64" fmla="*/ 44 w 104"/>
                <a:gd name="T65" fmla="*/ 214 h 441"/>
                <a:gd name="T66" fmla="*/ 46 w 104"/>
                <a:gd name="T67" fmla="*/ 206 h 441"/>
                <a:gd name="T68" fmla="*/ 47 w 104"/>
                <a:gd name="T69" fmla="*/ 199 h 441"/>
                <a:gd name="T70" fmla="*/ 48 w 104"/>
                <a:gd name="T71" fmla="*/ 191 h 441"/>
                <a:gd name="T72" fmla="*/ 50 w 104"/>
                <a:gd name="T73" fmla="*/ 184 h 441"/>
                <a:gd name="T74" fmla="*/ 52 w 104"/>
                <a:gd name="T75" fmla="*/ 177 h 441"/>
                <a:gd name="T76" fmla="*/ 55 w 104"/>
                <a:gd name="T77" fmla="*/ 170 h 441"/>
                <a:gd name="T78" fmla="*/ 56 w 104"/>
                <a:gd name="T79" fmla="*/ 162 h 441"/>
                <a:gd name="T80" fmla="*/ 58 w 104"/>
                <a:gd name="T81" fmla="*/ 155 h 441"/>
                <a:gd name="T82" fmla="*/ 61 w 104"/>
                <a:gd name="T83" fmla="*/ 148 h 441"/>
                <a:gd name="T84" fmla="*/ 63 w 104"/>
                <a:gd name="T85" fmla="*/ 141 h 441"/>
                <a:gd name="T86" fmla="*/ 65 w 104"/>
                <a:gd name="T87" fmla="*/ 135 h 441"/>
                <a:gd name="T88" fmla="*/ 67 w 104"/>
                <a:gd name="T89" fmla="*/ 129 h 441"/>
                <a:gd name="T90" fmla="*/ 73 w 104"/>
                <a:gd name="T91" fmla="*/ 117 h 441"/>
                <a:gd name="T92" fmla="*/ 74 w 104"/>
                <a:gd name="T93" fmla="*/ 110 h 441"/>
                <a:gd name="T94" fmla="*/ 77 w 104"/>
                <a:gd name="T95" fmla="*/ 105 h 441"/>
                <a:gd name="T96" fmla="*/ 80 w 104"/>
                <a:gd name="T97" fmla="*/ 95 h 441"/>
                <a:gd name="T98" fmla="*/ 84 w 104"/>
                <a:gd name="T99" fmla="*/ 86 h 441"/>
                <a:gd name="T100" fmla="*/ 88 w 104"/>
                <a:gd name="T101" fmla="*/ 79 h 441"/>
                <a:gd name="T102" fmla="*/ 91 w 104"/>
                <a:gd name="T103" fmla="*/ 72 h 441"/>
                <a:gd name="T104" fmla="*/ 93 w 104"/>
                <a:gd name="T105" fmla="*/ 68 h 441"/>
                <a:gd name="T106" fmla="*/ 95 w 104"/>
                <a:gd name="T107" fmla="*/ 64 h 441"/>
                <a:gd name="T108" fmla="*/ 92 w 104"/>
                <a:gd name="T109" fmla="*/ 24 h 441"/>
                <a:gd name="T110" fmla="*/ 104 w 104"/>
                <a:gd name="T1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8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30 w 191"/>
                <a:gd name="T1" fmla="*/ 19 h 134"/>
                <a:gd name="T2" fmla="*/ 24 w 191"/>
                <a:gd name="T3" fmla="*/ 13 h 134"/>
                <a:gd name="T4" fmla="*/ 35 w 191"/>
                <a:gd name="T5" fmla="*/ 4 h 134"/>
                <a:gd name="T6" fmla="*/ 64 w 191"/>
                <a:gd name="T7" fmla="*/ 11 h 134"/>
                <a:gd name="T8" fmla="*/ 86 w 191"/>
                <a:gd name="T9" fmla="*/ 7 h 134"/>
                <a:gd name="T10" fmla="*/ 87 w 191"/>
                <a:gd name="T11" fmla="*/ 7 h 134"/>
                <a:gd name="T12" fmla="*/ 89 w 191"/>
                <a:gd name="T13" fmla="*/ 6 h 134"/>
                <a:gd name="T14" fmla="*/ 91 w 191"/>
                <a:gd name="T15" fmla="*/ 4 h 134"/>
                <a:gd name="T16" fmla="*/ 97 w 191"/>
                <a:gd name="T17" fmla="*/ 3 h 134"/>
                <a:gd name="T18" fmla="*/ 101 w 191"/>
                <a:gd name="T19" fmla="*/ 2 h 134"/>
                <a:gd name="T20" fmla="*/ 106 w 191"/>
                <a:gd name="T21" fmla="*/ 2 h 134"/>
                <a:gd name="T22" fmla="*/ 112 w 191"/>
                <a:gd name="T23" fmla="*/ 0 h 134"/>
                <a:gd name="T24" fmla="*/ 116 w 191"/>
                <a:gd name="T25" fmla="*/ 2 h 134"/>
                <a:gd name="T26" fmla="*/ 120 w 191"/>
                <a:gd name="T27" fmla="*/ 2 h 134"/>
                <a:gd name="T28" fmla="*/ 124 w 191"/>
                <a:gd name="T29" fmla="*/ 2 h 134"/>
                <a:gd name="T30" fmla="*/ 128 w 191"/>
                <a:gd name="T31" fmla="*/ 4 h 134"/>
                <a:gd name="T32" fmla="*/ 131 w 191"/>
                <a:gd name="T33" fmla="*/ 6 h 134"/>
                <a:gd name="T34" fmla="*/ 135 w 191"/>
                <a:gd name="T35" fmla="*/ 9 h 134"/>
                <a:gd name="T36" fmla="*/ 136 w 191"/>
                <a:gd name="T37" fmla="*/ 11 h 134"/>
                <a:gd name="T38" fmla="*/ 186 w 191"/>
                <a:gd name="T39" fmla="*/ 4 h 134"/>
                <a:gd name="T40" fmla="*/ 191 w 191"/>
                <a:gd name="T41" fmla="*/ 48 h 134"/>
                <a:gd name="T42" fmla="*/ 142 w 191"/>
                <a:gd name="T43" fmla="*/ 55 h 134"/>
                <a:gd name="T44" fmla="*/ 141 w 191"/>
                <a:gd name="T45" fmla="*/ 56 h 134"/>
                <a:gd name="T46" fmla="*/ 138 w 191"/>
                <a:gd name="T47" fmla="*/ 59 h 134"/>
                <a:gd name="T48" fmla="*/ 134 w 191"/>
                <a:gd name="T49" fmla="*/ 63 h 134"/>
                <a:gd name="T50" fmla="*/ 128 w 191"/>
                <a:gd name="T51" fmla="*/ 69 h 134"/>
                <a:gd name="T52" fmla="*/ 126 w 191"/>
                <a:gd name="T53" fmla="*/ 71 h 134"/>
                <a:gd name="T54" fmla="*/ 121 w 191"/>
                <a:gd name="T55" fmla="*/ 74 h 134"/>
                <a:gd name="T56" fmla="*/ 119 w 191"/>
                <a:gd name="T57" fmla="*/ 77 h 134"/>
                <a:gd name="T58" fmla="*/ 115 w 191"/>
                <a:gd name="T59" fmla="*/ 81 h 134"/>
                <a:gd name="T60" fmla="*/ 112 w 191"/>
                <a:gd name="T61" fmla="*/ 84 h 134"/>
                <a:gd name="T62" fmla="*/ 108 w 191"/>
                <a:gd name="T63" fmla="*/ 86 h 134"/>
                <a:gd name="T64" fmla="*/ 105 w 191"/>
                <a:gd name="T65" fmla="*/ 89 h 134"/>
                <a:gd name="T66" fmla="*/ 101 w 191"/>
                <a:gd name="T67" fmla="*/ 92 h 134"/>
                <a:gd name="T68" fmla="*/ 97 w 191"/>
                <a:gd name="T69" fmla="*/ 93 h 134"/>
                <a:gd name="T70" fmla="*/ 93 w 191"/>
                <a:gd name="T71" fmla="*/ 94 h 134"/>
                <a:gd name="T72" fmla="*/ 90 w 191"/>
                <a:gd name="T73" fmla="*/ 96 h 134"/>
                <a:gd name="T74" fmla="*/ 87 w 191"/>
                <a:gd name="T75" fmla="*/ 99 h 134"/>
                <a:gd name="T76" fmla="*/ 83 w 191"/>
                <a:gd name="T77" fmla="*/ 99 h 134"/>
                <a:gd name="T78" fmla="*/ 80 w 191"/>
                <a:gd name="T79" fmla="*/ 100 h 134"/>
                <a:gd name="T80" fmla="*/ 76 w 191"/>
                <a:gd name="T81" fmla="*/ 101 h 134"/>
                <a:gd name="T82" fmla="*/ 75 w 191"/>
                <a:gd name="T83" fmla="*/ 101 h 134"/>
                <a:gd name="T84" fmla="*/ 70 w 191"/>
                <a:gd name="T85" fmla="*/ 103 h 134"/>
                <a:gd name="T86" fmla="*/ 67 w 191"/>
                <a:gd name="T87" fmla="*/ 103 h 134"/>
                <a:gd name="T88" fmla="*/ 64 w 191"/>
                <a:gd name="T89" fmla="*/ 103 h 134"/>
                <a:gd name="T90" fmla="*/ 64 w 191"/>
                <a:gd name="T91" fmla="*/ 104 h 134"/>
                <a:gd name="T92" fmla="*/ 0 w 191"/>
                <a:gd name="T93" fmla="*/ 134 h 134"/>
                <a:gd name="T94" fmla="*/ 38 w 191"/>
                <a:gd name="T95" fmla="*/ 55 h 134"/>
                <a:gd name="T96" fmla="*/ 83 w 191"/>
                <a:gd name="T97" fmla="*/ 37 h 134"/>
                <a:gd name="T98" fmla="*/ 30 w 191"/>
                <a:gd name="T99" fmla="*/ 19 h 134"/>
                <a:gd name="T100" fmla="*/ 30 w 191"/>
                <a:gd name="T101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89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89 w 146"/>
                <a:gd name="T1" fmla="*/ 22 h 130"/>
                <a:gd name="T2" fmla="*/ 83 w 146"/>
                <a:gd name="T3" fmla="*/ 22 h 130"/>
                <a:gd name="T4" fmla="*/ 75 w 146"/>
                <a:gd name="T5" fmla="*/ 22 h 130"/>
                <a:gd name="T6" fmla="*/ 66 w 146"/>
                <a:gd name="T7" fmla="*/ 21 h 130"/>
                <a:gd name="T8" fmla="*/ 56 w 146"/>
                <a:gd name="T9" fmla="*/ 17 h 130"/>
                <a:gd name="T10" fmla="*/ 49 w 146"/>
                <a:gd name="T11" fmla="*/ 11 h 130"/>
                <a:gd name="T12" fmla="*/ 46 w 146"/>
                <a:gd name="T13" fmla="*/ 4 h 130"/>
                <a:gd name="T14" fmla="*/ 53 w 146"/>
                <a:gd name="T15" fmla="*/ 0 h 130"/>
                <a:gd name="T16" fmla="*/ 61 w 146"/>
                <a:gd name="T17" fmla="*/ 0 h 130"/>
                <a:gd name="T18" fmla="*/ 71 w 146"/>
                <a:gd name="T19" fmla="*/ 0 h 130"/>
                <a:gd name="T20" fmla="*/ 76 w 146"/>
                <a:gd name="T21" fmla="*/ 2 h 130"/>
                <a:gd name="T22" fmla="*/ 81 w 146"/>
                <a:gd name="T23" fmla="*/ 11 h 130"/>
                <a:gd name="T24" fmla="*/ 116 w 146"/>
                <a:gd name="T25" fmla="*/ 7 h 130"/>
                <a:gd name="T26" fmla="*/ 116 w 146"/>
                <a:gd name="T27" fmla="*/ 13 h 130"/>
                <a:gd name="T28" fmla="*/ 122 w 146"/>
                <a:gd name="T29" fmla="*/ 21 h 130"/>
                <a:gd name="T30" fmla="*/ 127 w 146"/>
                <a:gd name="T31" fmla="*/ 23 h 130"/>
                <a:gd name="T32" fmla="*/ 137 w 146"/>
                <a:gd name="T33" fmla="*/ 28 h 130"/>
                <a:gd name="T34" fmla="*/ 143 w 146"/>
                <a:gd name="T35" fmla="*/ 29 h 130"/>
                <a:gd name="T36" fmla="*/ 146 w 146"/>
                <a:gd name="T37" fmla="*/ 30 h 130"/>
                <a:gd name="T38" fmla="*/ 145 w 146"/>
                <a:gd name="T39" fmla="*/ 30 h 130"/>
                <a:gd name="T40" fmla="*/ 138 w 146"/>
                <a:gd name="T41" fmla="*/ 33 h 130"/>
                <a:gd name="T42" fmla="*/ 127 w 146"/>
                <a:gd name="T43" fmla="*/ 37 h 130"/>
                <a:gd name="T44" fmla="*/ 116 w 146"/>
                <a:gd name="T45" fmla="*/ 44 h 130"/>
                <a:gd name="T46" fmla="*/ 105 w 146"/>
                <a:gd name="T47" fmla="*/ 55 h 130"/>
                <a:gd name="T48" fmla="*/ 97 w 146"/>
                <a:gd name="T49" fmla="*/ 64 h 130"/>
                <a:gd name="T50" fmla="*/ 91 w 146"/>
                <a:gd name="T51" fmla="*/ 73 h 130"/>
                <a:gd name="T52" fmla="*/ 90 w 146"/>
                <a:gd name="T53" fmla="*/ 77 h 130"/>
                <a:gd name="T54" fmla="*/ 76 w 146"/>
                <a:gd name="T55" fmla="*/ 79 h 130"/>
                <a:gd name="T56" fmla="*/ 37 w 146"/>
                <a:gd name="T57" fmla="*/ 127 h 130"/>
                <a:gd name="T58" fmla="*/ 15 w 146"/>
                <a:gd name="T59" fmla="*/ 124 h 130"/>
                <a:gd name="T60" fmla="*/ 0 w 146"/>
                <a:gd name="T61" fmla="*/ 109 h 130"/>
                <a:gd name="T62" fmla="*/ 15 w 146"/>
                <a:gd name="T63" fmla="*/ 78 h 130"/>
                <a:gd name="T64" fmla="*/ 67 w 146"/>
                <a:gd name="T65" fmla="*/ 33 h 130"/>
                <a:gd name="T66" fmla="*/ 90 w 146"/>
                <a:gd name="T67" fmla="*/ 2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0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103 h 103"/>
                <a:gd name="T2" fmla="*/ 0 w 121"/>
                <a:gd name="T3" fmla="*/ 102 h 103"/>
                <a:gd name="T4" fmla="*/ 3 w 121"/>
                <a:gd name="T5" fmla="*/ 99 h 103"/>
                <a:gd name="T6" fmla="*/ 5 w 121"/>
                <a:gd name="T7" fmla="*/ 95 h 103"/>
                <a:gd name="T8" fmla="*/ 8 w 121"/>
                <a:gd name="T9" fmla="*/ 90 h 103"/>
                <a:gd name="T10" fmla="*/ 12 w 121"/>
                <a:gd name="T11" fmla="*/ 84 h 103"/>
                <a:gd name="T12" fmla="*/ 18 w 121"/>
                <a:gd name="T13" fmla="*/ 79 h 103"/>
                <a:gd name="T14" fmla="*/ 23 w 121"/>
                <a:gd name="T15" fmla="*/ 73 h 103"/>
                <a:gd name="T16" fmla="*/ 29 w 121"/>
                <a:gd name="T17" fmla="*/ 69 h 103"/>
                <a:gd name="T18" fmla="*/ 34 w 121"/>
                <a:gd name="T19" fmla="*/ 65 h 103"/>
                <a:gd name="T20" fmla="*/ 40 w 121"/>
                <a:gd name="T21" fmla="*/ 64 h 103"/>
                <a:gd name="T22" fmla="*/ 44 w 121"/>
                <a:gd name="T23" fmla="*/ 61 h 103"/>
                <a:gd name="T24" fmla="*/ 49 w 121"/>
                <a:gd name="T25" fmla="*/ 61 h 103"/>
                <a:gd name="T26" fmla="*/ 53 w 121"/>
                <a:gd name="T27" fmla="*/ 60 h 103"/>
                <a:gd name="T28" fmla="*/ 57 w 121"/>
                <a:gd name="T29" fmla="*/ 60 h 103"/>
                <a:gd name="T30" fmla="*/ 59 w 121"/>
                <a:gd name="T31" fmla="*/ 60 h 103"/>
                <a:gd name="T32" fmla="*/ 60 w 121"/>
                <a:gd name="T33" fmla="*/ 61 h 103"/>
                <a:gd name="T34" fmla="*/ 68 w 121"/>
                <a:gd name="T35" fmla="*/ 38 h 103"/>
                <a:gd name="T36" fmla="*/ 78 w 121"/>
                <a:gd name="T37" fmla="*/ 49 h 103"/>
                <a:gd name="T38" fmla="*/ 79 w 121"/>
                <a:gd name="T39" fmla="*/ 49 h 103"/>
                <a:gd name="T40" fmla="*/ 83 w 121"/>
                <a:gd name="T41" fmla="*/ 46 h 103"/>
                <a:gd name="T42" fmla="*/ 85 w 121"/>
                <a:gd name="T43" fmla="*/ 43 h 103"/>
                <a:gd name="T44" fmla="*/ 89 w 121"/>
                <a:gd name="T45" fmla="*/ 42 h 103"/>
                <a:gd name="T46" fmla="*/ 91 w 121"/>
                <a:gd name="T47" fmla="*/ 38 h 103"/>
                <a:gd name="T48" fmla="*/ 96 w 121"/>
                <a:gd name="T49" fmla="*/ 35 h 103"/>
                <a:gd name="T50" fmla="*/ 98 w 121"/>
                <a:gd name="T51" fmla="*/ 30 h 103"/>
                <a:gd name="T52" fmla="*/ 102 w 121"/>
                <a:gd name="T53" fmla="*/ 24 h 103"/>
                <a:gd name="T54" fmla="*/ 104 w 121"/>
                <a:gd name="T55" fmla="*/ 21 h 103"/>
                <a:gd name="T56" fmla="*/ 106 w 121"/>
                <a:gd name="T57" fmla="*/ 17 h 103"/>
                <a:gd name="T58" fmla="*/ 108 w 121"/>
                <a:gd name="T59" fmla="*/ 15 h 103"/>
                <a:gd name="T60" fmla="*/ 111 w 121"/>
                <a:gd name="T61" fmla="*/ 12 h 103"/>
                <a:gd name="T62" fmla="*/ 113 w 121"/>
                <a:gd name="T63" fmla="*/ 6 h 103"/>
                <a:gd name="T64" fmla="*/ 116 w 121"/>
                <a:gd name="T65" fmla="*/ 2 h 103"/>
                <a:gd name="T66" fmla="*/ 116 w 121"/>
                <a:gd name="T67" fmla="*/ 0 h 103"/>
                <a:gd name="T68" fmla="*/ 117 w 121"/>
                <a:gd name="T69" fmla="*/ 0 h 103"/>
                <a:gd name="T70" fmla="*/ 121 w 121"/>
                <a:gd name="T71" fmla="*/ 60 h 103"/>
                <a:gd name="T72" fmla="*/ 75 w 121"/>
                <a:gd name="T73" fmla="*/ 64 h 103"/>
                <a:gd name="T74" fmla="*/ 75 w 121"/>
                <a:gd name="T75" fmla="*/ 64 h 103"/>
                <a:gd name="T76" fmla="*/ 71 w 121"/>
                <a:gd name="T77" fmla="*/ 66 h 103"/>
                <a:gd name="T78" fmla="*/ 68 w 121"/>
                <a:gd name="T79" fmla="*/ 69 h 103"/>
                <a:gd name="T80" fmla="*/ 63 w 121"/>
                <a:gd name="T81" fmla="*/ 75 h 103"/>
                <a:gd name="T82" fmla="*/ 60 w 121"/>
                <a:gd name="T83" fmla="*/ 76 h 103"/>
                <a:gd name="T84" fmla="*/ 56 w 121"/>
                <a:gd name="T85" fmla="*/ 79 h 103"/>
                <a:gd name="T86" fmla="*/ 53 w 121"/>
                <a:gd name="T87" fmla="*/ 81 h 103"/>
                <a:gd name="T88" fmla="*/ 50 w 121"/>
                <a:gd name="T89" fmla="*/ 84 h 103"/>
                <a:gd name="T90" fmla="*/ 46 w 121"/>
                <a:gd name="T91" fmla="*/ 86 h 103"/>
                <a:gd name="T92" fmla="*/ 44 w 121"/>
                <a:gd name="T93" fmla="*/ 88 h 103"/>
                <a:gd name="T94" fmla="*/ 40 w 121"/>
                <a:gd name="T95" fmla="*/ 91 h 103"/>
                <a:gd name="T96" fmla="*/ 35 w 121"/>
                <a:gd name="T97" fmla="*/ 94 h 103"/>
                <a:gd name="T98" fmla="*/ 33 w 121"/>
                <a:gd name="T99" fmla="*/ 95 h 103"/>
                <a:gd name="T100" fmla="*/ 29 w 121"/>
                <a:gd name="T101" fmla="*/ 96 h 103"/>
                <a:gd name="T102" fmla="*/ 26 w 121"/>
                <a:gd name="T103" fmla="*/ 98 h 103"/>
                <a:gd name="T104" fmla="*/ 22 w 121"/>
                <a:gd name="T105" fmla="*/ 99 h 103"/>
                <a:gd name="T106" fmla="*/ 19 w 121"/>
                <a:gd name="T107" fmla="*/ 101 h 103"/>
                <a:gd name="T108" fmla="*/ 16 w 121"/>
                <a:gd name="T109" fmla="*/ 101 h 103"/>
                <a:gd name="T110" fmla="*/ 14 w 121"/>
                <a:gd name="T111" fmla="*/ 101 h 103"/>
                <a:gd name="T112" fmla="*/ 11 w 121"/>
                <a:gd name="T113" fmla="*/ 102 h 103"/>
                <a:gd name="T114" fmla="*/ 5 w 121"/>
                <a:gd name="T115" fmla="*/ 102 h 103"/>
                <a:gd name="T116" fmla="*/ 3 w 121"/>
                <a:gd name="T117" fmla="*/ 102 h 103"/>
                <a:gd name="T118" fmla="*/ 0 w 121"/>
                <a:gd name="T119" fmla="*/ 102 h 103"/>
                <a:gd name="T120" fmla="*/ 0 w 121"/>
                <a:gd name="T121" fmla="*/ 103 h 103"/>
                <a:gd name="T122" fmla="*/ 0 w 121"/>
                <a:gd name="T12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1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65 w 87"/>
                <a:gd name="T1" fmla="*/ 0 h 101"/>
                <a:gd name="T2" fmla="*/ 1 w 87"/>
                <a:gd name="T3" fmla="*/ 7 h 101"/>
                <a:gd name="T4" fmla="*/ 1 w 87"/>
                <a:gd name="T5" fmla="*/ 8 h 101"/>
                <a:gd name="T6" fmla="*/ 1 w 87"/>
                <a:gd name="T7" fmla="*/ 11 h 101"/>
                <a:gd name="T8" fmla="*/ 0 w 87"/>
                <a:gd name="T9" fmla="*/ 12 h 101"/>
                <a:gd name="T10" fmla="*/ 0 w 87"/>
                <a:gd name="T11" fmla="*/ 15 h 101"/>
                <a:gd name="T12" fmla="*/ 0 w 87"/>
                <a:gd name="T13" fmla="*/ 18 h 101"/>
                <a:gd name="T14" fmla="*/ 0 w 87"/>
                <a:gd name="T15" fmla="*/ 22 h 101"/>
                <a:gd name="T16" fmla="*/ 0 w 87"/>
                <a:gd name="T17" fmla="*/ 25 h 101"/>
                <a:gd name="T18" fmla="*/ 0 w 87"/>
                <a:gd name="T19" fmla="*/ 29 h 101"/>
                <a:gd name="T20" fmla="*/ 0 w 87"/>
                <a:gd name="T21" fmla="*/ 31 h 101"/>
                <a:gd name="T22" fmla="*/ 0 w 87"/>
                <a:gd name="T23" fmla="*/ 37 h 101"/>
                <a:gd name="T24" fmla="*/ 0 w 87"/>
                <a:gd name="T25" fmla="*/ 41 h 101"/>
                <a:gd name="T26" fmla="*/ 0 w 87"/>
                <a:gd name="T27" fmla="*/ 45 h 101"/>
                <a:gd name="T28" fmla="*/ 0 w 87"/>
                <a:gd name="T29" fmla="*/ 49 h 101"/>
                <a:gd name="T30" fmla="*/ 1 w 87"/>
                <a:gd name="T31" fmla="*/ 55 h 101"/>
                <a:gd name="T32" fmla="*/ 1 w 87"/>
                <a:gd name="T33" fmla="*/ 59 h 101"/>
                <a:gd name="T34" fmla="*/ 2 w 87"/>
                <a:gd name="T35" fmla="*/ 63 h 101"/>
                <a:gd name="T36" fmla="*/ 2 w 87"/>
                <a:gd name="T37" fmla="*/ 67 h 101"/>
                <a:gd name="T38" fmla="*/ 4 w 87"/>
                <a:gd name="T39" fmla="*/ 71 h 101"/>
                <a:gd name="T40" fmla="*/ 4 w 87"/>
                <a:gd name="T41" fmla="*/ 74 h 101"/>
                <a:gd name="T42" fmla="*/ 6 w 87"/>
                <a:gd name="T43" fmla="*/ 78 h 101"/>
                <a:gd name="T44" fmla="*/ 6 w 87"/>
                <a:gd name="T45" fmla="*/ 82 h 101"/>
                <a:gd name="T46" fmla="*/ 8 w 87"/>
                <a:gd name="T47" fmla="*/ 86 h 101"/>
                <a:gd name="T48" fmla="*/ 9 w 87"/>
                <a:gd name="T49" fmla="*/ 89 h 101"/>
                <a:gd name="T50" fmla="*/ 9 w 87"/>
                <a:gd name="T51" fmla="*/ 91 h 101"/>
                <a:gd name="T52" fmla="*/ 11 w 87"/>
                <a:gd name="T53" fmla="*/ 94 h 101"/>
                <a:gd name="T54" fmla="*/ 12 w 87"/>
                <a:gd name="T55" fmla="*/ 97 h 101"/>
                <a:gd name="T56" fmla="*/ 12 w 87"/>
                <a:gd name="T57" fmla="*/ 100 h 101"/>
                <a:gd name="T58" fmla="*/ 13 w 87"/>
                <a:gd name="T59" fmla="*/ 101 h 101"/>
                <a:gd name="T60" fmla="*/ 87 w 87"/>
                <a:gd name="T61" fmla="*/ 78 h 101"/>
                <a:gd name="T62" fmla="*/ 80 w 87"/>
                <a:gd name="T63" fmla="*/ 33 h 101"/>
                <a:gd name="T64" fmla="*/ 65 w 87"/>
                <a:gd name="T65" fmla="*/ 0 h 101"/>
                <a:gd name="T66" fmla="*/ 65 w 87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2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7 h 60"/>
                <a:gd name="T2" fmla="*/ 49 w 57"/>
                <a:gd name="T3" fmla="*/ 0 h 60"/>
                <a:gd name="T4" fmla="*/ 57 w 57"/>
                <a:gd name="T5" fmla="*/ 51 h 60"/>
                <a:gd name="T6" fmla="*/ 5 w 57"/>
                <a:gd name="T7" fmla="*/ 60 h 60"/>
                <a:gd name="T8" fmla="*/ 0 w 57"/>
                <a:gd name="T9" fmla="*/ 7 h 60"/>
                <a:gd name="T10" fmla="*/ 0 w 57"/>
                <a:gd name="T11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3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3 w 14"/>
                <a:gd name="T1" fmla="*/ 0 h 51"/>
                <a:gd name="T2" fmla="*/ 14 w 14"/>
                <a:gd name="T3" fmla="*/ 8 h 51"/>
                <a:gd name="T4" fmla="*/ 11 w 14"/>
                <a:gd name="T5" fmla="*/ 51 h 51"/>
                <a:gd name="T6" fmla="*/ 0 w 14"/>
                <a:gd name="T7" fmla="*/ 48 h 51"/>
                <a:gd name="T8" fmla="*/ 3 w 14"/>
                <a:gd name="T9" fmla="*/ 0 h 51"/>
                <a:gd name="T10" fmla="*/ 3 w 14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4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19 w 103"/>
                <a:gd name="T1" fmla="*/ 0 h 95"/>
                <a:gd name="T2" fmla="*/ 22 w 103"/>
                <a:gd name="T3" fmla="*/ 1 h 95"/>
                <a:gd name="T4" fmla="*/ 23 w 103"/>
                <a:gd name="T5" fmla="*/ 1 h 95"/>
                <a:gd name="T6" fmla="*/ 28 w 103"/>
                <a:gd name="T7" fmla="*/ 3 h 95"/>
                <a:gd name="T8" fmla="*/ 32 w 103"/>
                <a:gd name="T9" fmla="*/ 4 h 95"/>
                <a:gd name="T10" fmla="*/ 36 w 103"/>
                <a:gd name="T11" fmla="*/ 5 h 95"/>
                <a:gd name="T12" fmla="*/ 40 w 103"/>
                <a:gd name="T13" fmla="*/ 8 h 95"/>
                <a:gd name="T14" fmla="*/ 45 w 103"/>
                <a:gd name="T15" fmla="*/ 11 h 95"/>
                <a:gd name="T16" fmla="*/ 48 w 103"/>
                <a:gd name="T17" fmla="*/ 13 h 95"/>
                <a:gd name="T18" fmla="*/ 51 w 103"/>
                <a:gd name="T19" fmla="*/ 16 h 95"/>
                <a:gd name="T20" fmla="*/ 53 w 103"/>
                <a:gd name="T21" fmla="*/ 20 h 95"/>
                <a:gd name="T22" fmla="*/ 56 w 103"/>
                <a:gd name="T23" fmla="*/ 23 h 95"/>
                <a:gd name="T24" fmla="*/ 59 w 103"/>
                <a:gd name="T25" fmla="*/ 26 h 95"/>
                <a:gd name="T26" fmla="*/ 60 w 103"/>
                <a:gd name="T27" fmla="*/ 30 h 95"/>
                <a:gd name="T28" fmla="*/ 62 w 103"/>
                <a:gd name="T29" fmla="*/ 34 h 95"/>
                <a:gd name="T30" fmla="*/ 64 w 103"/>
                <a:gd name="T31" fmla="*/ 38 h 95"/>
                <a:gd name="T32" fmla="*/ 64 w 103"/>
                <a:gd name="T33" fmla="*/ 41 h 95"/>
                <a:gd name="T34" fmla="*/ 66 w 103"/>
                <a:gd name="T35" fmla="*/ 43 h 95"/>
                <a:gd name="T36" fmla="*/ 67 w 103"/>
                <a:gd name="T37" fmla="*/ 45 h 95"/>
                <a:gd name="T38" fmla="*/ 67 w 103"/>
                <a:gd name="T39" fmla="*/ 48 h 95"/>
                <a:gd name="T40" fmla="*/ 67 w 103"/>
                <a:gd name="T41" fmla="*/ 50 h 95"/>
                <a:gd name="T42" fmla="*/ 67 w 103"/>
                <a:gd name="T43" fmla="*/ 53 h 95"/>
                <a:gd name="T44" fmla="*/ 68 w 103"/>
                <a:gd name="T45" fmla="*/ 53 h 95"/>
                <a:gd name="T46" fmla="*/ 74 w 103"/>
                <a:gd name="T47" fmla="*/ 56 h 95"/>
                <a:gd name="T48" fmla="*/ 77 w 103"/>
                <a:gd name="T49" fmla="*/ 57 h 95"/>
                <a:gd name="T50" fmla="*/ 79 w 103"/>
                <a:gd name="T51" fmla="*/ 60 h 95"/>
                <a:gd name="T52" fmla="*/ 82 w 103"/>
                <a:gd name="T53" fmla="*/ 63 h 95"/>
                <a:gd name="T54" fmla="*/ 86 w 103"/>
                <a:gd name="T55" fmla="*/ 67 h 95"/>
                <a:gd name="T56" fmla="*/ 89 w 103"/>
                <a:gd name="T57" fmla="*/ 69 h 95"/>
                <a:gd name="T58" fmla="*/ 93 w 103"/>
                <a:gd name="T59" fmla="*/ 73 h 95"/>
                <a:gd name="T60" fmla="*/ 94 w 103"/>
                <a:gd name="T61" fmla="*/ 79 h 95"/>
                <a:gd name="T62" fmla="*/ 97 w 103"/>
                <a:gd name="T63" fmla="*/ 84 h 95"/>
                <a:gd name="T64" fmla="*/ 99 w 103"/>
                <a:gd name="T65" fmla="*/ 87 h 95"/>
                <a:gd name="T66" fmla="*/ 100 w 103"/>
                <a:gd name="T67" fmla="*/ 91 h 95"/>
                <a:gd name="T68" fmla="*/ 101 w 103"/>
                <a:gd name="T69" fmla="*/ 94 h 95"/>
                <a:gd name="T70" fmla="*/ 103 w 103"/>
                <a:gd name="T71" fmla="*/ 95 h 95"/>
                <a:gd name="T72" fmla="*/ 94 w 103"/>
                <a:gd name="T73" fmla="*/ 95 h 95"/>
                <a:gd name="T74" fmla="*/ 86 w 103"/>
                <a:gd name="T75" fmla="*/ 79 h 95"/>
                <a:gd name="T76" fmla="*/ 79 w 103"/>
                <a:gd name="T77" fmla="*/ 79 h 95"/>
                <a:gd name="T78" fmla="*/ 64 w 103"/>
                <a:gd name="T79" fmla="*/ 58 h 95"/>
                <a:gd name="T80" fmla="*/ 56 w 103"/>
                <a:gd name="T81" fmla="*/ 58 h 95"/>
                <a:gd name="T82" fmla="*/ 55 w 103"/>
                <a:gd name="T83" fmla="*/ 52 h 95"/>
                <a:gd name="T84" fmla="*/ 53 w 103"/>
                <a:gd name="T85" fmla="*/ 50 h 95"/>
                <a:gd name="T86" fmla="*/ 49 w 103"/>
                <a:gd name="T87" fmla="*/ 50 h 95"/>
                <a:gd name="T88" fmla="*/ 44 w 103"/>
                <a:gd name="T89" fmla="*/ 50 h 95"/>
                <a:gd name="T90" fmla="*/ 40 w 103"/>
                <a:gd name="T91" fmla="*/ 48 h 95"/>
                <a:gd name="T92" fmla="*/ 38 w 103"/>
                <a:gd name="T93" fmla="*/ 45 h 95"/>
                <a:gd name="T94" fmla="*/ 37 w 103"/>
                <a:gd name="T95" fmla="*/ 41 h 95"/>
                <a:gd name="T96" fmla="*/ 36 w 103"/>
                <a:gd name="T97" fmla="*/ 37 h 95"/>
                <a:gd name="T98" fmla="*/ 36 w 103"/>
                <a:gd name="T99" fmla="*/ 34 h 95"/>
                <a:gd name="T100" fmla="*/ 33 w 103"/>
                <a:gd name="T101" fmla="*/ 31 h 95"/>
                <a:gd name="T102" fmla="*/ 32 w 103"/>
                <a:gd name="T103" fmla="*/ 27 h 95"/>
                <a:gd name="T104" fmla="*/ 26 w 103"/>
                <a:gd name="T105" fmla="*/ 23 h 95"/>
                <a:gd name="T106" fmla="*/ 22 w 103"/>
                <a:gd name="T107" fmla="*/ 19 h 95"/>
                <a:gd name="T108" fmla="*/ 17 w 103"/>
                <a:gd name="T109" fmla="*/ 13 h 95"/>
                <a:gd name="T110" fmla="*/ 11 w 103"/>
                <a:gd name="T111" fmla="*/ 11 h 95"/>
                <a:gd name="T112" fmla="*/ 7 w 103"/>
                <a:gd name="T113" fmla="*/ 7 h 95"/>
                <a:gd name="T114" fmla="*/ 3 w 103"/>
                <a:gd name="T115" fmla="*/ 4 h 95"/>
                <a:gd name="T116" fmla="*/ 0 w 103"/>
                <a:gd name="T117" fmla="*/ 1 h 95"/>
                <a:gd name="T118" fmla="*/ 0 w 103"/>
                <a:gd name="T119" fmla="*/ 1 h 95"/>
                <a:gd name="T120" fmla="*/ 19 w 103"/>
                <a:gd name="T121" fmla="*/ 0 h 95"/>
                <a:gd name="T122" fmla="*/ 19 w 103"/>
                <a:gd name="T1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5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1 w 82"/>
                <a:gd name="T1" fmla="*/ 0 h 259"/>
                <a:gd name="T2" fmla="*/ 8 w 82"/>
                <a:gd name="T3" fmla="*/ 3 h 259"/>
                <a:gd name="T4" fmla="*/ 16 w 82"/>
                <a:gd name="T5" fmla="*/ 7 h 259"/>
                <a:gd name="T6" fmla="*/ 24 w 82"/>
                <a:gd name="T7" fmla="*/ 12 h 259"/>
                <a:gd name="T8" fmla="*/ 34 w 82"/>
                <a:gd name="T9" fmla="*/ 19 h 259"/>
                <a:gd name="T10" fmla="*/ 43 w 82"/>
                <a:gd name="T11" fmla="*/ 27 h 259"/>
                <a:gd name="T12" fmla="*/ 53 w 82"/>
                <a:gd name="T13" fmla="*/ 35 h 259"/>
                <a:gd name="T14" fmla="*/ 61 w 82"/>
                <a:gd name="T15" fmla="*/ 46 h 259"/>
                <a:gd name="T16" fmla="*/ 68 w 82"/>
                <a:gd name="T17" fmla="*/ 56 h 259"/>
                <a:gd name="T18" fmla="*/ 72 w 82"/>
                <a:gd name="T19" fmla="*/ 65 h 259"/>
                <a:gd name="T20" fmla="*/ 75 w 82"/>
                <a:gd name="T21" fmla="*/ 71 h 259"/>
                <a:gd name="T22" fmla="*/ 78 w 82"/>
                <a:gd name="T23" fmla="*/ 78 h 259"/>
                <a:gd name="T24" fmla="*/ 79 w 82"/>
                <a:gd name="T25" fmla="*/ 85 h 259"/>
                <a:gd name="T26" fmla="*/ 80 w 82"/>
                <a:gd name="T27" fmla="*/ 91 h 259"/>
                <a:gd name="T28" fmla="*/ 80 w 82"/>
                <a:gd name="T29" fmla="*/ 98 h 259"/>
                <a:gd name="T30" fmla="*/ 82 w 82"/>
                <a:gd name="T31" fmla="*/ 106 h 259"/>
                <a:gd name="T32" fmla="*/ 82 w 82"/>
                <a:gd name="T33" fmla="*/ 113 h 259"/>
                <a:gd name="T34" fmla="*/ 80 w 82"/>
                <a:gd name="T35" fmla="*/ 121 h 259"/>
                <a:gd name="T36" fmla="*/ 80 w 82"/>
                <a:gd name="T37" fmla="*/ 130 h 259"/>
                <a:gd name="T38" fmla="*/ 79 w 82"/>
                <a:gd name="T39" fmla="*/ 139 h 259"/>
                <a:gd name="T40" fmla="*/ 78 w 82"/>
                <a:gd name="T41" fmla="*/ 147 h 259"/>
                <a:gd name="T42" fmla="*/ 76 w 82"/>
                <a:gd name="T43" fmla="*/ 157 h 259"/>
                <a:gd name="T44" fmla="*/ 73 w 82"/>
                <a:gd name="T45" fmla="*/ 165 h 259"/>
                <a:gd name="T46" fmla="*/ 71 w 82"/>
                <a:gd name="T47" fmla="*/ 175 h 259"/>
                <a:gd name="T48" fmla="*/ 69 w 82"/>
                <a:gd name="T49" fmla="*/ 184 h 259"/>
                <a:gd name="T50" fmla="*/ 65 w 82"/>
                <a:gd name="T51" fmla="*/ 194 h 259"/>
                <a:gd name="T52" fmla="*/ 63 w 82"/>
                <a:gd name="T53" fmla="*/ 202 h 259"/>
                <a:gd name="T54" fmla="*/ 60 w 82"/>
                <a:gd name="T55" fmla="*/ 211 h 259"/>
                <a:gd name="T56" fmla="*/ 57 w 82"/>
                <a:gd name="T57" fmla="*/ 220 h 259"/>
                <a:gd name="T58" fmla="*/ 54 w 82"/>
                <a:gd name="T59" fmla="*/ 228 h 259"/>
                <a:gd name="T60" fmla="*/ 50 w 82"/>
                <a:gd name="T61" fmla="*/ 235 h 259"/>
                <a:gd name="T62" fmla="*/ 48 w 82"/>
                <a:gd name="T63" fmla="*/ 244 h 259"/>
                <a:gd name="T64" fmla="*/ 43 w 82"/>
                <a:gd name="T65" fmla="*/ 254 h 259"/>
                <a:gd name="T66" fmla="*/ 42 w 82"/>
                <a:gd name="T67" fmla="*/ 259 h 259"/>
                <a:gd name="T68" fmla="*/ 0 w 82"/>
                <a:gd name="T6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42" y="25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6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71 w 142"/>
                <a:gd name="T1" fmla="*/ 0 h 240"/>
                <a:gd name="T2" fmla="*/ 113 w 142"/>
                <a:gd name="T3" fmla="*/ 37 h 240"/>
                <a:gd name="T4" fmla="*/ 140 w 142"/>
                <a:gd name="T5" fmla="*/ 92 h 240"/>
                <a:gd name="T6" fmla="*/ 142 w 142"/>
                <a:gd name="T7" fmla="*/ 135 h 240"/>
                <a:gd name="T8" fmla="*/ 79 w 142"/>
                <a:gd name="T9" fmla="*/ 240 h 240"/>
                <a:gd name="T10" fmla="*/ 0 w 142"/>
                <a:gd name="T11" fmla="*/ 45 h 240"/>
                <a:gd name="T12" fmla="*/ 71 w 142"/>
                <a:gd name="T13" fmla="*/ 0 h 240"/>
                <a:gd name="T14" fmla="*/ 71 w 142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7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21 h 390"/>
                <a:gd name="T2" fmla="*/ 6 w 171"/>
                <a:gd name="T3" fmla="*/ 26 h 390"/>
                <a:gd name="T4" fmla="*/ 11 w 171"/>
                <a:gd name="T5" fmla="*/ 34 h 390"/>
                <a:gd name="T6" fmla="*/ 17 w 171"/>
                <a:gd name="T7" fmla="*/ 44 h 390"/>
                <a:gd name="T8" fmla="*/ 22 w 171"/>
                <a:gd name="T9" fmla="*/ 55 h 390"/>
                <a:gd name="T10" fmla="*/ 29 w 171"/>
                <a:gd name="T11" fmla="*/ 68 h 390"/>
                <a:gd name="T12" fmla="*/ 33 w 171"/>
                <a:gd name="T13" fmla="*/ 79 h 390"/>
                <a:gd name="T14" fmla="*/ 37 w 171"/>
                <a:gd name="T15" fmla="*/ 89 h 390"/>
                <a:gd name="T16" fmla="*/ 41 w 171"/>
                <a:gd name="T17" fmla="*/ 100 h 390"/>
                <a:gd name="T18" fmla="*/ 44 w 171"/>
                <a:gd name="T19" fmla="*/ 111 h 390"/>
                <a:gd name="T20" fmla="*/ 48 w 171"/>
                <a:gd name="T21" fmla="*/ 123 h 390"/>
                <a:gd name="T22" fmla="*/ 52 w 171"/>
                <a:gd name="T23" fmla="*/ 135 h 390"/>
                <a:gd name="T24" fmla="*/ 56 w 171"/>
                <a:gd name="T25" fmla="*/ 149 h 390"/>
                <a:gd name="T26" fmla="*/ 61 w 171"/>
                <a:gd name="T27" fmla="*/ 164 h 390"/>
                <a:gd name="T28" fmla="*/ 63 w 171"/>
                <a:gd name="T29" fmla="*/ 177 h 390"/>
                <a:gd name="T30" fmla="*/ 69 w 171"/>
                <a:gd name="T31" fmla="*/ 194 h 390"/>
                <a:gd name="T32" fmla="*/ 73 w 171"/>
                <a:gd name="T33" fmla="*/ 210 h 390"/>
                <a:gd name="T34" fmla="*/ 76 w 171"/>
                <a:gd name="T35" fmla="*/ 227 h 390"/>
                <a:gd name="T36" fmla="*/ 80 w 171"/>
                <a:gd name="T37" fmla="*/ 242 h 390"/>
                <a:gd name="T38" fmla="*/ 82 w 171"/>
                <a:gd name="T39" fmla="*/ 258 h 390"/>
                <a:gd name="T40" fmla="*/ 87 w 171"/>
                <a:gd name="T41" fmla="*/ 274 h 390"/>
                <a:gd name="T42" fmla="*/ 91 w 171"/>
                <a:gd name="T43" fmla="*/ 289 h 390"/>
                <a:gd name="T44" fmla="*/ 93 w 171"/>
                <a:gd name="T45" fmla="*/ 304 h 390"/>
                <a:gd name="T46" fmla="*/ 96 w 171"/>
                <a:gd name="T47" fmla="*/ 318 h 390"/>
                <a:gd name="T48" fmla="*/ 99 w 171"/>
                <a:gd name="T49" fmla="*/ 332 h 390"/>
                <a:gd name="T50" fmla="*/ 102 w 171"/>
                <a:gd name="T51" fmla="*/ 344 h 390"/>
                <a:gd name="T52" fmla="*/ 104 w 171"/>
                <a:gd name="T53" fmla="*/ 355 h 390"/>
                <a:gd name="T54" fmla="*/ 106 w 171"/>
                <a:gd name="T55" fmla="*/ 364 h 390"/>
                <a:gd name="T56" fmla="*/ 108 w 171"/>
                <a:gd name="T57" fmla="*/ 374 h 390"/>
                <a:gd name="T58" fmla="*/ 111 w 171"/>
                <a:gd name="T59" fmla="*/ 385 h 390"/>
                <a:gd name="T60" fmla="*/ 112 w 171"/>
                <a:gd name="T61" fmla="*/ 390 h 390"/>
                <a:gd name="T62" fmla="*/ 112 w 171"/>
                <a:gd name="T63" fmla="*/ 386 h 390"/>
                <a:gd name="T64" fmla="*/ 117 w 171"/>
                <a:gd name="T65" fmla="*/ 377 h 390"/>
                <a:gd name="T66" fmla="*/ 121 w 171"/>
                <a:gd name="T67" fmla="*/ 360 h 390"/>
                <a:gd name="T68" fmla="*/ 125 w 171"/>
                <a:gd name="T69" fmla="*/ 349 h 390"/>
                <a:gd name="T70" fmla="*/ 129 w 171"/>
                <a:gd name="T71" fmla="*/ 338 h 390"/>
                <a:gd name="T72" fmla="*/ 132 w 171"/>
                <a:gd name="T73" fmla="*/ 327 h 390"/>
                <a:gd name="T74" fmla="*/ 136 w 171"/>
                <a:gd name="T75" fmla="*/ 315 h 390"/>
                <a:gd name="T76" fmla="*/ 140 w 171"/>
                <a:gd name="T77" fmla="*/ 303 h 390"/>
                <a:gd name="T78" fmla="*/ 144 w 171"/>
                <a:gd name="T79" fmla="*/ 289 h 390"/>
                <a:gd name="T80" fmla="*/ 148 w 171"/>
                <a:gd name="T81" fmla="*/ 277 h 390"/>
                <a:gd name="T82" fmla="*/ 151 w 171"/>
                <a:gd name="T83" fmla="*/ 262 h 390"/>
                <a:gd name="T84" fmla="*/ 155 w 171"/>
                <a:gd name="T85" fmla="*/ 248 h 390"/>
                <a:gd name="T86" fmla="*/ 158 w 171"/>
                <a:gd name="T87" fmla="*/ 235 h 390"/>
                <a:gd name="T88" fmla="*/ 162 w 171"/>
                <a:gd name="T89" fmla="*/ 221 h 390"/>
                <a:gd name="T90" fmla="*/ 164 w 171"/>
                <a:gd name="T91" fmla="*/ 207 h 390"/>
                <a:gd name="T92" fmla="*/ 166 w 171"/>
                <a:gd name="T93" fmla="*/ 194 h 390"/>
                <a:gd name="T94" fmla="*/ 168 w 171"/>
                <a:gd name="T95" fmla="*/ 182 h 390"/>
                <a:gd name="T96" fmla="*/ 171 w 171"/>
                <a:gd name="T97" fmla="*/ 171 h 390"/>
                <a:gd name="T98" fmla="*/ 171 w 171"/>
                <a:gd name="T99" fmla="*/ 158 h 390"/>
                <a:gd name="T100" fmla="*/ 171 w 171"/>
                <a:gd name="T101" fmla="*/ 147 h 390"/>
                <a:gd name="T102" fmla="*/ 171 w 171"/>
                <a:gd name="T103" fmla="*/ 138 h 390"/>
                <a:gd name="T104" fmla="*/ 171 w 171"/>
                <a:gd name="T105" fmla="*/ 128 h 390"/>
                <a:gd name="T106" fmla="*/ 170 w 171"/>
                <a:gd name="T107" fmla="*/ 112 h 390"/>
                <a:gd name="T108" fmla="*/ 168 w 171"/>
                <a:gd name="T109" fmla="*/ 98 h 390"/>
                <a:gd name="T110" fmla="*/ 164 w 171"/>
                <a:gd name="T111" fmla="*/ 86 h 390"/>
                <a:gd name="T112" fmla="*/ 162 w 171"/>
                <a:gd name="T113" fmla="*/ 77 h 390"/>
                <a:gd name="T114" fmla="*/ 158 w 171"/>
                <a:gd name="T115" fmla="*/ 67 h 390"/>
                <a:gd name="T116" fmla="*/ 152 w 171"/>
                <a:gd name="T117" fmla="*/ 59 h 390"/>
                <a:gd name="T118" fmla="*/ 87 w 171"/>
                <a:gd name="T119" fmla="*/ 137 h 390"/>
                <a:gd name="T120" fmla="*/ 10 w 171"/>
                <a:gd name="T12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8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10 w 31"/>
                <a:gd name="T1" fmla="*/ 0 h 57"/>
                <a:gd name="T2" fmla="*/ 0 w 31"/>
                <a:gd name="T3" fmla="*/ 33 h 57"/>
                <a:gd name="T4" fmla="*/ 17 w 31"/>
                <a:gd name="T5" fmla="*/ 57 h 57"/>
                <a:gd name="T6" fmla="*/ 27 w 31"/>
                <a:gd name="T7" fmla="*/ 53 h 57"/>
                <a:gd name="T8" fmla="*/ 31 w 31"/>
                <a:gd name="T9" fmla="*/ 4 h 57"/>
                <a:gd name="T10" fmla="*/ 10 w 31"/>
                <a:gd name="T11" fmla="*/ 0 h 57"/>
                <a:gd name="T12" fmla="*/ 10 w 31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399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37 w 68"/>
                <a:gd name="T1" fmla="*/ 0 h 285"/>
                <a:gd name="T2" fmla="*/ 37 w 68"/>
                <a:gd name="T3" fmla="*/ 2 h 285"/>
                <a:gd name="T4" fmla="*/ 38 w 68"/>
                <a:gd name="T5" fmla="*/ 4 h 285"/>
                <a:gd name="T6" fmla="*/ 40 w 68"/>
                <a:gd name="T7" fmla="*/ 9 h 285"/>
                <a:gd name="T8" fmla="*/ 41 w 68"/>
                <a:gd name="T9" fmla="*/ 13 h 285"/>
                <a:gd name="T10" fmla="*/ 44 w 68"/>
                <a:gd name="T11" fmla="*/ 18 h 285"/>
                <a:gd name="T12" fmla="*/ 44 w 68"/>
                <a:gd name="T13" fmla="*/ 21 h 285"/>
                <a:gd name="T14" fmla="*/ 45 w 68"/>
                <a:gd name="T15" fmla="*/ 25 h 285"/>
                <a:gd name="T16" fmla="*/ 46 w 68"/>
                <a:gd name="T17" fmla="*/ 28 h 285"/>
                <a:gd name="T18" fmla="*/ 48 w 68"/>
                <a:gd name="T19" fmla="*/ 32 h 285"/>
                <a:gd name="T20" fmla="*/ 49 w 68"/>
                <a:gd name="T21" fmla="*/ 34 h 285"/>
                <a:gd name="T22" fmla="*/ 50 w 68"/>
                <a:gd name="T23" fmla="*/ 39 h 285"/>
                <a:gd name="T24" fmla="*/ 52 w 68"/>
                <a:gd name="T25" fmla="*/ 43 h 285"/>
                <a:gd name="T26" fmla="*/ 53 w 68"/>
                <a:gd name="T27" fmla="*/ 47 h 285"/>
                <a:gd name="T28" fmla="*/ 55 w 68"/>
                <a:gd name="T29" fmla="*/ 51 h 285"/>
                <a:gd name="T30" fmla="*/ 56 w 68"/>
                <a:gd name="T31" fmla="*/ 55 h 285"/>
                <a:gd name="T32" fmla="*/ 56 w 68"/>
                <a:gd name="T33" fmla="*/ 59 h 285"/>
                <a:gd name="T34" fmla="*/ 59 w 68"/>
                <a:gd name="T35" fmla="*/ 63 h 285"/>
                <a:gd name="T36" fmla="*/ 59 w 68"/>
                <a:gd name="T37" fmla="*/ 67 h 285"/>
                <a:gd name="T38" fmla="*/ 60 w 68"/>
                <a:gd name="T39" fmla="*/ 71 h 285"/>
                <a:gd name="T40" fmla="*/ 60 w 68"/>
                <a:gd name="T41" fmla="*/ 75 h 285"/>
                <a:gd name="T42" fmla="*/ 63 w 68"/>
                <a:gd name="T43" fmla="*/ 81 h 285"/>
                <a:gd name="T44" fmla="*/ 63 w 68"/>
                <a:gd name="T45" fmla="*/ 85 h 285"/>
                <a:gd name="T46" fmla="*/ 64 w 68"/>
                <a:gd name="T47" fmla="*/ 90 h 285"/>
                <a:gd name="T48" fmla="*/ 65 w 68"/>
                <a:gd name="T49" fmla="*/ 94 h 285"/>
                <a:gd name="T50" fmla="*/ 65 w 68"/>
                <a:gd name="T51" fmla="*/ 100 h 285"/>
                <a:gd name="T52" fmla="*/ 65 w 68"/>
                <a:gd name="T53" fmla="*/ 104 h 285"/>
                <a:gd name="T54" fmla="*/ 67 w 68"/>
                <a:gd name="T55" fmla="*/ 108 h 285"/>
                <a:gd name="T56" fmla="*/ 67 w 68"/>
                <a:gd name="T57" fmla="*/ 112 h 285"/>
                <a:gd name="T58" fmla="*/ 67 w 68"/>
                <a:gd name="T59" fmla="*/ 118 h 285"/>
                <a:gd name="T60" fmla="*/ 67 w 68"/>
                <a:gd name="T61" fmla="*/ 120 h 285"/>
                <a:gd name="T62" fmla="*/ 67 w 68"/>
                <a:gd name="T63" fmla="*/ 124 h 285"/>
                <a:gd name="T64" fmla="*/ 67 w 68"/>
                <a:gd name="T65" fmla="*/ 130 h 285"/>
                <a:gd name="T66" fmla="*/ 68 w 68"/>
                <a:gd name="T67" fmla="*/ 134 h 285"/>
                <a:gd name="T68" fmla="*/ 67 w 68"/>
                <a:gd name="T69" fmla="*/ 138 h 285"/>
                <a:gd name="T70" fmla="*/ 67 w 68"/>
                <a:gd name="T71" fmla="*/ 142 h 285"/>
                <a:gd name="T72" fmla="*/ 67 w 68"/>
                <a:gd name="T73" fmla="*/ 145 h 285"/>
                <a:gd name="T74" fmla="*/ 67 w 68"/>
                <a:gd name="T75" fmla="*/ 150 h 285"/>
                <a:gd name="T76" fmla="*/ 67 w 68"/>
                <a:gd name="T77" fmla="*/ 153 h 285"/>
                <a:gd name="T78" fmla="*/ 67 w 68"/>
                <a:gd name="T79" fmla="*/ 157 h 285"/>
                <a:gd name="T80" fmla="*/ 67 w 68"/>
                <a:gd name="T81" fmla="*/ 160 h 285"/>
                <a:gd name="T82" fmla="*/ 67 w 68"/>
                <a:gd name="T83" fmla="*/ 164 h 285"/>
                <a:gd name="T84" fmla="*/ 65 w 68"/>
                <a:gd name="T85" fmla="*/ 169 h 285"/>
                <a:gd name="T86" fmla="*/ 65 w 68"/>
                <a:gd name="T87" fmla="*/ 175 h 285"/>
                <a:gd name="T88" fmla="*/ 64 w 68"/>
                <a:gd name="T89" fmla="*/ 180 h 285"/>
                <a:gd name="T90" fmla="*/ 64 w 68"/>
                <a:gd name="T91" fmla="*/ 184 h 285"/>
                <a:gd name="T92" fmla="*/ 64 w 68"/>
                <a:gd name="T93" fmla="*/ 187 h 285"/>
                <a:gd name="T94" fmla="*/ 64 w 68"/>
                <a:gd name="T95" fmla="*/ 190 h 285"/>
                <a:gd name="T96" fmla="*/ 64 w 68"/>
                <a:gd name="T97" fmla="*/ 191 h 285"/>
                <a:gd name="T98" fmla="*/ 64 w 68"/>
                <a:gd name="T99" fmla="*/ 193 h 285"/>
                <a:gd name="T100" fmla="*/ 22 w 68"/>
                <a:gd name="T101" fmla="*/ 285 h 285"/>
                <a:gd name="T102" fmla="*/ 0 w 68"/>
                <a:gd name="T103" fmla="*/ 179 h 285"/>
                <a:gd name="T104" fmla="*/ 37 w 68"/>
                <a:gd name="T105" fmla="*/ 0 h 285"/>
                <a:gd name="T106" fmla="*/ 37 w 68"/>
                <a:gd name="T10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0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65 w 103"/>
                <a:gd name="T1" fmla="*/ 52 h 131"/>
                <a:gd name="T2" fmla="*/ 65 w 103"/>
                <a:gd name="T3" fmla="*/ 50 h 131"/>
                <a:gd name="T4" fmla="*/ 66 w 103"/>
                <a:gd name="T5" fmla="*/ 49 h 131"/>
                <a:gd name="T6" fmla="*/ 68 w 103"/>
                <a:gd name="T7" fmla="*/ 45 h 131"/>
                <a:gd name="T8" fmla="*/ 71 w 103"/>
                <a:gd name="T9" fmla="*/ 42 h 131"/>
                <a:gd name="T10" fmla="*/ 72 w 103"/>
                <a:gd name="T11" fmla="*/ 38 h 131"/>
                <a:gd name="T12" fmla="*/ 75 w 103"/>
                <a:gd name="T13" fmla="*/ 33 h 131"/>
                <a:gd name="T14" fmla="*/ 79 w 103"/>
                <a:gd name="T15" fmla="*/ 30 h 131"/>
                <a:gd name="T16" fmla="*/ 81 w 103"/>
                <a:gd name="T17" fmla="*/ 26 h 131"/>
                <a:gd name="T18" fmla="*/ 86 w 103"/>
                <a:gd name="T19" fmla="*/ 22 h 131"/>
                <a:gd name="T20" fmla="*/ 88 w 103"/>
                <a:gd name="T21" fmla="*/ 19 h 131"/>
                <a:gd name="T22" fmla="*/ 91 w 103"/>
                <a:gd name="T23" fmla="*/ 18 h 131"/>
                <a:gd name="T24" fmla="*/ 95 w 103"/>
                <a:gd name="T25" fmla="*/ 15 h 131"/>
                <a:gd name="T26" fmla="*/ 98 w 103"/>
                <a:gd name="T27" fmla="*/ 13 h 131"/>
                <a:gd name="T28" fmla="*/ 101 w 103"/>
                <a:gd name="T29" fmla="*/ 12 h 131"/>
                <a:gd name="T30" fmla="*/ 102 w 103"/>
                <a:gd name="T31" fmla="*/ 12 h 131"/>
                <a:gd name="T32" fmla="*/ 103 w 103"/>
                <a:gd name="T33" fmla="*/ 12 h 131"/>
                <a:gd name="T34" fmla="*/ 81 w 103"/>
                <a:gd name="T35" fmla="*/ 0 h 131"/>
                <a:gd name="T36" fmla="*/ 80 w 103"/>
                <a:gd name="T37" fmla="*/ 0 h 131"/>
                <a:gd name="T38" fmla="*/ 79 w 103"/>
                <a:gd name="T39" fmla="*/ 0 h 131"/>
                <a:gd name="T40" fmla="*/ 75 w 103"/>
                <a:gd name="T41" fmla="*/ 1 h 131"/>
                <a:gd name="T42" fmla="*/ 71 w 103"/>
                <a:gd name="T43" fmla="*/ 3 h 131"/>
                <a:gd name="T44" fmla="*/ 65 w 103"/>
                <a:gd name="T45" fmla="*/ 4 h 131"/>
                <a:gd name="T46" fmla="*/ 60 w 103"/>
                <a:gd name="T47" fmla="*/ 7 h 131"/>
                <a:gd name="T48" fmla="*/ 57 w 103"/>
                <a:gd name="T49" fmla="*/ 9 h 131"/>
                <a:gd name="T50" fmla="*/ 53 w 103"/>
                <a:gd name="T51" fmla="*/ 11 h 131"/>
                <a:gd name="T52" fmla="*/ 50 w 103"/>
                <a:gd name="T53" fmla="*/ 13 h 131"/>
                <a:gd name="T54" fmla="*/ 47 w 103"/>
                <a:gd name="T55" fmla="*/ 16 h 131"/>
                <a:gd name="T56" fmla="*/ 43 w 103"/>
                <a:gd name="T57" fmla="*/ 19 h 131"/>
                <a:gd name="T58" fmla="*/ 39 w 103"/>
                <a:gd name="T59" fmla="*/ 22 h 131"/>
                <a:gd name="T60" fmla="*/ 36 w 103"/>
                <a:gd name="T61" fmla="*/ 24 h 131"/>
                <a:gd name="T62" fmla="*/ 34 w 103"/>
                <a:gd name="T63" fmla="*/ 28 h 131"/>
                <a:gd name="T64" fmla="*/ 30 w 103"/>
                <a:gd name="T65" fmla="*/ 33 h 131"/>
                <a:gd name="T66" fmla="*/ 25 w 103"/>
                <a:gd name="T67" fmla="*/ 37 h 131"/>
                <a:gd name="T68" fmla="*/ 23 w 103"/>
                <a:gd name="T69" fmla="*/ 41 h 131"/>
                <a:gd name="T70" fmla="*/ 20 w 103"/>
                <a:gd name="T71" fmla="*/ 45 h 131"/>
                <a:gd name="T72" fmla="*/ 16 w 103"/>
                <a:gd name="T73" fmla="*/ 49 h 131"/>
                <a:gd name="T74" fmla="*/ 13 w 103"/>
                <a:gd name="T75" fmla="*/ 53 h 131"/>
                <a:gd name="T76" fmla="*/ 10 w 103"/>
                <a:gd name="T77" fmla="*/ 58 h 131"/>
                <a:gd name="T78" fmla="*/ 8 w 103"/>
                <a:gd name="T79" fmla="*/ 63 h 131"/>
                <a:gd name="T80" fmla="*/ 6 w 103"/>
                <a:gd name="T81" fmla="*/ 68 h 131"/>
                <a:gd name="T82" fmla="*/ 4 w 103"/>
                <a:gd name="T83" fmla="*/ 72 h 131"/>
                <a:gd name="T84" fmla="*/ 2 w 103"/>
                <a:gd name="T85" fmla="*/ 76 h 131"/>
                <a:gd name="T86" fmla="*/ 2 w 103"/>
                <a:gd name="T87" fmla="*/ 82 h 131"/>
                <a:gd name="T88" fmla="*/ 0 w 103"/>
                <a:gd name="T89" fmla="*/ 86 h 131"/>
                <a:gd name="T90" fmla="*/ 0 w 103"/>
                <a:gd name="T91" fmla="*/ 90 h 131"/>
                <a:gd name="T92" fmla="*/ 0 w 103"/>
                <a:gd name="T93" fmla="*/ 95 h 131"/>
                <a:gd name="T94" fmla="*/ 0 w 103"/>
                <a:gd name="T95" fmla="*/ 99 h 131"/>
                <a:gd name="T96" fmla="*/ 0 w 103"/>
                <a:gd name="T97" fmla="*/ 103 h 131"/>
                <a:gd name="T98" fmla="*/ 0 w 103"/>
                <a:gd name="T99" fmla="*/ 108 h 131"/>
                <a:gd name="T100" fmla="*/ 0 w 103"/>
                <a:gd name="T101" fmla="*/ 112 h 131"/>
                <a:gd name="T102" fmla="*/ 1 w 103"/>
                <a:gd name="T103" fmla="*/ 116 h 131"/>
                <a:gd name="T104" fmla="*/ 1 w 103"/>
                <a:gd name="T105" fmla="*/ 118 h 131"/>
                <a:gd name="T106" fmla="*/ 2 w 103"/>
                <a:gd name="T107" fmla="*/ 121 h 131"/>
                <a:gd name="T108" fmla="*/ 2 w 103"/>
                <a:gd name="T109" fmla="*/ 124 h 131"/>
                <a:gd name="T110" fmla="*/ 4 w 103"/>
                <a:gd name="T111" fmla="*/ 127 h 131"/>
                <a:gd name="T112" fmla="*/ 4 w 103"/>
                <a:gd name="T113" fmla="*/ 129 h 131"/>
                <a:gd name="T114" fmla="*/ 5 w 103"/>
                <a:gd name="T115" fmla="*/ 131 h 131"/>
                <a:gd name="T116" fmla="*/ 65 w 103"/>
                <a:gd name="T117" fmla="*/ 52 h 131"/>
                <a:gd name="T118" fmla="*/ 65 w 103"/>
                <a:gd name="T119" fmla="*/ 5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1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60 h 290"/>
                <a:gd name="T2" fmla="*/ 25 w 179"/>
                <a:gd name="T3" fmla="*/ 22 h 290"/>
                <a:gd name="T4" fmla="*/ 52 w 179"/>
                <a:gd name="T5" fmla="*/ 0 h 290"/>
                <a:gd name="T6" fmla="*/ 97 w 179"/>
                <a:gd name="T7" fmla="*/ 16 h 290"/>
                <a:gd name="T8" fmla="*/ 109 w 179"/>
                <a:gd name="T9" fmla="*/ 34 h 290"/>
                <a:gd name="T10" fmla="*/ 146 w 179"/>
                <a:gd name="T11" fmla="*/ 44 h 290"/>
                <a:gd name="T12" fmla="*/ 156 w 179"/>
                <a:gd name="T13" fmla="*/ 56 h 290"/>
                <a:gd name="T14" fmla="*/ 152 w 179"/>
                <a:gd name="T15" fmla="*/ 76 h 290"/>
                <a:gd name="T16" fmla="*/ 168 w 179"/>
                <a:gd name="T17" fmla="*/ 111 h 290"/>
                <a:gd name="T18" fmla="*/ 179 w 179"/>
                <a:gd name="T19" fmla="*/ 130 h 290"/>
                <a:gd name="T20" fmla="*/ 179 w 179"/>
                <a:gd name="T21" fmla="*/ 143 h 290"/>
                <a:gd name="T22" fmla="*/ 157 w 179"/>
                <a:gd name="T23" fmla="*/ 162 h 290"/>
                <a:gd name="T24" fmla="*/ 146 w 179"/>
                <a:gd name="T25" fmla="*/ 176 h 290"/>
                <a:gd name="T26" fmla="*/ 165 w 179"/>
                <a:gd name="T27" fmla="*/ 233 h 290"/>
                <a:gd name="T28" fmla="*/ 172 w 179"/>
                <a:gd name="T29" fmla="*/ 269 h 290"/>
                <a:gd name="T30" fmla="*/ 153 w 179"/>
                <a:gd name="T31" fmla="*/ 290 h 290"/>
                <a:gd name="T32" fmla="*/ 133 w 179"/>
                <a:gd name="T33" fmla="*/ 285 h 290"/>
                <a:gd name="T34" fmla="*/ 96 w 179"/>
                <a:gd name="T35" fmla="*/ 207 h 290"/>
                <a:gd name="T36" fmla="*/ 0 w 179"/>
                <a:gd name="T37" fmla="*/ 60 h 290"/>
                <a:gd name="T38" fmla="*/ 0 w 179"/>
                <a:gd name="T39" fmla="*/ 6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2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37 w 183"/>
                <a:gd name="T1" fmla="*/ 0 h 264"/>
                <a:gd name="T2" fmla="*/ 64 w 183"/>
                <a:gd name="T3" fmla="*/ 23 h 264"/>
                <a:gd name="T4" fmla="*/ 65 w 183"/>
                <a:gd name="T5" fmla="*/ 53 h 264"/>
                <a:gd name="T6" fmla="*/ 98 w 183"/>
                <a:gd name="T7" fmla="*/ 60 h 264"/>
                <a:gd name="T8" fmla="*/ 98 w 183"/>
                <a:gd name="T9" fmla="*/ 60 h 264"/>
                <a:gd name="T10" fmla="*/ 101 w 183"/>
                <a:gd name="T11" fmla="*/ 63 h 264"/>
                <a:gd name="T12" fmla="*/ 102 w 183"/>
                <a:gd name="T13" fmla="*/ 67 h 264"/>
                <a:gd name="T14" fmla="*/ 105 w 183"/>
                <a:gd name="T15" fmla="*/ 72 h 264"/>
                <a:gd name="T16" fmla="*/ 106 w 183"/>
                <a:gd name="T17" fmla="*/ 75 h 264"/>
                <a:gd name="T18" fmla="*/ 109 w 183"/>
                <a:gd name="T19" fmla="*/ 78 h 264"/>
                <a:gd name="T20" fmla="*/ 111 w 183"/>
                <a:gd name="T21" fmla="*/ 82 h 264"/>
                <a:gd name="T22" fmla="*/ 112 w 183"/>
                <a:gd name="T23" fmla="*/ 86 h 264"/>
                <a:gd name="T24" fmla="*/ 113 w 183"/>
                <a:gd name="T25" fmla="*/ 89 h 264"/>
                <a:gd name="T26" fmla="*/ 115 w 183"/>
                <a:gd name="T27" fmla="*/ 93 h 264"/>
                <a:gd name="T28" fmla="*/ 117 w 183"/>
                <a:gd name="T29" fmla="*/ 95 h 264"/>
                <a:gd name="T30" fmla="*/ 119 w 183"/>
                <a:gd name="T31" fmla="*/ 99 h 264"/>
                <a:gd name="T32" fmla="*/ 119 w 183"/>
                <a:gd name="T33" fmla="*/ 104 h 264"/>
                <a:gd name="T34" fmla="*/ 120 w 183"/>
                <a:gd name="T35" fmla="*/ 106 h 264"/>
                <a:gd name="T36" fmla="*/ 120 w 183"/>
                <a:gd name="T37" fmla="*/ 109 h 264"/>
                <a:gd name="T38" fmla="*/ 121 w 183"/>
                <a:gd name="T39" fmla="*/ 112 h 264"/>
                <a:gd name="T40" fmla="*/ 123 w 183"/>
                <a:gd name="T41" fmla="*/ 117 h 264"/>
                <a:gd name="T42" fmla="*/ 123 w 183"/>
                <a:gd name="T43" fmla="*/ 123 h 264"/>
                <a:gd name="T44" fmla="*/ 123 w 183"/>
                <a:gd name="T45" fmla="*/ 125 h 264"/>
                <a:gd name="T46" fmla="*/ 124 w 183"/>
                <a:gd name="T47" fmla="*/ 129 h 264"/>
                <a:gd name="T48" fmla="*/ 124 w 183"/>
                <a:gd name="T49" fmla="*/ 131 h 264"/>
                <a:gd name="T50" fmla="*/ 124 w 183"/>
                <a:gd name="T51" fmla="*/ 132 h 264"/>
                <a:gd name="T52" fmla="*/ 172 w 183"/>
                <a:gd name="T53" fmla="*/ 113 h 264"/>
                <a:gd name="T54" fmla="*/ 183 w 183"/>
                <a:gd name="T55" fmla="*/ 121 h 264"/>
                <a:gd name="T56" fmla="*/ 164 w 183"/>
                <a:gd name="T57" fmla="*/ 161 h 264"/>
                <a:gd name="T58" fmla="*/ 156 w 183"/>
                <a:gd name="T59" fmla="*/ 179 h 264"/>
                <a:gd name="T60" fmla="*/ 142 w 183"/>
                <a:gd name="T61" fmla="*/ 187 h 264"/>
                <a:gd name="T62" fmla="*/ 142 w 183"/>
                <a:gd name="T63" fmla="*/ 187 h 264"/>
                <a:gd name="T64" fmla="*/ 142 w 183"/>
                <a:gd name="T65" fmla="*/ 188 h 264"/>
                <a:gd name="T66" fmla="*/ 141 w 183"/>
                <a:gd name="T67" fmla="*/ 189 h 264"/>
                <a:gd name="T68" fmla="*/ 139 w 183"/>
                <a:gd name="T69" fmla="*/ 192 h 264"/>
                <a:gd name="T70" fmla="*/ 138 w 183"/>
                <a:gd name="T71" fmla="*/ 195 h 264"/>
                <a:gd name="T72" fmla="*/ 138 w 183"/>
                <a:gd name="T73" fmla="*/ 200 h 264"/>
                <a:gd name="T74" fmla="*/ 138 w 183"/>
                <a:gd name="T75" fmla="*/ 203 h 264"/>
                <a:gd name="T76" fmla="*/ 138 w 183"/>
                <a:gd name="T77" fmla="*/ 206 h 264"/>
                <a:gd name="T78" fmla="*/ 138 w 183"/>
                <a:gd name="T79" fmla="*/ 208 h 264"/>
                <a:gd name="T80" fmla="*/ 138 w 183"/>
                <a:gd name="T81" fmla="*/ 213 h 264"/>
                <a:gd name="T82" fmla="*/ 138 w 183"/>
                <a:gd name="T83" fmla="*/ 217 h 264"/>
                <a:gd name="T84" fmla="*/ 138 w 183"/>
                <a:gd name="T85" fmla="*/ 221 h 264"/>
                <a:gd name="T86" fmla="*/ 139 w 183"/>
                <a:gd name="T87" fmla="*/ 225 h 264"/>
                <a:gd name="T88" fmla="*/ 139 w 183"/>
                <a:gd name="T89" fmla="*/ 229 h 264"/>
                <a:gd name="T90" fmla="*/ 139 w 183"/>
                <a:gd name="T91" fmla="*/ 233 h 264"/>
                <a:gd name="T92" fmla="*/ 141 w 183"/>
                <a:gd name="T93" fmla="*/ 237 h 264"/>
                <a:gd name="T94" fmla="*/ 142 w 183"/>
                <a:gd name="T95" fmla="*/ 241 h 264"/>
                <a:gd name="T96" fmla="*/ 142 w 183"/>
                <a:gd name="T97" fmla="*/ 245 h 264"/>
                <a:gd name="T98" fmla="*/ 143 w 183"/>
                <a:gd name="T99" fmla="*/ 249 h 264"/>
                <a:gd name="T100" fmla="*/ 143 w 183"/>
                <a:gd name="T101" fmla="*/ 252 h 264"/>
                <a:gd name="T102" fmla="*/ 145 w 183"/>
                <a:gd name="T103" fmla="*/ 255 h 264"/>
                <a:gd name="T104" fmla="*/ 145 w 183"/>
                <a:gd name="T105" fmla="*/ 259 h 264"/>
                <a:gd name="T106" fmla="*/ 146 w 183"/>
                <a:gd name="T107" fmla="*/ 263 h 264"/>
                <a:gd name="T108" fmla="*/ 147 w 183"/>
                <a:gd name="T109" fmla="*/ 264 h 264"/>
                <a:gd name="T110" fmla="*/ 72 w 183"/>
                <a:gd name="T111" fmla="*/ 213 h 264"/>
                <a:gd name="T112" fmla="*/ 65 w 183"/>
                <a:gd name="T113" fmla="*/ 180 h 264"/>
                <a:gd name="T114" fmla="*/ 0 w 183"/>
                <a:gd name="T115" fmla="*/ 112 h 264"/>
                <a:gd name="T116" fmla="*/ 4 w 183"/>
                <a:gd name="T117" fmla="*/ 45 h 264"/>
                <a:gd name="T118" fmla="*/ 37 w 183"/>
                <a:gd name="T119" fmla="*/ 0 h 264"/>
                <a:gd name="T120" fmla="*/ 37 w 183"/>
                <a:gd name="T1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3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25 h 25"/>
                <a:gd name="T2" fmla="*/ 0 w 26"/>
                <a:gd name="T3" fmla="*/ 25 h 25"/>
                <a:gd name="T4" fmla="*/ 3 w 26"/>
                <a:gd name="T5" fmla="*/ 23 h 25"/>
                <a:gd name="T6" fmla="*/ 6 w 26"/>
                <a:gd name="T7" fmla="*/ 23 h 25"/>
                <a:gd name="T8" fmla="*/ 10 w 26"/>
                <a:gd name="T9" fmla="*/ 22 h 25"/>
                <a:gd name="T10" fmla="*/ 14 w 26"/>
                <a:gd name="T11" fmla="*/ 21 h 25"/>
                <a:gd name="T12" fmla="*/ 18 w 26"/>
                <a:gd name="T13" fmla="*/ 19 h 25"/>
                <a:gd name="T14" fmla="*/ 21 w 26"/>
                <a:gd name="T15" fmla="*/ 18 h 25"/>
                <a:gd name="T16" fmla="*/ 25 w 26"/>
                <a:gd name="T17" fmla="*/ 17 h 25"/>
                <a:gd name="T18" fmla="*/ 26 w 26"/>
                <a:gd name="T19" fmla="*/ 11 h 25"/>
                <a:gd name="T20" fmla="*/ 26 w 26"/>
                <a:gd name="T21" fmla="*/ 6 h 25"/>
                <a:gd name="T22" fmla="*/ 25 w 26"/>
                <a:gd name="T23" fmla="*/ 0 h 25"/>
                <a:gd name="T24" fmla="*/ 25 w 26"/>
                <a:gd name="T25" fmla="*/ 0 h 25"/>
                <a:gd name="T26" fmla="*/ 13 w 26"/>
                <a:gd name="T27" fmla="*/ 6 h 25"/>
                <a:gd name="T28" fmla="*/ 0 w 26"/>
                <a:gd name="T29" fmla="*/ 25 h 25"/>
                <a:gd name="T30" fmla="*/ 0 w 2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4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25 w 33"/>
                <a:gd name="T1" fmla="*/ 20 h 57"/>
                <a:gd name="T2" fmla="*/ 26 w 33"/>
                <a:gd name="T3" fmla="*/ 0 h 57"/>
                <a:gd name="T4" fmla="*/ 8 w 33"/>
                <a:gd name="T5" fmla="*/ 22 h 57"/>
                <a:gd name="T6" fmla="*/ 11 w 33"/>
                <a:gd name="T7" fmla="*/ 38 h 57"/>
                <a:gd name="T8" fmla="*/ 0 w 33"/>
                <a:gd name="T9" fmla="*/ 57 h 57"/>
                <a:gd name="T10" fmla="*/ 25 w 33"/>
                <a:gd name="T11" fmla="*/ 55 h 57"/>
                <a:gd name="T12" fmla="*/ 33 w 33"/>
                <a:gd name="T13" fmla="*/ 42 h 57"/>
                <a:gd name="T14" fmla="*/ 25 w 33"/>
                <a:gd name="T15" fmla="*/ 20 h 57"/>
                <a:gd name="T16" fmla="*/ 25 w 33"/>
                <a:gd name="T1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5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63 w 105"/>
                <a:gd name="T1" fmla="*/ 0 h 182"/>
                <a:gd name="T2" fmla="*/ 60 w 105"/>
                <a:gd name="T3" fmla="*/ 2 h 182"/>
                <a:gd name="T4" fmla="*/ 52 w 105"/>
                <a:gd name="T5" fmla="*/ 7 h 182"/>
                <a:gd name="T6" fmla="*/ 47 w 105"/>
                <a:gd name="T7" fmla="*/ 10 h 182"/>
                <a:gd name="T8" fmla="*/ 43 w 105"/>
                <a:gd name="T9" fmla="*/ 17 h 182"/>
                <a:gd name="T10" fmla="*/ 36 w 105"/>
                <a:gd name="T11" fmla="*/ 24 h 182"/>
                <a:gd name="T12" fmla="*/ 32 w 105"/>
                <a:gd name="T13" fmla="*/ 32 h 182"/>
                <a:gd name="T14" fmla="*/ 25 w 105"/>
                <a:gd name="T15" fmla="*/ 41 h 182"/>
                <a:gd name="T16" fmla="*/ 19 w 105"/>
                <a:gd name="T17" fmla="*/ 52 h 182"/>
                <a:gd name="T18" fmla="*/ 15 w 105"/>
                <a:gd name="T19" fmla="*/ 62 h 182"/>
                <a:gd name="T20" fmla="*/ 10 w 105"/>
                <a:gd name="T21" fmla="*/ 73 h 182"/>
                <a:gd name="T22" fmla="*/ 6 w 105"/>
                <a:gd name="T23" fmla="*/ 82 h 182"/>
                <a:gd name="T24" fmla="*/ 3 w 105"/>
                <a:gd name="T25" fmla="*/ 89 h 182"/>
                <a:gd name="T26" fmla="*/ 2 w 105"/>
                <a:gd name="T27" fmla="*/ 94 h 182"/>
                <a:gd name="T28" fmla="*/ 2 w 105"/>
                <a:gd name="T29" fmla="*/ 96 h 182"/>
                <a:gd name="T30" fmla="*/ 2 w 105"/>
                <a:gd name="T31" fmla="*/ 100 h 182"/>
                <a:gd name="T32" fmla="*/ 3 w 105"/>
                <a:gd name="T33" fmla="*/ 108 h 182"/>
                <a:gd name="T34" fmla="*/ 4 w 105"/>
                <a:gd name="T35" fmla="*/ 115 h 182"/>
                <a:gd name="T36" fmla="*/ 7 w 105"/>
                <a:gd name="T37" fmla="*/ 122 h 182"/>
                <a:gd name="T38" fmla="*/ 12 w 105"/>
                <a:gd name="T39" fmla="*/ 129 h 182"/>
                <a:gd name="T40" fmla="*/ 19 w 105"/>
                <a:gd name="T41" fmla="*/ 137 h 182"/>
                <a:gd name="T42" fmla="*/ 27 w 105"/>
                <a:gd name="T43" fmla="*/ 145 h 182"/>
                <a:gd name="T44" fmla="*/ 36 w 105"/>
                <a:gd name="T45" fmla="*/ 153 h 182"/>
                <a:gd name="T46" fmla="*/ 45 w 105"/>
                <a:gd name="T47" fmla="*/ 160 h 182"/>
                <a:gd name="T48" fmla="*/ 55 w 105"/>
                <a:gd name="T49" fmla="*/ 168 h 182"/>
                <a:gd name="T50" fmla="*/ 63 w 105"/>
                <a:gd name="T51" fmla="*/ 174 h 182"/>
                <a:gd name="T52" fmla="*/ 70 w 105"/>
                <a:gd name="T53" fmla="*/ 178 h 182"/>
                <a:gd name="T54" fmla="*/ 77 w 105"/>
                <a:gd name="T55" fmla="*/ 182 h 182"/>
                <a:gd name="T56" fmla="*/ 90 w 105"/>
                <a:gd name="T57" fmla="*/ 165 h 182"/>
                <a:gd name="T58" fmla="*/ 89 w 105"/>
                <a:gd name="T59" fmla="*/ 163 h 182"/>
                <a:gd name="T60" fmla="*/ 86 w 105"/>
                <a:gd name="T61" fmla="*/ 156 h 182"/>
                <a:gd name="T62" fmla="*/ 82 w 105"/>
                <a:gd name="T63" fmla="*/ 148 h 182"/>
                <a:gd name="T64" fmla="*/ 79 w 105"/>
                <a:gd name="T65" fmla="*/ 139 h 182"/>
                <a:gd name="T66" fmla="*/ 77 w 105"/>
                <a:gd name="T67" fmla="*/ 133 h 182"/>
                <a:gd name="T68" fmla="*/ 77 w 105"/>
                <a:gd name="T69" fmla="*/ 126 h 182"/>
                <a:gd name="T70" fmla="*/ 79 w 105"/>
                <a:gd name="T71" fmla="*/ 120 h 182"/>
                <a:gd name="T72" fmla="*/ 82 w 105"/>
                <a:gd name="T73" fmla="*/ 118 h 182"/>
                <a:gd name="T74" fmla="*/ 88 w 105"/>
                <a:gd name="T75" fmla="*/ 118 h 182"/>
                <a:gd name="T76" fmla="*/ 96 w 105"/>
                <a:gd name="T77" fmla="*/ 118 h 182"/>
                <a:gd name="T78" fmla="*/ 105 w 105"/>
                <a:gd name="T79" fmla="*/ 100 h 182"/>
                <a:gd name="T80" fmla="*/ 100 w 105"/>
                <a:gd name="T81" fmla="*/ 97 h 182"/>
                <a:gd name="T82" fmla="*/ 90 w 105"/>
                <a:gd name="T83" fmla="*/ 94 h 182"/>
                <a:gd name="T84" fmla="*/ 83 w 105"/>
                <a:gd name="T85" fmla="*/ 90 h 182"/>
                <a:gd name="T86" fmla="*/ 77 w 105"/>
                <a:gd name="T87" fmla="*/ 88 h 182"/>
                <a:gd name="T88" fmla="*/ 67 w 105"/>
                <a:gd name="T89" fmla="*/ 81 h 182"/>
                <a:gd name="T90" fmla="*/ 62 w 105"/>
                <a:gd name="T91" fmla="*/ 70 h 182"/>
                <a:gd name="T92" fmla="*/ 60 w 105"/>
                <a:gd name="T93" fmla="*/ 60 h 182"/>
                <a:gd name="T94" fmla="*/ 63 w 105"/>
                <a:gd name="T95" fmla="*/ 49 h 182"/>
                <a:gd name="T96" fmla="*/ 67 w 105"/>
                <a:gd name="T97" fmla="*/ 39 h 182"/>
                <a:gd name="T98" fmla="*/ 68 w 105"/>
                <a:gd name="T99" fmla="*/ 32 h 182"/>
                <a:gd name="T100" fmla="*/ 71 w 105"/>
                <a:gd name="T101" fmla="*/ 26 h 182"/>
                <a:gd name="T102" fmla="*/ 77 w 105"/>
                <a:gd name="T103" fmla="*/ 15 h 182"/>
                <a:gd name="T104" fmla="*/ 79 w 105"/>
                <a:gd name="T105" fmla="*/ 7 h 182"/>
                <a:gd name="T106" fmla="*/ 81 w 105"/>
                <a:gd name="T107" fmla="*/ 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6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41 w 613"/>
                <a:gd name="T1" fmla="*/ 0 h 615"/>
                <a:gd name="T2" fmla="*/ 49 w 613"/>
                <a:gd name="T3" fmla="*/ 7 h 615"/>
                <a:gd name="T4" fmla="*/ 55 w 613"/>
                <a:gd name="T5" fmla="*/ 11 h 615"/>
                <a:gd name="T6" fmla="*/ 62 w 613"/>
                <a:gd name="T7" fmla="*/ 17 h 615"/>
                <a:gd name="T8" fmla="*/ 71 w 613"/>
                <a:gd name="T9" fmla="*/ 24 h 615"/>
                <a:gd name="T10" fmla="*/ 82 w 613"/>
                <a:gd name="T11" fmla="*/ 33 h 615"/>
                <a:gd name="T12" fmla="*/ 87 w 613"/>
                <a:gd name="T13" fmla="*/ 37 h 615"/>
                <a:gd name="T14" fmla="*/ 94 w 613"/>
                <a:gd name="T15" fmla="*/ 43 h 615"/>
                <a:gd name="T16" fmla="*/ 101 w 613"/>
                <a:gd name="T17" fmla="*/ 48 h 615"/>
                <a:gd name="T18" fmla="*/ 108 w 613"/>
                <a:gd name="T19" fmla="*/ 55 h 615"/>
                <a:gd name="T20" fmla="*/ 116 w 613"/>
                <a:gd name="T21" fmla="*/ 62 h 615"/>
                <a:gd name="T22" fmla="*/ 124 w 613"/>
                <a:gd name="T23" fmla="*/ 70 h 615"/>
                <a:gd name="T24" fmla="*/ 133 w 613"/>
                <a:gd name="T25" fmla="*/ 77 h 615"/>
                <a:gd name="T26" fmla="*/ 142 w 613"/>
                <a:gd name="T27" fmla="*/ 86 h 615"/>
                <a:gd name="T28" fmla="*/ 150 w 613"/>
                <a:gd name="T29" fmla="*/ 94 h 615"/>
                <a:gd name="T30" fmla="*/ 161 w 613"/>
                <a:gd name="T31" fmla="*/ 103 h 615"/>
                <a:gd name="T32" fmla="*/ 171 w 613"/>
                <a:gd name="T33" fmla="*/ 112 h 615"/>
                <a:gd name="T34" fmla="*/ 182 w 613"/>
                <a:gd name="T35" fmla="*/ 123 h 615"/>
                <a:gd name="T36" fmla="*/ 193 w 613"/>
                <a:gd name="T37" fmla="*/ 134 h 615"/>
                <a:gd name="T38" fmla="*/ 205 w 613"/>
                <a:gd name="T39" fmla="*/ 146 h 615"/>
                <a:gd name="T40" fmla="*/ 217 w 613"/>
                <a:gd name="T41" fmla="*/ 159 h 615"/>
                <a:gd name="T42" fmla="*/ 231 w 613"/>
                <a:gd name="T43" fmla="*/ 171 h 615"/>
                <a:gd name="T44" fmla="*/ 244 w 613"/>
                <a:gd name="T45" fmla="*/ 183 h 615"/>
                <a:gd name="T46" fmla="*/ 258 w 613"/>
                <a:gd name="T47" fmla="*/ 198 h 615"/>
                <a:gd name="T48" fmla="*/ 273 w 613"/>
                <a:gd name="T49" fmla="*/ 212 h 615"/>
                <a:gd name="T50" fmla="*/ 287 w 613"/>
                <a:gd name="T51" fmla="*/ 228 h 615"/>
                <a:gd name="T52" fmla="*/ 302 w 613"/>
                <a:gd name="T53" fmla="*/ 243 h 615"/>
                <a:gd name="T54" fmla="*/ 318 w 613"/>
                <a:gd name="T55" fmla="*/ 258 h 615"/>
                <a:gd name="T56" fmla="*/ 333 w 613"/>
                <a:gd name="T57" fmla="*/ 274 h 615"/>
                <a:gd name="T58" fmla="*/ 350 w 613"/>
                <a:gd name="T59" fmla="*/ 292 h 615"/>
                <a:gd name="T60" fmla="*/ 366 w 613"/>
                <a:gd name="T61" fmla="*/ 309 h 615"/>
                <a:gd name="T62" fmla="*/ 381 w 613"/>
                <a:gd name="T63" fmla="*/ 325 h 615"/>
                <a:gd name="T64" fmla="*/ 397 w 613"/>
                <a:gd name="T65" fmla="*/ 341 h 615"/>
                <a:gd name="T66" fmla="*/ 414 w 613"/>
                <a:gd name="T67" fmla="*/ 359 h 615"/>
                <a:gd name="T68" fmla="*/ 429 w 613"/>
                <a:gd name="T69" fmla="*/ 375 h 615"/>
                <a:gd name="T70" fmla="*/ 444 w 613"/>
                <a:gd name="T71" fmla="*/ 392 h 615"/>
                <a:gd name="T72" fmla="*/ 460 w 613"/>
                <a:gd name="T73" fmla="*/ 408 h 615"/>
                <a:gd name="T74" fmla="*/ 475 w 613"/>
                <a:gd name="T75" fmla="*/ 424 h 615"/>
                <a:gd name="T76" fmla="*/ 489 w 613"/>
                <a:gd name="T77" fmla="*/ 439 h 615"/>
                <a:gd name="T78" fmla="*/ 503 w 613"/>
                <a:gd name="T79" fmla="*/ 454 h 615"/>
                <a:gd name="T80" fmla="*/ 516 w 613"/>
                <a:gd name="T81" fmla="*/ 468 h 615"/>
                <a:gd name="T82" fmla="*/ 529 w 613"/>
                <a:gd name="T83" fmla="*/ 483 h 615"/>
                <a:gd name="T84" fmla="*/ 541 w 613"/>
                <a:gd name="T85" fmla="*/ 495 h 615"/>
                <a:gd name="T86" fmla="*/ 553 w 613"/>
                <a:gd name="T87" fmla="*/ 508 h 615"/>
                <a:gd name="T88" fmla="*/ 563 w 613"/>
                <a:gd name="T89" fmla="*/ 520 h 615"/>
                <a:gd name="T90" fmla="*/ 574 w 613"/>
                <a:gd name="T91" fmla="*/ 531 h 615"/>
                <a:gd name="T92" fmla="*/ 582 w 613"/>
                <a:gd name="T93" fmla="*/ 540 h 615"/>
                <a:gd name="T94" fmla="*/ 589 w 613"/>
                <a:gd name="T95" fmla="*/ 548 h 615"/>
                <a:gd name="T96" fmla="*/ 595 w 613"/>
                <a:gd name="T97" fmla="*/ 555 h 615"/>
                <a:gd name="T98" fmla="*/ 602 w 613"/>
                <a:gd name="T99" fmla="*/ 562 h 615"/>
                <a:gd name="T100" fmla="*/ 610 w 613"/>
                <a:gd name="T101" fmla="*/ 570 h 615"/>
                <a:gd name="T102" fmla="*/ 613 w 613"/>
                <a:gd name="T103" fmla="*/ 574 h 615"/>
                <a:gd name="T104" fmla="*/ 0 w 613"/>
                <a:gd name="T105" fmla="*/ 69 h 615"/>
                <a:gd name="T106" fmla="*/ 38 w 613"/>
                <a:gd name="T10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7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1 w 1629"/>
                <a:gd name="T1" fmla="*/ 79 h 651"/>
                <a:gd name="T2" fmla="*/ 10 w 1629"/>
                <a:gd name="T3" fmla="*/ 77 h 651"/>
                <a:gd name="T4" fmla="*/ 20 w 1629"/>
                <a:gd name="T5" fmla="*/ 75 h 651"/>
                <a:gd name="T6" fmla="*/ 31 w 1629"/>
                <a:gd name="T7" fmla="*/ 73 h 651"/>
                <a:gd name="T8" fmla="*/ 42 w 1629"/>
                <a:gd name="T9" fmla="*/ 71 h 651"/>
                <a:gd name="T10" fmla="*/ 56 w 1629"/>
                <a:gd name="T11" fmla="*/ 69 h 651"/>
                <a:gd name="T12" fmla="*/ 71 w 1629"/>
                <a:gd name="T13" fmla="*/ 67 h 651"/>
                <a:gd name="T14" fmla="*/ 89 w 1629"/>
                <a:gd name="T15" fmla="*/ 64 h 651"/>
                <a:gd name="T16" fmla="*/ 108 w 1629"/>
                <a:gd name="T17" fmla="*/ 62 h 651"/>
                <a:gd name="T18" fmla="*/ 128 w 1629"/>
                <a:gd name="T19" fmla="*/ 58 h 651"/>
                <a:gd name="T20" fmla="*/ 150 w 1629"/>
                <a:gd name="T21" fmla="*/ 55 h 651"/>
                <a:gd name="T22" fmla="*/ 175 w 1629"/>
                <a:gd name="T23" fmla="*/ 52 h 651"/>
                <a:gd name="T24" fmla="*/ 201 w 1629"/>
                <a:gd name="T25" fmla="*/ 49 h 651"/>
                <a:gd name="T26" fmla="*/ 228 w 1629"/>
                <a:gd name="T27" fmla="*/ 47 h 651"/>
                <a:gd name="T28" fmla="*/ 258 w 1629"/>
                <a:gd name="T29" fmla="*/ 44 h 651"/>
                <a:gd name="T30" fmla="*/ 288 w 1629"/>
                <a:gd name="T31" fmla="*/ 40 h 651"/>
                <a:gd name="T32" fmla="*/ 321 w 1629"/>
                <a:gd name="T33" fmla="*/ 37 h 651"/>
                <a:gd name="T34" fmla="*/ 355 w 1629"/>
                <a:gd name="T35" fmla="*/ 34 h 651"/>
                <a:gd name="T36" fmla="*/ 392 w 1629"/>
                <a:gd name="T37" fmla="*/ 33 h 651"/>
                <a:gd name="T38" fmla="*/ 429 w 1629"/>
                <a:gd name="T39" fmla="*/ 30 h 651"/>
                <a:gd name="T40" fmla="*/ 467 w 1629"/>
                <a:gd name="T41" fmla="*/ 29 h 651"/>
                <a:gd name="T42" fmla="*/ 507 w 1629"/>
                <a:gd name="T43" fmla="*/ 26 h 651"/>
                <a:gd name="T44" fmla="*/ 546 w 1629"/>
                <a:gd name="T45" fmla="*/ 24 h 651"/>
                <a:gd name="T46" fmla="*/ 587 w 1629"/>
                <a:gd name="T47" fmla="*/ 21 h 651"/>
                <a:gd name="T48" fmla="*/ 628 w 1629"/>
                <a:gd name="T49" fmla="*/ 19 h 651"/>
                <a:gd name="T50" fmla="*/ 669 w 1629"/>
                <a:gd name="T51" fmla="*/ 17 h 651"/>
                <a:gd name="T52" fmla="*/ 709 w 1629"/>
                <a:gd name="T53" fmla="*/ 15 h 651"/>
                <a:gd name="T54" fmla="*/ 748 w 1629"/>
                <a:gd name="T55" fmla="*/ 13 h 651"/>
                <a:gd name="T56" fmla="*/ 788 w 1629"/>
                <a:gd name="T57" fmla="*/ 11 h 651"/>
                <a:gd name="T58" fmla="*/ 823 w 1629"/>
                <a:gd name="T59" fmla="*/ 10 h 651"/>
                <a:gd name="T60" fmla="*/ 859 w 1629"/>
                <a:gd name="T61" fmla="*/ 9 h 651"/>
                <a:gd name="T62" fmla="*/ 893 w 1629"/>
                <a:gd name="T63" fmla="*/ 7 h 651"/>
                <a:gd name="T64" fmla="*/ 925 w 1629"/>
                <a:gd name="T65" fmla="*/ 6 h 651"/>
                <a:gd name="T66" fmla="*/ 953 w 1629"/>
                <a:gd name="T67" fmla="*/ 3 h 651"/>
                <a:gd name="T68" fmla="*/ 979 w 1629"/>
                <a:gd name="T69" fmla="*/ 3 h 651"/>
                <a:gd name="T70" fmla="*/ 1001 w 1629"/>
                <a:gd name="T71" fmla="*/ 2 h 651"/>
                <a:gd name="T72" fmla="*/ 1022 w 1629"/>
                <a:gd name="T73" fmla="*/ 0 h 651"/>
                <a:gd name="T74" fmla="*/ 1035 w 1629"/>
                <a:gd name="T75" fmla="*/ 0 h 651"/>
                <a:gd name="T76" fmla="*/ 1047 w 1629"/>
                <a:gd name="T77" fmla="*/ 0 h 651"/>
                <a:gd name="T78" fmla="*/ 1056 w 1629"/>
                <a:gd name="T79" fmla="*/ 0 h 651"/>
                <a:gd name="T80" fmla="*/ 1629 w 1629"/>
                <a:gd name="T81" fmla="*/ 600 h 651"/>
                <a:gd name="T82" fmla="*/ 0 w 1629"/>
                <a:gd name="T83" fmla="*/ 32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8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66 h 317"/>
                <a:gd name="T2" fmla="*/ 4 w 1498"/>
                <a:gd name="T3" fmla="*/ 64 h 317"/>
                <a:gd name="T4" fmla="*/ 11 w 1498"/>
                <a:gd name="T5" fmla="*/ 64 h 317"/>
                <a:gd name="T6" fmla="*/ 18 w 1498"/>
                <a:gd name="T7" fmla="*/ 63 h 317"/>
                <a:gd name="T8" fmla="*/ 23 w 1498"/>
                <a:gd name="T9" fmla="*/ 63 h 317"/>
                <a:gd name="T10" fmla="*/ 31 w 1498"/>
                <a:gd name="T11" fmla="*/ 63 h 317"/>
                <a:gd name="T12" fmla="*/ 41 w 1498"/>
                <a:gd name="T13" fmla="*/ 62 h 317"/>
                <a:gd name="T14" fmla="*/ 51 w 1498"/>
                <a:gd name="T15" fmla="*/ 60 h 317"/>
                <a:gd name="T16" fmla="*/ 60 w 1498"/>
                <a:gd name="T17" fmla="*/ 59 h 317"/>
                <a:gd name="T18" fmla="*/ 72 w 1498"/>
                <a:gd name="T19" fmla="*/ 58 h 317"/>
                <a:gd name="T20" fmla="*/ 85 w 1498"/>
                <a:gd name="T21" fmla="*/ 56 h 317"/>
                <a:gd name="T22" fmla="*/ 98 w 1498"/>
                <a:gd name="T23" fmla="*/ 56 h 317"/>
                <a:gd name="T24" fmla="*/ 112 w 1498"/>
                <a:gd name="T25" fmla="*/ 55 h 317"/>
                <a:gd name="T26" fmla="*/ 128 w 1498"/>
                <a:gd name="T27" fmla="*/ 53 h 317"/>
                <a:gd name="T28" fmla="*/ 143 w 1498"/>
                <a:gd name="T29" fmla="*/ 52 h 317"/>
                <a:gd name="T30" fmla="*/ 160 w 1498"/>
                <a:gd name="T31" fmla="*/ 51 h 317"/>
                <a:gd name="T32" fmla="*/ 176 w 1498"/>
                <a:gd name="T33" fmla="*/ 49 h 317"/>
                <a:gd name="T34" fmla="*/ 194 w 1498"/>
                <a:gd name="T35" fmla="*/ 48 h 317"/>
                <a:gd name="T36" fmla="*/ 213 w 1498"/>
                <a:gd name="T37" fmla="*/ 45 h 317"/>
                <a:gd name="T38" fmla="*/ 232 w 1498"/>
                <a:gd name="T39" fmla="*/ 44 h 317"/>
                <a:gd name="T40" fmla="*/ 251 w 1498"/>
                <a:gd name="T41" fmla="*/ 43 h 317"/>
                <a:gd name="T42" fmla="*/ 272 w 1498"/>
                <a:gd name="T43" fmla="*/ 41 h 317"/>
                <a:gd name="T44" fmla="*/ 294 w 1498"/>
                <a:gd name="T45" fmla="*/ 40 h 317"/>
                <a:gd name="T46" fmla="*/ 314 w 1498"/>
                <a:gd name="T47" fmla="*/ 38 h 317"/>
                <a:gd name="T48" fmla="*/ 336 w 1498"/>
                <a:gd name="T49" fmla="*/ 37 h 317"/>
                <a:gd name="T50" fmla="*/ 359 w 1498"/>
                <a:gd name="T51" fmla="*/ 34 h 317"/>
                <a:gd name="T52" fmla="*/ 381 w 1498"/>
                <a:gd name="T53" fmla="*/ 33 h 317"/>
                <a:gd name="T54" fmla="*/ 404 w 1498"/>
                <a:gd name="T55" fmla="*/ 32 h 317"/>
                <a:gd name="T56" fmla="*/ 427 w 1498"/>
                <a:gd name="T57" fmla="*/ 30 h 317"/>
                <a:gd name="T58" fmla="*/ 451 w 1498"/>
                <a:gd name="T59" fmla="*/ 29 h 317"/>
                <a:gd name="T60" fmla="*/ 475 w 1498"/>
                <a:gd name="T61" fmla="*/ 28 h 317"/>
                <a:gd name="T62" fmla="*/ 500 w 1498"/>
                <a:gd name="T63" fmla="*/ 26 h 317"/>
                <a:gd name="T64" fmla="*/ 523 w 1498"/>
                <a:gd name="T65" fmla="*/ 23 h 317"/>
                <a:gd name="T66" fmla="*/ 548 w 1498"/>
                <a:gd name="T67" fmla="*/ 22 h 317"/>
                <a:gd name="T68" fmla="*/ 572 w 1498"/>
                <a:gd name="T69" fmla="*/ 21 h 317"/>
                <a:gd name="T70" fmla="*/ 595 w 1498"/>
                <a:gd name="T71" fmla="*/ 19 h 317"/>
                <a:gd name="T72" fmla="*/ 620 w 1498"/>
                <a:gd name="T73" fmla="*/ 18 h 317"/>
                <a:gd name="T74" fmla="*/ 645 w 1498"/>
                <a:gd name="T75" fmla="*/ 17 h 317"/>
                <a:gd name="T76" fmla="*/ 668 w 1498"/>
                <a:gd name="T77" fmla="*/ 15 h 317"/>
                <a:gd name="T78" fmla="*/ 691 w 1498"/>
                <a:gd name="T79" fmla="*/ 14 h 317"/>
                <a:gd name="T80" fmla="*/ 714 w 1498"/>
                <a:gd name="T81" fmla="*/ 13 h 317"/>
                <a:gd name="T82" fmla="*/ 736 w 1498"/>
                <a:gd name="T83" fmla="*/ 11 h 317"/>
                <a:gd name="T84" fmla="*/ 758 w 1498"/>
                <a:gd name="T85" fmla="*/ 10 h 317"/>
                <a:gd name="T86" fmla="*/ 780 w 1498"/>
                <a:gd name="T87" fmla="*/ 10 h 317"/>
                <a:gd name="T88" fmla="*/ 800 w 1498"/>
                <a:gd name="T89" fmla="*/ 8 h 317"/>
                <a:gd name="T90" fmla="*/ 821 w 1498"/>
                <a:gd name="T91" fmla="*/ 7 h 317"/>
                <a:gd name="T92" fmla="*/ 840 w 1498"/>
                <a:gd name="T93" fmla="*/ 7 h 317"/>
                <a:gd name="T94" fmla="*/ 859 w 1498"/>
                <a:gd name="T95" fmla="*/ 6 h 317"/>
                <a:gd name="T96" fmla="*/ 875 w 1498"/>
                <a:gd name="T97" fmla="*/ 4 h 317"/>
                <a:gd name="T98" fmla="*/ 893 w 1498"/>
                <a:gd name="T99" fmla="*/ 4 h 317"/>
                <a:gd name="T100" fmla="*/ 910 w 1498"/>
                <a:gd name="T101" fmla="*/ 3 h 317"/>
                <a:gd name="T102" fmla="*/ 923 w 1498"/>
                <a:gd name="T103" fmla="*/ 3 h 317"/>
                <a:gd name="T104" fmla="*/ 938 w 1498"/>
                <a:gd name="T105" fmla="*/ 2 h 317"/>
                <a:gd name="T106" fmla="*/ 950 w 1498"/>
                <a:gd name="T107" fmla="*/ 2 h 317"/>
                <a:gd name="T108" fmla="*/ 961 w 1498"/>
                <a:gd name="T109" fmla="*/ 2 h 317"/>
                <a:gd name="T110" fmla="*/ 972 w 1498"/>
                <a:gd name="T111" fmla="*/ 0 h 317"/>
                <a:gd name="T112" fmla="*/ 982 w 1498"/>
                <a:gd name="T113" fmla="*/ 0 h 317"/>
                <a:gd name="T114" fmla="*/ 989 w 1498"/>
                <a:gd name="T115" fmla="*/ 0 h 317"/>
                <a:gd name="T116" fmla="*/ 998 w 1498"/>
                <a:gd name="T117" fmla="*/ 0 h 317"/>
                <a:gd name="T118" fmla="*/ 1005 w 1498"/>
                <a:gd name="T119" fmla="*/ 0 h 317"/>
                <a:gd name="T120" fmla="*/ 1498 w 1498"/>
                <a:gd name="T121" fmla="*/ 317 h 317"/>
                <a:gd name="T122" fmla="*/ 0 w 1498"/>
                <a:gd name="T123" fmla="*/ 104 h 317"/>
                <a:gd name="T124" fmla="*/ 0 w 1498"/>
                <a:gd name="T125" fmla="*/ 6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09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4 w 1618"/>
                <a:gd name="T1" fmla="*/ 73 h 514"/>
                <a:gd name="T2" fmla="*/ 16 w 1618"/>
                <a:gd name="T3" fmla="*/ 70 h 514"/>
                <a:gd name="T4" fmla="*/ 30 w 1618"/>
                <a:gd name="T5" fmla="*/ 68 h 514"/>
                <a:gd name="T6" fmla="*/ 49 w 1618"/>
                <a:gd name="T7" fmla="*/ 66 h 514"/>
                <a:gd name="T8" fmla="*/ 70 w 1618"/>
                <a:gd name="T9" fmla="*/ 63 h 514"/>
                <a:gd name="T10" fmla="*/ 96 w 1618"/>
                <a:gd name="T11" fmla="*/ 60 h 514"/>
                <a:gd name="T12" fmla="*/ 124 w 1618"/>
                <a:gd name="T13" fmla="*/ 58 h 514"/>
                <a:gd name="T14" fmla="*/ 156 w 1618"/>
                <a:gd name="T15" fmla="*/ 53 h 514"/>
                <a:gd name="T16" fmla="*/ 191 w 1618"/>
                <a:gd name="T17" fmla="*/ 51 h 514"/>
                <a:gd name="T18" fmla="*/ 228 w 1618"/>
                <a:gd name="T19" fmla="*/ 47 h 514"/>
                <a:gd name="T20" fmla="*/ 269 w 1618"/>
                <a:gd name="T21" fmla="*/ 44 h 514"/>
                <a:gd name="T22" fmla="*/ 310 w 1618"/>
                <a:gd name="T23" fmla="*/ 40 h 514"/>
                <a:gd name="T24" fmla="*/ 356 w 1618"/>
                <a:gd name="T25" fmla="*/ 36 h 514"/>
                <a:gd name="T26" fmla="*/ 402 w 1618"/>
                <a:gd name="T27" fmla="*/ 34 h 514"/>
                <a:gd name="T28" fmla="*/ 451 w 1618"/>
                <a:gd name="T29" fmla="*/ 30 h 514"/>
                <a:gd name="T30" fmla="*/ 500 w 1618"/>
                <a:gd name="T31" fmla="*/ 29 h 514"/>
                <a:gd name="T32" fmla="*/ 552 w 1618"/>
                <a:gd name="T33" fmla="*/ 25 h 514"/>
                <a:gd name="T34" fmla="*/ 604 w 1618"/>
                <a:gd name="T35" fmla="*/ 22 h 514"/>
                <a:gd name="T36" fmla="*/ 656 w 1618"/>
                <a:gd name="T37" fmla="*/ 21 h 514"/>
                <a:gd name="T38" fmla="*/ 706 w 1618"/>
                <a:gd name="T39" fmla="*/ 17 h 514"/>
                <a:gd name="T40" fmla="*/ 755 w 1618"/>
                <a:gd name="T41" fmla="*/ 14 h 514"/>
                <a:gd name="T42" fmla="*/ 803 w 1618"/>
                <a:gd name="T43" fmla="*/ 13 h 514"/>
                <a:gd name="T44" fmla="*/ 848 w 1618"/>
                <a:gd name="T45" fmla="*/ 10 h 514"/>
                <a:gd name="T46" fmla="*/ 890 w 1618"/>
                <a:gd name="T47" fmla="*/ 8 h 514"/>
                <a:gd name="T48" fmla="*/ 930 w 1618"/>
                <a:gd name="T49" fmla="*/ 6 h 514"/>
                <a:gd name="T50" fmla="*/ 964 w 1618"/>
                <a:gd name="T51" fmla="*/ 3 h 514"/>
                <a:gd name="T52" fmla="*/ 994 w 1618"/>
                <a:gd name="T53" fmla="*/ 3 h 514"/>
                <a:gd name="T54" fmla="*/ 1019 w 1618"/>
                <a:gd name="T55" fmla="*/ 0 h 514"/>
                <a:gd name="T56" fmla="*/ 1038 w 1618"/>
                <a:gd name="T57" fmla="*/ 0 h 514"/>
                <a:gd name="T58" fmla="*/ 1052 w 1618"/>
                <a:gd name="T59" fmla="*/ 0 h 514"/>
                <a:gd name="T60" fmla="*/ 1618 w 1618"/>
                <a:gd name="T61" fmla="*/ 514 h 514"/>
                <a:gd name="T62" fmla="*/ 1005 w 1618"/>
                <a:gd name="T63" fmla="*/ 108 h 514"/>
                <a:gd name="T64" fmla="*/ 989 w 1618"/>
                <a:gd name="T65" fmla="*/ 108 h 514"/>
                <a:gd name="T66" fmla="*/ 971 w 1618"/>
                <a:gd name="T67" fmla="*/ 109 h 514"/>
                <a:gd name="T68" fmla="*/ 948 w 1618"/>
                <a:gd name="T69" fmla="*/ 111 h 514"/>
                <a:gd name="T70" fmla="*/ 920 w 1618"/>
                <a:gd name="T71" fmla="*/ 112 h 514"/>
                <a:gd name="T72" fmla="*/ 888 w 1618"/>
                <a:gd name="T73" fmla="*/ 113 h 514"/>
                <a:gd name="T74" fmla="*/ 854 w 1618"/>
                <a:gd name="T75" fmla="*/ 116 h 514"/>
                <a:gd name="T76" fmla="*/ 814 w 1618"/>
                <a:gd name="T77" fmla="*/ 119 h 514"/>
                <a:gd name="T78" fmla="*/ 772 w 1618"/>
                <a:gd name="T79" fmla="*/ 120 h 514"/>
                <a:gd name="T80" fmla="*/ 729 w 1618"/>
                <a:gd name="T81" fmla="*/ 123 h 514"/>
                <a:gd name="T82" fmla="*/ 684 w 1618"/>
                <a:gd name="T83" fmla="*/ 127 h 514"/>
                <a:gd name="T84" fmla="*/ 636 w 1618"/>
                <a:gd name="T85" fmla="*/ 130 h 514"/>
                <a:gd name="T86" fmla="*/ 589 w 1618"/>
                <a:gd name="T87" fmla="*/ 134 h 514"/>
                <a:gd name="T88" fmla="*/ 541 w 1618"/>
                <a:gd name="T89" fmla="*/ 137 h 514"/>
                <a:gd name="T90" fmla="*/ 493 w 1618"/>
                <a:gd name="T91" fmla="*/ 141 h 514"/>
                <a:gd name="T92" fmla="*/ 445 w 1618"/>
                <a:gd name="T93" fmla="*/ 143 h 514"/>
                <a:gd name="T94" fmla="*/ 399 w 1618"/>
                <a:gd name="T95" fmla="*/ 148 h 514"/>
                <a:gd name="T96" fmla="*/ 354 w 1618"/>
                <a:gd name="T97" fmla="*/ 152 h 514"/>
                <a:gd name="T98" fmla="*/ 310 w 1618"/>
                <a:gd name="T99" fmla="*/ 156 h 514"/>
                <a:gd name="T100" fmla="*/ 268 w 1618"/>
                <a:gd name="T101" fmla="*/ 158 h 514"/>
                <a:gd name="T102" fmla="*/ 227 w 1618"/>
                <a:gd name="T103" fmla="*/ 163 h 514"/>
                <a:gd name="T104" fmla="*/ 188 w 1618"/>
                <a:gd name="T105" fmla="*/ 167 h 514"/>
                <a:gd name="T106" fmla="*/ 153 w 1618"/>
                <a:gd name="T107" fmla="*/ 169 h 514"/>
                <a:gd name="T108" fmla="*/ 120 w 1618"/>
                <a:gd name="T109" fmla="*/ 173 h 514"/>
                <a:gd name="T110" fmla="*/ 90 w 1618"/>
                <a:gd name="T111" fmla="*/ 176 h 514"/>
                <a:gd name="T112" fmla="*/ 64 w 1618"/>
                <a:gd name="T113" fmla="*/ 179 h 514"/>
                <a:gd name="T114" fmla="*/ 42 w 1618"/>
                <a:gd name="T115" fmla="*/ 182 h 514"/>
                <a:gd name="T116" fmla="*/ 23 w 1618"/>
                <a:gd name="T117" fmla="*/ 183 h 514"/>
                <a:gd name="T118" fmla="*/ 10 w 1618"/>
                <a:gd name="T119" fmla="*/ 184 h 514"/>
                <a:gd name="T120" fmla="*/ 0 w 1618"/>
                <a:gd name="T121" fmla="*/ 187 h 514"/>
                <a:gd name="T122" fmla="*/ 0 w 1618"/>
                <a:gd name="T123" fmla="*/ 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0410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3 w 591"/>
                <a:gd name="T1" fmla="*/ 0 h 423"/>
                <a:gd name="T2" fmla="*/ 591 w 591"/>
                <a:gd name="T3" fmla="*/ 423 h 423"/>
                <a:gd name="T4" fmla="*/ 0 w 591"/>
                <a:gd name="T5" fmla="*/ 36 h 423"/>
                <a:gd name="T6" fmla="*/ 3 w 591"/>
                <a:gd name="T7" fmla="*/ 0 h 423"/>
                <a:gd name="T8" fmla="*/ 3 w 591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40411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740412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2 w 907"/>
                  <a:gd name="T1" fmla="*/ 19 h 502"/>
                  <a:gd name="T2" fmla="*/ 27 w 907"/>
                  <a:gd name="T3" fmla="*/ 44 h 502"/>
                  <a:gd name="T4" fmla="*/ 61 w 907"/>
                  <a:gd name="T5" fmla="*/ 77 h 502"/>
                  <a:gd name="T6" fmla="*/ 93 w 907"/>
                  <a:gd name="T7" fmla="*/ 103 h 502"/>
                  <a:gd name="T8" fmla="*/ 118 w 907"/>
                  <a:gd name="T9" fmla="*/ 124 h 502"/>
                  <a:gd name="T10" fmla="*/ 146 w 907"/>
                  <a:gd name="T11" fmla="*/ 147 h 502"/>
                  <a:gd name="T12" fmla="*/ 179 w 907"/>
                  <a:gd name="T13" fmla="*/ 172 h 502"/>
                  <a:gd name="T14" fmla="*/ 211 w 907"/>
                  <a:gd name="T15" fmla="*/ 196 h 502"/>
                  <a:gd name="T16" fmla="*/ 247 w 907"/>
                  <a:gd name="T17" fmla="*/ 223 h 502"/>
                  <a:gd name="T18" fmla="*/ 287 w 907"/>
                  <a:gd name="T19" fmla="*/ 251 h 502"/>
                  <a:gd name="T20" fmla="*/ 329 w 907"/>
                  <a:gd name="T21" fmla="*/ 278 h 502"/>
                  <a:gd name="T22" fmla="*/ 373 w 907"/>
                  <a:gd name="T23" fmla="*/ 303 h 502"/>
                  <a:gd name="T24" fmla="*/ 418 w 907"/>
                  <a:gd name="T25" fmla="*/ 326 h 502"/>
                  <a:gd name="T26" fmla="*/ 466 w 907"/>
                  <a:gd name="T27" fmla="*/ 345 h 502"/>
                  <a:gd name="T28" fmla="*/ 515 w 907"/>
                  <a:gd name="T29" fmla="*/ 362 h 502"/>
                  <a:gd name="T30" fmla="*/ 561 w 907"/>
                  <a:gd name="T31" fmla="*/ 377 h 502"/>
                  <a:gd name="T32" fmla="*/ 608 w 907"/>
                  <a:gd name="T33" fmla="*/ 390 h 502"/>
                  <a:gd name="T34" fmla="*/ 654 w 907"/>
                  <a:gd name="T35" fmla="*/ 402 h 502"/>
                  <a:gd name="T36" fmla="*/ 696 w 907"/>
                  <a:gd name="T37" fmla="*/ 409 h 502"/>
                  <a:gd name="T38" fmla="*/ 738 w 907"/>
                  <a:gd name="T39" fmla="*/ 417 h 502"/>
                  <a:gd name="T40" fmla="*/ 772 w 907"/>
                  <a:gd name="T41" fmla="*/ 423 h 502"/>
                  <a:gd name="T42" fmla="*/ 806 w 907"/>
                  <a:gd name="T43" fmla="*/ 428 h 502"/>
                  <a:gd name="T44" fmla="*/ 833 w 907"/>
                  <a:gd name="T45" fmla="*/ 432 h 502"/>
                  <a:gd name="T46" fmla="*/ 863 w 907"/>
                  <a:gd name="T47" fmla="*/ 434 h 502"/>
                  <a:gd name="T48" fmla="*/ 880 w 907"/>
                  <a:gd name="T49" fmla="*/ 436 h 502"/>
                  <a:gd name="T50" fmla="*/ 897 w 907"/>
                  <a:gd name="T51" fmla="*/ 500 h 502"/>
                  <a:gd name="T52" fmla="*/ 865 w 907"/>
                  <a:gd name="T53" fmla="*/ 502 h 502"/>
                  <a:gd name="T54" fmla="*/ 837 w 907"/>
                  <a:gd name="T55" fmla="*/ 502 h 502"/>
                  <a:gd name="T56" fmla="*/ 806 w 907"/>
                  <a:gd name="T57" fmla="*/ 500 h 502"/>
                  <a:gd name="T58" fmla="*/ 772 w 907"/>
                  <a:gd name="T59" fmla="*/ 499 h 502"/>
                  <a:gd name="T60" fmla="*/ 736 w 907"/>
                  <a:gd name="T61" fmla="*/ 497 h 502"/>
                  <a:gd name="T62" fmla="*/ 696 w 907"/>
                  <a:gd name="T63" fmla="*/ 491 h 502"/>
                  <a:gd name="T64" fmla="*/ 654 w 907"/>
                  <a:gd name="T65" fmla="*/ 485 h 502"/>
                  <a:gd name="T66" fmla="*/ 608 w 907"/>
                  <a:gd name="T67" fmla="*/ 478 h 502"/>
                  <a:gd name="T68" fmla="*/ 561 w 907"/>
                  <a:gd name="T69" fmla="*/ 464 h 502"/>
                  <a:gd name="T70" fmla="*/ 513 w 907"/>
                  <a:gd name="T71" fmla="*/ 451 h 502"/>
                  <a:gd name="T72" fmla="*/ 466 w 907"/>
                  <a:gd name="T73" fmla="*/ 434 h 502"/>
                  <a:gd name="T74" fmla="*/ 416 w 907"/>
                  <a:gd name="T75" fmla="*/ 413 h 502"/>
                  <a:gd name="T76" fmla="*/ 369 w 907"/>
                  <a:gd name="T77" fmla="*/ 388 h 502"/>
                  <a:gd name="T78" fmla="*/ 321 w 907"/>
                  <a:gd name="T79" fmla="*/ 360 h 502"/>
                  <a:gd name="T80" fmla="*/ 276 w 907"/>
                  <a:gd name="T81" fmla="*/ 331 h 502"/>
                  <a:gd name="T82" fmla="*/ 236 w 907"/>
                  <a:gd name="T83" fmla="*/ 305 h 502"/>
                  <a:gd name="T84" fmla="*/ 198 w 907"/>
                  <a:gd name="T85" fmla="*/ 280 h 502"/>
                  <a:gd name="T86" fmla="*/ 162 w 907"/>
                  <a:gd name="T87" fmla="*/ 255 h 502"/>
                  <a:gd name="T88" fmla="*/ 131 w 907"/>
                  <a:gd name="T89" fmla="*/ 232 h 502"/>
                  <a:gd name="T90" fmla="*/ 103 w 907"/>
                  <a:gd name="T91" fmla="*/ 212 h 502"/>
                  <a:gd name="T92" fmla="*/ 78 w 907"/>
                  <a:gd name="T93" fmla="*/ 191 h 502"/>
                  <a:gd name="T94" fmla="*/ 55 w 907"/>
                  <a:gd name="T95" fmla="*/ 172 h 502"/>
                  <a:gd name="T96" fmla="*/ 23 w 907"/>
                  <a:gd name="T97" fmla="*/ 145 h 502"/>
                  <a:gd name="T98" fmla="*/ 0 w 907"/>
                  <a:gd name="T99" fmla="*/ 118 h 502"/>
                  <a:gd name="T100" fmla="*/ 0 w 907"/>
                  <a:gd name="T101" fmla="*/ 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13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302 w 410"/>
                  <a:gd name="T3" fmla="*/ 85 h 131"/>
                  <a:gd name="T4" fmla="*/ 410 w 410"/>
                  <a:gd name="T5" fmla="*/ 104 h 131"/>
                  <a:gd name="T6" fmla="*/ 254 w 410"/>
                  <a:gd name="T7" fmla="*/ 131 h 131"/>
                  <a:gd name="T8" fmla="*/ 252 w 410"/>
                  <a:gd name="T9" fmla="*/ 129 h 131"/>
                  <a:gd name="T10" fmla="*/ 245 w 410"/>
                  <a:gd name="T11" fmla="*/ 127 h 131"/>
                  <a:gd name="T12" fmla="*/ 241 w 410"/>
                  <a:gd name="T13" fmla="*/ 125 h 131"/>
                  <a:gd name="T14" fmla="*/ 233 w 410"/>
                  <a:gd name="T15" fmla="*/ 123 h 131"/>
                  <a:gd name="T16" fmla="*/ 226 w 410"/>
                  <a:gd name="T17" fmla="*/ 121 h 131"/>
                  <a:gd name="T18" fmla="*/ 218 w 410"/>
                  <a:gd name="T19" fmla="*/ 119 h 131"/>
                  <a:gd name="T20" fmla="*/ 209 w 410"/>
                  <a:gd name="T21" fmla="*/ 114 h 131"/>
                  <a:gd name="T22" fmla="*/ 197 w 410"/>
                  <a:gd name="T23" fmla="*/ 112 h 131"/>
                  <a:gd name="T24" fmla="*/ 192 w 410"/>
                  <a:gd name="T25" fmla="*/ 108 h 131"/>
                  <a:gd name="T26" fmla="*/ 186 w 410"/>
                  <a:gd name="T27" fmla="*/ 106 h 131"/>
                  <a:gd name="T28" fmla="*/ 178 w 410"/>
                  <a:gd name="T29" fmla="*/ 104 h 131"/>
                  <a:gd name="T30" fmla="*/ 173 w 410"/>
                  <a:gd name="T31" fmla="*/ 102 h 131"/>
                  <a:gd name="T32" fmla="*/ 163 w 410"/>
                  <a:gd name="T33" fmla="*/ 99 h 131"/>
                  <a:gd name="T34" fmla="*/ 157 w 410"/>
                  <a:gd name="T35" fmla="*/ 97 h 131"/>
                  <a:gd name="T36" fmla="*/ 150 w 410"/>
                  <a:gd name="T37" fmla="*/ 93 h 131"/>
                  <a:gd name="T38" fmla="*/ 142 w 410"/>
                  <a:gd name="T39" fmla="*/ 91 h 131"/>
                  <a:gd name="T40" fmla="*/ 133 w 410"/>
                  <a:gd name="T41" fmla="*/ 89 h 131"/>
                  <a:gd name="T42" fmla="*/ 125 w 410"/>
                  <a:gd name="T43" fmla="*/ 85 h 131"/>
                  <a:gd name="T44" fmla="*/ 116 w 410"/>
                  <a:gd name="T45" fmla="*/ 81 h 131"/>
                  <a:gd name="T46" fmla="*/ 106 w 410"/>
                  <a:gd name="T47" fmla="*/ 80 h 131"/>
                  <a:gd name="T48" fmla="*/ 97 w 410"/>
                  <a:gd name="T49" fmla="*/ 76 h 131"/>
                  <a:gd name="T50" fmla="*/ 87 w 410"/>
                  <a:gd name="T51" fmla="*/ 72 h 131"/>
                  <a:gd name="T52" fmla="*/ 77 w 410"/>
                  <a:gd name="T53" fmla="*/ 68 h 131"/>
                  <a:gd name="T54" fmla="*/ 70 w 410"/>
                  <a:gd name="T55" fmla="*/ 64 h 131"/>
                  <a:gd name="T56" fmla="*/ 64 w 410"/>
                  <a:gd name="T57" fmla="*/ 61 h 131"/>
                  <a:gd name="T58" fmla="*/ 57 w 410"/>
                  <a:gd name="T59" fmla="*/ 57 h 131"/>
                  <a:gd name="T60" fmla="*/ 51 w 410"/>
                  <a:gd name="T61" fmla="*/ 55 h 131"/>
                  <a:gd name="T62" fmla="*/ 45 w 410"/>
                  <a:gd name="T63" fmla="*/ 51 h 131"/>
                  <a:gd name="T64" fmla="*/ 36 w 410"/>
                  <a:gd name="T65" fmla="*/ 43 h 131"/>
                  <a:gd name="T66" fmla="*/ 26 w 410"/>
                  <a:gd name="T67" fmla="*/ 38 h 131"/>
                  <a:gd name="T68" fmla="*/ 19 w 410"/>
                  <a:gd name="T69" fmla="*/ 30 h 131"/>
                  <a:gd name="T70" fmla="*/ 13 w 410"/>
                  <a:gd name="T71" fmla="*/ 26 h 131"/>
                  <a:gd name="T72" fmla="*/ 9 w 410"/>
                  <a:gd name="T73" fmla="*/ 19 h 131"/>
                  <a:gd name="T74" fmla="*/ 5 w 410"/>
                  <a:gd name="T75" fmla="*/ 13 h 131"/>
                  <a:gd name="T76" fmla="*/ 1 w 410"/>
                  <a:gd name="T77" fmla="*/ 9 h 131"/>
                  <a:gd name="T78" fmla="*/ 1 w 410"/>
                  <a:gd name="T79" fmla="*/ 7 h 131"/>
                  <a:gd name="T80" fmla="*/ 0 w 410"/>
                  <a:gd name="T81" fmla="*/ 2 h 131"/>
                  <a:gd name="T82" fmla="*/ 0 w 410"/>
                  <a:gd name="T83" fmla="*/ 0 h 131"/>
                  <a:gd name="T84" fmla="*/ 0 w 410"/>
                  <a:gd name="T8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14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97 w 97"/>
                  <a:gd name="T3" fmla="*/ 108 h 108"/>
                  <a:gd name="T4" fmla="*/ 0 w 97"/>
                  <a:gd name="T5" fmla="*/ 108 h 108"/>
                  <a:gd name="T6" fmla="*/ 0 w 97"/>
                  <a:gd name="T7" fmla="*/ 0 h 108"/>
                  <a:gd name="T8" fmla="*/ 0 w 97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15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59 w 59"/>
                  <a:gd name="T1" fmla="*/ 0 h 728"/>
                  <a:gd name="T2" fmla="*/ 59 w 59"/>
                  <a:gd name="T3" fmla="*/ 728 h 728"/>
                  <a:gd name="T4" fmla="*/ 0 w 59"/>
                  <a:gd name="T5" fmla="*/ 728 h 728"/>
                  <a:gd name="T6" fmla="*/ 0 w 59"/>
                  <a:gd name="T7" fmla="*/ 32 h 728"/>
                  <a:gd name="T8" fmla="*/ 59 w 59"/>
                  <a:gd name="T9" fmla="*/ 0 h 728"/>
                  <a:gd name="T10" fmla="*/ 59 w 59"/>
                  <a:gd name="T11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16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50 w 158"/>
                  <a:gd name="T1" fmla="*/ 0 h 275"/>
                  <a:gd name="T2" fmla="*/ 48 w 158"/>
                  <a:gd name="T3" fmla="*/ 2 h 275"/>
                  <a:gd name="T4" fmla="*/ 44 w 158"/>
                  <a:gd name="T5" fmla="*/ 6 h 275"/>
                  <a:gd name="T6" fmla="*/ 34 w 158"/>
                  <a:gd name="T7" fmla="*/ 11 h 275"/>
                  <a:gd name="T8" fmla="*/ 27 w 158"/>
                  <a:gd name="T9" fmla="*/ 21 h 275"/>
                  <a:gd name="T10" fmla="*/ 17 w 158"/>
                  <a:gd name="T11" fmla="*/ 30 h 275"/>
                  <a:gd name="T12" fmla="*/ 10 w 158"/>
                  <a:gd name="T13" fmla="*/ 42 h 275"/>
                  <a:gd name="T14" fmla="*/ 6 w 158"/>
                  <a:gd name="T15" fmla="*/ 45 h 275"/>
                  <a:gd name="T16" fmla="*/ 2 w 158"/>
                  <a:gd name="T17" fmla="*/ 53 h 275"/>
                  <a:gd name="T18" fmla="*/ 0 w 158"/>
                  <a:gd name="T19" fmla="*/ 59 h 275"/>
                  <a:gd name="T20" fmla="*/ 0 w 158"/>
                  <a:gd name="T21" fmla="*/ 64 h 275"/>
                  <a:gd name="T22" fmla="*/ 0 w 158"/>
                  <a:gd name="T23" fmla="*/ 76 h 275"/>
                  <a:gd name="T24" fmla="*/ 2 w 158"/>
                  <a:gd name="T25" fmla="*/ 87 h 275"/>
                  <a:gd name="T26" fmla="*/ 8 w 158"/>
                  <a:gd name="T27" fmla="*/ 97 h 275"/>
                  <a:gd name="T28" fmla="*/ 15 w 158"/>
                  <a:gd name="T29" fmla="*/ 106 h 275"/>
                  <a:gd name="T30" fmla="*/ 21 w 158"/>
                  <a:gd name="T31" fmla="*/ 114 h 275"/>
                  <a:gd name="T32" fmla="*/ 29 w 158"/>
                  <a:gd name="T33" fmla="*/ 120 h 275"/>
                  <a:gd name="T34" fmla="*/ 34 w 158"/>
                  <a:gd name="T35" fmla="*/ 123 h 275"/>
                  <a:gd name="T36" fmla="*/ 36 w 158"/>
                  <a:gd name="T37" fmla="*/ 125 h 275"/>
                  <a:gd name="T38" fmla="*/ 46 w 158"/>
                  <a:gd name="T39" fmla="*/ 141 h 275"/>
                  <a:gd name="T40" fmla="*/ 44 w 158"/>
                  <a:gd name="T41" fmla="*/ 264 h 275"/>
                  <a:gd name="T42" fmla="*/ 78 w 158"/>
                  <a:gd name="T43" fmla="*/ 275 h 275"/>
                  <a:gd name="T44" fmla="*/ 108 w 158"/>
                  <a:gd name="T45" fmla="*/ 272 h 275"/>
                  <a:gd name="T46" fmla="*/ 108 w 158"/>
                  <a:gd name="T47" fmla="*/ 142 h 275"/>
                  <a:gd name="T48" fmla="*/ 110 w 158"/>
                  <a:gd name="T49" fmla="*/ 141 h 275"/>
                  <a:gd name="T50" fmla="*/ 114 w 158"/>
                  <a:gd name="T51" fmla="*/ 137 h 275"/>
                  <a:gd name="T52" fmla="*/ 120 w 158"/>
                  <a:gd name="T53" fmla="*/ 133 h 275"/>
                  <a:gd name="T54" fmla="*/ 129 w 158"/>
                  <a:gd name="T55" fmla="*/ 125 h 275"/>
                  <a:gd name="T56" fmla="*/ 137 w 158"/>
                  <a:gd name="T57" fmla="*/ 118 h 275"/>
                  <a:gd name="T58" fmla="*/ 147 w 158"/>
                  <a:gd name="T59" fmla="*/ 108 h 275"/>
                  <a:gd name="T60" fmla="*/ 152 w 158"/>
                  <a:gd name="T61" fmla="*/ 97 h 275"/>
                  <a:gd name="T62" fmla="*/ 158 w 158"/>
                  <a:gd name="T63" fmla="*/ 87 h 275"/>
                  <a:gd name="T64" fmla="*/ 156 w 158"/>
                  <a:gd name="T65" fmla="*/ 80 h 275"/>
                  <a:gd name="T66" fmla="*/ 156 w 158"/>
                  <a:gd name="T67" fmla="*/ 74 h 275"/>
                  <a:gd name="T68" fmla="*/ 156 w 158"/>
                  <a:gd name="T69" fmla="*/ 68 h 275"/>
                  <a:gd name="T70" fmla="*/ 154 w 158"/>
                  <a:gd name="T71" fmla="*/ 61 h 275"/>
                  <a:gd name="T72" fmla="*/ 152 w 158"/>
                  <a:gd name="T73" fmla="*/ 55 h 275"/>
                  <a:gd name="T74" fmla="*/ 150 w 158"/>
                  <a:gd name="T75" fmla="*/ 49 h 275"/>
                  <a:gd name="T76" fmla="*/ 148 w 158"/>
                  <a:gd name="T77" fmla="*/ 44 h 275"/>
                  <a:gd name="T78" fmla="*/ 147 w 158"/>
                  <a:gd name="T79" fmla="*/ 40 h 275"/>
                  <a:gd name="T80" fmla="*/ 139 w 158"/>
                  <a:gd name="T81" fmla="*/ 28 h 275"/>
                  <a:gd name="T82" fmla="*/ 135 w 158"/>
                  <a:gd name="T83" fmla="*/ 23 h 275"/>
                  <a:gd name="T84" fmla="*/ 131 w 158"/>
                  <a:gd name="T85" fmla="*/ 17 h 275"/>
                  <a:gd name="T86" fmla="*/ 131 w 158"/>
                  <a:gd name="T87" fmla="*/ 17 h 275"/>
                  <a:gd name="T88" fmla="*/ 50 w 158"/>
                  <a:gd name="T89" fmla="*/ 0 h 275"/>
                  <a:gd name="T90" fmla="*/ 50 w 158"/>
                  <a:gd name="T91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131" y="17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17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33 w 407"/>
                  <a:gd name="T1" fmla="*/ 7 h 224"/>
                  <a:gd name="T2" fmla="*/ 12 w 407"/>
                  <a:gd name="T3" fmla="*/ 38 h 224"/>
                  <a:gd name="T4" fmla="*/ 0 w 407"/>
                  <a:gd name="T5" fmla="*/ 78 h 224"/>
                  <a:gd name="T6" fmla="*/ 35 w 407"/>
                  <a:gd name="T7" fmla="*/ 87 h 224"/>
                  <a:gd name="T8" fmla="*/ 107 w 407"/>
                  <a:gd name="T9" fmla="*/ 91 h 224"/>
                  <a:gd name="T10" fmla="*/ 90 w 407"/>
                  <a:gd name="T11" fmla="*/ 133 h 224"/>
                  <a:gd name="T12" fmla="*/ 198 w 407"/>
                  <a:gd name="T13" fmla="*/ 188 h 224"/>
                  <a:gd name="T14" fmla="*/ 286 w 407"/>
                  <a:gd name="T15" fmla="*/ 224 h 224"/>
                  <a:gd name="T16" fmla="*/ 373 w 407"/>
                  <a:gd name="T17" fmla="*/ 224 h 224"/>
                  <a:gd name="T18" fmla="*/ 407 w 407"/>
                  <a:gd name="T19" fmla="*/ 217 h 224"/>
                  <a:gd name="T20" fmla="*/ 400 w 407"/>
                  <a:gd name="T21" fmla="*/ 198 h 224"/>
                  <a:gd name="T22" fmla="*/ 350 w 407"/>
                  <a:gd name="T23" fmla="*/ 154 h 224"/>
                  <a:gd name="T24" fmla="*/ 335 w 407"/>
                  <a:gd name="T25" fmla="*/ 152 h 224"/>
                  <a:gd name="T26" fmla="*/ 268 w 407"/>
                  <a:gd name="T27" fmla="*/ 152 h 224"/>
                  <a:gd name="T28" fmla="*/ 177 w 407"/>
                  <a:gd name="T29" fmla="*/ 72 h 224"/>
                  <a:gd name="T30" fmla="*/ 253 w 407"/>
                  <a:gd name="T31" fmla="*/ 57 h 224"/>
                  <a:gd name="T32" fmla="*/ 282 w 407"/>
                  <a:gd name="T33" fmla="*/ 38 h 224"/>
                  <a:gd name="T34" fmla="*/ 251 w 407"/>
                  <a:gd name="T35" fmla="*/ 17 h 224"/>
                  <a:gd name="T36" fmla="*/ 105 w 407"/>
                  <a:gd name="T37" fmla="*/ 0 h 224"/>
                  <a:gd name="T38" fmla="*/ 33 w 407"/>
                  <a:gd name="T39" fmla="*/ 7 h 224"/>
                  <a:gd name="T40" fmla="*/ 33 w 407"/>
                  <a:gd name="T41" fmla="*/ 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18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46 w 379"/>
                  <a:gd name="T1" fmla="*/ 9 h 701"/>
                  <a:gd name="T2" fmla="*/ 44 w 379"/>
                  <a:gd name="T3" fmla="*/ 32 h 701"/>
                  <a:gd name="T4" fmla="*/ 38 w 379"/>
                  <a:gd name="T5" fmla="*/ 65 h 701"/>
                  <a:gd name="T6" fmla="*/ 31 w 379"/>
                  <a:gd name="T7" fmla="*/ 103 h 701"/>
                  <a:gd name="T8" fmla="*/ 19 w 379"/>
                  <a:gd name="T9" fmla="*/ 141 h 701"/>
                  <a:gd name="T10" fmla="*/ 8 w 379"/>
                  <a:gd name="T11" fmla="*/ 186 h 701"/>
                  <a:gd name="T12" fmla="*/ 4 w 379"/>
                  <a:gd name="T13" fmla="*/ 217 h 701"/>
                  <a:gd name="T14" fmla="*/ 0 w 379"/>
                  <a:gd name="T15" fmla="*/ 241 h 701"/>
                  <a:gd name="T16" fmla="*/ 2 w 379"/>
                  <a:gd name="T17" fmla="*/ 268 h 701"/>
                  <a:gd name="T18" fmla="*/ 6 w 379"/>
                  <a:gd name="T19" fmla="*/ 297 h 701"/>
                  <a:gd name="T20" fmla="*/ 12 w 379"/>
                  <a:gd name="T21" fmla="*/ 325 h 701"/>
                  <a:gd name="T22" fmla="*/ 19 w 379"/>
                  <a:gd name="T23" fmla="*/ 354 h 701"/>
                  <a:gd name="T24" fmla="*/ 29 w 379"/>
                  <a:gd name="T25" fmla="*/ 384 h 701"/>
                  <a:gd name="T26" fmla="*/ 38 w 379"/>
                  <a:gd name="T27" fmla="*/ 412 h 701"/>
                  <a:gd name="T28" fmla="*/ 46 w 379"/>
                  <a:gd name="T29" fmla="*/ 439 h 701"/>
                  <a:gd name="T30" fmla="*/ 56 w 379"/>
                  <a:gd name="T31" fmla="*/ 462 h 701"/>
                  <a:gd name="T32" fmla="*/ 65 w 379"/>
                  <a:gd name="T33" fmla="*/ 496 h 701"/>
                  <a:gd name="T34" fmla="*/ 69 w 379"/>
                  <a:gd name="T35" fmla="*/ 525 h 701"/>
                  <a:gd name="T36" fmla="*/ 130 w 379"/>
                  <a:gd name="T37" fmla="*/ 584 h 701"/>
                  <a:gd name="T38" fmla="*/ 333 w 379"/>
                  <a:gd name="T39" fmla="*/ 701 h 701"/>
                  <a:gd name="T40" fmla="*/ 369 w 379"/>
                  <a:gd name="T41" fmla="*/ 671 h 701"/>
                  <a:gd name="T42" fmla="*/ 337 w 379"/>
                  <a:gd name="T43" fmla="*/ 660 h 701"/>
                  <a:gd name="T44" fmla="*/ 295 w 379"/>
                  <a:gd name="T45" fmla="*/ 635 h 701"/>
                  <a:gd name="T46" fmla="*/ 267 w 379"/>
                  <a:gd name="T47" fmla="*/ 599 h 701"/>
                  <a:gd name="T48" fmla="*/ 255 w 379"/>
                  <a:gd name="T49" fmla="*/ 574 h 701"/>
                  <a:gd name="T50" fmla="*/ 249 w 379"/>
                  <a:gd name="T51" fmla="*/ 544 h 701"/>
                  <a:gd name="T52" fmla="*/ 249 w 379"/>
                  <a:gd name="T53" fmla="*/ 509 h 701"/>
                  <a:gd name="T54" fmla="*/ 251 w 379"/>
                  <a:gd name="T55" fmla="*/ 477 h 701"/>
                  <a:gd name="T56" fmla="*/ 259 w 379"/>
                  <a:gd name="T57" fmla="*/ 447 h 701"/>
                  <a:gd name="T58" fmla="*/ 265 w 379"/>
                  <a:gd name="T59" fmla="*/ 418 h 701"/>
                  <a:gd name="T60" fmla="*/ 272 w 379"/>
                  <a:gd name="T61" fmla="*/ 393 h 701"/>
                  <a:gd name="T62" fmla="*/ 187 w 379"/>
                  <a:gd name="T63" fmla="*/ 239 h 701"/>
                  <a:gd name="T64" fmla="*/ 181 w 379"/>
                  <a:gd name="T65" fmla="*/ 259 h 701"/>
                  <a:gd name="T66" fmla="*/ 177 w 379"/>
                  <a:gd name="T67" fmla="*/ 281 h 701"/>
                  <a:gd name="T68" fmla="*/ 175 w 379"/>
                  <a:gd name="T69" fmla="*/ 319 h 701"/>
                  <a:gd name="T70" fmla="*/ 175 w 379"/>
                  <a:gd name="T71" fmla="*/ 342 h 701"/>
                  <a:gd name="T72" fmla="*/ 177 w 379"/>
                  <a:gd name="T73" fmla="*/ 369 h 701"/>
                  <a:gd name="T74" fmla="*/ 181 w 379"/>
                  <a:gd name="T75" fmla="*/ 393 h 701"/>
                  <a:gd name="T76" fmla="*/ 185 w 379"/>
                  <a:gd name="T77" fmla="*/ 420 h 701"/>
                  <a:gd name="T78" fmla="*/ 187 w 379"/>
                  <a:gd name="T79" fmla="*/ 445 h 701"/>
                  <a:gd name="T80" fmla="*/ 191 w 379"/>
                  <a:gd name="T81" fmla="*/ 470 h 701"/>
                  <a:gd name="T82" fmla="*/ 194 w 379"/>
                  <a:gd name="T83" fmla="*/ 508 h 701"/>
                  <a:gd name="T84" fmla="*/ 192 w 379"/>
                  <a:gd name="T85" fmla="*/ 527 h 701"/>
                  <a:gd name="T86" fmla="*/ 183 w 379"/>
                  <a:gd name="T87" fmla="*/ 530 h 701"/>
                  <a:gd name="T88" fmla="*/ 133 w 379"/>
                  <a:gd name="T89" fmla="*/ 504 h 701"/>
                  <a:gd name="T90" fmla="*/ 128 w 379"/>
                  <a:gd name="T91" fmla="*/ 475 h 701"/>
                  <a:gd name="T92" fmla="*/ 122 w 379"/>
                  <a:gd name="T93" fmla="*/ 451 h 701"/>
                  <a:gd name="T94" fmla="*/ 120 w 379"/>
                  <a:gd name="T95" fmla="*/ 426 h 701"/>
                  <a:gd name="T96" fmla="*/ 120 w 379"/>
                  <a:gd name="T97" fmla="*/ 395 h 701"/>
                  <a:gd name="T98" fmla="*/ 120 w 379"/>
                  <a:gd name="T99" fmla="*/ 365 h 701"/>
                  <a:gd name="T100" fmla="*/ 122 w 379"/>
                  <a:gd name="T101" fmla="*/ 333 h 701"/>
                  <a:gd name="T102" fmla="*/ 126 w 379"/>
                  <a:gd name="T103" fmla="*/ 297 h 701"/>
                  <a:gd name="T104" fmla="*/ 130 w 379"/>
                  <a:gd name="T105" fmla="*/ 262 h 701"/>
                  <a:gd name="T106" fmla="*/ 137 w 379"/>
                  <a:gd name="T107" fmla="*/ 232 h 701"/>
                  <a:gd name="T108" fmla="*/ 141 w 379"/>
                  <a:gd name="T109" fmla="*/ 205 h 701"/>
                  <a:gd name="T110" fmla="*/ 147 w 379"/>
                  <a:gd name="T111" fmla="*/ 182 h 701"/>
                  <a:gd name="T112" fmla="*/ 152 w 379"/>
                  <a:gd name="T113" fmla="*/ 162 h 701"/>
                  <a:gd name="T114" fmla="*/ 48 w 379"/>
                  <a:gd name="T115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19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34 w 207"/>
                  <a:gd name="T1" fmla="*/ 129 h 503"/>
                  <a:gd name="T2" fmla="*/ 38 w 207"/>
                  <a:gd name="T3" fmla="*/ 138 h 503"/>
                  <a:gd name="T4" fmla="*/ 44 w 207"/>
                  <a:gd name="T5" fmla="*/ 152 h 503"/>
                  <a:gd name="T6" fmla="*/ 46 w 207"/>
                  <a:gd name="T7" fmla="*/ 165 h 503"/>
                  <a:gd name="T8" fmla="*/ 48 w 207"/>
                  <a:gd name="T9" fmla="*/ 178 h 503"/>
                  <a:gd name="T10" fmla="*/ 48 w 207"/>
                  <a:gd name="T11" fmla="*/ 192 h 503"/>
                  <a:gd name="T12" fmla="*/ 48 w 207"/>
                  <a:gd name="T13" fmla="*/ 205 h 503"/>
                  <a:gd name="T14" fmla="*/ 46 w 207"/>
                  <a:gd name="T15" fmla="*/ 218 h 503"/>
                  <a:gd name="T16" fmla="*/ 42 w 207"/>
                  <a:gd name="T17" fmla="*/ 232 h 503"/>
                  <a:gd name="T18" fmla="*/ 36 w 207"/>
                  <a:gd name="T19" fmla="*/ 245 h 503"/>
                  <a:gd name="T20" fmla="*/ 33 w 207"/>
                  <a:gd name="T21" fmla="*/ 258 h 503"/>
                  <a:gd name="T22" fmla="*/ 25 w 207"/>
                  <a:gd name="T23" fmla="*/ 271 h 503"/>
                  <a:gd name="T24" fmla="*/ 19 w 207"/>
                  <a:gd name="T25" fmla="*/ 285 h 503"/>
                  <a:gd name="T26" fmla="*/ 15 w 207"/>
                  <a:gd name="T27" fmla="*/ 296 h 503"/>
                  <a:gd name="T28" fmla="*/ 12 w 207"/>
                  <a:gd name="T29" fmla="*/ 309 h 503"/>
                  <a:gd name="T30" fmla="*/ 8 w 207"/>
                  <a:gd name="T31" fmla="*/ 323 h 503"/>
                  <a:gd name="T32" fmla="*/ 4 w 207"/>
                  <a:gd name="T33" fmla="*/ 334 h 503"/>
                  <a:gd name="T34" fmla="*/ 2 w 207"/>
                  <a:gd name="T35" fmla="*/ 346 h 503"/>
                  <a:gd name="T36" fmla="*/ 0 w 207"/>
                  <a:gd name="T37" fmla="*/ 359 h 503"/>
                  <a:gd name="T38" fmla="*/ 0 w 207"/>
                  <a:gd name="T39" fmla="*/ 368 h 503"/>
                  <a:gd name="T40" fmla="*/ 101 w 207"/>
                  <a:gd name="T41" fmla="*/ 503 h 503"/>
                  <a:gd name="T42" fmla="*/ 101 w 207"/>
                  <a:gd name="T43" fmla="*/ 496 h 503"/>
                  <a:gd name="T44" fmla="*/ 107 w 207"/>
                  <a:gd name="T45" fmla="*/ 479 h 503"/>
                  <a:gd name="T46" fmla="*/ 110 w 207"/>
                  <a:gd name="T47" fmla="*/ 467 h 503"/>
                  <a:gd name="T48" fmla="*/ 112 w 207"/>
                  <a:gd name="T49" fmla="*/ 452 h 503"/>
                  <a:gd name="T50" fmla="*/ 118 w 207"/>
                  <a:gd name="T51" fmla="*/ 437 h 503"/>
                  <a:gd name="T52" fmla="*/ 124 w 207"/>
                  <a:gd name="T53" fmla="*/ 422 h 503"/>
                  <a:gd name="T54" fmla="*/ 128 w 207"/>
                  <a:gd name="T55" fmla="*/ 403 h 503"/>
                  <a:gd name="T56" fmla="*/ 133 w 207"/>
                  <a:gd name="T57" fmla="*/ 384 h 503"/>
                  <a:gd name="T58" fmla="*/ 139 w 207"/>
                  <a:gd name="T59" fmla="*/ 367 h 503"/>
                  <a:gd name="T60" fmla="*/ 145 w 207"/>
                  <a:gd name="T61" fmla="*/ 347 h 503"/>
                  <a:gd name="T62" fmla="*/ 150 w 207"/>
                  <a:gd name="T63" fmla="*/ 328 h 503"/>
                  <a:gd name="T64" fmla="*/ 156 w 207"/>
                  <a:gd name="T65" fmla="*/ 311 h 503"/>
                  <a:gd name="T66" fmla="*/ 160 w 207"/>
                  <a:gd name="T67" fmla="*/ 294 h 503"/>
                  <a:gd name="T68" fmla="*/ 168 w 207"/>
                  <a:gd name="T69" fmla="*/ 279 h 503"/>
                  <a:gd name="T70" fmla="*/ 171 w 207"/>
                  <a:gd name="T71" fmla="*/ 266 h 503"/>
                  <a:gd name="T72" fmla="*/ 175 w 207"/>
                  <a:gd name="T73" fmla="*/ 252 h 503"/>
                  <a:gd name="T74" fmla="*/ 179 w 207"/>
                  <a:gd name="T75" fmla="*/ 241 h 503"/>
                  <a:gd name="T76" fmla="*/ 185 w 207"/>
                  <a:gd name="T77" fmla="*/ 232 h 503"/>
                  <a:gd name="T78" fmla="*/ 190 w 207"/>
                  <a:gd name="T79" fmla="*/ 214 h 503"/>
                  <a:gd name="T80" fmla="*/ 196 w 207"/>
                  <a:gd name="T81" fmla="*/ 201 h 503"/>
                  <a:gd name="T82" fmla="*/ 204 w 207"/>
                  <a:gd name="T83" fmla="*/ 188 h 503"/>
                  <a:gd name="T84" fmla="*/ 207 w 207"/>
                  <a:gd name="T85" fmla="*/ 184 h 503"/>
                  <a:gd name="T86" fmla="*/ 34 w 207"/>
                  <a:gd name="T87" fmla="*/ 127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0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1 w 142"/>
                  <a:gd name="T1" fmla="*/ 0 h 249"/>
                  <a:gd name="T2" fmla="*/ 0 w 142"/>
                  <a:gd name="T3" fmla="*/ 103 h 249"/>
                  <a:gd name="T4" fmla="*/ 102 w 142"/>
                  <a:gd name="T5" fmla="*/ 249 h 249"/>
                  <a:gd name="T6" fmla="*/ 142 w 142"/>
                  <a:gd name="T7" fmla="*/ 99 h 249"/>
                  <a:gd name="T8" fmla="*/ 133 w 142"/>
                  <a:gd name="T9" fmla="*/ 25 h 249"/>
                  <a:gd name="T10" fmla="*/ 11 w 142"/>
                  <a:gd name="T11" fmla="*/ 0 h 249"/>
                  <a:gd name="T12" fmla="*/ 11 w 142"/>
                  <a:gd name="T1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1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101 w 451"/>
                  <a:gd name="T1" fmla="*/ 2 h 654"/>
                  <a:gd name="T2" fmla="*/ 88 w 451"/>
                  <a:gd name="T3" fmla="*/ 17 h 654"/>
                  <a:gd name="T4" fmla="*/ 72 w 451"/>
                  <a:gd name="T5" fmla="*/ 36 h 654"/>
                  <a:gd name="T6" fmla="*/ 63 w 451"/>
                  <a:gd name="T7" fmla="*/ 57 h 654"/>
                  <a:gd name="T8" fmla="*/ 52 w 451"/>
                  <a:gd name="T9" fmla="*/ 78 h 654"/>
                  <a:gd name="T10" fmla="*/ 40 w 451"/>
                  <a:gd name="T11" fmla="*/ 107 h 654"/>
                  <a:gd name="T12" fmla="*/ 29 w 451"/>
                  <a:gd name="T13" fmla="*/ 139 h 654"/>
                  <a:gd name="T14" fmla="*/ 23 w 451"/>
                  <a:gd name="T15" fmla="*/ 154 h 654"/>
                  <a:gd name="T16" fmla="*/ 19 w 451"/>
                  <a:gd name="T17" fmla="*/ 173 h 654"/>
                  <a:gd name="T18" fmla="*/ 13 w 451"/>
                  <a:gd name="T19" fmla="*/ 192 h 654"/>
                  <a:gd name="T20" fmla="*/ 12 w 451"/>
                  <a:gd name="T21" fmla="*/ 215 h 654"/>
                  <a:gd name="T22" fmla="*/ 8 w 451"/>
                  <a:gd name="T23" fmla="*/ 234 h 654"/>
                  <a:gd name="T24" fmla="*/ 4 w 451"/>
                  <a:gd name="T25" fmla="*/ 259 h 654"/>
                  <a:gd name="T26" fmla="*/ 4 w 451"/>
                  <a:gd name="T27" fmla="*/ 280 h 654"/>
                  <a:gd name="T28" fmla="*/ 2 w 451"/>
                  <a:gd name="T29" fmla="*/ 304 h 654"/>
                  <a:gd name="T30" fmla="*/ 2 w 451"/>
                  <a:gd name="T31" fmla="*/ 329 h 654"/>
                  <a:gd name="T32" fmla="*/ 0 w 451"/>
                  <a:gd name="T33" fmla="*/ 354 h 654"/>
                  <a:gd name="T34" fmla="*/ 0 w 451"/>
                  <a:gd name="T35" fmla="*/ 377 h 654"/>
                  <a:gd name="T36" fmla="*/ 0 w 451"/>
                  <a:gd name="T37" fmla="*/ 401 h 654"/>
                  <a:gd name="T38" fmla="*/ 0 w 451"/>
                  <a:gd name="T39" fmla="*/ 424 h 654"/>
                  <a:gd name="T40" fmla="*/ 2 w 451"/>
                  <a:gd name="T41" fmla="*/ 447 h 654"/>
                  <a:gd name="T42" fmla="*/ 2 w 451"/>
                  <a:gd name="T43" fmla="*/ 470 h 654"/>
                  <a:gd name="T44" fmla="*/ 2 w 451"/>
                  <a:gd name="T45" fmla="*/ 491 h 654"/>
                  <a:gd name="T46" fmla="*/ 2 w 451"/>
                  <a:gd name="T47" fmla="*/ 510 h 654"/>
                  <a:gd name="T48" fmla="*/ 4 w 451"/>
                  <a:gd name="T49" fmla="*/ 540 h 654"/>
                  <a:gd name="T50" fmla="*/ 6 w 451"/>
                  <a:gd name="T51" fmla="*/ 569 h 654"/>
                  <a:gd name="T52" fmla="*/ 8 w 451"/>
                  <a:gd name="T53" fmla="*/ 591 h 654"/>
                  <a:gd name="T54" fmla="*/ 15 w 451"/>
                  <a:gd name="T55" fmla="*/ 605 h 654"/>
                  <a:gd name="T56" fmla="*/ 38 w 451"/>
                  <a:gd name="T57" fmla="*/ 614 h 654"/>
                  <a:gd name="T58" fmla="*/ 59 w 451"/>
                  <a:gd name="T59" fmla="*/ 624 h 654"/>
                  <a:gd name="T60" fmla="*/ 80 w 451"/>
                  <a:gd name="T61" fmla="*/ 631 h 654"/>
                  <a:gd name="T62" fmla="*/ 101 w 451"/>
                  <a:gd name="T63" fmla="*/ 637 h 654"/>
                  <a:gd name="T64" fmla="*/ 124 w 451"/>
                  <a:gd name="T65" fmla="*/ 643 h 654"/>
                  <a:gd name="T66" fmla="*/ 143 w 451"/>
                  <a:gd name="T67" fmla="*/ 646 h 654"/>
                  <a:gd name="T68" fmla="*/ 164 w 451"/>
                  <a:gd name="T69" fmla="*/ 650 h 654"/>
                  <a:gd name="T70" fmla="*/ 185 w 451"/>
                  <a:gd name="T71" fmla="*/ 652 h 654"/>
                  <a:gd name="T72" fmla="*/ 206 w 451"/>
                  <a:gd name="T73" fmla="*/ 652 h 654"/>
                  <a:gd name="T74" fmla="*/ 226 w 451"/>
                  <a:gd name="T75" fmla="*/ 652 h 654"/>
                  <a:gd name="T76" fmla="*/ 245 w 451"/>
                  <a:gd name="T77" fmla="*/ 652 h 654"/>
                  <a:gd name="T78" fmla="*/ 266 w 451"/>
                  <a:gd name="T79" fmla="*/ 650 h 654"/>
                  <a:gd name="T80" fmla="*/ 287 w 451"/>
                  <a:gd name="T81" fmla="*/ 650 h 654"/>
                  <a:gd name="T82" fmla="*/ 306 w 451"/>
                  <a:gd name="T83" fmla="*/ 648 h 654"/>
                  <a:gd name="T84" fmla="*/ 327 w 451"/>
                  <a:gd name="T85" fmla="*/ 646 h 654"/>
                  <a:gd name="T86" fmla="*/ 348 w 451"/>
                  <a:gd name="T87" fmla="*/ 646 h 654"/>
                  <a:gd name="T88" fmla="*/ 367 w 451"/>
                  <a:gd name="T89" fmla="*/ 643 h 654"/>
                  <a:gd name="T90" fmla="*/ 388 w 451"/>
                  <a:gd name="T91" fmla="*/ 641 h 654"/>
                  <a:gd name="T92" fmla="*/ 407 w 451"/>
                  <a:gd name="T93" fmla="*/ 641 h 654"/>
                  <a:gd name="T94" fmla="*/ 428 w 451"/>
                  <a:gd name="T95" fmla="*/ 639 h 654"/>
                  <a:gd name="T96" fmla="*/ 451 w 451"/>
                  <a:gd name="T97" fmla="*/ 639 h 654"/>
                  <a:gd name="T98" fmla="*/ 105 w 451"/>
                  <a:gd name="T99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2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7 w 255"/>
                  <a:gd name="T1" fmla="*/ 82 h 120"/>
                  <a:gd name="T2" fmla="*/ 67 w 255"/>
                  <a:gd name="T3" fmla="*/ 93 h 120"/>
                  <a:gd name="T4" fmla="*/ 71 w 255"/>
                  <a:gd name="T5" fmla="*/ 97 h 120"/>
                  <a:gd name="T6" fmla="*/ 76 w 255"/>
                  <a:gd name="T7" fmla="*/ 101 h 120"/>
                  <a:gd name="T8" fmla="*/ 82 w 255"/>
                  <a:gd name="T9" fmla="*/ 109 h 120"/>
                  <a:gd name="T10" fmla="*/ 90 w 255"/>
                  <a:gd name="T11" fmla="*/ 112 h 120"/>
                  <a:gd name="T12" fmla="*/ 99 w 255"/>
                  <a:gd name="T13" fmla="*/ 116 h 120"/>
                  <a:gd name="T14" fmla="*/ 105 w 255"/>
                  <a:gd name="T15" fmla="*/ 118 h 120"/>
                  <a:gd name="T16" fmla="*/ 109 w 255"/>
                  <a:gd name="T17" fmla="*/ 118 h 120"/>
                  <a:gd name="T18" fmla="*/ 116 w 255"/>
                  <a:gd name="T19" fmla="*/ 118 h 120"/>
                  <a:gd name="T20" fmla="*/ 122 w 255"/>
                  <a:gd name="T21" fmla="*/ 120 h 120"/>
                  <a:gd name="T22" fmla="*/ 133 w 255"/>
                  <a:gd name="T23" fmla="*/ 116 h 120"/>
                  <a:gd name="T24" fmla="*/ 145 w 255"/>
                  <a:gd name="T25" fmla="*/ 110 h 120"/>
                  <a:gd name="T26" fmla="*/ 150 w 255"/>
                  <a:gd name="T27" fmla="*/ 107 h 120"/>
                  <a:gd name="T28" fmla="*/ 156 w 255"/>
                  <a:gd name="T29" fmla="*/ 103 h 120"/>
                  <a:gd name="T30" fmla="*/ 162 w 255"/>
                  <a:gd name="T31" fmla="*/ 99 h 120"/>
                  <a:gd name="T32" fmla="*/ 168 w 255"/>
                  <a:gd name="T33" fmla="*/ 95 h 120"/>
                  <a:gd name="T34" fmla="*/ 175 w 255"/>
                  <a:gd name="T35" fmla="*/ 88 h 120"/>
                  <a:gd name="T36" fmla="*/ 183 w 255"/>
                  <a:gd name="T37" fmla="*/ 80 h 120"/>
                  <a:gd name="T38" fmla="*/ 188 w 255"/>
                  <a:gd name="T39" fmla="*/ 76 h 120"/>
                  <a:gd name="T40" fmla="*/ 190 w 255"/>
                  <a:gd name="T41" fmla="*/ 76 h 120"/>
                  <a:gd name="T42" fmla="*/ 246 w 255"/>
                  <a:gd name="T43" fmla="*/ 95 h 120"/>
                  <a:gd name="T44" fmla="*/ 255 w 255"/>
                  <a:gd name="T45" fmla="*/ 82 h 120"/>
                  <a:gd name="T46" fmla="*/ 209 w 255"/>
                  <a:gd name="T47" fmla="*/ 23 h 120"/>
                  <a:gd name="T48" fmla="*/ 150 w 255"/>
                  <a:gd name="T49" fmla="*/ 0 h 120"/>
                  <a:gd name="T50" fmla="*/ 73 w 255"/>
                  <a:gd name="T51" fmla="*/ 53 h 120"/>
                  <a:gd name="T52" fmla="*/ 0 w 255"/>
                  <a:gd name="T53" fmla="*/ 27 h 120"/>
                  <a:gd name="T54" fmla="*/ 17 w 255"/>
                  <a:gd name="T55" fmla="*/ 82 h 120"/>
                  <a:gd name="T56" fmla="*/ 17 w 255"/>
                  <a:gd name="T57" fmla="*/ 8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3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76 w 146"/>
                  <a:gd name="T1" fmla="*/ 0 h 213"/>
                  <a:gd name="T2" fmla="*/ 44 w 146"/>
                  <a:gd name="T3" fmla="*/ 43 h 213"/>
                  <a:gd name="T4" fmla="*/ 0 w 146"/>
                  <a:gd name="T5" fmla="*/ 108 h 213"/>
                  <a:gd name="T6" fmla="*/ 0 w 146"/>
                  <a:gd name="T7" fmla="*/ 201 h 213"/>
                  <a:gd name="T8" fmla="*/ 11 w 146"/>
                  <a:gd name="T9" fmla="*/ 213 h 213"/>
                  <a:gd name="T10" fmla="*/ 45 w 146"/>
                  <a:gd name="T11" fmla="*/ 108 h 213"/>
                  <a:gd name="T12" fmla="*/ 68 w 146"/>
                  <a:gd name="T13" fmla="*/ 112 h 213"/>
                  <a:gd name="T14" fmla="*/ 91 w 146"/>
                  <a:gd name="T15" fmla="*/ 186 h 213"/>
                  <a:gd name="T16" fmla="*/ 104 w 146"/>
                  <a:gd name="T17" fmla="*/ 110 h 213"/>
                  <a:gd name="T18" fmla="*/ 118 w 146"/>
                  <a:gd name="T19" fmla="*/ 55 h 213"/>
                  <a:gd name="T20" fmla="*/ 146 w 146"/>
                  <a:gd name="T21" fmla="*/ 15 h 213"/>
                  <a:gd name="T22" fmla="*/ 76 w 146"/>
                  <a:gd name="T23" fmla="*/ 0 h 213"/>
                  <a:gd name="T24" fmla="*/ 76 w 146"/>
                  <a:gd name="T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4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158 w 675"/>
                  <a:gd name="T1" fmla="*/ 34 h 639"/>
                  <a:gd name="T2" fmla="*/ 147 w 675"/>
                  <a:gd name="T3" fmla="*/ 55 h 639"/>
                  <a:gd name="T4" fmla="*/ 134 w 675"/>
                  <a:gd name="T5" fmla="*/ 70 h 639"/>
                  <a:gd name="T6" fmla="*/ 120 w 675"/>
                  <a:gd name="T7" fmla="*/ 91 h 639"/>
                  <a:gd name="T8" fmla="*/ 105 w 675"/>
                  <a:gd name="T9" fmla="*/ 116 h 639"/>
                  <a:gd name="T10" fmla="*/ 90 w 675"/>
                  <a:gd name="T11" fmla="*/ 141 h 639"/>
                  <a:gd name="T12" fmla="*/ 73 w 675"/>
                  <a:gd name="T13" fmla="*/ 167 h 639"/>
                  <a:gd name="T14" fmla="*/ 58 w 675"/>
                  <a:gd name="T15" fmla="*/ 194 h 639"/>
                  <a:gd name="T16" fmla="*/ 44 w 675"/>
                  <a:gd name="T17" fmla="*/ 220 h 639"/>
                  <a:gd name="T18" fmla="*/ 33 w 675"/>
                  <a:gd name="T19" fmla="*/ 245 h 639"/>
                  <a:gd name="T20" fmla="*/ 21 w 675"/>
                  <a:gd name="T21" fmla="*/ 264 h 639"/>
                  <a:gd name="T22" fmla="*/ 14 w 675"/>
                  <a:gd name="T23" fmla="*/ 283 h 639"/>
                  <a:gd name="T24" fmla="*/ 6 w 675"/>
                  <a:gd name="T25" fmla="*/ 306 h 639"/>
                  <a:gd name="T26" fmla="*/ 0 w 675"/>
                  <a:gd name="T27" fmla="*/ 331 h 639"/>
                  <a:gd name="T28" fmla="*/ 0 w 675"/>
                  <a:gd name="T29" fmla="*/ 346 h 639"/>
                  <a:gd name="T30" fmla="*/ 0 w 675"/>
                  <a:gd name="T31" fmla="*/ 355 h 639"/>
                  <a:gd name="T32" fmla="*/ 120 w 675"/>
                  <a:gd name="T33" fmla="*/ 551 h 639"/>
                  <a:gd name="T34" fmla="*/ 132 w 675"/>
                  <a:gd name="T35" fmla="*/ 559 h 639"/>
                  <a:gd name="T36" fmla="*/ 153 w 675"/>
                  <a:gd name="T37" fmla="*/ 572 h 639"/>
                  <a:gd name="T38" fmla="*/ 179 w 675"/>
                  <a:gd name="T39" fmla="*/ 584 h 639"/>
                  <a:gd name="T40" fmla="*/ 211 w 675"/>
                  <a:gd name="T41" fmla="*/ 595 h 639"/>
                  <a:gd name="T42" fmla="*/ 231 w 675"/>
                  <a:gd name="T43" fmla="*/ 601 h 639"/>
                  <a:gd name="T44" fmla="*/ 248 w 675"/>
                  <a:gd name="T45" fmla="*/ 603 h 639"/>
                  <a:gd name="T46" fmla="*/ 267 w 675"/>
                  <a:gd name="T47" fmla="*/ 604 h 639"/>
                  <a:gd name="T48" fmla="*/ 288 w 675"/>
                  <a:gd name="T49" fmla="*/ 606 h 639"/>
                  <a:gd name="T50" fmla="*/ 307 w 675"/>
                  <a:gd name="T51" fmla="*/ 604 h 639"/>
                  <a:gd name="T52" fmla="*/ 324 w 675"/>
                  <a:gd name="T53" fmla="*/ 604 h 639"/>
                  <a:gd name="T54" fmla="*/ 346 w 675"/>
                  <a:gd name="T55" fmla="*/ 603 h 639"/>
                  <a:gd name="T56" fmla="*/ 375 w 675"/>
                  <a:gd name="T57" fmla="*/ 601 h 639"/>
                  <a:gd name="T58" fmla="*/ 388 w 675"/>
                  <a:gd name="T59" fmla="*/ 599 h 639"/>
                  <a:gd name="T60" fmla="*/ 673 w 675"/>
                  <a:gd name="T61" fmla="*/ 627 h 639"/>
                  <a:gd name="T62" fmla="*/ 525 w 675"/>
                  <a:gd name="T63" fmla="*/ 458 h 639"/>
                  <a:gd name="T64" fmla="*/ 521 w 675"/>
                  <a:gd name="T65" fmla="*/ 439 h 639"/>
                  <a:gd name="T66" fmla="*/ 516 w 675"/>
                  <a:gd name="T67" fmla="*/ 414 h 639"/>
                  <a:gd name="T68" fmla="*/ 510 w 675"/>
                  <a:gd name="T69" fmla="*/ 380 h 639"/>
                  <a:gd name="T70" fmla="*/ 506 w 675"/>
                  <a:gd name="T71" fmla="*/ 361 h 639"/>
                  <a:gd name="T72" fmla="*/ 506 w 675"/>
                  <a:gd name="T73" fmla="*/ 340 h 639"/>
                  <a:gd name="T74" fmla="*/ 504 w 675"/>
                  <a:gd name="T75" fmla="*/ 317 h 639"/>
                  <a:gd name="T76" fmla="*/ 504 w 675"/>
                  <a:gd name="T77" fmla="*/ 293 h 639"/>
                  <a:gd name="T78" fmla="*/ 504 w 675"/>
                  <a:gd name="T79" fmla="*/ 268 h 639"/>
                  <a:gd name="T80" fmla="*/ 504 w 675"/>
                  <a:gd name="T81" fmla="*/ 243 h 639"/>
                  <a:gd name="T82" fmla="*/ 506 w 675"/>
                  <a:gd name="T83" fmla="*/ 219 h 639"/>
                  <a:gd name="T84" fmla="*/ 508 w 675"/>
                  <a:gd name="T85" fmla="*/ 198 h 639"/>
                  <a:gd name="T86" fmla="*/ 508 w 675"/>
                  <a:gd name="T87" fmla="*/ 177 h 639"/>
                  <a:gd name="T88" fmla="*/ 510 w 675"/>
                  <a:gd name="T89" fmla="*/ 150 h 639"/>
                  <a:gd name="T90" fmla="*/ 512 w 675"/>
                  <a:gd name="T91" fmla="*/ 133 h 639"/>
                  <a:gd name="T92" fmla="*/ 259 w 675"/>
                  <a:gd name="T93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5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130 w 369"/>
                  <a:gd name="T1" fmla="*/ 44 h 502"/>
                  <a:gd name="T2" fmla="*/ 126 w 369"/>
                  <a:gd name="T3" fmla="*/ 52 h 502"/>
                  <a:gd name="T4" fmla="*/ 120 w 369"/>
                  <a:gd name="T5" fmla="*/ 67 h 502"/>
                  <a:gd name="T6" fmla="*/ 114 w 369"/>
                  <a:gd name="T7" fmla="*/ 80 h 502"/>
                  <a:gd name="T8" fmla="*/ 111 w 369"/>
                  <a:gd name="T9" fmla="*/ 92 h 502"/>
                  <a:gd name="T10" fmla="*/ 105 w 369"/>
                  <a:gd name="T11" fmla="*/ 105 h 502"/>
                  <a:gd name="T12" fmla="*/ 99 w 369"/>
                  <a:gd name="T13" fmla="*/ 116 h 502"/>
                  <a:gd name="T14" fmla="*/ 94 w 369"/>
                  <a:gd name="T15" fmla="*/ 128 h 502"/>
                  <a:gd name="T16" fmla="*/ 88 w 369"/>
                  <a:gd name="T17" fmla="*/ 141 h 502"/>
                  <a:gd name="T18" fmla="*/ 82 w 369"/>
                  <a:gd name="T19" fmla="*/ 154 h 502"/>
                  <a:gd name="T20" fmla="*/ 76 w 369"/>
                  <a:gd name="T21" fmla="*/ 166 h 502"/>
                  <a:gd name="T22" fmla="*/ 71 w 369"/>
                  <a:gd name="T23" fmla="*/ 179 h 502"/>
                  <a:gd name="T24" fmla="*/ 63 w 369"/>
                  <a:gd name="T25" fmla="*/ 190 h 502"/>
                  <a:gd name="T26" fmla="*/ 56 w 369"/>
                  <a:gd name="T27" fmla="*/ 206 h 502"/>
                  <a:gd name="T28" fmla="*/ 44 w 369"/>
                  <a:gd name="T29" fmla="*/ 223 h 502"/>
                  <a:gd name="T30" fmla="*/ 33 w 369"/>
                  <a:gd name="T31" fmla="*/ 238 h 502"/>
                  <a:gd name="T32" fmla="*/ 23 w 369"/>
                  <a:gd name="T33" fmla="*/ 249 h 502"/>
                  <a:gd name="T34" fmla="*/ 10 w 369"/>
                  <a:gd name="T35" fmla="*/ 263 h 502"/>
                  <a:gd name="T36" fmla="*/ 0 w 369"/>
                  <a:gd name="T37" fmla="*/ 270 h 502"/>
                  <a:gd name="T38" fmla="*/ 23 w 369"/>
                  <a:gd name="T39" fmla="*/ 472 h 502"/>
                  <a:gd name="T40" fmla="*/ 82 w 369"/>
                  <a:gd name="T41" fmla="*/ 449 h 502"/>
                  <a:gd name="T42" fmla="*/ 177 w 369"/>
                  <a:gd name="T43" fmla="*/ 173 h 502"/>
                  <a:gd name="T44" fmla="*/ 181 w 369"/>
                  <a:gd name="T45" fmla="*/ 373 h 502"/>
                  <a:gd name="T46" fmla="*/ 194 w 369"/>
                  <a:gd name="T47" fmla="*/ 363 h 502"/>
                  <a:gd name="T48" fmla="*/ 211 w 369"/>
                  <a:gd name="T49" fmla="*/ 350 h 502"/>
                  <a:gd name="T50" fmla="*/ 230 w 369"/>
                  <a:gd name="T51" fmla="*/ 337 h 502"/>
                  <a:gd name="T52" fmla="*/ 249 w 369"/>
                  <a:gd name="T53" fmla="*/ 318 h 502"/>
                  <a:gd name="T54" fmla="*/ 265 w 369"/>
                  <a:gd name="T55" fmla="*/ 299 h 502"/>
                  <a:gd name="T56" fmla="*/ 276 w 369"/>
                  <a:gd name="T57" fmla="*/ 287 h 502"/>
                  <a:gd name="T58" fmla="*/ 286 w 369"/>
                  <a:gd name="T59" fmla="*/ 272 h 502"/>
                  <a:gd name="T60" fmla="*/ 295 w 369"/>
                  <a:gd name="T61" fmla="*/ 255 h 502"/>
                  <a:gd name="T62" fmla="*/ 303 w 369"/>
                  <a:gd name="T63" fmla="*/ 238 h 502"/>
                  <a:gd name="T64" fmla="*/ 312 w 369"/>
                  <a:gd name="T65" fmla="*/ 219 h 502"/>
                  <a:gd name="T66" fmla="*/ 318 w 369"/>
                  <a:gd name="T67" fmla="*/ 200 h 502"/>
                  <a:gd name="T68" fmla="*/ 325 w 369"/>
                  <a:gd name="T69" fmla="*/ 179 h 502"/>
                  <a:gd name="T70" fmla="*/ 333 w 369"/>
                  <a:gd name="T71" fmla="*/ 158 h 502"/>
                  <a:gd name="T72" fmla="*/ 339 w 369"/>
                  <a:gd name="T73" fmla="*/ 137 h 502"/>
                  <a:gd name="T74" fmla="*/ 345 w 369"/>
                  <a:gd name="T75" fmla="*/ 116 h 502"/>
                  <a:gd name="T76" fmla="*/ 348 w 369"/>
                  <a:gd name="T77" fmla="*/ 97 h 502"/>
                  <a:gd name="T78" fmla="*/ 352 w 369"/>
                  <a:gd name="T79" fmla="*/ 80 h 502"/>
                  <a:gd name="T80" fmla="*/ 356 w 369"/>
                  <a:gd name="T81" fmla="*/ 61 h 502"/>
                  <a:gd name="T82" fmla="*/ 360 w 369"/>
                  <a:gd name="T83" fmla="*/ 44 h 502"/>
                  <a:gd name="T84" fmla="*/ 362 w 369"/>
                  <a:gd name="T85" fmla="*/ 31 h 502"/>
                  <a:gd name="T86" fmla="*/ 364 w 369"/>
                  <a:gd name="T87" fmla="*/ 19 h 502"/>
                  <a:gd name="T88" fmla="*/ 365 w 369"/>
                  <a:gd name="T89" fmla="*/ 10 h 502"/>
                  <a:gd name="T90" fmla="*/ 367 w 369"/>
                  <a:gd name="T91" fmla="*/ 0 h 502"/>
                  <a:gd name="T92" fmla="*/ 132 w 369"/>
                  <a:gd name="T93" fmla="*/ 4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6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118 w 133"/>
                  <a:gd name="T1" fmla="*/ 0 h 201"/>
                  <a:gd name="T2" fmla="*/ 133 w 133"/>
                  <a:gd name="T3" fmla="*/ 190 h 201"/>
                  <a:gd name="T4" fmla="*/ 74 w 133"/>
                  <a:gd name="T5" fmla="*/ 201 h 201"/>
                  <a:gd name="T6" fmla="*/ 0 w 133"/>
                  <a:gd name="T7" fmla="*/ 197 h 201"/>
                  <a:gd name="T8" fmla="*/ 67 w 133"/>
                  <a:gd name="T9" fmla="*/ 163 h 201"/>
                  <a:gd name="T10" fmla="*/ 48 w 133"/>
                  <a:gd name="T11" fmla="*/ 146 h 201"/>
                  <a:gd name="T12" fmla="*/ 48 w 133"/>
                  <a:gd name="T13" fmla="*/ 144 h 201"/>
                  <a:gd name="T14" fmla="*/ 52 w 133"/>
                  <a:gd name="T15" fmla="*/ 142 h 201"/>
                  <a:gd name="T16" fmla="*/ 53 w 133"/>
                  <a:gd name="T17" fmla="*/ 137 h 201"/>
                  <a:gd name="T18" fmla="*/ 61 w 133"/>
                  <a:gd name="T19" fmla="*/ 131 h 201"/>
                  <a:gd name="T20" fmla="*/ 65 w 133"/>
                  <a:gd name="T21" fmla="*/ 121 h 201"/>
                  <a:gd name="T22" fmla="*/ 72 w 133"/>
                  <a:gd name="T23" fmla="*/ 114 h 201"/>
                  <a:gd name="T24" fmla="*/ 76 w 133"/>
                  <a:gd name="T25" fmla="*/ 108 h 201"/>
                  <a:gd name="T26" fmla="*/ 80 w 133"/>
                  <a:gd name="T27" fmla="*/ 100 h 201"/>
                  <a:gd name="T28" fmla="*/ 82 w 133"/>
                  <a:gd name="T29" fmla="*/ 95 h 201"/>
                  <a:gd name="T30" fmla="*/ 88 w 133"/>
                  <a:gd name="T31" fmla="*/ 89 h 201"/>
                  <a:gd name="T32" fmla="*/ 90 w 133"/>
                  <a:gd name="T33" fmla="*/ 81 h 201"/>
                  <a:gd name="T34" fmla="*/ 93 w 133"/>
                  <a:gd name="T35" fmla="*/ 74 h 201"/>
                  <a:gd name="T36" fmla="*/ 97 w 133"/>
                  <a:gd name="T37" fmla="*/ 66 h 201"/>
                  <a:gd name="T38" fmla="*/ 99 w 133"/>
                  <a:gd name="T39" fmla="*/ 59 h 201"/>
                  <a:gd name="T40" fmla="*/ 101 w 133"/>
                  <a:gd name="T41" fmla="*/ 49 h 201"/>
                  <a:gd name="T42" fmla="*/ 105 w 133"/>
                  <a:gd name="T43" fmla="*/ 43 h 201"/>
                  <a:gd name="T44" fmla="*/ 107 w 133"/>
                  <a:gd name="T45" fmla="*/ 36 h 201"/>
                  <a:gd name="T46" fmla="*/ 110 w 133"/>
                  <a:gd name="T47" fmla="*/ 30 h 201"/>
                  <a:gd name="T48" fmla="*/ 110 w 133"/>
                  <a:gd name="T49" fmla="*/ 24 h 201"/>
                  <a:gd name="T50" fmla="*/ 112 w 133"/>
                  <a:gd name="T51" fmla="*/ 17 h 201"/>
                  <a:gd name="T52" fmla="*/ 112 w 133"/>
                  <a:gd name="T53" fmla="*/ 11 h 201"/>
                  <a:gd name="T54" fmla="*/ 116 w 133"/>
                  <a:gd name="T55" fmla="*/ 9 h 201"/>
                  <a:gd name="T56" fmla="*/ 118 w 133"/>
                  <a:gd name="T57" fmla="*/ 2 h 201"/>
                  <a:gd name="T58" fmla="*/ 118 w 133"/>
                  <a:gd name="T59" fmla="*/ 0 h 201"/>
                  <a:gd name="T60" fmla="*/ 118 w 133"/>
                  <a:gd name="T6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7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253 w 276"/>
                  <a:gd name="T1" fmla="*/ 0 h 363"/>
                  <a:gd name="T2" fmla="*/ 276 w 276"/>
                  <a:gd name="T3" fmla="*/ 124 h 363"/>
                  <a:gd name="T4" fmla="*/ 257 w 276"/>
                  <a:gd name="T5" fmla="*/ 135 h 363"/>
                  <a:gd name="T6" fmla="*/ 243 w 276"/>
                  <a:gd name="T7" fmla="*/ 221 h 363"/>
                  <a:gd name="T8" fmla="*/ 165 w 276"/>
                  <a:gd name="T9" fmla="*/ 244 h 363"/>
                  <a:gd name="T10" fmla="*/ 150 w 276"/>
                  <a:gd name="T11" fmla="*/ 363 h 363"/>
                  <a:gd name="T12" fmla="*/ 0 w 276"/>
                  <a:gd name="T13" fmla="*/ 354 h 363"/>
                  <a:gd name="T14" fmla="*/ 65 w 276"/>
                  <a:gd name="T15" fmla="*/ 198 h 363"/>
                  <a:gd name="T16" fmla="*/ 253 w 276"/>
                  <a:gd name="T17" fmla="*/ 0 h 363"/>
                  <a:gd name="T18" fmla="*/ 253 w 276"/>
                  <a:gd name="T1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8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351 w 351"/>
                  <a:gd name="T1" fmla="*/ 0 h 1002"/>
                  <a:gd name="T2" fmla="*/ 308 w 351"/>
                  <a:gd name="T3" fmla="*/ 0 h 1002"/>
                  <a:gd name="T4" fmla="*/ 93 w 351"/>
                  <a:gd name="T5" fmla="*/ 669 h 1002"/>
                  <a:gd name="T6" fmla="*/ 64 w 351"/>
                  <a:gd name="T7" fmla="*/ 681 h 1002"/>
                  <a:gd name="T8" fmla="*/ 0 w 351"/>
                  <a:gd name="T9" fmla="*/ 964 h 1002"/>
                  <a:gd name="T10" fmla="*/ 76 w 351"/>
                  <a:gd name="T11" fmla="*/ 1002 h 1002"/>
                  <a:gd name="T12" fmla="*/ 112 w 351"/>
                  <a:gd name="T13" fmla="*/ 981 h 1002"/>
                  <a:gd name="T14" fmla="*/ 137 w 351"/>
                  <a:gd name="T15" fmla="*/ 757 h 1002"/>
                  <a:gd name="T16" fmla="*/ 129 w 351"/>
                  <a:gd name="T17" fmla="*/ 694 h 1002"/>
                  <a:gd name="T18" fmla="*/ 114 w 351"/>
                  <a:gd name="T19" fmla="*/ 668 h 1002"/>
                  <a:gd name="T20" fmla="*/ 319 w 351"/>
                  <a:gd name="T21" fmla="*/ 21 h 1002"/>
                  <a:gd name="T22" fmla="*/ 351 w 351"/>
                  <a:gd name="T23" fmla="*/ 0 h 1002"/>
                  <a:gd name="T24" fmla="*/ 351 w 351"/>
                  <a:gd name="T25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29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154 w 376"/>
                  <a:gd name="T1" fmla="*/ 2 h 500"/>
                  <a:gd name="T2" fmla="*/ 137 w 376"/>
                  <a:gd name="T3" fmla="*/ 7 h 500"/>
                  <a:gd name="T4" fmla="*/ 114 w 376"/>
                  <a:gd name="T5" fmla="*/ 17 h 500"/>
                  <a:gd name="T6" fmla="*/ 89 w 376"/>
                  <a:gd name="T7" fmla="*/ 30 h 500"/>
                  <a:gd name="T8" fmla="*/ 66 w 376"/>
                  <a:gd name="T9" fmla="*/ 53 h 500"/>
                  <a:gd name="T10" fmla="*/ 45 w 376"/>
                  <a:gd name="T11" fmla="*/ 78 h 500"/>
                  <a:gd name="T12" fmla="*/ 26 w 376"/>
                  <a:gd name="T13" fmla="*/ 110 h 500"/>
                  <a:gd name="T14" fmla="*/ 19 w 376"/>
                  <a:gd name="T15" fmla="*/ 129 h 500"/>
                  <a:gd name="T16" fmla="*/ 13 w 376"/>
                  <a:gd name="T17" fmla="*/ 146 h 500"/>
                  <a:gd name="T18" fmla="*/ 7 w 376"/>
                  <a:gd name="T19" fmla="*/ 165 h 500"/>
                  <a:gd name="T20" fmla="*/ 4 w 376"/>
                  <a:gd name="T21" fmla="*/ 186 h 500"/>
                  <a:gd name="T22" fmla="*/ 0 w 376"/>
                  <a:gd name="T23" fmla="*/ 205 h 500"/>
                  <a:gd name="T24" fmla="*/ 0 w 376"/>
                  <a:gd name="T25" fmla="*/ 226 h 500"/>
                  <a:gd name="T26" fmla="*/ 0 w 376"/>
                  <a:gd name="T27" fmla="*/ 247 h 500"/>
                  <a:gd name="T28" fmla="*/ 0 w 376"/>
                  <a:gd name="T29" fmla="*/ 268 h 500"/>
                  <a:gd name="T30" fmla="*/ 2 w 376"/>
                  <a:gd name="T31" fmla="*/ 289 h 500"/>
                  <a:gd name="T32" fmla="*/ 5 w 376"/>
                  <a:gd name="T33" fmla="*/ 310 h 500"/>
                  <a:gd name="T34" fmla="*/ 9 w 376"/>
                  <a:gd name="T35" fmla="*/ 330 h 500"/>
                  <a:gd name="T36" fmla="*/ 13 w 376"/>
                  <a:gd name="T37" fmla="*/ 351 h 500"/>
                  <a:gd name="T38" fmla="*/ 19 w 376"/>
                  <a:gd name="T39" fmla="*/ 369 h 500"/>
                  <a:gd name="T40" fmla="*/ 23 w 376"/>
                  <a:gd name="T41" fmla="*/ 388 h 500"/>
                  <a:gd name="T42" fmla="*/ 28 w 376"/>
                  <a:gd name="T43" fmla="*/ 410 h 500"/>
                  <a:gd name="T44" fmla="*/ 38 w 376"/>
                  <a:gd name="T45" fmla="*/ 441 h 500"/>
                  <a:gd name="T46" fmla="*/ 40 w 376"/>
                  <a:gd name="T47" fmla="*/ 462 h 500"/>
                  <a:gd name="T48" fmla="*/ 40 w 376"/>
                  <a:gd name="T49" fmla="*/ 488 h 500"/>
                  <a:gd name="T50" fmla="*/ 42 w 376"/>
                  <a:gd name="T51" fmla="*/ 494 h 500"/>
                  <a:gd name="T52" fmla="*/ 59 w 376"/>
                  <a:gd name="T53" fmla="*/ 471 h 500"/>
                  <a:gd name="T54" fmla="*/ 76 w 376"/>
                  <a:gd name="T55" fmla="*/ 452 h 500"/>
                  <a:gd name="T56" fmla="*/ 95 w 376"/>
                  <a:gd name="T57" fmla="*/ 429 h 500"/>
                  <a:gd name="T58" fmla="*/ 114 w 376"/>
                  <a:gd name="T59" fmla="*/ 403 h 500"/>
                  <a:gd name="T60" fmla="*/ 135 w 376"/>
                  <a:gd name="T61" fmla="*/ 376 h 500"/>
                  <a:gd name="T62" fmla="*/ 159 w 376"/>
                  <a:gd name="T63" fmla="*/ 348 h 500"/>
                  <a:gd name="T64" fmla="*/ 178 w 376"/>
                  <a:gd name="T65" fmla="*/ 319 h 500"/>
                  <a:gd name="T66" fmla="*/ 199 w 376"/>
                  <a:gd name="T67" fmla="*/ 292 h 500"/>
                  <a:gd name="T68" fmla="*/ 216 w 376"/>
                  <a:gd name="T69" fmla="*/ 266 h 500"/>
                  <a:gd name="T70" fmla="*/ 232 w 376"/>
                  <a:gd name="T71" fmla="*/ 245 h 500"/>
                  <a:gd name="T72" fmla="*/ 243 w 376"/>
                  <a:gd name="T73" fmla="*/ 222 h 500"/>
                  <a:gd name="T74" fmla="*/ 255 w 376"/>
                  <a:gd name="T75" fmla="*/ 205 h 500"/>
                  <a:gd name="T76" fmla="*/ 266 w 376"/>
                  <a:gd name="T77" fmla="*/ 184 h 500"/>
                  <a:gd name="T78" fmla="*/ 281 w 376"/>
                  <a:gd name="T79" fmla="*/ 158 h 500"/>
                  <a:gd name="T80" fmla="*/ 296 w 376"/>
                  <a:gd name="T81" fmla="*/ 137 h 500"/>
                  <a:gd name="T82" fmla="*/ 329 w 376"/>
                  <a:gd name="T83" fmla="*/ 119 h 500"/>
                  <a:gd name="T84" fmla="*/ 359 w 376"/>
                  <a:gd name="T85" fmla="*/ 118 h 500"/>
                  <a:gd name="T86" fmla="*/ 376 w 376"/>
                  <a:gd name="T87" fmla="*/ 121 h 500"/>
                  <a:gd name="T88" fmla="*/ 370 w 376"/>
                  <a:gd name="T89" fmla="*/ 110 h 500"/>
                  <a:gd name="T90" fmla="*/ 359 w 376"/>
                  <a:gd name="T91" fmla="*/ 83 h 500"/>
                  <a:gd name="T92" fmla="*/ 340 w 376"/>
                  <a:gd name="T93" fmla="*/ 53 h 500"/>
                  <a:gd name="T94" fmla="*/ 312 w 376"/>
                  <a:gd name="T95" fmla="*/ 28 h 500"/>
                  <a:gd name="T96" fmla="*/ 293 w 376"/>
                  <a:gd name="T97" fmla="*/ 19 h 500"/>
                  <a:gd name="T98" fmla="*/ 272 w 376"/>
                  <a:gd name="T99" fmla="*/ 13 h 500"/>
                  <a:gd name="T100" fmla="*/ 247 w 376"/>
                  <a:gd name="T101" fmla="*/ 11 h 500"/>
                  <a:gd name="T102" fmla="*/ 220 w 376"/>
                  <a:gd name="T103" fmla="*/ 11 h 500"/>
                  <a:gd name="T104" fmla="*/ 194 w 376"/>
                  <a:gd name="T105" fmla="*/ 15 h 500"/>
                  <a:gd name="T106" fmla="*/ 173 w 376"/>
                  <a:gd name="T107" fmla="*/ 21 h 500"/>
                  <a:gd name="T108" fmla="*/ 154 w 376"/>
                  <a:gd name="T109" fmla="*/ 26 h 500"/>
                  <a:gd name="T110" fmla="*/ 163 w 376"/>
                  <a:gd name="T1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0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343 h 364"/>
                  <a:gd name="T2" fmla="*/ 59 w 59"/>
                  <a:gd name="T3" fmla="*/ 0 h 364"/>
                  <a:gd name="T4" fmla="*/ 40 w 59"/>
                  <a:gd name="T5" fmla="*/ 364 h 364"/>
                  <a:gd name="T6" fmla="*/ 0 w 59"/>
                  <a:gd name="T7" fmla="*/ 343 h 364"/>
                  <a:gd name="T8" fmla="*/ 0 w 59"/>
                  <a:gd name="T9" fmla="*/ 34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1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279 h 290"/>
                  <a:gd name="T2" fmla="*/ 21 w 34"/>
                  <a:gd name="T3" fmla="*/ 0 h 290"/>
                  <a:gd name="T4" fmla="*/ 34 w 34"/>
                  <a:gd name="T5" fmla="*/ 290 h 290"/>
                  <a:gd name="T6" fmla="*/ 0 w 34"/>
                  <a:gd name="T7" fmla="*/ 279 h 290"/>
                  <a:gd name="T8" fmla="*/ 0 w 34"/>
                  <a:gd name="T9" fmla="*/ 279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2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5 w 53"/>
                  <a:gd name="T1" fmla="*/ 239 h 239"/>
                  <a:gd name="T2" fmla="*/ 0 w 53"/>
                  <a:gd name="T3" fmla="*/ 0 h 239"/>
                  <a:gd name="T4" fmla="*/ 53 w 53"/>
                  <a:gd name="T5" fmla="*/ 235 h 239"/>
                  <a:gd name="T6" fmla="*/ 15 w 53"/>
                  <a:gd name="T7" fmla="*/ 239 h 239"/>
                  <a:gd name="T8" fmla="*/ 15 w 53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3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38 w 38"/>
                  <a:gd name="T3" fmla="*/ 34 h 127"/>
                  <a:gd name="T4" fmla="*/ 32 w 38"/>
                  <a:gd name="T5" fmla="*/ 108 h 127"/>
                  <a:gd name="T6" fmla="*/ 0 w 38"/>
                  <a:gd name="T7" fmla="*/ 127 h 127"/>
                  <a:gd name="T8" fmla="*/ 0 w 38"/>
                  <a:gd name="T9" fmla="*/ 0 h 127"/>
                  <a:gd name="T10" fmla="*/ 0 w 38"/>
                  <a:gd name="T1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4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185 w 396"/>
                  <a:gd name="T1" fmla="*/ 2 h 298"/>
                  <a:gd name="T2" fmla="*/ 207 w 396"/>
                  <a:gd name="T3" fmla="*/ 11 h 298"/>
                  <a:gd name="T4" fmla="*/ 243 w 396"/>
                  <a:gd name="T5" fmla="*/ 0 h 298"/>
                  <a:gd name="T6" fmla="*/ 245 w 396"/>
                  <a:gd name="T7" fmla="*/ 63 h 298"/>
                  <a:gd name="T8" fmla="*/ 396 w 396"/>
                  <a:gd name="T9" fmla="*/ 224 h 298"/>
                  <a:gd name="T10" fmla="*/ 394 w 396"/>
                  <a:gd name="T11" fmla="*/ 224 h 298"/>
                  <a:gd name="T12" fmla="*/ 392 w 396"/>
                  <a:gd name="T13" fmla="*/ 228 h 298"/>
                  <a:gd name="T14" fmla="*/ 386 w 396"/>
                  <a:gd name="T15" fmla="*/ 234 h 298"/>
                  <a:gd name="T16" fmla="*/ 378 w 396"/>
                  <a:gd name="T17" fmla="*/ 241 h 298"/>
                  <a:gd name="T18" fmla="*/ 371 w 396"/>
                  <a:gd name="T19" fmla="*/ 245 h 298"/>
                  <a:gd name="T20" fmla="*/ 365 w 396"/>
                  <a:gd name="T21" fmla="*/ 251 h 298"/>
                  <a:gd name="T22" fmla="*/ 358 w 396"/>
                  <a:gd name="T23" fmla="*/ 255 h 298"/>
                  <a:gd name="T24" fmla="*/ 352 w 396"/>
                  <a:gd name="T25" fmla="*/ 260 h 298"/>
                  <a:gd name="T26" fmla="*/ 342 w 396"/>
                  <a:gd name="T27" fmla="*/ 264 h 298"/>
                  <a:gd name="T28" fmla="*/ 333 w 396"/>
                  <a:gd name="T29" fmla="*/ 270 h 298"/>
                  <a:gd name="T30" fmla="*/ 323 w 396"/>
                  <a:gd name="T31" fmla="*/ 276 h 298"/>
                  <a:gd name="T32" fmla="*/ 312 w 396"/>
                  <a:gd name="T33" fmla="*/ 281 h 298"/>
                  <a:gd name="T34" fmla="*/ 304 w 396"/>
                  <a:gd name="T35" fmla="*/ 281 h 298"/>
                  <a:gd name="T36" fmla="*/ 299 w 396"/>
                  <a:gd name="T37" fmla="*/ 285 h 298"/>
                  <a:gd name="T38" fmla="*/ 291 w 396"/>
                  <a:gd name="T39" fmla="*/ 285 h 298"/>
                  <a:gd name="T40" fmla="*/ 285 w 396"/>
                  <a:gd name="T41" fmla="*/ 287 h 298"/>
                  <a:gd name="T42" fmla="*/ 276 w 396"/>
                  <a:gd name="T43" fmla="*/ 289 h 298"/>
                  <a:gd name="T44" fmla="*/ 268 w 396"/>
                  <a:gd name="T45" fmla="*/ 291 h 298"/>
                  <a:gd name="T46" fmla="*/ 263 w 396"/>
                  <a:gd name="T47" fmla="*/ 291 h 298"/>
                  <a:gd name="T48" fmla="*/ 255 w 396"/>
                  <a:gd name="T49" fmla="*/ 295 h 298"/>
                  <a:gd name="T50" fmla="*/ 245 w 396"/>
                  <a:gd name="T51" fmla="*/ 295 h 298"/>
                  <a:gd name="T52" fmla="*/ 238 w 396"/>
                  <a:gd name="T53" fmla="*/ 295 h 298"/>
                  <a:gd name="T54" fmla="*/ 230 w 396"/>
                  <a:gd name="T55" fmla="*/ 295 h 298"/>
                  <a:gd name="T56" fmla="*/ 223 w 396"/>
                  <a:gd name="T57" fmla="*/ 297 h 298"/>
                  <a:gd name="T58" fmla="*/ 215 w 396"/>
                  <a:gd name="T59" fmla="*/ 297 h 298"/>
                  <a:gd name="T60" fmla="*/ 207 w 396"/>
                  <a:gd name="T61" fmla="*/ 297 h 298"/>
                  <a:gd name="T62" fmla="*/ 198 w 396"/>
                  <a:gd name="T63" fmla="*/ 297 h 298"/>
                  <a:gd name="T64" fmla="*/ 190 w 396"/>
                  <a:gd name="T65" fmla="*/ 298 h 298"/>
                  <a:gd name="T66" fmla="*/ 183 w 396"/>
                  <a:gd name="T67" fmla="*/ 297 h 298"/>
                  <a:gd name="T68" fmla="*/ 175 w 396"/>
                  <a:gd name="T69" fmla="*/ 297 h 298"/>
                  <a:gd name="T70" fmla="*/ 166 w 396"/>
                  <a:gd name="T71" fmla="*/ 297 h 298"/>
                  <a:gd name="T72" fmla="*/ 160 w 396"/>
                  <a:gd name="T73" fmla="*/ 297 h 298"/>
                  <a:gd name="T74" fmla="*/ 150 w 396"/>
                  <a:gd name="T75" fmla="*/ 295 h 298"/>
                  <a:gd name="T76" fmla="*/ 143 w 396"/>
                  <a:gd name="T77" fmla="*/ 295 h 298"/>
                  <a:gd name="T78" fmla="*/ 137 w 396"/>
                  <a:gd name="T79" fmla="*/ 293 h 298"/>
                  <a:gd name="T80" fmla="*/ 131 w 396"/>
                  <a:gd name="T81" fmla="*/ 293 h 298"/>
                  <a:gd name="T82" fmla="*/ 124 w 396"/>
                  <a:gd name="T83" fmla="*/ 291 h 298"/>
                  <a:gd name="T84" fmla="*/ 116 w 396"/>
                  <a:gd name="T85" fmla="*/ 289 h 298"/>
                  <a:gd name="T86" fmla="*/ 109 w 396"/>
                  <a:gd name="T87" fmla="*/ 289 h 298"/>
                  <a:gd name="T88" fmla="*/ 105 w 396"/>
                  <a:gd name="T89" fmla="*/ 287 h 298"/>
                  <a:gd name="T90" fmla="*/ 91 w 396"/>
                  <a:gd name="T91" fmla="*/ 285 h 298"/>
                  <a:gd name="T92" fmla="*/ 84 w 396"/>
                  <a:gd name="T93" fmla="*/ 281 h 298"/>
                  <a:gd name="T94" fmla="*/ 74 w 396"/>
                  <a:gd name="T95" fmla="*/ 276 h 298"/>
                  <a:gd name="T96" fmla="*/ 65 w 396"/>
                  <a:gd name="T97" fmla="*/ 270 h 298"/>
                  <a:gd name="T98" fmla="*/ 57 w 396"/>
                  <a:gd name="T99" fmla="*/ 266 h 298"/>
                  <a:gd name="T100" fmla="*/ 50 w 396"/>
                  <a:gd name="T101" fmla="*/ 260 h 298"/>
                  <a:gd name="T102" fmla="*/ 42 w 396"/>
                  <a:gd name="T103" fmla="*/ 253 h 298"/>
                  <a:gd name="T104" fmla="*/ 34 w 396"/>
                  <a:gd name="T105" fmla="*/ 249 h 298"/>
                  <a:gd name="T106" fmla="*/ 29 w 396"/>
                  <a:gd name="T107" fmla="*/ 243 h 298"/>
                  <a:gd name="T108" fmla="*/ 23 w 396"/>
                  <a:gd name="T109" fmla="*/ 240 h 298"/>
                  <a:gd name="T110" fmla="*/ 13 w 396"/>
                  <a:gd name="T111" fmla="*/ 230 h 298"/>
                  <a:gd name="T112" fmla="*/ 6 w 396"/>
                  <a:gd name="T113" fmla="*/ 224 h 298"/>
                  <a:gd name="T114" fmla="*/ 2 w 396"/>
                  <a:gd name="T115" fmla="*/ 219 h 298"/>
                  <a:gd name="T116" fmla="*/ 0 w 396"/>
                  <a:gd name="T117" fmla="*/ 217 h 298"/>
                  <a:gd name="T118" fmla="*/ 169 w 396"/>
                  <a:gd name="T119" fmla="*/ 67 h 298"/>
                  <a:gd name="T120" fmla="*/ 185 w 396"/>
                  <a:gd name="T121" fmla="*/ 2 h 298"/>
                  <a:gd name="T122" fmla="*/ 185 w 396"/>
                  <a:gd name="T123" fmla="*/ 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5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161 w 195"/>
                  <a:gd name="T1" fmla="*/ 0 h 263"/>
                  <a:gd name="T2" fmla="*/ 195 w 195"/>
                  <a:gd name="T3" fmla="*/ 29 h 263"/>
                  <a:gd name="T4" fmla="*/ 195 w 195"/>
                  <a:gd name="T5" fmla="*/ 78 h 263"/>
                  <a:gd name="T6" fmla="*/ 188 w 195"/>
                  <a:gd name="T7" fmla="*/ 255 h 263"/>
                  <a:gd name="T8" fmla="*/ 161 w 195"/>
                  <a:gd name="T9" fmla="*/ 101 h 263"/>
                  <a:gd name="T10" fmla="*/ 157 w 195"/>
                  <a:gd name="T11" fmla="*/ 101 h 263"/>
                  <a:gd name="T12" fmla="*/ 152 w 195"/>
                  <a:gd name="T13" fmla="*/ 101 h 263"/>
                  <a:gd name="T14" fmla="*/ 142 w 195"/>
                  <a:gd name="T15" fmla="*/ 103 h 263"/>
                  <a:gd name="T16" fmla="*/ 135 w 195"/>
                  <a:gd name="T17" fmla="*/ 107 h 263"/>
                  <a:gd name="T18" fmla="*/ 123 w 195"/>
                  <a:gd name="T19" fmla="*/ 110 h 263"/>
                  <a:gd name="T20" fmla="*/ 114 w 195"/>
                  <a:gd name="T21" fmla="*/ 118 h 263"/>
                  <a:gd name="T22" fmla="*/ 110 w 195"/>
                  <a:gd name="T23" fmla="*/ 122 h 263"/>
                  <a:gd name="T24" fmla="*/ 106 w 195"/>
                  <a:gd name="T25" fmla="*/ 128 h 263"/>
                  <a:gd name="T26" fmla="*/ 102 w 195"/>
                  <a:gd name="T27" fmla="*/ 135 h 263"/>
                  <a:gd name="T28" fmla="*/ 100 w 195"/>
                  <a:gd name="T29" fmla="*/ 143 h 263"/>
                  <a:gd name="T30" fmla="*/ 97 w 195"/>
                  <a:gd name="T31" fmla="*/ 150 h 263"/>
                  <a:gd name="T32" fmla="*/ 95 w 195"/>
                  <a:gd name="T33" fmla="*/ 160 h 263"/>
                  <a:gd name="T34" fmla="*/ 93 w 195"/>
                  <a:gd name="T35" fmla="*/ 169 h 263"/>
                  <a:gd name="T36" fmla="*/ 89 w 195"/>
                  <a:gd name="T37" fmla="*/ 179 h 263"/>
                  <a:gd name="T38" fmla="*/ 87 w 195"/>
                  <a:gd name="T39" fmla="*/ 188 h 263"/>
                  <a:gd name="T40" fmla="*/ 85 w 195"/>
                  <a:gd name="T41" fmla="*/ 198 h 263"/>
                  <a:gd name="T42" fmla="*/ 81 w 195"/>
                  <a:gd name="T43" fmla="*/ 207 h 263"/>
                  <a:gd name="T44" fmla="*/ 79 w 195"/>
                  <a:gd name="T45" fmla="*/ 219 h 263"/>
                  <a:gd name="T46" fmla="*/ 76 w 195"/>
                  <a:gd name="T47" fmla="*/ 226 h 263"/>
                  <a:gd name="T48" fmla="*/ 74 w 195"/>
                  <a:gd name="T49" fmla="*/ 236 h 263"/>
                  <a:gd name="T50" fmla="*/ 72 w 195"/>
                  <a:gd name="T51" fmla="*/ 242 h 263"/>
                  <a:gd name="T52" fmla="*/ 70 w 195"/>
                  <a:gd name="T53" fmla="*/ 249 h 263"/>
                  <a:gd name="T54" fmla="*/ 68 w 195"/>
                  <a:gd name="T55" fmla="*/ 255 h 263"/>
                  <a:gd name="T56" fmla="*/ 68 w 195"/>
                  <a:gd name="T57" fmla="*/ 259 h 263"/>
                  <a:gd name="T58" fmla="*/ 68 w 195"/>
                  <a:gd name="T59" fmla="*/ 261 h 263"/>
                  <a:gd name="T60" fmla="*/ 68 w 195"/>
                  <a:gd name="T61" fmla="*/ 263 h 263"/>
                  <a:gd name="T62" fmla="*/ 0 w 195"/>
                  <a:gd name="T63" fmla="*/ 206 h 263"/>
                  <a:gd name="T64" fmla="*/ 148 w 195"/>
                  <a:gd name="T65" fmla="*/ 67 h 263"/>
                  <a:gd name="T66" fmla="*/ 161 w 195"/>
                  <a:gd name="T67" fmla="*/ 0 h 263"/>
                  <a:gd name="T68" fmla="*/ 161 w 195"/>
                  <a:gd name="T6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6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226 w 300"/>
                  <a:gd name="T1" fmla="*/ 350 h 371"/>
                  <a:gd name="T2" fmla="*/ 207 w 300"/>
                  <a:gd name="T3" fmla="*/ 341 h 371"/>
                  <a:gd name="T4" fmla="*/ 188 w 300"/>
                  <a:gd name="T5" fmla="*/ 324 h 371"/>
                  <a:gd name="T6" fmla="*/ 171 w 300"/>
                  <a:gd name="T7" fmla="*/ 297 h 371"/>
                  <a:gd name="T8" fmla="*/ 167 w 300"/>
                  <a:gd name="T9" fmla="*/ 274 h 371"/>
                  <a:gd name="T10" fmla="*/ 169 w 300"/>
                  <a:gd name="T11" fmla="*/ 251 h 371"/>
                  <a:gd name="T12" fmla="*/ 175 w 300"/>
                  <a:gd name="T13" fmla="*/ 232 h 371"/>
                  <a:gd name="T14" fmla="*/ 184 w 300"/>
                  <a:gd name="T15" fmla="*/ 213 h 371"/>
                  <a:gd name="T16" fmla="*/ 207 w 300"/>
                  <a:gd name="T17" fmla="*/ 187 h 371"/>
                  <a:gd name="T18" fmla="*/ 240 w 300"/>
                  <a:gd name="T19" fmla="*/ 160 h 371"/>
                  <a:gd name="T20" fmla="*/ 272 w 300"/>
                  <a:gd name="T21" fmla="*/ 133 h 371"/>
                  <a:gd name="T22" fmla="*/ 293 w 300"/>
                  <a:gd name="T23" fmla="*/ 105 h 371"/>
                  <a:gd name="T24" fmla="*/ 299 w 300"/>
                  <a:gd name="T25" fmla="*/ 76 h 371"/>
                  <a:gd name="T26" fmla="*/ 281 w 300"/>
                  <a:gd name="T27" fmla="*/ 48 h 371"/>
                  <a:gd name="T28" fmla="*/ 261 w 300"/>
                  <a:gd name="T29" fmla="*/ 29 h 371"/>
                  <a:gd name="T30" fmla="*/ 241 w 300"/>
                  <a:gd name="T31" fmla="*/ 19 h 371"/>
                  <a:gd name="T32" fmla="*/ 219 w 300"/>
                  <a:gd name="T33" fmla="*/ 10 h 371"/>
                  <a:gd name="T34" fmla="*/ 194 w 300"/>
                  <a:gd name="T35" fmla="*/ 2 h 371"/>
                  <a:gd name="T36" fmla="*/ 169 w 300"/>
                  <a:gd name="T37" fmla="*/ 0 h 371"/>
                  <a:gd name="T38" fmla="*/ 143 w 300"/>
                  <a:gd name="T39" fmla="*/ 0 h 371"/>
                  <a:gd name="T40" fmla="*/ 116 w 300"/>
                  <a:gd name="T41" fmla="*/ 8 h 371"/>
                  <a:gd name="T42" fmla="*/ 91 w 300"/>
                  <a:gd name="T43" fmla="*/ 16 h 371"/>
                  <a:gd name="T44" fmla="*/ 70 w 300"/>
                  <a:gd name="T45" fmla="*/ 27 h 371"/>
                  <a:gd name="T46" fmla="*/ 55 w 300"/>
                  <a:gd name="T47" fmla="*/ 42 h 371"/>
                  <a:gd name="T48" fmla="*/ 40 w 300"/>
                  <a:gd name="T49" fmla="*/ 59 h 371"/>
                  <a:gd name="T50" fmla="*/ 29 w 300"/>
                  <a:gd name="T51" fmla="*/ 80 h 371"/>
                  <a:gd name="T52" fmla="*/ 19 w 300"/>
                  <a:gd name="T53" fmla="*/ 101 h 371"/>
                  <a:gd name="T54" fmla="*/ 11 w 300"/>
                  <a:gd name="T55" fmla="*/ 122 h 371"/>
                  <a:gd name="T56" fmla="*/ 6 w 300"/>
                  <a:gd name="T57" fmla="*/ 147 h 371"/>
                  <a:gd name="T58" fmla="*/ 2 w 300"/>
                  <a:gd name="T59" fmla="*/ 170 h 371"/>
                  <a:gd name="T60" fmla="*/ 0 w 300"/>
                  <a:gd name="T61" fmla="*/ 194 h 371"/>
                  <a:gd name="T62" fmla="*/ 0 w 300"/>
                  <a:gd name="T63" fmla="*/ 219 h 371"/>
                  <a:gd name="T64" fmla="*/ 2 w 300"/>
                  <a:gd name="T65" fmla="*/ 240 h 371"/>
                  <a:gd name="T66" fmla="*/ 6 w 300"/>
                  <a:gd name="T67" fmla="*/ 261 h 371"/>
                  <a:gd name="T68" fmla="*/ 15 w 300"/>
                  <a:gd name="T69" fmla="*/ 280 h 371"/>
                  <a:gd name="T70" fmla="*/ 29 w 300"/>
                  <a:gd name="T71" fmla="*/ 305 h 371"/>
                  <a:gd name="T72" fmla="*/ 57 w 300"/>
                  <a:gd name="T73" fmla="*/ 333 h 371"/>
                  <a:gd name="T74" fmla="*/ 87 w 300"/>
                  <a:gd name="T75" fmla="*/ 354 h 371"/>
                  <a:gd name="T76" fmla="*/ 112 w 300"/>
                  <a:gd name="T77" fmla="*/ 365 h 371"/>
                  <a:gd name="T78" fmla="*/ 135 w 300"/>
                  <a:gd name="T79" fmla="*/ 369 h 371"/>
                  <a:gd name="T80" fmla="*/ 167 w 300"/>
                  <a:gd name="T81" fmla="*/ 371 h 371"/>
                  <a:gd name="T82" fmla="*/ 196 w 300"/>
                  <a:gd name="T83" fmla="*/ 367 h 371"/>
                  <a:gd name="T84" fmla="*/ 217 w 300"/>
                  <a:gd name="T85" fmla="*/ 362 h 371"/>
                  <a:gd name="T86" fmla="*/ 236 w 300"/>
                  <a:gd name="T87" fmla="*/ 35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7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46 w 139"/>
                  <a:gd name="T1" fmla="*/ 14 h 120"/>
                  <a:gd name="T2" fmla="*/ 0 w 139"/>
                  <a:gd name="T3" fmla="*/ 0 h 120"/>
                  <a:gd name="T4" fmla="*/ 139 w 139"/>
                  <a:gd name="T5" fmla="*/ 120 h 120"/>
                  <a:gd name="T6" fmla="*/ 46 w 139"/>
                  <a:gd name="T7" fmla="*/ 14 h 120"/>
                  <a:gd name="T8" fmla="*/ 46 w 139"/>
                  <a:gd name="T9" fmla="*/ 1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8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188 h 224"/>
                  <a:gd name="T2" fmla="*/ 85 w 85"/>
                  <a:gd name="T3" fmla="*/ 0 h 224"/>
                  <a:gd name="T4" fmla="*/ 62 w 85"/>
                  <a:gd name="T5" fmla="*/ 224 h 224"/>
                  <a:gd name="T6" fmla="*/ 0 w 85"/>
                  <a:gd name="T7" fmla="*/ 188 h 224"/>
                  <a:gd name="T8" fmla="*/ 0 w 85"/>
                  <a:gd name="T9" fmla="*/ 1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39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44 w 63"/>
                  <a:gd name="T1" fmla="*/ 0 h 84"/>
                  <a:gd name="T2" fmla="*/ 63 w 63"/>
                  <a:gd name="T3" fmla="*/ 23 h 84"/>
                  <a:gd name="T4" fmla="*/ 63 w 63"/>
                  <a:gd name="T5" fmla="*/ 71 h 84"/>
                  <a:gd name="T6" fmla="*/ 0 w 63"/>
                  <a:gd name="T7" fmla="*/ 84 h 84"/>
                  <a:gd name="T8" fmla="*/ 44 w 63"/>
                  <a:gd name="T9" fmla="*/ 0 h 84"/>
                  <a:gd name="T10" fmla="*/ 44 w 63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40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2 w 111"/>
                  <a:gd name="T1" fmla="*/ 0 h 123"/>
                  <a:gd name="T2" fmla="*/ 111 w 111"/>
                  <a:gd name="T3" fmla="*/ 4 h 123"/>
                  <a:gd name="T4" fmla="*/ 40 w 111"/>
                  <a:gd name="T5" fmla="*/ 123 h 123"/>
                  <a:gd name="T6" fmla="*/ 38 w 111"/>
                  <a:gd name="T7" fmla="*/ 122 h 123"/>
                  <a:gd name="T8" fmla="*/ 37 w 111"/>
                  <a:gd name="T9" fmla="*/ 120 h 123"/>
                  <a:gd name="T10" fmla="*/ 31 w 111"/>
                  <a:gd name="T11" fmla="*/ 112 h 123"/>
                  <a:gd name="T12" fmla="*/ 29 w 111"/>
                  <a:gd name="T13" fmla="*/ 106 h 123"/>
                  <a:gd name="T14" fmla="*/ 23 w 111"/>
                  <a:gd name="T15" fmla="*/ 97 h 123"/>
                  <a:gd name="T16" fmla="*/ 19 w 111"/>
                  <a:gd name="T17" fmla="*/ 87 h 123"/>
                  <a:gd name="T18" fmla="*/ 14 w 111"/>
                  <a:gd name="T19" fmla="*/ 78 h 123"/>
                  <a:gd name="T20" fmla="*/ 12 w 111"/>
                  <a:gd name="T21" fmla="*/ 66 h 123"/>
                  <a:gd name="T22" fmla="*/ 8 w 111"/>
                  <a:gd name="T23" fmla="*/ 61 h 123"/>
                  <a:gd name="T24" fmla="*/ 8 w 111"/>
                  <a:gd name="T25" fmla="*/ 55 h 123"/>
                  <a:gd name="T26" fmla="*/ 4 w 111"/>
                  <a:gd name="T27" fmla="*/ 49 h 123"/>
                  <a:gd name="T28" fmla="*/ 4 w 111"/>
                  <a:gd name="T29" fmla="*/ 44 h 123"/>
                  <a:gd name="T30" fmla="*/ 2 w 111"/>
                  <a:gd name="T31" fmla="*/ 32 h 123"/>
                  <a:gd name="T32" fmla="*/ 2 w 111"/>
                  <a:gd name="T33" fmla="*/ 23 h 123"/>
                  <a:gd name="T34" fmla="*/ 0 w 111"/>
                  <a:gd name="T35" fmla="*/ 11 h 123"/>
                  <a:gd name="T36" fmla="*/ 0 w 111"/>
                  <a:gd name="T37" fmla="*/ 6 h 123"/>
                  <a:gd name="T38" fmla="*/ 0 w 111"/>
                  <a:gd name="T39" fmla="*/ 2 h 123"/>
                  <a:gd name="T40" fmla="*/ 2 w 111"/>
                  <a:gd name="T41" fmla="*/ 0 h 123"/>
                  <a:gd name="T42" fmla="*/ 2 w 111"/>
                  <a:gd name="T4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0441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51 w 175"/>
                  <a:gd name="T1" fmla="*/ 21 h 376"/>
                  <a:gd name="T2" fmla="*/ 42 w 175"/>
                  <a:gd name="T3" fmla="*/ 34 h 376"/>
                  <a:gd name="T4" fmla="*/ 34 w 175"/>
                  <a:gd name="T5" fmla="*/ 51 h 376"/>
                  <a:gd name="T6" fmla="*/ 28 w 175"/>
                  <a:gd name="T7" fmla="*/ 70 h 376"/>
                  <a:gd name="T8" fmla="*/ 23 w 175"/>
                  <a:gd name="T9" fmla="*/ 91 h 376"/>
                  <a:gd name="T10" fmla="*/ 19 w 175"/>
                  <a:gd name="T11" fmla="*/ 114 h 376"/>
                  <a:gd name="T12" fmla="*/ 17 w 175"/>
                  <a:gd name="T13" fmla="*/ 131 h 376"/>
                  <a:gd name="T14" fmla="*/ 15 w 175"/>
                  <a:gd name="T15" fmla="*/ 143 h 376"/>
                  <a:gd name="T16" fmla="*/ 13 w 175"/>
                  <a:gd name="T17" fmla="*/ 156 h 376"/>
                  <a:gd name="T18" fmla="*/ 13 w 175"/>
                  <a:gd name="T19" fmla="*/ 169 h 376"/>
                  <a:gd name="T20" fmla="*/ 13 w 175"/>
                  <a:gd name="T21" fmla="*/ 181 h 376"/>
                  <a:gd name="T22" fmla="*/ 11 w 175"/>
                  <a:gd name="T23" fmla="*/ 194 h 376"/>
                  <a:gd name="T24" fmla="*/ 9 w 175"/>
                  <a:gd name="T25" fmla="*/ 207 h 376"/>
                  <a:gd name="T26" fmla="*/ 9 w 175"/>
                  <a:gd name="T27" fmla="*/ 219 h 376"/>
                  <a:gd name="T28" fmla="*/ 9 w 175"/>
                  <a:gd name="T29" fmla="*/ 232 h 376"/>
                  <a:gd name="T30" fmla="*/ 9 w 175"/>
                  <a:gd name="T31" fmla="*/ 245 h 376"/>
                  <a:gd name="T32" fmla="*/ 7 w 175"/>
                  <a:gd name="T33" fmla="*/ 259 h 376"/>
                  <a:gd name="T34" fmla="*/ 7 w 175"/>
                  <a:gd name="T35" fmla="*/ 272 h 376"/>
                  <a:gd name="T36" fmla="*/ 7 w 175"/>
                  <a:gd name="T37" fmla="*/ 283 h 376"/>
                  <a:gd name="T38" fmla="*/ 5 w 175"/>
                  <a:gd name="T39" fmla="*/ 297 h 376"/>
                  <a:gd name="T40" fmla="*/ 4 w 175"/>
                  <a:gd name="T41" fmla="*/ 310 h 376"/>
                  <a:gd name="T42" fmla="*/ 4 w 175"/>
                  <a:gd name="T43" fmla="*/ 323 h 376"/>
                  <a:gd name="T44" fmla="*/ 2 w 175"/>
                  <a:gd name="T45" fmla="*/ 335 h 376"/>
                  <a:gd name="T46" fmla="*/ 2 w 175"/>
                  <a:gd name="T47" fmla="*/ 346 h 376"/>
                  <a:gd name="T48" fmla="*/ 0 w 175"/>
                  <a:gd name="T49" fmla="*/ 357 h 376"/>
                  <a:gd name="T50" fmla="*/ 0 w 175"/>
                  <a:gd name="T51" fmla="*/ 371 h 376"/>
                  <a:gd name="T52" fmla="*/ 0 w 175"/>
                  <a:gd name="T53" fmla="*/ 375 h 376"/>
                  <a:gd name="T54" fmla="*/ 2 w 175"/>
                  <a:gd name="T55" fmla="*/ 363 h 376"/>
                  <a:gd name="T56" fmla="*/ 9 w 175"/>
                  <a:gd name="T57" fmla="*/ 346 h 376"/>
                  <a:gd name="T58" fmla="*/ 15 w 175"/>
                  <a:gd name="T59" fmla="*/ 327 h 376"/>
                  <a:gd name="T60" fmla="*/ 21 w 175"/>
                  <a:gd name="T61" fmla="*/ 314 h 376"/>
                  <a:gd name="T62" fmla="*/ 26 w 175"/>
                  <a:gd name="T63" fmla="*/ 298 h 376"/>
                  <a:gd name="T64" fmla="*/ 32 w 175"/>
                  <a:gd name="T65" fmla="*/ 283 h 376"/>
                  <a:gd name="T66" fmla="*/ 38 w 175"/>
                  <a:gd name="T67" fmla="*/ 266 h 376"/>
                  <a:gd name="T68" fmla="*/ 45 w 175"/>
                  <a:gd name="T69" fmla="*/ 249 h 376"/>
                  <a:gd name="T70" fmla="*/ 53 w 175"/>
                  <a:gd name="T71" fmla="*/ 232 h 376"/>
                  <a:gd name="T72" fmla="*/ 63 w 175"/>
                  <a:gd name="T73" fmla="*/ 213 h 376"/>
                  <a:gd name="T74" fmla="*/ 70 w 175"/>
                  <a:gd name="T75" fmla="*/ 196 h 376"/>
                  <a:gd name="T76" fmla="*/ 78 w 175"/>
                  <a:gd name="T77" fmla="*/ 177 h 376"/>
                  <a:gd name="T78" fmla="*/ 87 w 175"/>
                  <a:gd name="T79" fmla="*/ 160 h 376"/>
                  <a:gd name="T80" fmla="*/ 95 w 175"/>
                  <a:gd name="T81" fmla="*/ 143 h 376"/>
                  <a:gd name="T82" fmla="*/ 102 w 175"/>
                  <a:gd name="T83" fmla="*/ 126 h 376"/>
                  <a:gd name="T84" fmla="*/ 112 w 175"/>
                  <a:gd name="T85" fmla="*/ 108 h 376"/>
                  <a:gd name="T86" fmla="*/ 120 w 175"/>
                  <a:gd name="T87" fmla="*/ 93 h 376"/>
                  <a:gd name="T88" fmla="*/ 125 w 175"/>
                  <a:gd name="T89" fmla="*/ 80 h 376"/>
                  <a:gd name="T90" fmla="*/ 133 w 175"/>
                  <a:gd name="T91" fmla="*/ 67 h 376"/>
                  <a:gd name="T92" fmla="*/ 140 w 175"/>
                  <a:gd name="T93" fmla="*/ 53 h 376"/>
                  <a:gd name="T94" fmla="*/ 148 w 175"/>
                  <a:gd name="T95" fmla="*/ 42 h 376"/>
                  <a:gd name="T96" fmla="*/ 154 w 175"/>
                  <a:gd name="T97" fmla="*/ 32 h 376"/>
                  <a:gd name="T98" fmla="*/ 161 w 175"/>
                  <a:gd name="T99" fmla="*/ 19 h 376"/>
                  <a:gd name="T100" fmla="*/ 169 w 175"/>
                  <a:gd name="T101" fmla="*/ 6 h 376"/>
                  <a:gd name="T102" fmla="*/ 175 w 175"/>
                  <a:gd name="T103" fmla="*/ 0 h 376"/>
                  <a:gd name="T104" fmla="*/ 57 w 175"/>
                  <a:gd name="T105" fmla="*/ 1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740442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740443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322 h 613"/>
                    <a:gd name="T2" fmla="*/ 811 w 811"/>
                    <a:gd name="T3" fmla="*/ 0 h 613"/>
                    <a:gd name="T4" fmla="*/ 290 w 811"/>
                    <a:gd name="T5" fmla="*/ 613 h 613"/>
                    <a:gd name="T6" fmla="*/ 0 w 811"/>
                    <a:gd name="T7" fmla="*/ 322 h 613"/>
                    <a:gd name="T8" fmla="*/ 0 w 811"/>
                    <a:gd name="T9" fmla="*/ 322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44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504 w 504"/>
                    <a:gd name="T1" fmla="*/ 89 h 313"/>
                    <a:gd name="T2" fmla="*/ 488 w 504"/>
                    <a:gd name="T3" fmla="*/ 188 h 313"/>
                    <a:gd name="T4" fmla="*/ 340 w 504"/>
                    <a:gd name="T5" fmla="*/ 179 h 313"/>
                    <a:gd name="T6" fmla="*/ 371 w 504"/>
                    <a:gd name="T7" fmla="*/ 253 h 313"/>
                    <a:gd name="T8" fmla="*/ 371 w 504"/>
                    <a:gd name="T9" fmla="*/ 293 h 313"/>
                    <a:gd name="T10" fmla="*/ 154 w 504"/>
                    <a:gd name="T11" fmla="*/ 313 h 313"/>
                    <a:gd name="T12" fmla="*/ 11 w 504"/>
                    <a:gd name="T13" fmla="*/ 298 h 313"/>
                    <a:gd name="T14" fmla="*/ 8 w 504"/>
                    <a:gd name="T15" fmla="*/ 294 h 313"/>
                    <a:gd name="T16" fmla="*/ 8 w 504"/>
                    <a:gd name="T17" fmla="*/ 293 h 313"/>
                    <a:gd name="T18" fmla="*/ 4 w 504"/>
                    <a:gd name="T19" fmla="*/ 287 h 313"/>
                    <a:gd name="T20" fmla="*/ 4 w 504"/>
                    <a:gd name="T21" fmla="*/ 281 h 313"/>
                    <a:gd name="T22" fmla="*/ 0 w 504"/>
                    <a:gd name="T23" fmla="*/ 275 h 313"/>
                    <a:gd name="T24" fmla="*/ 2 w 504"/>
                    <a:gd name="T25" fmla="*/ 272 h 313"/>
                    <a:gd name="T26" fmla="*/ 4 w 504"/>
                    <a:gd name="T27" fmla="*/ 266 h 313"/>
                    <a:gd name="T28" fmla="*/ 11 w 504"/>
                    <a:gd name="T29" fmla="*/ 266 h 313"/>
                    <a:gd name="T30" fmla="*/ 15 w 504"/>
                    <a:gd name="T31" fmla="*/ 266 h 313"/>
                    <a:gd name="T32" fmla="*/ 23 w 504"/>
                    <a:gd name="T33" fmla="*/ 264 h 313"/>
                    <a:gd name="T34" fmla="*/ 27 w 504"/>
                    <a:gd name="T35" fmla="*/ 262 h 313"/>
                    <a:gd name="T36" fmla="*/ 34 w 504"/>
                    <a:gd name="T37" fmla="*/ 260 h 313"/>
                    <a:gd name="T38" fmla="*/ 40 w 504"/>
                    <a:gd name="T39" fmla="*/ 258 h 313"/>
                    <a:gd name="T40" fmla="*/ 47 w 504"/>
                    <a:gd name="T41" fmla="*/ 258 h 313"/>
                    <a:gd name="T42" fmla="*/ 53 w 504"/>
                    <a:gd name="T43" fmla="*/ 255 h 313"/>
                    <a:gd name="T44" fmla="*/ 61 w 504"/>
                    <a:gd name="T45" fmla="*/ 253 h 313"/>
                    <a:gd name="T46" fmla="*/ 68 w 504"/>
                    <a:gd name="T47" fmla="*/ 251 h 313"/>
                    <a:gd name="T48" fmla="*/ 78 w 504"/>
                    <a:gd name="T49" fmla="*/ 249 h 313"/>
                    <a:gd name="T50" fmla="*/ 85 w 504"/>
                    <a:gd name="T51" fmla="*/ 247 h 313"/>
                    <a:gd name="T52" fmla="*/ 93 w 504"/>
                    <a:gd name="T53" fmla="*/ 245 h 313"/>
                    <a:gd name="T54" fmla="*/ 101 w 504"/>
                    <a:gd name="T55" fmla="*/ 241 h 313"/>
                    <a:gd name="T56" fmla="*/ 110 w 504"/>
                    <a:gd name="T57" fmla="*/ 239 h 313"/>
                    <a:gd name="T58" fmla="*/ 118 w 504"/>
                    <a:gd name="T59" fmla="*/ 237 h 313"/>
                    <a:gd name="T60" fmla="*/ 125 w 504"/>
                    <a:gd name="T61" fmla="*/ 236 h 313"/>
                    <a:gd name="T62" fmla="*/ 133 w 504"/>
                    <a:gd name="T63" fmla="*/ 232 h 313"/>
                    <a:gd name="T64" fmla="*/ 142 w 504"/>
                    <a:gd name="T65" fmla="*/ 230 h 313"/>
                    <a:gd name="T66" fmla="*/ 148 w 504"/>
                    <a:gd name="T67" fmla="*/ 228 h 313"/>
                    <a:gd name="T68" fmla="*/ 156 w 504"/>
                    <a:gd name="T69" fmla="*/ 226 h 313"/>
                    <a:gd name="T70" fmla="*/ 161 w 504"/>
                    <a:gd name="T71" fmla="*/ 222 h 313"/>
                    <a:gd name="T72" fmla="*/ 169 w 504"/>
                    <a:gd name="T73" fmla="*/ 222 h 313"/>
                    <a:gd name="T74" fmla="*/ 179 w 504"/>
                    <a:gd name="T75" fmla="*/ 218 h 313"/>
                    <a:gd name="T76" fmla="*/ 188 w 504"/>
                    <a:gd name="T77" fmla="*/ 217 h 313"/>
                    <a:gd name="T78" fmla="*/ 194 w 504"/>
                    <a:gd name="T79" fmla="*/ 215 h 313"/>
                    <a:gd name="T80" fmla="*/ 196 w 504"/>
                    <a:gd name="T81" fmla="*/ 215 h 313"/>
                    <a:gd name="T82" fmla="*/ 247 w 504"/>
                    <a:gd name="T83" fmla="*/ 158 h 313"/>
                    <a:gd name="T84" fmla="*/ 376 w 504"/>
                    <a:gd name="T85" fmla="*/ 0 h 313"/>
                    <a:gd name="T86" fmla="*/ 504 w 504"/>
                    <a:gd name="T87" fmla="*/ 89 h 313"/>
                    <a:gd name="T88" fmla="*/ 504 w 504"/>
                    <a:gd name="T89" fmla="*/ 89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45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163 w 644"/>
                    <a:gd name="T1" fmla="*/ 61 h 1183"/>
                    <a:gd name="T2" fmla="*/ 0 w 644"/>
                    <a:gd name="T3" fmla="*/ 578 h 1183"/>
                    <a:gd name="T4" fmla="*/ 93 w 644"/>
                    <a:gd name="T5" fmla="*/ 1033 h 1183"/>
                    <a:gd name="T6" fmla="*/ 93 w 644"/>
                    <a:gd name="T7" fmla="*/ 1177 h 1183"/>
                    <a:gd name="T8" fmla="*/ 321 w 644"/>
                    <a:gd name="T9" fmla="*/ 1183 h 1183"/>
                    <a:gd name="T10" fmla="*/ 321 w 644"/>
                    <a:gd name="T11" fmla="*/ 1111 h 1183"/>
                    <a:gd name="T12" fmla="*/ 488 w 644"/>
                    <a:gd name="T13" fmla="*/ 1120 h 1183"/>
                    <a:gd name="T14" fmla="*/ 587 w 644"/>
                    <a:gd name="T15" fmla="*/ 605 h 1183"/>
                    <a:gd name="T16" fmla="*/ 644 w 644"/>
                    <a:gd name="T17" fmla="*/ 253 h 1183"/>
                    <a:gd name="T18" fmla="*/ 564 w 644"/>
                    <a:gd name="T19" fmla="*/ 0 h 1183"/>
                    <a:gd name="T20" fmla="*/ 163 w 644"/>
                    <a:gd name="T21" fmla="*/ 61 h 1183"/>
                    <a:gd name="T22" fmla="*/ 163 w 644"/>
                    <a:gd name="T23" fmla="*/ 61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46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190 w 190"/>
                    <a:gd name="T1" fmla="*/ 537 h 537"/>
                    <a:gd name="T2" fmla="*/ 154 w 190"/>
                    <a:gd name="T3" fmla="*/ 288 h 537"/>
                    <a:gd name="T4" fmla="*/ 109 w 190"/>
                    <a:gd name="T5" fmla="*/ 0 h 537"/>
                    <a:gd name="T6" fmla="*/ 0 w 190"/>
                    <a:gd name="T7" fmla="*/ 137 h 537"/>
                    <a:gd name="T8" fmla="*/ 190 w 190"/>
                    <a:gd name="T9" fmla="*/ 537 h 537"/>
                    <a:gd name="T10" fmla="*/ 190 w 190"/>
                    <a:gd name="T11" fmla="*/ 537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47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190 w 190"/>
                    <a:gd name="T1" fmla="*/ 0 h 873"/>
                    <a:gd name="T2" fmla="*/ 89 w 190"/>
                    <a:gd name="T3" fmla="*/ 66 h 873"/>
                    <a:gd name="T4" fmla="*/ 141 w 190"/>
                    <a:gd name="T5" fmla="*/ 89 h 873"/>
                    <a:gd name="T6" fmla="*/ 0 w 190"/>
                    <a:gd name="T7" fmla="*/ 203 h 873"/>
                    <a:gd name="T8" fmla="*/ 30 w 190"/>
                    <a:gd name="T9" fmla="*/ 489 h 873"/>
                    <a:gd name="T10" fmla="*/ 68 w 190"/>
                    <a:gd name="T11" fmla="*/ 496 h 873"/>
                    <a:gd name="T12" fmla="*/ 30 w 190"/>
                    <a:gd name="T13" fmla="*/ 540 h 873"/>
                    <a:gd name="T14" fmla="*/ 38 w 190"/>
                    <a:gd name="T15" fmla="*/ 873 h 873"/>
                    <a:gd name="T16" fmla="*/ 144 w 190"/>
                    <a:gd name="T17" fmla="*/ 407 h 873"/>
                    <a:gd name="T18" fmla="*/ 190 w 190"/>
                    <a:gd name="T19" fmla="*/ 0 h 873"/>
                    <a:gd name="T20" fmla="*/ 190 w 190"/>
                    <a:gd name="T21" fmla="*/ 0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48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243 w 346"/>
                    <a:gd name="T1" fmla="*/ 154 h 154"/>
                    <a:gd name="T2" fmla="*/ 0 w 346"/>
                    <a:gd name="T3" fmla="*/ 55 h 154"/>
                    <a:gd name="T4" fmla="*/ 129 w 346"/>
                    <a:gd name="T5" fmla="*/ 0 h 154"/>
                    <a:gd name="T6" fmla="*/ 346 w 346"/>
                    <a:gd name="T7" fmla="*/ 80 h 154"/>
                    <a:gd name="T8" fmla="*/ 243 w 346"/>
                    <a:gd name="T9" fmla="*/ 154 h 154"/>
                    <a:gd name="T10" fmla="*/ 243 w 346"/>
                    <a:gd name="T11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49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21 w 287"/>
                    <a:gd name="T1" fmla="*/ 2 h 352"/>
                    <a:gd name="T2" fmla="*/ 0 w 287"/>
                    <a:gd name="T3" fmla="*/ 135 h 352"/>
                    <a:gd name="T4" fmla="*/ 23 w 287"/>
                    <a:gd name="T5" fmla="*/ 145 h 352"/>
                    <a:gd name="T6" fmla="*/ 65 w 287"/>
                    <a:gd name="T7" fmla="*/ 285 h 352"/>
                    <a:gd name="T8" fmla="*/ 131 w 287"/>
                    <a:gd name="T9" fmla="*/ 287 h 352"/>
                    <a:gd name="T10" fmla="*/ 166 w 287"/>
                    <a:gd name="T11" fmla="*/ 352 h 352"/>
                    <a:gd name="T12" fmla="*/ 287 w 287"/>
                    <a:gd name="T13" fmla="*/ 272 h 352"/>
                    <a:gd name="T14" fmla="*/ 281 w 287"/>
                    <a:gd name="T15" fmla="*/ 0 h 352"/>
                    <a:gd name="T16" fmla="*/ 21 w 287"/>
                    <a:gd name="T17" fmla="*/ 2 h 352"/>
                    <a:gd name="T18" fmla="*/ 21 w 287"/>
                    <a:gd name="T19" fmla="*/ 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0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9 w 87"/>
                    <a:gd name="T1" fmla="*/ 139 h 139"/>
                    <a:gd name="T2" fmla="*/ 0 w 87"/>
                    <a:gd name="T3" fmla="*/ 31 h 139"/>
                    <a:gd name="T4" fmla="*/ 62 w 87"/>
                    <a:gd name="T5" fmla="*/ 0 h 139"/>
                    <a:gd name="T6" fmla="*/ 87 w 87"/>
                    <a:gd name="T7" fmla="*/ 103 h 139"/>
                    <a:gd name="T8" fmla="*/ 19 w 87"/>
                    <a:gd name="T9" fmla="*/ 139 h 139"/>
                    <a:gd name="T10" fmla="*/ 19 w 87"/>
                    <a:gd name="T11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1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3 h 159"/>
                    <a:gd name="T2" fmla="*/ 0 w 196"/>
                    <a:gd name="T3" fmla="*/ 5 h 159"/>
                    <a:gd name="T4" fmla="*/ 0 w 196"/>
                    <a:gd name="T5" fmla="*/ 9 h 159"/>
                    <a:gd name="T6" fmla="*/ 0 w 196"/>
                    <a:gd name="T7" fmla="*/ 13 h 159"/>
                    <a:gd name="T8" fmla="*/ 0 w 196"/>
                    <a:gd name="T9" fmla="*/ 19 h 159"/>
                    <a:gd name="T10" fmla="*/ 0 w 196"/>
                    <a:gd name="T11" fmla="*/ 24 h 159"/>
                    <a:gd name="T12" fmla="*/ 4 w 196"/>
                    <a:gd name="T13" fmla="*/ 30 h 159"/>
                    <a:gd name="T14" fmla="*/ 4 w 196"/>
                    <a:gd name="T15" fmla="*/ 36 h 159"/>
                    <a:gd name="T16" fmla="*/ 6 w 196"/>
                    <a:gd name="T17" fmla="*/ 41 h 159"/>
                    <a:gd name="T18" fmla="*/ 6 w 196"/>
                    <a:gd name="T19" fmla="*/ 49 h 159"/>
                    <a:gd name="T20" fmla="*/ 10 w 196"/>
                    <a:gd name="T21" fmla="*/ 57 h 159"/>
                    <a:gd name="T22" fmla="*/ 12 w 196"/>
                    <a:gd name="T23" fmla="*/ 62 h 159"/>
                    <a:gd name="T24" fmla="*/ 16 w 196"/>
                    <a:gd name="T25" fmla="*/ 70 h 159"/>
                    <a:gd name="T26" fmla="*/ 18 w 196"/>
                    <a:gd name="T27" fmla="*/ 77 h 159"/>
                    <a:gd name="T28" fmla="*/ 23 w 196"/>
                    <a:gd name="T29" fmla="*/ 87 h 159"/>
                    <a:gd name="T30" fmla="*/ 25 w 196"/>
                    <a:gd name="T31" fmla="*/ 93 h 159"/>
                    <a:gd name="T32" fmla="*/ 31 w 196"/>
                    <a:gd name="T33" fmla="*/ 98 h 159"/>
                    <a:gd name="T34" fmla="*/ 35 w 196"/>
                    <a:gd name="T35" fmla="*/ 106 h 159"/>
                    <a:gd name="T36" fmla="*/ 40 w 196"/>
                    <a:gd name="T37" fmla="*/ 114 h 159"/>
                    <a:gd name="T38" fmla="*/ 44 w 196"/>
                    <a:gd name="T39" fmla="*/ 119 h 159"/>
                    <a:gd name="T40" fmla="*/ 50 w 196"/>
                    <a:gd name="T41" fmla="*/ 125 h 159"/>
                    <a:gd name="T42" fmla="*/ 54 w 196"/>
                    <a:gd name="T43" fmla="*/ 131 h 159"/>
                    <a:gd name="T44" fmla="*/ 59 w 196"/>
                    <a:gd name="T45" fmla="*/ 136 h 159"/>
                    <a:gd name="T46" fmla="*/ 69 w 196"/>
                    <a:gd name="T47" fmla="*/ 146 h 159"/>
                    <a:gd name="T48" fmla="*/ 76 w 196"/>
                    <a:gd name="T49" fmla="*/ 154 h 159"/>
                    <a:gd name="T50" fmla="*/ 80 w 196"/>
                    <a:gd name="T51" fmla="*/ 157 h 159"/>
                    <a:gd name="T52" fmla="*/ 82 w 196"/>
                    <a:gd name="T53" fmla="*/ 159 h 159"/>
                    <a:gd name="T54" fmla="*/ 84 w 196"/>
                    <a:gd name="T55" fmla="*/ 159 h 159"/>
                    <a:gd name="T56" fmla="*/ 94 w 196"/>
                    <a:gd name="T57" fmla="*/ 157 h 159"/>
                    <a:gd name="T58" fmla="*/ 99 w 196"/>
                    <a:gd name="T59" fmla="*/ 154 h 159"/>
                    <a:gd name="T60" fmla="*/ 107 w 196"/>
                    <a:gd name="T61" fmla="*/ 152 h 159"/>
                    <a:gd name="T62" fmla="*/ 114 w 196"/>
                    <a:gd name="T63" fmla="*/ 150 h 159"/>
                    <a:gd name="T64" fmla="*/ 124 w 196"/>
                    <a:gd name="T65" fmla="*/ 148 h 159"/>
                    <a:gd name="T66" fmla="*/ 133 w 196"/>
                    <a:gd name="T67" fmla="*/ 144 h 159"/>
                    <a:gd name="T68" fmla="*/ 143 w 196"/>
                    <a:gd name="T69" fmla="*/ 140 h 159"/>
                    <a:gd name="T70" fmla="*/ 152 w 196"/>
                    <a:gd name="T71" fmla="*/ 136 h 159"/>
                    <a:gd name="T72" fmla="*/ 162 w 196"/>
                    <a:gd name="T73" fmla="*/ 135 h 159"/>
                    <a:gd name="T74" fmla="*/ 170 w 196"/>
                    <a:gd name="T75" fmla="*/ 131 h 159"/>
                    <a:gd name="T76" fmla="*/ 175 w 196"/>
                    <a:gd name="T77" fmla="*/ 129 h 159"/>
                    <a:gd name="T78" fmla="*/ 179 w 196"/>
                    <a:gd name="T79" fmla="*/ 127 h 159"/>
                    <a:gd name="T80" fmla="*/ 181 w 196"/>
                    <a:gd name="T81" fmla="*/ 127 h 159"/>
                    <a:gd name="T82" fmla="*/ 196 w 196"/>
                    <a:gd name="T83" fmla="*/ 0 h 159"/>
                    <a:gd name="T84" fmla="*/ 0 w 196"/>
                    <a:gd name="T85" fmla="*/ 3 h 159"/>
                    <a:gd name="T86" fmla="*/ 0 w 196"/>
                    <a:gd name="T87" fmla="*/ 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2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22 h 234"/>
                    <a:gd name="T2" fmla="*/ 0 w 501"/>
                    <a:gd name="T3" fmla="*/ 118 h 234"/>
                    <a:gd name="T4" fmla="*/ 3 w 501"/>
                    <a:gd name="T5" fmla="*/ 112 h 234"/>
                    <a:gd name="T6" fmla="*/ 7 w 501"/>
                    <a:gd name="T7" fmla="*/ 106 h 234"/>
                    <a:gd name="T8" fmla="*/ 13 w 501"/>
                    <a:gd name="T9" fmla="*/ 102 h 234"/>
                    <a:gd name="T10" fmla="*/ 17 w 501"/>
                    <a:gd name="T11" fmla="*/ 99 h 234"/>
                    <a:gd name="T12" fmla="*/ 20 w 501"/>
                    <a:gd name="T13" fmla="*/ 97 h 234"/>
                    <a:gd name="T14" fmla="*/ 26 w 501"/>
                    <a:gd name="T15" fmla="*/ 93 h 234"/>
                    <a:gd name="T16" fmla="*/ 32 w 501"/>
                    <a:gd name="T17" fmla="*/ 89 h 234"/>
                    <a:gd name="T18" fmla="*/ 38 w 501"/>
                    <a:gd name="T19" fmla="*/ 85 h 234"/>
                    <a:gd name="T20" fmla="*/ 43 w 501"/>
                    <a:gd name="T21" fmla="*/ 82 h 234"/>
                    <a:gd name="T22" fmla="*/ 51 w 501"/>
                    <a:gd name="T23" fmla="*/ 80 h 234"/>
                    <a:gd name="T24" fmla="*/ 58 w 501"/>
                    <a:gd name="T25" fmla="*/ 76 h 234"/>
                    <a:gd name="T26" fmla="*/ 66 w 501"/>
                    <a:gd name="T27" fmla="*/ 72 h 234"/>
                    <a:gd name="T28" fmla="*/ 74 w 501"/>
                    <a:gd name="T29" fmla="*/ 68 h 234"/>
                    <a:gd name="T30" fmla="*/ 79 w 501"/>
                    <a:gd name="T31" fmla="*/ 66 h 234"/>
                    <a:gd name="T32" fmla="*/ 89 w 501"/>
                    <a:gd name="T33" fmla="*/ 63 h 234"/>
                    <a:gd name="T34" fmla="*/ 95 w 501"/>
                    <a:gd name="T35" fmla="*/ 59 h 234"/>
                    <a:gd name="T36" fmla="*/ 100 w 501"/>
                    <a:gd name="T37" fmla="*/ 57 h 234"/>
                    <a:gd name="T38" fmla="*/ 106 w 501"/>
                    <a:gd name="T39" fmla="*/ 53 h 234"/>
                    <a:gd name="T40" fmla="*/ 112 w 501"/>
                    <a:gd name="T41" fmla="*/ 51 h 234"/>
                    <a:gd name="T42" fmla="*/ 119 w 501"/>
                    <a:gd name="T43" fmla="*/ 49 h 234"/>
                    <a:gd name="T44" fmla="*/ 123 w 501"/>
                    <a:gd name="T45" fmla="*/ 49 h 234"/>
                    <a:gd name="T46" fmla="*/ 165 w 501"/>
                    <a:gd name="T47" fmla="*/ 53 h 234"/>
                    <a:gd name="T48" fmla="*/ 231 w 501"/>
                    <a:gd name="T49" fmla="*/ 0 h 234"/>
                    <a:gd name="T50" fmla="*/ 444 w 501"/>
                    <a:gd name="T51" fmla="*/ 0 h 234"/>
                    <a:gd name="T52" fmla="*/ 448 w 501"/>
                    <a:gd name="T53" fmla="*/ 4 h 234"/>
                    <a:gd name="T54" fmla="*/ 454 w 501"/>
                    <a:gd name="T55" fmla="*/ 9 h 234"/>
                    <a:gd name="T56" fmla="*/ 461 w 501"/>
                    <a:gd name="T57" fmla="*/ 17 h 234"/>
                    <a:gd name="T58" fmla="*/ 467 w 501"/>
                    <a:gd name="T59" fmla="*/ 25 h 234"/>
                    <a:gd name="T60" fmla="*/ 477 w 501"/>
                    <a:gd name="T61" fmla="*/ 34 h 234"/>
                    <a:gd name="T62" fmla="*/ 482 w 501"/>
                    <a:gd name="T63" fmla="*/ 44 h 234"/>
                    <a:gd name="T64" fmla="*/ 490 w 501"/>
                    <a:gd name="T65" fmla="*/ 53 h 234"/>
                    <a:gd name="T66" fmla="*/ 494 w 501"/>
                    <a:gd name="T67" fmla="*/ 61 h 234"/>
                    <a:gd name="T68" fmla="*/ 496 w 501"/>
                    <a:gd name="T69" fmla="*/ 68 h 234"/>
                    <a:gd name="T70" fmla="*/ 499 w 501"/>
                    <a:gd name="T71" fmla="*/ 76 h 234"/>
                    <a:gd name="T72" fmla="*/ 501 w 501"/>
                    <a:gd name="T73" fmla="*/ 82 h 234"/>
                    <a:gd name="T74" fmla="*/ 501 w 501"/>
                    <a:gd name="T75" fmla="*/ 91 h 234"/>
                    <a:gd name="T76" fmla="*/ 501 w 501"/>
                    <a:gd name="T77" fmla="*/ 95 h 234"/>
                    <a:gd name="T78" fmla="*/ 471 w 501"/>
                    <a:gd name="T79" fmla="*/ 194 h 234"/>
                    <a:gd name="T80" fmla="*/ 393 w 501"/>
                    <a:gd name="T81" fmla="*/ 226 h 234"/>
                    <a:gd name="T82" fmla="*/ 336 w 501"/>
                    <a:gd name="T83" fmla="*/ 234 h 234"/>
                    <a:gd name="T84" fmla="*/ 0 w 501"/>
                    <a:gd name="T85" fmla="*/ 122 h 234"/>
                    <a:gd name="T86" fmla="*/ 0 w 501"/>
                    <a:gd name="T87" fmla="*/ 122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3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283 w 467"/>
                    <a:gd name="T1" fmla="*/ 0 h 236"/>
                    <a:gd name="T2" fmla="*/ 291 w 467"/>
                    <a:gd name="T3" fmla="*/ 7 h 236"/>
                    <a:gd name="T4" fmla="*/ 300 w 467"/>
                    <a:gd name="T5" fmla="*/ 17 h 236"/>
                    <a:gd name="T6" fmla="*/ 310 w 467"/>
                    <a:gd name="T7" fmla="*/ 25 h 236"/>
                    <a:gd name="T8" fmla="*/ 321 w 467"/>
                    <a:gd name="T9" fmla="*/ 34 h 236"/>
                    <a:gd name="T10" fmla="*/ 336 w 467"/>
                    <a:gd name="T11" fmla="*/ 44 h 236"/>
                    <a:gd name="T12" fmla="*/ 353 w 467"/>
                    <a:gd name="T13" fmla="*/ 51 h 236"/>
                    <a:gd name="T14" fmla="*/ 372 w 467"/>
                    <a:gd name="T15" fmla="*/ 59 h 236"/>
                    <a:gd name="T16" fmla="*/ 393 w 467"/>
                    <a:gd name="T17" fmla="*/ 66 h 236"/>
                    <a:gd name="T18" fmla="*/ 412 w 467"/>
                    <a:gd name="T19" fmla="*/ 72 h 236"/>
                    <a:gd name="T20" fmla="*/ 431 w 467"/>
                    <a:gd name="T21" fmla="*/ 78 h 236"/>
                    <a:gd name="T22" fmla="*/ 446 w 467"/>
                    <a:gd name="T23" fmla="*/ 82 h 236"/>
                    <a:gd name="T24" fmla="*/ 464 w 467"/>
                    <a:gd name="T25" fmla="*/ 87 h 236"/>
                    <a:gd name="T26" fmla="*/ 350 w 467"/>
                    <a:gd name="T27" fmla="*/ 108 h 236"/>
                    <a:gd name="T28" fmla="*/ 372 w 467"/>
                    <a:gd name="T29" fmla="*/ 234 h 236"/>
                    <a:gd name="T30" fmla="*/ 367 w 467"/>
                    <a:gd name="T31" fmla="*/ 234 h 236"/>
                    <a:gd name="T32" fmla="*/ 357 w 467"/>
                    <a:gd name="T33" fmla="*/ 234 h 236"/>
                    <a:gd name="T34" fmla="*/ 340 w 467"/>
                    <a:gd name="T35" fmla="*/ 234 h 236"/>
                    <a:gd name="T36" fmla="*/ 319 w 467"/>
                    <a:gd name="T37" fmla="*/ 236 h 236"/>
                    <a:gd name="T38" fmla="*/ 306 w 467"/>
                    <a:gd name="T39" fmla="*/ 234 h 236"/>
                    <a:gd name="T40" fmla="*/ 293 w 467"/>
                    <a:gd name="T41" fmla="*/ 234 h 236"/>
                    <a:gd name="T42" fmla="*/ 279 w 467"/>
                    <a:gd name="T43" fmla="*/ 232 h 236"/>
                    <a:gd name="T44" fmla="*/ 264 w 467"/>
                    <a:gd name="T45" fmla="*/ 230 h 236"/>
                    <a:gd name="T46" fmla="*/ 249 w 467"/>
                    <a:gd name="T47" fmla="*/ 228 h 236"/>
                    <a:gd name="T48" fmla="*/ 234 w 467"/>
                    <a:gd name="T49" fmla="*/ 224 h 236"/>
                    <a:gd name="T50" fmla="*/ 217 w 467"/>
                    <a:gd name="T51" fmla="*/ 220 h 236"/>
                    <a:gd name="T52" fmla="*/ 199 w 467"/>
                    <a:gd name="T53" fmla="*/ 217 h 236"/>
                    <a:gd name="T54" fmla="*/ 180 w 467"/>
                    <a:gd name="T55" fmla="*/ 211 h 236"/>
                    <a:gd name="T56" fmla="*/ 163 w 467"/>
                    <a:gd name="T57" fmla="*/ 205 h 236"/>
                    <a:gd name="T58" fmla="*/ 144 w 467"/>
                    <a:gd name="T59" fmla="*/ 198 h 236"/>
                    <a:gd name="T60" fmla="*/ 127 w 467"/>
                    <a:gd name="T61" fmla="*/ 192 h 236"/>
                    <a:gd name="T62" fmla="*/ 110 w 467"/>
                    <a:gd name="T63" fmla="*/ 184 h 236"/>
                    <a:gd name="T64" fmla="*/ 93 w 467"/>
                    <a:gd name="T65" fmla="*/ 179 h 236"/>
                    <a:gd name="T66" fmla="*/ 76 w 467"/>
                    <a:gd name="T67" fmla="*/ 171 h 236"/>
                    <a:gd name="T68" fmla="*/ 63 w 467"/>
                    <a:gd name="T69" fmla="*/ 165 h 236"/>
                    <a:gd name="T70" fmla="*/ 47 w 467"/>
                    <a:gd name="T71" fmla="*/ 158 h 236"/>
                    <a:gd name="T72" fmla="*/ 36 w 467"/>
                    <a:gd name="T73" fmla="*/ 152 h 236"/>
                    <a:gd name="T74" fmla="*/ 17 w 467"/>
                    <a:gd name="T75" fmla="*/ 142 h 236"/>
                    <a:gd name="T76" fmla="*/ 4 w 467"/>
                    <a:gd name="T77" fmla="*/ 135 h 236"/>
                    <a:gd name="T78" fmla="*/ 47 w 467"/>
                    <a:gd name="T79" fmla="*/ 95 h 236"/>
                    <a:gd name="T80" fmla="*/ 154 w 467"/>
                    <a:gd name="T81" fmla="*/ 142 h 236"/>
                    <a:gd name="T82" fmla="*/ 203 w 467"/>
                    <a:gd name="T83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4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97 h 135"/>
                    <a:gd name="T2" fmla="*/ 0 w 202"/>
                    <a:gd name="T3" fmla="*/ 96 h 135"/>
                    <a:gd name="T4" fmla="*/ 6 w 202"/>
                    <a:gd name="T5" fmla="*/ 92 h 135"/>
                    <a:gd name="T6" fmla="*/ 13 w 202"/>
                    <a:gd name="T7" fmla="*/ 84 h 135"/>
                    <a:gd name="T8" fmla="*/ 23 w 202"/>
                    <a:gd name="T9" fmla="*/ 75 h 135"/>
                    <a:gd name="T10" fmla="*/ 27 w 202"/>
                    <a:gd name="T11" fmla="*/ 69 h 135"/>
                    <a:gd name="T12" fmla="*/ 34 w 202"/>
                    <a:gd name="T13" fmla="*/ 65 h 135"/>
                    <a:gd name="T14" fmla="*/ 40 w 202"/>
                    <a:gd name="T15" fmla="*/ 59 h 135"/>
                    <a:gd name="T16" fmla="*/ 48 w 202"/>
                    <a:gd name="T17" fmla="*/ 54 h 135"/>
                    <a:gd name="T18" fmla="*/ 53 w 202"/>
                    <a:gd name="T19" fmla="*/ 48 h 135"/>
                    <a:gd name="T20" fmla="*/ 61 w 202"/>
                    <a:gd name="T21" fmla="*/ 42 h 135"/>
                    <a:gd name="T22" fmla="*/ 69 w 202"/>
                    <a:gd name="T23" fmla="*/ 38 h 135"/>
                    <a:gd name="T24" fmla="*/ 78 w 202"/>
                    <a:gd name="T25" fmla="*/ 35 h 135"/>
                    <a:gd name="T26" fmla="*/ 84 w 202"/>
                    <a:gd name="T27" fmla="*/ 29 h 135"/>
                    <a:gd name="T28" fmla="*/ 91 w 202"/>
                    <a:gd name="T29" fmla="*/ 25 h 135"/>
                    <a:gd name="T30" fmla="*/ 99 w 202"/>
                    <a:gd name="T31" fmla="*/ 21 h 135"/>
                    <a:gd name="T32" fmla="*/ 107 w 202"/>
                    <a:gd name="T33" fmla="*/ 19 h 135"/>
                    <a:gd name="T34" fmla="*/ 114 w 202"/>
                    <a:gd name="T35" fmla="*/ 16 h 135"/>
                    <a:gd name="T36" fmla="*/ 120 w 202"/>
                    <a:gd name="T37" fmla="*/ 12 h 135"/>
                    <a:gd name="T38" fmla="*/ 126 w 202"/>
                    <a:gd name="T39" fmla="*/ 10 h 135"/>
                    <a:gd name="T40" fmla="*/ 133 w 202"/>
                    <a:gd name="T41" fmla="*/ 8 h 135"/>
                    <a:gd name="T42" fmla="*/ 143 w 202"/>
                    <a:gd name="T43" fmla="*/ 4 h 135"/>
                    <a:gd name="T44" fmla="*/ 152 w 202"/>
                    <a:gd name="T45" fmla="*/ 2 h 135"/>
                    <a:gd name="T46" fmla="*/ 158 w 202"/>
                    <a:gd name="T47" fmla="*/ 0 h 135"/>
                    <a:gd name="T48" fmla="*/ 160 w 202"/>
                    <a:gd name="T49" fmla="*/ 0 h 135"/>
                    <a:gd name="T50" fmla="*/ 202 w 202"/>
                    <a:gd name="T51" fmla="*/ 65 h 135"/>
                    <a:gd name="T52" fmla="*/ 105 w 202"/>
                    <a:gd name="T53" fmla="*/ 84 h 135"/>
                    <a:gd name="T54" fmla="*/ 0 w 202"/>
                    <a:gd name="T55" fmla="*/ 135 h 135"/>
                    <a:gd name="T56" fmla="*/ 0 w 202"/>
                    <a:gd name="T57" fmla="*/ 97 h 135"/>
                    <a:gd name="T58" fmla="*/ 0 w 202"/>
                    <a:gd name="T59" fmla="*/ 97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5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137 h 137"/>
                    <a:gd name="T2" fmla="*/ 0 w 214"/>
                    <a:gd name="T3" fmla="*/ 135 h 137"/>
                    <a:gd name="T4" fmla="*/ 2 w 214"/>
                    <a:gd name="T5" fmla="*/ 131 h 137"/>
                    <a:gd name="T6" fmla="*/ 7 w 214"/>
                    <a:gd name="T7" fmla="*/ 124 h 137"/>
                    <a:gd name="T8" fmla="*/ 13 w 214"/>
                    <a:gd name="T9" fmla="*/ 116 h 137"/>
                    <a:gd name="T10" fmla="*/ 17 w 214"/>
                    <a:gd name="T11" fmla="*/ 110 h 137"/>
                    <a:gd name="T12" fmla="*/ 22 w 214"/>
                    <a:gd name="T13" fmla="*/ 105 h 137"/>
                    <a:gd name="T14" fmla="*/ 28 w 214"/>
                    <a:gd name="T15" fmla="*/ 99 h 137"/>
                    <a:gd name="T16" fmla="*/ 34 w 214"/>
                    <a:gd name="T17" fmla="*/ 93 h 137"/>
                    <a:gd name="T18" fmla="*/ 40 w 214"/>
                    <a:gd name="T19" fmla="*/ 88 h 137"/>
                    <a:gd name="T20" fmla="*/ 47 w 214"/>
                    <a:gd name="T21" fmla="*/ 82 h 137"/>
                    <a:gd name="T22" fmla="*/ 57 w 214"/>
                    <a:gd name="T23" fmla="*/ 76 h 137"/>
                    <a:gd name="T24" fmla="*/ 66 w 214"/>
                    <a:gd name="T25" fmla="*/ 71 h 137"/>
                    <a:gd name="T26" fmla="*/ 74 w 214"/>
                    <a:gd name="T27" fmla="*/ 63 h 137"/>
                    <a:gd name="T28" fmla="*/ 83 w 214"/>
                    <a:gd name="T29" fmla="*/ 57 h 137"/>
                    <a:gd name="T30" fmla="*/ 95 w 214"/>
                    <a:gd name="T31" fmla="*/ 50 h 137"/>
                    <a:gd name="T32" fmla="*/ 106 w 214"/>
                    <a:gd name="T33" fmla="*/ 44 h 137"/>
                    <a:gd name="T34" fmla="*/ 117 w 214"/>
                    <a:gd name="T35" fmla="*/ 38 h 137"/>
                    <a:gd name="T36" fmla="*/ 127 w 214"/>
                    <a:gd name="T37" fmla="*/ 32 h 137"/>
                    <a:gd name="T38" fmla="*/ 138 w 214"/>
                    <a:gd name="T39" fmla="*/ 27 h 137"/>
                    <a:gd name="T40" fmla="*/ 150 w 214"/>
                    <a:gd name="T41" fmla="*/ 23 h 137"/>
                    <a:gd name="T42" fmla="*/ 159 w 214"/>
                    <a:gd name="T43" fmla="*/ 17 h 137"/>
                    <a:gd name="T44" fmla="*/ 169 w 214"/>
                    <a:gd name="T45" fmla="*/ 13 h 137"/>
                    <a:gd name="T46" fmla="*/ 176 w 214"/>
                    <a:gd name="T47" fmla="*/ 10 h 137"/>
                    <a:gd name="T48" fmla="*/ 184 w 214"/>
                    <a:gd name="T49" fmla="*/ 6 h 137"/>
                    <a:gd name="T50" fmla="*/ 190 w 214"/>
                    <a:gd name="T51" fmla="*/ 4 h 137"/>
                    <a:gd name="T52" fmla="*/ 195 w 214"/>
                    <a:gd name="T53" fmla="*/ 2 h 137"/>
                    <a:gd name="T54" fmla="*/ 197 w 214"/>
                    <a:gd name="T55" fmla="*/ 0 h 137"/>
                    <a:gd name="T56" fmla="*/ 199 w 214"/>
                    <a:gd name="T57" fmla="*/ 0 h 137"/>
                    <a:gd name="T58" fmla="*/ 214 w 214"/>
                    <a:gd name="T59" fmla="*/ 38 h 137"/>
                    <a:gd name="T60" fmla="*/ 76 w 214"/>
                    <a:gd name="T61" fmla="*/ 105 h 137"/>
                    <a:gd name="T62" fmla="*/ 0 w 214"/>
                    <a:gd name="T63" fmla="*/ 137 h 137"/>
                    <a:gd name="T64" fmla="*/ 0 w 214"/>
                    <a:gd name="T65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6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97 w 350"/>
                    <a:gd name="T1" fmla="*/ 21 h 183"/>
                    <a:gd name="T2" fmla="*/ 186 w 350"/>
                    <a:gd name="T3" fmla="*/ 69 h 183"/>
                    <a:gd name="T4" fmla="*/ 129 w 350"/>
                    <a:gd name="T5" fmla="*/ 90 h 183"/>
                    <a:gd name="T6" fmla="*/ 21 w 350"/>
                    <a:gd name="T7" fmla="*/ 46 h 183"/>
                    <a:gd name="T8" fmla="*/ 0 w 350"/>
                    <a:gd name="T9" fmla="*/ 69 h 183"/>
                    <a:gd name="T10" fmla="*/ 110 w 350"/>
                    <a:gd name="T11" fmla="*/ 166 h 183"/>
                    <a:gd name="T12" fmla="*/ 264 w 350"/>
                    <a:gd name="T13" fmla="*/ 148 h 183"/>
                    <a:gd name="T14" fmla="*/ 329 w 350"/>
                    <a:gd name="T15" fmla="*/ 183 h 183"/>
                    <a:gd name="T16" fmla="*/ 350 w 350"/>
                    <a:gd name="T17" fmla="*/ 101 h 183"/>
                    <a:gd name="T18" fmla="*/ 314 w 350"/>
                    <a:gd name="T19" fmla="*/ 63 h 183"/>
                    <a:gd name="T20" fmla="*/ 310 w 350"/>
                    <a:gd name="T21" fmla="*/ 59 h 183"/>
                    <a:gd name="T22" fmla="*/ 304 w 350"/>
                    <a:gd name="T23" fmla="*/ 55 h 183"/>
                    <a:gd name="T24" fmla="*/ 295 w 350"/>
                    <a:gd name="T25" fmla="*/ 46 h 183"/>
                    <a:gd name="T26" fmla="*/ 285 w 350"/>
                    <a:gd name="T27" fmla="*/ 38 h 183"/>
                    <a:gd name="T28" fmla="*/ 279 w 350"/>
                    <a:gd name="T29" fmla="*/ 32 h 183"/>
                    <a:gd name="T30" fmla="*/ 274 w 350"/>
                    <a:gd name="T31" fmla="*/ 29 h 183"/>
                    <a:gd name="T32" fmla="*/ 266 w 350"/>
                    <a:gd name="T33" fmla="*/ 23 h 183"/>
                    <a:gd name="T34" fmla="*/ 260 w 350"/>
                    <a:gd name="T35" fmla="*/ 19 h 183"/>
                    <a:gd name="T36" fmla="*/ 249 w 350"/>
                    <a:gd name="T37" fmla="*/ 12 h 183"/>
                    <a:gd name="T38" fmla="*/ 240 w 350"/>
                    <a:gd name="T39" fmla="*/ 6 h 183"/>
                    <a:gd name="T40" fmla="*/ 230 w 350"/>
                    <a:gd name="T41" fmla="*/ 2 h 183"/>
                    <a:gd name="T42" fmla="*/ 221 w 350"/>
                    <a:gd name="T43" fmla="*/ 0 h 183"/>
                    <a:gd name="T44" fmla="*/ 215 w 350"/>
                    <a:gd name="T45" fmla="*/ 0 h 183"/>
                    <a:gd name="T46" fmla="*/ 207 w 350"/>
                    <a:gd name="T47" fmla="*/ 2 h 183"/>
                    <a:gd name="T48" fmla="*/ 202 w 350"/>
                    <a:gd name="T49" fmla="*/ 4 h 183"/>
                    <a:gd name="T50" fmla="*/ 196 w 350"/>
                    <a:gd name="T51" fmla="*/ 8 h 183"/>
                    <a:gd name="T52" fmla="*/ 186 w 350"/>
                    <a:gd name="T53" fmla="*/ 10 h 183"/>
                    <a:gd name="T54" fmla="*/ 179 w 350"/>
                    <a:gd name="T55" fmla="*/ 12 h 183"/>
                    <a:gd name="T56" fmla="*/ 173 w 350"/>
                    <a:gd name="T57" fmla="*/ 12 h 183"/>
                    <a:gd name="T58" fmla="*/ 167 w 350"/>
                    <a:gd name="T59" fmla="*/ 12 h 183"/>
                    <a:gd name="T60" fmla="*/ 163 w 350"/>
                    <a:gd name="T61" fmla="*/ 10 h 183"/>
                    <a:gd name="T62" fmla="*/ 158 w 350"/>
                    <a:gd name="T63" fmla="*/ 10 h 183"/>
                    <a:gd name="T64" fmla="*/ 150 w 350"/>
                    <a:gd name="T65" fmla="*/ 8 h 183"/>
                    <a:gd name="T66" fmla="*/ 144 w 350"/>
                    <a:gd name="T67" fmla="*/ 8 h 183"/>
                    <a:gd name="T68" fmla="*/ 139 w 350"/>
                    <a:gd name="T69" fmla="*/ 6 h 183"/>
                    <a:gd name="T70" fmla="*/ 133 w 350"/>
                    <a:gd name="T71" fmla="*/ 6 h 183"/>
                    <a:gd name="T72" fmla="*/ 124 w 350"/>
                    <a:gd name="T73" fmla="*/ 2 h 183"/>
                    <a:gd name="T74" fmla="*/ 114 w 350"/>
                    <a:gd name="T75" fmla="*/ 0 h 183"/>
                    <a:gd name="T76" fmla="*/ 110 w 350"/>
                    <a:gd name="T77" fmla="*/ 0 h 183"/>
                    <a:gd name="T78" fmla="*/ 108 w 350"/>
                    <a:gd name="T79" fmla="*/ 0 h 183"/>
                    <a:gd name="T80" fmla="*/ 97 w 350"/>
                    <a:gd name="T81" fmla="*/ 21 h 183"/>
                    <a:gd name="T82" fmla="*/ 97 w 350"/>
                    <a:gd name="T83" fmla="*/ 2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7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141 w 141"/>
                    <a:gd name="T1" fmla="*/ 69 h 69"/>
                    <a:gd name="T2" fmla="*/ 137 w 141"/>
                    <a:gd name="T3" fmla="*/ 65 h 69"/>
                    <a:gd name="T4" fmla="*/ 128 w 141"/>
                    <a:gd name="T5" fmla="*/ 55 h 69"/>
                    <a:gd name="T6" fmla="*/ 122 w 141"/>
                    <a:gd name="T7" fmla="*/ 48 h 69"/>
                    <a:gd name="T8" fmla="*/ 116 w 141"/>
                    <a:gd name="T9" fmla="*/ 42 h 69"/>
                    <a:gd name="T10" fmla="*/ 107 w 141"/>
                    <a:gd name="T11" fmla="*/ 36 h 69"/>
                    <a:gd name="T12" fmla="*/ 97 w 141"/>
                    <a:gd name="T13" fmla="*/ 29 h 69"/>
                    <a:gd name="T14" fmla="*/ 91 w 141"/>
                    <a:gd name="T15" fmla="*/ 25 h 69"/>
                    <a:gd name="T16" fmla="*/ 86 w 141"/>
                    <a:gd name="T17" fmla="*/ 21 h 69"/>
                    <a:gd name="T18" fmla="*/ 78 w 141"/>
                    <a:gd name="T19" fmla="*/ 19 h 69"/>
                    <a:gd name="T20" fmla="*/ 72 w 141"/>
                    <a:gd name="T21" fmla="*/ 17 h 69"/>
                    <a:gd name="T22" fmla="*/ 65 w 141"/>
                    <a:gd name="T23" fmla="*/ 13 h 69"/>
                    <a:gd name="T24" fmla="*/ 59 w 141"/>
                    <a:gd name="T25" fmla="*/ 10 h 69"/>
                    <a:gd name="T26" fmla="*/ 53 w 141"/>
                    <a:gd name="T27" fmla="*/ 8 h 69"/>
                    <a:gd name="T28" fmla="*/ 48 w 141"/>
                    <a:gd name="T29" fmla="*/ 8 h 69"/>
                    <a:gd name="T30" fmla="*/ 42 w 141"/>
                    <a:gd name="T31" fmla="*/ 4 h 69"/>
                    <a:gd name="T32" fmla="*/ 36 w 141"/>
                    <a:gd name="T33" fmla="*/ 2 h 69"/>
                    <a:gd name="T34" fmla="*/ 31 w 141"/>
                    <a:gd name="T35" fmla="*/ 0 h 69"/>
                    <a:gd name="T36" fmla="*/ 27 w 141"/>
                    <a:gd name="T37" fmla="*/ 0 h 69"/>
                    <a:gd name="T38" fmla="*/ 23 w 141"/>
                    <a:gd name="T39" fmla="*/ 0 h 69"/>
                    <a:gd name="T40" fmla="*/ 21 w 141"/>
                    <a:gd name="T41" fmla="*/ 0 h 69"/>
                    <a:gd name="T42" fmla="*/ 0 w 141"/>
                    <a:gd name="T43" fmla="*/ 23 h 69"/>
                    <a:gd name="T44" fmla="*/ 48 w 141"/>
                    <a:gd name="T45" fmla="*/ 53 h 69"/>
                    <a:gd name="T46" fmla="*/ 141 w 141"/>
                    <a:gd name="T47" fmla="*/ 69 h 69"/>
                    <a:gd name="T48" fmla="*/ 141 w 141"/>
                    <a:gd name="T4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8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76 w 76"/>
                    <a:gd name="T1" fmla="*/ 12 h 29"/>
                    <a:gd name="T2" fmla="*/ 19 w 76"/>
                    <a:gd name="T3" fmla="*/ 0 h 29"/>
                    <a:gd name="T4" fmla="*/ 0 w 76"/>
                    <a:gd name="T5" fmla="*/ 12 h 29"/>
                    <a:gd name="T6" fmla="*/ 30 w 76"/>
                    <a:gd name="T7" fmla="*/ 29 h 29"/>
                    <a:gd name="T8" fmla="*/ 76 w 76"/>
                    <a:gd name="T9" fmla="*/ 12 h 29"/>
                    <a:gd name="T10" fmla="*/ 76 w 76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59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150 w 245"/>
                    <a:gd name="T1" fmla="*/ 0 h 279"/>
                    <a:gd name="T2" fmla="*/ 245 w 245"/>
                    <a:gd name="T3" fmla="*/ 181 h 279"/>
                    <a:gd name="T4" fmla="*/ 74 w 245"/>
                    <a:gd name="T5" fmla="*/ 279 h 279"/>
                    <a:gd name="T6" fmla="*/ 0 w 245"/>
                    <a:gd name="T7" fmla="*/ 57 h 279"/>
                    <a:gd name="T8" fmla="*/ 150 w 245"/>
                    <a:gd name="T9" fmla="*/ 0 h 279"/>
                    <a:gd name="T10" fmla="*/ 150 w 245"/>
                    <a:gd name="T1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0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266 h 409"/>
                    <a:gd name="T2" fmla="*/ 0 w 488"/>
                    <a:gd name="T3" fmla="*/ 262 h 409"/>
                    <a:gd name="T4" fmla="*/ 2 w 488"/>
                    <a:gd name="T5" fmla="*/ 247 h 409"/>
                    <a:gd name="T6" fmla="*/ 2 w 488"/>
                    <a:gd name="T7" fmla="*/ 238 h 409"/>
                    <a:gd name="T8" fmla="*/ 5 w 488"/>
                    <a:gd name="T9" fmla="*/ 226 h 409"/>
                    <a:gd name="T10" fmla="*/ 7 w 488"/>
                    <a:gd name="T11" fmla="*/ 213 h 409"/>
                    <a:gd name="T12" fmla="*/ 11 w 488"/>
                    <a:gd name="T13" fmla="*/ 200 h 409"/>
                    <a:gd name="T14" fmla="*/ 15 w 488"/>
                    <a:gd name="T15" fmla="*/ 184 h 409"/>
                    <a:gd name="T16" fmla="*/ 22 w 488"/>
                    <a:gd name="T17" fmla="*/ 169 h 409"/>
                    <a:gd name="T18" fmla="*/ 28 w 488"/>
                    <a:gd name="T19" fmla="*/ 152 h 409"/>
                    <a:gd name="T20" fmla="*/ 36 w 488"/>
                    <a:gd name="T21" fmla="*/ 137 h 409"/>
                    <a:gd name="T22" fmla="*/ 45 w 488"/>
                    <a:gd name="T23" fmla="*/ 120 h 409"/>
                    <a:gd name="T24" fmla="*/ 57 w 488"/>
                    <a:gd name="T25" fmla="*/ 103 h 409"/>
                    <a:gd name="T26" fmla="*/ 70 w 488"/>
                    <a:gd name="T27" fmla="*/ 87 h 409"/>
                    <a:gd name="T28" fmla="*/ 83 w 488"/>
                    <a:gd name="T29" fmla="*/ 74 h 409"/>
                    <a:gd name="T30" fmla="*/ 98 w 488"/>
                    <a:gd name="T31" fmla="*/ 59 h 409"/>
                    <a:gd name="T32" fmla="*/ 117 w 488"/>
                    <a:gd name="T33" fmla="*/ 46 h 409"/>
                    <a:gd name="T34" fmla="*/ 135 w 488"/>
                    <a:gd name="T35" fmla="*/ 34 h 409"/>
                    <a:gd name="T36" fmla="*/ 155 w 488"/>
                    <a:gd name="T37" fmla="*/ 25 h 409"/>
                    <a:gd name="T38" fmla="*/ 174 w 488"/>
                    <a:gd name="T39" fmla="*/ 17 h 409"/>
                    <a:gd name="T40" fmla="*/ 195 w 488"/>
                    <a:gd name="T41" fmla="*/ 9 h 409"/>
                    <a:gd name="T42" fmla="*/ 218 w 488"/>
                    <a:gd name="T43" fmla="*/ 4 h 409"/>
                    <a:gd name="T44" fmla="*/ 241 w 488"/>
                    <a:gd name="T45" fmla="*/ 2 h 409"/>
                    <a:gd name="T46" fmla="*/ 262 w 488"/>
                    <a:gd name="T47" fmla="*/ 0 h 409"/>
                    <a:gd name="T48" fmla="*/ 283 w 488"/>
                    <a:gd name="T49" fmla="*/ 0 h 409"/>
                    <a:gd name="T50" fmla="*/ 306 w 488"/>
                    <a:gd name="T51" fmla="*/ 2 h 409"/>
                    <a:gd name="T52" fmla="*/ 327 w 488"/>
                    <a:gd name="T53" fmla="*/ 8 h 409"/>
                    <a:gd name="T54" fmla="*/ 347 w 488"/>
                    <a:gd name="T55" fmla="*/ 13 h 409"/>
                    <a:gd name="T56" fmla="*/ 368 w 488"/>
                    <a:gd name="T57" fmla="*/ 23 h 409"/>
                    <a:gd name="T58" fmla="*/ 387 w 488"/>
                    <a:gd name="T59" fmla="*/ 32 h 409"/>
                    <a:gd name="T60" fmla="*/ 406 w 488"/>
                    <a:gd name="T61" fmla="*/ 47 h 409"/>
                    <a:gd name="T62" fmla="*/ 422 w 488"/>
                    <a:gd name="T63" fmla="*/ 61 h 409"/>
                    <a:gd name="T64" fmla="*/ 435 w 488"/>
                    <a:gd name="T65" fmla="*/ 78 h 409"/>
                    <a:gd name="T66" fmla="*/ 446 w 488"/>
                    <a:gd name="T67" fmla="*/ 95 h 409"/>
                    <a:gd name="T68" fmla="*/ 458 w 488"/>
                    <a:gd name="T69" fmla="*/ 114 h 409"/>
                    <a:gd name="T70" fmla="*/ 465 w 488"/>
                    <a:gd name="T71" fmla="*/ 135 h 409"/>
                    <a:gd name="T72" fmla="*/ 473 w 488"/>
                    <a:gd name="T73" fmla="*/ 156 h 409"/>
                    <a:gd name="T74" fmla="*/ 479 w 488"/>
                    <a:gd name="T75" fmla="*/ 177 h 409"/>
                    <a:gd name="T76" fmla="*/ 482 w 488"/>
                    <a:gd name="T77" fmla="*/ 200 h 409"/>
                    <a:gd name="T78" fmla="*/ 484 w 488"/>
                    <a:gd name="T79" fmla="*/ 219 h 409"/>
                    <a:gd name="T80" fmla="*/ 486 w 488"/>
                    <a:gd name="T81" fmla="*/ 239 h 409"/>
                    <a:gd name="T82" fmla="*/ 486 w 488"/>
                    <a:gd name="T83" fmla="*/ 260 h 409"/>
                    <a:gd name="T84" fmla="*/ 488 w 488"/>
                    <a:gd name="T85" fmla="*/ 279 h 409"/>
                    <a:gd name="T86" fmla="*/ 486 w 488"/>
                    <a:gd name="T87" fmla="*/ 297 h 409"/>
                    <a:gd name="T88" fmla="*/ 486 w 488"/>
                    <a:gd name="T89" fmla="*/ 314 h 409"/>
                    <a:gd name="T90" fmla="*/ 484 w 488"/>
                    <a:gd name="T91" fmla="*/ 327 h 409"/>
                    <a:gd name="T92" fmla="*/ 482 w 488"/>
                    <a:gd name="T93" fmla="*/ 342 h 409"/>
                    <a:gd name="T94" fmla="*/ 480 w 488"/>
                    <a:gd name="T95" fmla="*/ 359 h 409"/>
                    <a:gd name="T96" fmla="*/ 477 w 488"/>
                    <a:gd name="T97" fmla="*/ 371 h 409"/>
                    <a:gd name="T98" fmla="*/ 473 w 488"/>
                    <a:gd name="T99" fmla="*/ 382 h 409"/>
                    <a:gd name="T100" fmla="*/ 471 w 488"/>
                    <a:gd name="T101" fmla="*/ 382 h 409"/>
                    <a:gd name="T102" fmla="*/ 98 w 488"/>
                    <a:gd name="T103" fmla="*/ 409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1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78 w 418"/>
                    <a:gd name="T1" fmla="*/ 0 h 524"/>
                    <a:gd name="T2" fmla="*/ 66 w 418"/>
                    <a:gd name="T3" fmla="*/ 5 h 524"/>
                    <a:gd name="T4" fmla="*/ 51 w 418"/>
                    <a:gd name="T5" fmla="*/ 21 h 524"/>
                    <a:gd name="T6" fmla="*/ 38 w 418"/>
                    <a:gd name="T7" fmla="*/ 38 h 524"/>
                    <a:gd name="T8" fmla="*/ 30 w 418"/>
                    <a:gd name="T9" fmla="*/ 49 h 524"/>
                    <a:gd name="T10" fmla="*/ 23 w 418"/>
                    <a:gd name="T11" fmla="*/ 64 h 524"/>
                    <a:gd name="T12" fmla="*/ 15 w 418"/>
                    <a:gd name="T13" fmla="*/ 79 h 524"/>
                    <a:gd name="T14" fmla="*/ 11 w 418"/>
                    <a:gd name="T15" fmla="*/ 97 h 524"/>
                    <a:gd name="T16" fmla="*/ 6 w 418"/>
                    <a:gd name="T17" fmla="*/ 114 h 524"/>
                    <a:gd name="T18" fmla="*/ 4 w 418"/>
                    <a:gd name="T19" fmla="*/ 129 h 524"/>
                    <a:gd name="T20" fmla="*/ 0 w 418"/>
                    <a:gd name="T21" fmla="*/ 140 h 524"/>
                    <a:gd name="T22" fmla="*/ 0 w 418"/>
                    <a:gd name="T23" fmla="*/ 154 h 524"/>
                    <a:gd name="T24" fmla="*/ 66 w 418"/>
                    <a:gd name="T25" fmla="*/ 365 h 524"/>
                    <a:gd name="T26" fmla="*/ 184 w 418"/>
                    <a:gd name="T27" fmla="*/ 458 h 524"/>
                    <a:gd name="T28" fmla="*/ 279 w 418"/>
                    <a:gd name="T29" fmla="*/ 524 h 524"/>
                    <a:gd name="T30" fmla="*/ 409 w 418"/>
                    <a:gd name="T31" fmla="*/ 433 h 524"/>
                    <a:gd name="T32" fmla="*/ 410 w 418"/>
                    <a:gd name="T33" fmla="*/ 422 h 524"/>
                    <a:gd name="T34" fmla="*/ 414 w 418"/>
                    <a:gd name="T35" fmla="*/ 410 h 524"/>
                    <a:gd name="T36" fmla="*/ 416 w 418"/>
                    <a:gd name="T37" fmla="*/ 397 h 524"/>
                    <a:gd name="T38" fmla="*/ 418 w 418"/>
                    <a:gd name="T39" fmla="*/ 382 h 524"/>
                    <a:gd name="T40" fmla="*/ 418 w 418"/>
                    <a:gd name="T41" fmla="*/ 367 h 524"/>
                    <a:gd name="T42" fmla="*/ 414 w 418"/>
                    <a:gd name="T43" fmla="*/ 349 h 524"/>
                    <a:gd name="T44" fmla="*/ 409 w 418"/>
                    <a:gd name="T45" fmla="*/ 330 h 524"/>
                    <a:gd name="T46" fmla="*/ 401 w 418"/>
                    <a:gd name="T47" fmla="*/ 313 h 524"/>
                    <a:gd name="T48" fmla="*/ 393 w 418"/>
                    <a:gd name="T49" fmla="*/ 296 h 524"/>
                    <a:gd name="T50" fmla="*/ 388 w 418"/>
                    <a:gd name="T51" fmla="*/ 283 h 524"/>
                    <a:gd name="T52" fmla="*/ 382 w 418"/>
                    <a:gd name="T53" fmla="*/ 270 h 524"/>
                    <a:gd name="T54" fmla="*/ 374 w 418"/>
                    <a:gd name="T55" fmla="*/ 258 h 524"/>
                    <a:gd name="T56" fmla="*/ 369 w 418"/>
                    <a:gd name="T57" fmla="*/ 249 h 524"/>
                    <a:gd name="T58" fmla="*/ 367 w 418"/>
                    <a:gd name="T59" fmla="*/ 247 h 524"/>
                    <a:gd name="T60" fmla="*/ 359 w 418"/>
                    <a:gd name="T61" fmla="*/ 247 h 524"/>
                    <a:gd name="T62" fmla="*/ 344 w 418"/>
                    <a:gd name="T63" fmla="*/ 245 h 524"/>
                    <a:gd name="T64" fmla="*/ 323 w 418"/>
                    <a:gd name="T65" fmla="*/ 243 h 524"/>
                    <a:gd name="T66" fmla="*/ 308 w 418"/>
                    <a:gd name="T67" fmla="*/ 239 h 524"/>
                    <a:gd name="T68" fmla="*/ 295 w 418"/>
                    <a:gd name="T69" fmla="*/ 237 h 524"/>
                    <a:gd name="T70" fmla="*/ 283 w 418"/>
                    <a:gd name="T71" fmla="*/ 233 h 524"/>
                    <a:gd name="T72" fmla="*/ 270 w 418"/>
                    <a:gd name="T73" fmla="*/ 232 h 524"/>
                    <a:gd name="T74" fmla="*/ 257 w 418"/>
                    <a:gd name="T75" fmla="*/ 228 h 524"/>
                    <a:gd name="T76" fmla="*/ 245 w 418"/>
                    <a:gd name="T77" fmla="*/ 224 h 524"/>
                    <a:gd name="T78" fmla="*/ 232 w 418"/>
                    <a:gd name="T79" fmla="*/ 220 h 524"/>
                    <a:gd name="T80" fmla="*/ 220 w 418"/>
                    <a:gd name="T81" fmla="*/ 216 h 524"/>
                    <a:gd name="T82" fmla="*/ 209 w 418"/>
                    <a:gd name="T83" fmla="*/ 213 h 524"/>
                    <a:gd name="T84" fmla="*/ 196 w 418"/>
                    <a:gd name="T85" fmla="*/ 207 h 524"/>
                    <a:gd name="T86" fmla="*/ 179 w 418"/>
                    <a:gd name="T87" fmla="*/ 197 h 524"/>
                    <a:gd name="T88" fmla="*/ 160 w 418"/>
                    <a:gd name="T89" fmla="*/ 184 h 524"/>
                    <a:gd name="T90" fmla="*/ 142 w 418"/>
                    <a:gd name="T91" fmla="*/ 171 h 524"/>
                    <a:gd name="T92" fmla="*/ 127 w 418"/>
                    <a:gd name="T93" fmla="*/ 156 h 524"/>
                    <a:gd name="T94" fmla="*/ 112 w 418"/>
                    <a:gd name="T95" fmla="*/ 138 h 524"/>
                    <a:gd name="T96" fmla="*/ 101 w 418"/>
                    <a:gd name="T97" fmla="*/ 121 h 524"/>
                    <a:gd name="T98" fmla="*/ 93 w 418"/>
                    <a:gd name="T99" fmla="*/ 102 h 524"/>
                    <a:gd name="T100" fmla="*/ 85 w 418"/>
                    <a:gd name="T101" fmla="*/ 85 h 524"/>
                    <a:gd name="T102" fmla="*/ 80 w 418"/>
                    <a:gd name="T103" fmla="*/ 66 h 524"/>
                    <a:gd name="T104" fmla="*/ 78 w 418"/>
                    <a:gd name="T105" fmla="*/ 47 h 524"/>
                    <a:gd name="T106" fmla="*/ 78 w 418"/>
                    <a:gd name="T107" fmla="*/ 34 h 524"/>
                    <a:gd name="T108" fmla="*/ 78 w 418"/>
                    <a:gd name="T109" fmla="*/ 21 h 524"/>
                    <a:gd name="T110" fmla="*/ 78 w 418"/>
                    <a:gd name="T111" fmla="*/ 11 h 524"/>
                    <a:gd name="T112" fmla="*/ 80 w 418"/>
                    <a:gd name="T113" fmla="*/ 2 h 524"/>
                    <a:gd name="T114" fmla="*/ 80 w 418"/>
                    <a:gd name="T115" fmla="*/ 0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2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9 w 104"/>
                    <a:gd name="T1" fmla="*/ 88 h 120"/>
                    <a:gd name="T2" fmla="*/ 7 w 104"/>
                    <a:gd name="T3" fmla="*/ 86 h 120"/>
                    <a:gd name="T4" fmla="*/ 5 w 104"/>
                    <a:gd name="T5" fmla="*/ 78 h 120"/>
                    <a:gd name="T6" fmla="*/ 5 w 104"/>
                    <a:gd name="T7" fmla="*/ 72 h 120"/>
                    <a:gd name="T8" fmla="*/ 3 w 104"/>
                    <a:gd name="T9" fmla="*/ 67 h 120"/>
                    <a:gd name="T10" fmla="*/ 2 w 104"/>
                    <a:gd name="T11" fmla="*/ 59 h 120"/>
                    <a:gd name="T12" fmla="*/ 2 w 104"/>
                    <a:gd name="T13" fmla="*/ 55 h 120"/>
                    <a:gd name="T14" fmla="*/ 2 w 104"/>
                    <a:gd name="T15" fmla="*/ 48 h 120"/>
                    <a:gd name="T16" fmla="*/ 0 w 104"/>
                    <a:gd name="T17" fmla="*/ 40 h 120"/>
                    <a:gd name="T18" fmla="*/ 0 w 104"/>
                    <a:gd name="T19" fmla="*/ 32 h 120"/>
                    <a:gd name="T20" fmla="*/ 2 w 104"/>
                    <a:gd name="T21" fmla="*/ 29 h 120"/>
                    <a:gd name="T22" fmla="*/ 2 w 104"/>
                    <a:gd name="T23" fmla="*/ 21 h 120"/>
                    <a:gd name="T24" fmla="*/ 3 w 104"/>
                    <a:gd name="T25" fmla="*/ 15 h 120"/>
                    <a:gd name="T26" fmla="*/ 5 w 104"/>
                    <a:gd name="T27" fmla="*/ 12 h 120"/>
                    <a:gd name="T28" fmla="*/ 9 w 104"/>
                    <a:gd name="T29" fmla="*/ 8 h 120"/>
                    <a:gd name="T30" fmla="*/ 15 w 104"/>
                    <a:gd name="T31" fmla="*/ 2 h 120"/>
                    <a:gd name="T32" fmla="*/ 24 w 104"/>
                    <a:gd name="T33" fmla="*/ 0 h 120"/>
                    <a:gd name="T34" fmla="*/ 28 w 104"/>
                    <a:gd name="T35" fmla="*/ 0 h 120"/>
                    <a:gd name="T36" fmla="*/ 34 w 104"/>
                    <a:gd name="T37" fmla="*/ 0 h 120"/>
                    <a:gd name="T38" fmla="*/ 42 w 104"/>
                    <a:gd name="T39" fmla="*/ 2 h 120"/>
                    <a:gd name="T40" fmla="*/ 47 w 104"/>
                    <a:gd name="T41" fmla="*/ 6 h 120"/>
                    <a:gd name="T42" fmla="*/ 53 w 104"/>
                    <a:gd name="T43" fmla="*/ 6 h 120"/>
                    <a:gd name="T44" fmla="*/ 59 w 104"/>
                    <a:gd name="T45" fmla="*/ 10 h 120"/>
                    <a:gd name="T46" fmla="*/ 64 w 104"/>
                    <a:gd name="T47" fmla="*/ 13 h 120"/>
                    <a:gd name="T48" fmla="*/ 70 w 104"/>
                    <a:gd name="T49" fmla="*/ 17 h 120"/>
                    <a:gd name="T50" fmla="*/ 81 w 104"/>
                    <a:gd name="T51" fmla="*/ 25 h 120"/>
                    <a:gd name="T52" fmla="*/ 91 w 104"/>
                    <a:gd name="T53" fmla="*/ 34 h 120"/>
                    <a:gd name="T54" fmla="*/ 97 w 104"/>
                    <a:gd name="T55" fmla="*/ 42 h 120"/>
                    <a:gd name="T56" fmla="*/ 100 w 104"/>
                    <a:gd name="T57" fmla="*/ 51 h 120"/>
                    <a:gd name="T58" fmla="*/ 104 w 104"/>
                    <a:gd name="T59" fmla="*/ 59 h 120"/>
                    <a:gd name="T60" fmla="*/ 104 w 104"/>
                    <a:gd name="T61" fmla="*/ 69 h 120"/>
                    <a:gd name="T62" fmla="*/ 104 w 104"/>
                    <a:gd name="T63" fmla="*/ 76 h 120"/>
                    <a:gd name="T64" fmla="*/ 102 w 104"/>
                    <a:gd name="T65" fmla="*/ 84 h 120"/>
                    <a:gd name="T66" fmla="*/ 99 w 104"/>
                    <a:gd name="T67" fmla="*/ 91 h 120"/>
                    <a:gd name="T68" fmla="*/ 97 w 104"/>
                    <a:gd name="T69" fmla="*/ 97 h 120"/>
                    <a:gd name="T70" fmla="*/ 89 w 104"/>
                    <a:gd name="T71" fmla="*/ 107 h 120"/>
                    <a:gd name="T72" fmla="*/ 81 w 104"/>
                    <a:gd name="T73" fmla="*/ 114 h 120"/>
                    <a:gd name="T74" fmla="*/ 76 w 104"/>
                    <a:gd name="T75" fmla="*/ 118 h 120"/>
                    <a:gd name="T76" fmla="*/ 74 w 104"/>
                    <a:gd name="T77" fmla="*/ 120 h 120"/>
                    <a:gd name="T78" fmla="*/ 9 w 104"/>
                    <a:gd name="T79" fmla="*/ 88 h 120"/>
                    <a:gd name="T80" fmla="*/ 9 w 104"/>
                    <a:gd name="T81" fmla="*/ 8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3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21 w 399"/>
                    <a:gd name="T1" fmla="*/ 99 h 411"/>
                    <a:gd name="T2" fmla="*/ 0 w 399"/>
                    <a:gd name="T3" fmla="*/ 224 h 411"/>
                    <a:gd name="T4" fmla="*/ 50 w 399"/>
                    <a:gd name="T5" fmla="*/ 411 h 411"/>
                    <a:gd name="T6" fmla="*/ 399 w 399"/>
                    <a:gd name="T7" fmla="*/ 319 h 411"/>
                    <a:gd name="T8" fmla="*/ 338 w 399"/>
                    <a:gd name="T9" fmla="*/ 0 h 411"/>
                    <a:gd name="T10" fmla="*/ 21 w 399"/>
                    <a:gd name="T11" fmla="*/ 99 h 411"/>
                    <a:gd name="T12" fmla="*/ 21 w 399"/>
                    <a:gd name="T13" fmla="*/ 99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4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338 w 338"/>
                    <a:gd name="T1" fmla="*/ 0 h 300"/>
                    <a:gd name="T2" fmla="*/ 0 w 338"/>
                    <a:gd name="T3" fmla="*/ 129 h 300"/>
                    <a:gd name="T4" fmla="*/ 0 w 338"/>
                    <a:gd name="T5" fmla="*/ 131 h 300"/>
                    <a:gd name="T6" fmla="*/ 8 w 338"/>
                    <a:gd name="T7" fmla="*/ 135 h 300"/>
                    <a:gd name="T8" fmla="*/ 15 w 338"/>
                    <a:gd name="T9" fmla="*/ 140 h 300"/>
                    <a:gd name="T10" fmla="*/ 27 w 338"/>
                    <a:gd name="T11" fmla="*/ 152 h 300"/>
                    <a:gd name="T12" fmla="*/ 32 w 338"/>
                    <a:gd name="T13" fmla="*/ 156 h 300"/>
                    <a:gd name="T14" fmla="*/ 38 w 338"/>
                    <a:gd name="T15" fmla="*/ 163 h 300"/>
                    <a:gd name="T16" fmla="*/ 44 w 338"/>
                    <a:gd name="T17" fmla="*/ 169 h 300"/>
                    <a:gd name="T18" fmla="*/ 51 w 338"/>
                    <a:gd name="T19" fmla="*/ 175 h 300"/>
                    <a:gd name="T20" fmla="*/ 59 w 338"/>
                    <a:gd name="T21" fmla="*/ 182 h 300"/>
                    <a:gd name="T22" fmla="*/ 65 w 338"/>
                    <a:gd name="T23" fmla="*/ 190 h 300"/>
                    <a:gd name="T24" fmla="*/ 72 w 338"/>
                    <a:gd name="T25" fmla="*/ 197 h 300"/>
                    <a:gd name="T26" fmla="*/ 80 w 338"/>
                    <a:gd name="T27" fmla="*/ 205 h 300"/>
                    <a:gd name="T28" fmla="*/ 84 w 338"/>
                    <a:gd name="T29" fmla="*/ 211 h 300"/>
                    <a:gd name="T30" fmla="*/ 89 w 338"/>
                    <a:gd name="T31" fmla="*/ 220 h 300"/>
                    <a:gd name="T32" fmla="*/ 93 w 338"/>
                    <a:gd name="T33" fmla="*/ 228 h 300"/>
                    <a:gd name="T34" fmla="*/ 99 w 338"/>
                    <a:gd name="T35" fmla="*/ 235 h 300"/>
                    <a:gd name="T36" fmla="*/ 101 w 338"/>
                    <a:gd name="T37" fmla="*/ 243 h 300"/>
                    <a:gd name="T38" fmla="*/ 105 w 338"/>
                    <a:gd name="T39" fmla="*/ 251 h 300"/>
                    <a:gd name="T40" fmla="*/ 106 w 338"/>
                    <a:gd name="T41" fmla="*/ 258 h 300"/>
                    <a:gd name="T42" fmla="*/ 110 w 338"/>
                    <a:gd name="T43" fmla="*/ 266 h 300"/>
                    <a:gd name="T44" fmla="*/ 110 w 338"/>
                    <a:gd name="T45" fmla="*/ 273 h 300"/>
                    <a:gd name="T46" fmla="*/ 112 w 338"/>
                    <a:gd name="T47" fmla="*/ 279 h 300"/>
                    <a:gd name="T48" fmla="*/ 114 w 338"/>
                    <a:gd name="T49" fmla="*/ 285 h 300"/>
                    <a:gd name="T50" fmla="*/ 116 w 338"/>
                    <a:gd name="T51" fmla="*/ 291 h 300"/>
                    <a:gd name="T52" fmla="*/ 116 w 338"/>
                    <a:gd name="T53" fmla="*/ 296 h 300"/>
                    <a:gd name="T54" fmla="*/ 118 w 338"/>
                    <a:gd name="T55" fmla="*/ 300 h 300"/>
                    <a:gd name="T56" fmla="*/ 338 w 338"/>
                    <a:gd name="T57" fmla="*/ 0 h 300"/>
                    <a:gd name="T58" fmla="*/ 338 w 338"/>
                    <a:gd name="T59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5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146 w 158"/>
                    <a:gd name="T1" fmla="*/ 186 h 239"/>
                    <a:gd name="T2" fmla="*/ 146 w 158"/>
                    <a:gd name="T3" fmla="*/ 182 h 239"/>
                    <a:gd name="T4" fmla="*/ 150 w 158"/>
                    <a:gd name="T5" fmla="*/ 176 h 239"/>
                    <a:gd name="T6" fmla="*/ 154 w 158"/>
                    <a:gd name="T7" fmla="*/ 169 h 239"/>
                    <a:gd name="T8" fmla="*/ 156 w 158"/>
                    <a:gd name="T9" fmla="*/ 157 h 239"/>
                    <a:gd name="T10" fmla="*/ 158 w 158"/>
                    <a:gd name="T11" fmla="*/ 150 h 239"/>
                    <a:gd name="T12" fmla="*/ 158 w 158"/>
                    <a:gd name="T13" fmla="*/ 142 h 239"/>
                    <a:gd name="T14" fmla="*/ 158 w 158"/>
                    <a:gd name="T15" fmla="*/ 135 h 239"/>
                    <a:gd name="T16" fmla="*/ 158 w 158"/>
                    <a:gd name="T17" fmla="*/ 127 h 239"/>
                    <a:gd name="T18" fmla="*/ 158 w 158"/>
                    <a:gd name="T19" fmla="*/ 119 h 239"/>
                    <a:gd name="T20" fmla="*/ 156 w 158"/>
                    <a:gd name="T21" fmla="*/ 110 h 239"/>
                    <a:gd name="T22" fmla="*/ 154 w 158"/>
                    <a:gd name="T23" fmla="*/ 102 h 239"/>
                    <a:gd name="T24" fmla="*/ 150 w 158"/>
                    <a:gd name="T25" fmla="*/ 95 h 239"/>
                    <a:gd name="T26" fmla="*/ 144 w 158"/>
                    <a:gd name="T27" fmla="*/ 85 h 239"/>
                    <a:gd name="T28" fmla="*/ 139 w 158"/>
                    <a:gd name="T29" fmla="*/ 78 h 239"/>
                    <a:gd name="T30" fmla="*/ 131 w 158"/>
                    <a:gd name="T31" fmla="*/ 68 h 239"/>
                    <a:gd name="T32" fmla="*/ 125 w 158"/>
                    <a:gd name="T33" fmla="*/ 60 h 239"/>
                    <a:gd name="T34" fmla="*/ 118 w 158"/>
                    <a:gd name="T35" fmla="*/ 51 h 239"/>
                    <a:gd name="T36" fmla="*/ 110 w 158"/>
                    <a:gd name="T37" fmla="*/ 43 h 239"/>
                    <a:gd name="T38" fmla="*/ 101 w 158"/>
                    <a:gd name="T39" fmla="*/ 36 h 239"/>
                    <a:gd name="T40" fmla="*/ 95 w 158"/>
                    <a:gd name="T41" fmla="*/ 28 h 239"/>
                    <a:gd name="T42" fmla="*/ 86 w 158"/>
                    <a:gd name="T43" fmla="*/ 20 h 239"/>
                    <a:gd name="T44" fmla="*/ 80 w 158"/>
                    <a:gd name="T45" fmla="*/ 17 h 239"/>
                    <a:gd name="T46" fmla="*/ 72 w 158"/>
                    <a:gd name="T47" fmla="*/ 9 h 239"/>
                    <a:gd name="T48" fmla="*/ 67 w 158"/>
                    <a:gd name="T49" fmla="*/ 7 h 239"/>
                    <a:gd name="T50" fmla="*/ 59 w 158"/>
                    <a:gd name="T51" fmla="*/ 0 h 239"/>
                    <a:gd name="T52" fmla="*/ 57 w 158"/>
                    <a:gd name="T53" fmla="*/ 0 h 239"/>
                    <a:gd name="T54" fmla="*/ 0 w 158"/>
                    <a:gd name="T55" fmla="*/ 30 h 239"/>
                    <a:gd name="T56" fmla="*/ 46 w 158"/>
                    <a:gd name="T57" fmla="*/ 239 h 239"/>
                    <a:gd name="T58" fmla="*/ 122 w 158"/>
                    <a:gd name="T59" fmla="*/ 205 h 239"/>
                    <a:gd name="T60" fmla="*/ 146 w 158"/>
                    <a:gd name="T61" fmla="*/ 186 h 239"/>
                    <a:gd name="T62" fmla="*/ 146 w 158"/>
                    <a:gd name="T63" fmla="*/ 186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6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30 h 129"/>
                    <a:gd name="T2" fmla="*/ 93 w 93"/>
                    <a:gd name="T3" fmla="*/ 129 h 129"/>
                    <a:gd name="T4" fmla="*/ 78 w 93"/>
                    <a:gd name="T5" fmla="*/ 38 h 129"/>
                    <a:gd name="T6" fmla="*/ 45 w 93"/>
                    <a:gd name="T7" fmla="*/ 0 h 129"/>
                    <a:gd name="T8" fmla="*/ 0 w 93"/>
                    <a:gd name="T9" fmla="*/ 30 h 129"/>
                    <a:gd name="T10" fmla="*/ 0 w 93"/>
                    <a:gd name="T11" fmla="*/ 3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7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25 h 245"/>
                    <a:gd name="T2" fmla="*/ 66 w 346"/>
                    <a:gd name="T3" fmla="*/ 6 h 245"/>
                    <a:gd name="T4" fmla="*/ 199 w 346"/>
                    <a:gd name="T5" fmla="*/ 21 h 245"/>
                    <a:gd name="T6" fmla="*/ 279 w 346"/>
                    <a:gd name="T7" fmla="*/ 0 h 245"/>
                    <a:gd name="T8" fmla="*/ 346 w 346"/>
                    <a:gd name="T9" fmla="*/ 88 h 245"/>
                    <a:gd name="T10" fmla="*/ 232 w 346"/>
                    <a:gd name="T11" fmla="*/ 207 h 245"/>
                    <a:gd name="T12" fmla="*/ 203 w 346"/>
                    <a:gd name="T13" fmla="*/ 245 h 245"/>
                    <a:gd name="T14" fmla="*/ 100 w 346"/>
                    <a:gd name="T15" fmla="*/ 245 h 245"/>
                    <a:gd name="T16" fmla="*/ 0 w 346"/>
                    <a:gd name="T17" fmla="*/ 25 h 245"/>
                    <a:gd name="T18" fmla="*/ 0 w 346"/>
                    <a:gd name="T19" fmla="*/ 2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8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7 w 228"/>
                    <a:gd name="T1" fmla="*/ 0 h 220"/>
                    <a:gd name="T2" fmla="*/ 70 w 228"/>
                    <a:gd name="T3" fmla="*/ 70 h 220"/>
                    <a:gd name="T4" fmla="*/ 72 w 228"/>
                    <a:gd name="T5" fmla="*/ 95 h 220"/>
                    <a:gd name="T6" fmla="*/ 110 w 228"/>
                    <a:gd name="T7" fmla="*/ 116 h 220"/>
                    <a:gd name="T8" fmla="*/ 131 w 228"/>
                    <a:gd name="T9" fmla="*/ 142 h 220"/>
                    <a:gd name="T10" fmla="*/ 228 w 228"/>
                    <a:gd name="T11" fmla="*/ 106 h 220"/>
                    <a:gd name="T12" fmla="*/ 197 w 228"/>
                    <a:gd name="T13" fmla="*/ 163 h 220"/>
                    <a:gd name="T14" fmla="*/ 150 w 228"/>
                    <a:gd name="T15" fmla="*/ 165 h 220"/>
                    <a:gd name="T16" fmla="*/ 135 w 228"/>
                    <a:gd name="T17" fmla="*/ 220 h 220"/>
                    <a:gd name="T18" fmla="*/ 79 w 228"/>
                    <a:gd name="T19" fmla="*/ 220 h 220"/>
                    <a:gd name="T20" fmla="*/ 70 w 228"/>
                    <a:gd name="T21" fmla="*/ 194 h 220"/>
                    <a:gd name="T22" fmla="*/ 0 w 228"/>
                    <a:gd name="T23" fmla="*/ 123 h 220"/>
                    <a:gd name="T24" fmla="*/ 17 w 228"/>
                    <a:gd name="T25" fmla="*/ 0 h 220"/>
                    <a:gd name="T26" fmla="*/ 17 w 228"/>
                    <a:gd name="T27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69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8 h 137"/>
                    <a:gd name="T2" fmla="*/ 0 w 114"/>
                    <a:gd name="T3" fmla="*/ 8 h 137"/>
                    <a:gd name="T4" fmla="*/ 5 w 114"/>
                    <a:gd name="T5" fmla="*/ 13 h 137"/>
                    <a:gd name="T6" fmla="*/ 13 w 114"/>
                    <a:gd name="T7" fmla="*/ 17 h 137"/>
                    <a:gd name="T8" fmla="*/ 23 w 114"/>
                    <a:gd name="T9" fmla="*/ 25 h 137"/>
                    <a:gd name="T10" fmla="*/ 32 w 114"/>
                    <a:gd name="T11" fmla="*/ 32 h 137"/>
                    <a:gd name="T12" fmla="*/ 43 w 114"/>
                    <a:gd name="T13" fmla="*/ 42 h 137"/>
                    <a:gd name="T14" fmla="*/ 51 w 114"/>
                    <a:gd name="T15" fmla="*/ 53 h 137"/>
                    <a:gd name="T16" fmla="*/ 61 w 114"/>
                    <a:gd name="T17" fmla="*/ 65 h 137"/>
                    <a:gd name="T18" fmla="*/ 62 w 114"/>
                    <a:gd name="T19" fmla="*/ 70 h 137"/>
                    <a:gd name="T20" fmla="*/ 64 w 114"/>
                    <a:gd name="T21" fmla="*/ 76 h 137"/>
                    <a:gd name="T22" fmla="*/ 66 w 114"/>
                    <a:gd name="T23" fmla="*/ 84 h 137"/>
                    <a:gd name="T24" fmla="*/ 68 w 114"/>
                    <a:gd name="T25" fmla="*/ 89 h 137"/>
                    <a:gd name="T26" fmla="*/ 68 w 114"/>
                    <a:gd name="T27" fmla="*/ 95 h 137"/>
                    <a:gd name="T28" fmla="*/ 70 w 114"/>
                    <a:gd name="T29" fmla="*/ 101 h 137"/>
                    <a:gd name="T30" fmla="*/ 70 w 114"/>
                    <a:gd name="T31" fmla="*/ 107 h 137"/>
                    <a:gd name="T32" fmla="*/ 70 w 114"/>
                    <a:gd name="T33" fmla="*/ 112 h 137"/>
                    <a:gd name="T34" fmla="*/ 70 w 114"/>
                    <a:gd name="T35" fmla="*/ 122 h 137"/>
                    <a:gd name="T36" fmla="*/ 70 w 114"/>
                    <a:gd name="T37" fmla="*/ 129 h 137"/>
                    <a:gd name="T38" fmla="*/ 68 w 114"/>
                    <a:gd name="T39" fmla="*/ 133 h 137"/>
                    <a:gd name="T40" fmla="*/ 68 w 114"/>
                    <a:gd name="T41" fmla="*/ 137 h 137"/>
                    <a:gd name="T42" fmla="*/ 114 w 114"/>
                    <a:gd name="T43" fmla="*/ 107 h 137"/>
                    <a:gd name="T44" fmla="*/ 114 w 114"/>
                    <a:gd name="T45" fmla="*/ 105 h 137"/>
                    <a:gd name="T46" fmla="*/ 112 w 114"/>
                    <a:gd name="T47" fmla="*/ 101 h 137"/>
                    <a:gd name="T48" fmla="*/ 108 w 114"/>
                    <a:gd name="T49" fmla="*/ 93 h 137"/>
                    <a:gd name="T50" fmla="*/ 106 w 114"/>
                    <a:gd name="T51" fmla="*/ 84 h 137"/>
                    <a:gd name="T52" fmla="*/ 100 w 114"/>
                    <a:gd name="T53" fmla="*/ 74 h 137"/>
                    <a:gd name="T54" fmla="*/ 97 w 114"/>
                    <a:gd name="T55" fmla="*/ 65 h 137"/>
                    <a:gd name="T56" fmla="*/ 89 w 114"/>
                    <a:gd name="T57" fmla="*/ 53 h 137"/>
                    <a:gd name="T58" fmla="*/ 83 w 114"/>
                    <a:gd name="T59" fmla="*/ 44 h 137"/>
                    <a:gd name="T60" fmla="*/ 74 w 114"/>
                    <a:gd name="T61" fmla="*/ 32 h 137"/>
                    <a:gd name="T62" fmla="*/ 66 w 114"/>
                    <a:gd name="T63" fmla="*/ 25 h 137"/>
                    <a:gd name="T64" fmla="*/ 59 w 114"/>
                    <a:gd name="T65" fmla="*/ 17 h 137"/>
                    <a:gd name="T66" fmla="*/ 51 w 114"/>
                    <a:gd name="T67" fmla="*/ 12 h 137"/>
                    <a:gd name="T68" fmla="*/ 42 w 114"/>
                    <a:gd name="T69" fmla="*/ 6 h 137"/>
                    <a:gd name="T70" fmla="*/ 36 w 114"/>
                    <a:gd name="T71" fmla="*/ 2 h 137"/>
                    <a:gd name="T72" fmla="*/ 32 w 114"/>
                    <a:gd name="T73" fmla="*/ 0 h 137"/>
                    <a:gd name="T74" fmla="*/ 0 w 114"/>
                    <a:gd name="T75" fmla="*/ 8 h 137"/>
                    <a:gd name="T76" fmla="*/ 0 w 114"/>
                    <a:gd name="T77" fmla="*/ 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0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36 w 72"/>
                    <a:gd name="T1" fmla="*/ 55 h 55"/>
                    <a:gd name="T2" fmla="*/ 44 w 72"/>
                    <a:gd name="T3" fmla="*/ 53 h 55"/>
                    <a:gd name="T4" fmla="*/ 49 w 72"/>
                    <a:gd name="T5" fmla="*/ 53 h 55"/>
                    <a:gd name="T6" fmla="*/ 55 w 72"/>
                    <a:gd name="T7" fmla="*/ 49 h 55"/>
                    <a:gd name="T8" fmla="*/ 63 w 72"/>
                    <a:gd name="T9" fmla="*/ 47 h 55"/>
                    <a:gd name="T10" fmla="*/ 65 w 72"/>
                    <a:gd name="T11" fmla="*/ 42 h 55"/>
                    <a:gd name="T12" fmla="*/ 68 w 72"/>
                    <a:gd name="T13" fmla="*/ 38 h 55"/>
                    <a:gd name="T14" fmla="*/ 72 w 72"/>
                    <a:gd name="T15" fmla="*/ 32 h 55"/>
                    <a:gd name="T16" fmla="*/ 72 w 72"/>
                    <a:gd name="T17" fmla="*/ 26 h 55"/>
                    <a:gd name="T18" fmla="*/ 72 w 72"/>
                    <a:gd name="T19" fmla="*/ 21 h 55"/>
                    <a:gd name="T20" fmla="*/ 68 w 72"/>
                    <a:gd name="T21" fmla="*/ 15 h 55"/>
                    <a:gd name="T22" fmla="*/ 65 w 72"/>
                    <a:gd name="T23" fmla="*/ 9 h 55"/>
                    <a:gd name="T24" fmla="*/ 63 w 72"/>
                    <a:gd name="T25" fmla="*/ 7 h 55"/>
                    <a:gd name="T26" fmla="*/ 55 w 72"/>
                    <a:gd name="T27" fmla="*/ 4 h 55"/>
                    <a:gd name="T28" fmla="*/ 49 w 72"/>
                    <a:gd name="T29" fmla="*/ 2 h 55"/>
                    <a:gd name="T30" fmla="*/ 44 w 72"/>
                    <a:gd name="T31" fmla="*/ 0 h 55"/>
                    <a:gd name="T32" fmla="*/ 36 w 72"/>
                    <a:gd name="T33" fmla="*/ 0 h 55"/>
                    <a:gd name="T34" fmla="*/ 28 w 72"/>
                    <a:gd name="T35" fmla="*/ 0 h 55"/>
                    <a:gd name="T36" fmla="*/ 21 w 72"/>
                    <a:gd name="T37" fmla="*/ 2 h 55"/>
                    <a:gd name="T38" fmla="*/ 15 w 72"/>
                    <a:gd name="T39" fmla="*/ 4 h 55"/>
                    <a:gd name="T40" fmla="*/ 9 w 72"/>
                    <a:gd name="T41" fmla="*/ 7 h 55"/>
                    <a:gd name="T42" fmla="*/ 4 w 72"/>
                    <a:gd name="T43" fmla="*/ 9 h 55"/>
                    <a:gd name="T44" fmla="*/ 2 w 72"/>
                    <a:gd name="T45" fmla="*/ 15 h 55"/>
                    <a:gd name="T46" fmla="*/ 0 w 72"/>
                    <a:gd name="T47" fmla="*/ 21 h 55"/>
                    <a:gd name="T48" fmla="*/ 0 w 72"/>
                    <a:gd name="T49" fmla="*/ 26 h 55"/>
                    <a:gd name="T50" fmla="*/ 0 w 72"/>
                    <a:gd name="T51" fmla="*/ 32 h 55"/>
                    <a:gd name="T52" fmla="*/ 2 w 72"/>
                    <a:gd name="T53" fmla="*/ 38 h 55"/>
                    <a:gd name="T54" fmla="*/ 4 w 72"/>
                    <a:gd name="T55" fmla="*/ 42 h 55"/>
                    <a:gd name="T56" fmla="*/ 9 w 72"/>
                    <a:gd name="T57" fmla="*/ 47 h 55"/>
                    <a:gd name="T58" fmla="*/ 15 w 72"/>
                    <a:gd name="T59" fmla="*/ 49 h 55"/>
                    <a:gd name="T60" fmla="*/ 21 w 72"/>
                    <a:gd name="T61" fmla="*/ 53 h 55"/>
                    <a:gd name="T62" fmla="*/ 28 w 72"/>
                    <a:gd name="T63" fmla="*/ 53 h 55"/>
                    <a:gd name="T64" fmla="*/ 36 w 72"/>
                    <a:gd name="T65" fmla="*/ 55 h 55"/>
                    <a:gd name="T66" fmla="*/ 36 w 72"/>
                    <a:gd name="T67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1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42 w 42"/>
                    <a:gd name="T3" fmla="*/ 2 h 28"/>
                    <a:gd name="T4" fmla="*/ 34 w 42"/>
                    <a:gd name="T5" fmla="*/ 28 h 28"/>
                    <a:gd name="T6" fmla="*/ 30 w 42"/>
                    <a:gd name="T7" fmla="*/ 26 h 28"/>
                    <a:gd name="T8" fmla="*/ 26 w 42"/>
                    <a:gd name="T9" fmla="*/ 24 h 28"/>
                    <a:gd name="T10" fmla="*/ 17 w 42"/>
                    <a:gd name="T11" fmla="*/ 21 h 28"/>
                    <a:gd name="T12" fmla="*/ 11 w 42"/>
                    <a:gd name="T13" fmla="*/ 17 h 28"/>
                    <a:gd name="T14" fmla="*/ 6 w 42"/>
                    <a:gd name="T15" fmla="*/ 11 h 28"/>
                    <a:gd name="T16" fmla="*/ 2 w 42"/>
                    <a:gd name="T17" fmla="*/ 5 h 28"/>
                    <a:gd name="T18" fmla="*/ 0 w 42"/>
                    <a:gd name="T19" fmla="*/ 2 h 28"/>
                    <a:gd name="T20" fmla="*/ 0 w 42"/>
                    <a:gd name="T21" fmla="*/ 0 h 28"/>
                    <a:gd name="T22" fmla="*/ 0 w 42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2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109 h 133"/>
                    <a:gd name="T2" fmla="*/ 2 w 236"/>
                    <a:gd name="T3" fmla="*/ 105 h 133"/>
                    <a:gd name="T4" fmla="*/ 8 w 236"/>
                    <a:gd name="T5" fmla="*/ 99 h 133"/>
                    <a:gd name="T6" fmla="*/ 12 w 236"/>
                    <a:gd name="T7" fmla="*/ 93 h 133"/>
                    <a:gd name="T8" fmla="*/ 18 w 236"/>
                    <a:gd name="T9" fmla="*/ 90 h 133"/>
                    <a:gd name="T10" fmla="*/ 25 w 236"/>
                    <a:gd name="T11" fmla="*/ 84 h 133"/>
                    <a:gd name="T12" fmla="*/ 33 w 236"/>
                    <a:gd name="T13" fmla="*/ 78 h 133"/>
                    <a:gd name="T14" fmla="*/ 38 w 236"/>
                    <a:gd name="T15" fmla="*/ 73 h 133"/>
                    <a:gd name="T16" fmla="*/ 48 w 236"/>
                    <a:gd name="T17" fmla="*/ 65 h 133"/>
                    <a:gd name="T18" fmla="*/ 54 w 236"/>
                    <a:gd name="T19" fmla="*/ 59 h 133"/>
                    <a:gd name="T20" fmla="*/ 65 w 236"/>
                    <a:gd name="T21" fmla="*/ 52 h 133"/>
                    <a:gd name="T22" fmla="*/ 73 w 236"/>
                    <a:gd name="T23" fmla="*/ 46 h 133"/>
                    <a:gd name="T24" fmla="*/ 80 w 236"/>
                    <a:gd name="T25" fmla="*/ 40 h 133"/>
                    <a:gd name="T26" fmla="*/ 90 w 236"/>
                    <a:gd name="T27" fmla="*/ 35 h 133"/>
                    <a:gd name="T28" fmla="*/ 101 w 236"/>
                    <a:gd name="T29" fmla="*/ 31 h 133"/>
                    <a:gd name="T30" fmla="*/ 107 w 236"/>
                    <a:gd name="T31" fmla="*/ 23 h 133"/>
                    <a:gd name="T32" fmla="*/ 116 w 236"/>
                    <a:gd name="T33" fmla="*/ 19 h 133"/>
                    <a:gd name="T34" fmla="*/ 124 w 236"/>
                    <a:gd name="T35" fmla="*/ 16 h 133"/>
                    <a:gd name="T36" fmla="*/ 133 w 236"/>
                    <a:gd name="T37" fmla="*/ 14 h 133"/>
                    <a:gd name="T38" fmla="*/ 141 w 236"/>
                    <a:gd name="T39" fmla="*/ 10 h 133"/>
                    <a:gd name="T40" fmla="*/ 149 w 236"/>
                    <a:gd name="T41" fmla="*/ 8 h 133"/>
                    <a:gd name="T42" fmla="*/ 156 w 236"/>
                    <a:gd name="T43" fmla="*/ 6 h 133"/>
                    <a:gd name="T44" fmla="*/ 164 w 236"/>
                    <a:gd name="T45" fmla="*/ 4 h 133"/>
                    <a:gd name="T46" fmla="*/ 168 w 236"/>
                    <a:gd name="T47" fmla="*/ 2 h 133"/>
                    <a:gd name="T48" fmla="*/ 173 w 236"/>
                    <a:gd name="T49" fmla="*/ 2 h 133"/>
                    <a:gd name="T50" fmla="*/ 177 w 236"/>
                    <a:gd name="T51" fmla="*/ 0 h 133"/>
                    <a:gd name="T52" fmla="*/ 183 w 236"/>
                    <a:gd name="T53" fmla="*/ 0 h 133"/>
                    <a:gd name="T54" fmla="*/ 189 w 236"/>
                    <a:gd name="T55" fmla="*/ 0 h 133"/>
                    <a:gd name="T56" fmla="*/ 190 w 236"/>
                    <a:gd name="T57" fmla="*/ 0 h 133"/>
                    <a:gd name="T58" fmla="*/ 236 w 236"/>
                    <a:gd name="T59" fmla="*/ 52 h 133"/>
                    <a:gd name="T60" fmla="*/ 16 w 236"/>
                    <a:gd name="T61" fmla="*/ 133 h 133"/>
                    <a:gd name="T62" fmla="*/ 0 w 236"/>
                    <a:gd name="T63" fmla="*/ 109 h 133"/>
                    <a:gd name="T64" fmla="*/ 0 w 236"/>
                    <a:gd name="T65" fmla="*/ 109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3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183 h 183"/>
                    <a:gd name="T2" fmla="*/ 8 w 173"/>
                    <a:gd name="T3" fmla="*/ 111 h 183"/>
                    <a:gd name="T4" fmla="*/ 173 w 173"/>
                    <a:gd name="T5" fmla="*/ 0 h 183"/>
                    <a:gd name="T6" fmla="*/ 173 w 173"/>
                    <a:gd name="T7" fmla="*/ 55 h 183"/>
                    <a:gd name="T8" fmla="*/ 0 w 173"/>
                    <a:gd name="T9" fmla="*/ 183 h 183"/>
                    <a:gd name="T10" fmla="*/ 0 w 173"/>
                    <a:gd name="T1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4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384 w 825"/>
                    <a:gd name="T1" fmla="*/ 0 h 2196"/>
                    <a:gd name="T2" fmla="*/ 543 w 825"/>
                    <a:gd name="T3" fmla="*/ 57 h 2196"/>
                    <a:gd name="T4" fmla="*/ 570 w 825"/>
                    <a:gd name="T5" fmla="*/ 67 h 2196"/>
                    <a:gd name="T6" fmla="*/ 595 w 825"/>
                    <a:gd name="T7" fmla="*/ 78 h 2196"/>
                    <a:gd name="T8" fmla="*/ 616 w 825"/>
                    <a:gd name="T9" fmla="*/ 89 h 2196"/>
                    <a:gd name="T10" fmla="*/ 638 w 825"/>
                    <a:gd name="T11" fmla="*/ 105 h 2196"/>
                    <a:gd name="T12" fmla="*/ 657 w 825"/>
                    <a:gd name="T13" fmla="*/ 116 h 2196"/>
                    <a:gd name="T14" fmla="*/ 676 w 825"/>
                    <a:gd name="T15" fmla="*/ 131 h 2196"/>
                    <a:gd name="T16" fmla="*/ 692 w 825"/>
                    <a:gd name="T17" fmla="*/ 147 h 2196"/>
                    <a:gd name="T18" fmla="*/ 709 w 825"/>
                    <a:gd name="T19" fmla="*/ 162 h 2196"/>
                    <a:gd name="T20" fmla="*/ 724 w 825"/>
                    <a:gd name="T21" fmla="*/ 177 h 2196"/>
                    <a:gd name="T22" fmla="*/ 735 w 825"/>
                    <a:gd name="T23" fmla="*/ 194 h 2196"/>
                    <a:gd name="T24" fmla="*/ 749 w 825"/>
                    <a:gd name="T25" fmla="*/ 211 h 2196"/>
                    <a:gd name="T26" fmla="*/ 760 w 825"/>
                    <a:gd name="T27" fmla="*/ 228 h 2196"/>
                    <a:gd name="T28" fmla="*/ 768 w 825"/>
                    <a:gd name="T29" fmla="*/ 243 h 2196"/>
                    <a:gd name="T30" fmla="*/ 777 w 825"/>
                    <a:gd name="T31" fmla="*/ 262 h 2196"/>
                    <a:gd name="T32" fmla="*/ 785 w 825"/>
                    <a:gd name="T33" fmla="*/ 280 h 2196"/>
                    <a:gd name="T34" fmla="*/ 792 w 825"/>
                    <a:gd name="T35" fmla="*/ 299 h 2196"/>
                    <a:gd name="T36" fmla="*/ 798 w 825"/>
                    <a:gd name="T37" fmla="*/ 316 h 2196"/>
                    <a:gd name="T38" fmla="*/ 804 w 825"/>
                    <a:gd name="T39" fmla="*/ 333 h 2196"/>
                    <a:gd name="T40" fmla="*/ 807 w 825"/>
                    <a:gd name="T41" fmla="*/ 352 h 2196"/>
                    <a:gd name="T42" fmla="*/ 811 w 825"/>
                    <a:gd name="T43" fmla="*/ 369 h 2196"/>
                    <a:gd name="T44" fmla="*/ 813 w 825"/>
                    <a:gd name="T45" fmla="*/ 386 h 2196"/>
                    <a:gd name="T46" fmla="*/ 817 w 825"/>
                    <a:gd name="T47" fmla="*/ 403 h 2196"/>
                    <a:gd name="T48" fmla="*/ 819 w 825"/>
                    <a:gd name="T49" fmla="*/ 420 h 2196"/>
                    <a:gd name="T50" fmla="*/ 821 w 825"/>
                    <a:gd name="T51" fmla="*/ 439 h 2196"/>
                    <a:gd name="T52" fmla="*/ 821 w 825"/>
                    <a:gd name="T53" fmla="*/ 455 h 2196"/>
                    <a:gd name="T54" fmla="*/ 823 w 825"/>
                    <a:gd name="T55" fmla="*/ 472 h 2196"/>
                    <a:gd name="T56" fmla="*/ 823 w 825"/>
                    <a:gd name="T57" fmla="*/ 487 h 2196"/>
                    <a:gd name="T58" fmla="*/ 823 w 825"/>
                    <a:gd name="T59" fmla="*/ 502 h 2196"/>
                    <a:gd name="T60" fmla="*/ 823 w 825"/>
                    <a:gd name="T61" fmla="*/ 517 h 2196"/>
                    <a:gd name="T62" fmla="*/ 823 w 825"/>
                    <a:gd name="T63" fmla="*/ 531 h 2196"/>
                    <a:gd name="T64" fmla="*/ 823 w 825"/>
                    <a:gd name="T65" fmla="*/ 544 h 2196"/>
                    <a:gd name="T66" fmla="*/ 825 w 825"/>
                    <a:gd name="T67" fmla="*/ 557 h 2196"/>
                    <a:gd name="T68" fmla="*/ 695 w 825"/>
                    <a:gd name="T69" fmla="*/ 1654 h 2196"/>
                    <a:gd name="T70" fmla="*/ 581 w 825"/>
                    <a:gd name="T71" fmla="*/ 2196 h 2196"/>
                    <a:gd name="T72" fmla="*/ 0 w 825"/>
                    <a:gd name="T73" fmla="*/ 236 h 2196"/>
                    <a:gd name="T74" fmla="*/ 302 w 825"/>
                    <a:gd name="T75" fmla="*/ 25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5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124 w 130"/>
                    <a:gd name="T3" fmla="*/ 170 h 426"/>
                    <a:gd name="T4" fmla="*/ 130 w 130"/>
                    <a:gd name="T5" fmla="*/ 247 h 426"/>
                    <a:gd name="T6" fmla="*/ 31 w 130"/>
                    <a:gd name="T7" fmla="*/ 426 h 426"/>
                    <a:gd name="T8" fmla="*/ 31 w 130"/>
                    <a:gd name="T9" fmla="*/ 221 h 426"/>
                    <a:gd name="T10" fmla="*/ 0 w 130"/>
                    <a:gd name="T11" fmla="*/ 0 h 426"/>
                    <a:gd name="T12" fmla="*/ 0 w 130"/>
                    <a:gd name="T13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6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507 w 853"/>
                    <a:gd name="T1" fmla="*/ 82 h 2139"/>
                    <a:gd name="T2" fmla="*/ 302 w 853"/>
                    <a:gd name="T3" fmla="*/ 171 h 2139"/>
                    <a:gd name="T4" fmla="*/ 327 w 853"/>
                    <a:gd name="T5" fmla="*/ 181 h 2139"/>
                    <a:gd name="T6" fmla="*/ 344 w 853"/>
                    <a:gd name="T7" fmla="*/ 190 h 2139"/>
                    <a:gd name="T8" fmla="*/ 363 w 853"/>
                    <a:gd name="T9" fmla="*/ 202 h 2139"/>
                    <a:gd name="T10" fmla="*/ 384 w 853"/>
                    <a:gd name="T11" fmla="*/ 215 h 2139"/>
                    <a:gd name="T12" fmla="*/ 410 w 853"/>
                    <a:gd name="T13" fmla="*/ 234 h 2139"/>
                    <a:gd name="T14" fmla="*/ 437 w 853"/>
                    <a:gd name="T15" fmla="*/ 255 h 2139"/>
                    <a:gd name="T16" fmla="*/ 463 w 853"/>
                    <a:gd name="T17" fmla="*/ 283 h 2139"/>
                    <a:gd name="T18" fmla="*/ 494 w 853"/>
                    <a:gd name="T19" fmla="*/ 314 h 2139"/>
                    <a:gd name="T20" fmla="*/ 513 w 853"/>
                    <a:gd name="T21" fmla="*/ 339 h 2139"/>
                    <a:gd name="T22" fmla="*/ 526 w 853"/>
                    <a:gd name="T23" fmla="*/ 358 h 2139"/>
                    <a:gd name="T24" fmla="*/ 541 w 853"/>
                    <a:gd name="T25" fmla="*/ 379 h 2139"/>
                    <a:gd name="T26" fmla="*/ 556 w 853"/>
                    <a:gd name="T27" fmla="*/ 399 h 2139"/>
                    <a:gd name="T28" fmla="*/ 570 w 853"/>
                    <a:gd name="T29" fmla="*/ 424 h 2139"/>
                    <a:gd name="T30" fmla="*/ 583 w 853"/>
                    <a:gd name="T31" fmla="*/ 447 h 2139"/>
                    <a:gd name="T32" fmla="*/ 598 w 853"/>
                    <a:gd name="T33" fmla="*/ 474 h 2139"/>
                    <a:gd name="T34" fmla="*/ 610 w 853"/>
                    <a:gd name="T35" fmla="*/ 500 h 2139"/>
                    <a:gd name="T36" fmla="*/ 623 w 853"/>
                    <a:gd name="T37" fmla="*/ 529 h 2139"/>
                    <a:gd name="T38" fmla="*/ 634 w 853"/>
                    <a:gd name="T39" fmla="*/ 559 h 2139"/>
                    <a:gd name="T40" fmla="*/ 644 w 853"/>
                    <a:gd name="T41" fmla="*/ 590 h 2139"/>
                    <a:gd name="T42" fmla="*/ 653 w 853"/>
                    <a:gd name="T43" fmla="*/ 622 h 2139"/>
                    <a:gd name="T44" fmla="*/ 661 w 853"/>
                    <a:gd name="T45" fmla="*/ 656 h 2139"/>
                    <a:gd name="T46" fmla="*/ 669 w 853"/>
                    <a:gd name="T47" fmla="*/ 692 h 2139"/>
                    <a:gd name="T48" fmla="*/ 674 w 853"/>
                    <a:gd name="T49" fmla="*/ 730 h 2139"/>
                    <a:gd name="T50" fmla="*/ 678 w 853"/>
                    <a:gd name="T51" fmla="*/ 766 h 2139"/>
                    <a:gd name="T52" fmla="*/ 680 w 853"/>
                    <a:gd name="T53" fmla="*/ 806 h 2139"/>
                    <a:gd name="T54" fmla="*/ 682 w 853"/>
                    <a:gd name="T55" fmla="*/ 848 h 2139"/>
                    <a:gd name="T56" fmla="*/ 682 w 853"/>
                    <a:gd name="T57" fmla="*/ 892 h 2139"/>
                    <a:gd name="T58" fmla="*/ 678 w 853"/>
                    <a:gd name="T59" fmla="*/ 936 h 2139"/>
                    <a:gd name="T60" fmla="*/ 674 w 853"/>
                    <a:gd name="T61" fmla="*/ 981 h 2139"/>
                    <a:gd name="T62" fmla="*/ 669 w 853"/>
                    <a:gd name="T63" fmla="*/ 1027 h 2139"/>
                    <a:gd name="T64" fmla="*/ 661 w 853"/>
                    <a:gd name="T65" fmla="*/ 1074 h 2139"/>
                    <a:gd name="T66" fmla="*/ 651 w 853"/>
                    <a:gd name="T67" fmla="*/ 1124 h 2139"/>
                    <a:gd name="T68" fmla="*/ 642 w 853"/>
                    <a:gd name="T69" fmla="*/ 1171 h 2139"/>
                    <a:gd name="T70" fmla="*/ 632 w 853"/>
                    <a:gd name="T71" fmla="*/ 1221 h 2139"/>
                    <a:gd name="T72" fmla="*/ 619 w 853"/>
                    <a:gd name="T73" fmla="*/ 1268 h 2139"/>
                    <a:gd name="T74" fmla="*/ 606 w 853"/>
                    <a:gd name="T75" fmla="*/ 1314 h 2139"/>
                    <a:gd name="T76" fmla="*/ 593 w 853"/>
                    <a:gd name="T77" fmla="*/ 1360 h 2139"/>
                    <a:gd name="T78" fmla="*/ 579 w 853"/>
                    <a:gd name="T79" fmla="*/ 1405 h 2139"/>
                    <a:gd name="T80" fmla="*/ 568 w 853"/>
                    <a:gd name="T81" fmla="*/ 1449 h 2139"/>
                    <a:gd name="T82" fmla="*/ 555 w 853"/>
                    <a:gd name="T83" fmla="*/ 1489 h 2139"/>
                    <a:gd name="T84" fmla="*/ 541 w 853"/>
                    <a:gd name="T85" fmla="*/ 1527 h 2139"/>
                    <a:gd name="T86" fmla="*/ 528 w 853"/>
                    <a:gd name="T87" fmla="*/ 1563 h 2139"/>
                    <a:gd name="T88" fmla="*/ 517 w 853"/>
                    <a:gd name="T89" fmla="*/ 1595 h 2139"/>
                    <a:gd name="T90" fmla="*/ 507 w 853"/>
                    <a:gd name="T91" fmla="*/ 1624 h 2139"/>
                    <a:gd name="T92" fmla="*/ 499 w 853"/>
                    <a:gd name="T93" fmla="*/ 1648 h 2139"/>
                    <a:gd name="T94" fmla="*/ 490 w 853"/>
                    <a:gd name="T95" fmla="*/ 1669 h 2139"/>
                    <a:gd name="T96" fmla="*/ 484 w 853"/>
                    <a:gd name="T97" fmla="*/ 1687 h 2139"/>
                    <a:gd name="T98" fmla="*/ 477 w 853"/>
                    <a:gd name="T99" fmla="*/ 1706 h 2139"/>
                    <a:gd name="T100" fmla="*/ 486 w 853"/>
                    <a:gd name="T101" fmla="*/ 1707 h 2139"/>
                    <a:gd name="T102" fmla="*/ 501 w 853"/>
                    <a:gd name="T103" fmla="*/ 1707 h 2139"/>
                    <a:gd name="T104" fmla="*/ 526 w 853"/>
                    <a:gd name="T105" fmla="*/ 1706 h 2139"/>
                    <a:gd name="T106" fmla="*/ 551 w 853"/>
                    <a:gd name="T107" fmla="*/ 1706 h 2139"/>
                    <a:gd name="T108" fmla="*/ 579 w 853"/>
                    <a:gd name="T109" fmla="*/ 1702 h 2139"/>
                    <a:gd name="T110" fmla="*/ 602 w 853"/>
                    <a:gd name="T111" fmla="*/ 1696 h 2139"/>
                    <a:gd name="T112" fmla="*/ 625 w 853"/>
                    <a:gd name="T113" fmla="*/ 1692 h 2139"/>
                    <a:gd name="T114" fmla="*/ 648 w 853"/>
                    <a:gd name="T115" fmla="*/ 1685 h 2139"/>
                    <a:gd name="T116" fmla="*/ 663 w 853"/>
                    <a:gd name="T117" fmla="*/ 1683 h 2139"/>
                    <a:gd name="T118" fmla="*/ 849 w 853"/>
                    <a:gd name="T119" fmla="*/ 1629 h 2139"/>
                    <a:gd name="T120" fmla="*/ 530 w 853"/>
                    <a:gd name="T121" fmla="*/ 2139 h 2139"/>
                    <a:gd name="T122" fmla="*/ 19 w 853"/>
                    <a:gd name="T123" fmla="*/ 1582 h 2139"/>
                    <a:gd name="T124" fmla="*/ 220 w 853"/>
                    <a:gd name="T125" fmla="*/ 202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7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175 w 283"/>
                    <a:gd name="T1" fmla="*/ 372 h 374"/>
                    <a:gd name="T2" fmla="*/ 167 w 283"/>
                    <a:gd name="T3" fmla="*/ 365 h 374"/>
                    <a:gd name="T4" fmla="*/ 152 w 283"/>
                    <a:gd name="T5" fmla="*/ 350 h 374"/>
                    <a:gd name="T6" fmla="*/ 133 w 283"/>
                    <a:gd name="T7" fmla="*/ 331 h 374"/>
                    <a:gd name="T8" fmla="*/ 118 w 283"/>
                    <a:gd name="T9" fmla="*/ 314 h 374"/>
                    <a:gd name="T10" fmla="*/ 106 w 283"/>
                    <a:gd name="T11" fmla="*/ 302 h 374"/>
                    <a:gd name="T12" fmla="*/ 93 w 283"/>
                    <a:gd name="T13" fmla="*/ 287 h 374"/>
                    <a:gd name="T14" fmla="*/ 83 w 283"/>
                    <a:gd name="T15" fmla="*/ 274 h 374"/>
                    <a:gd name="T16" fmla="*/ 72 w 283"/>
                    <a:gd name="T17" fmla="*/ 258 h 374"/>
                    <a:gd name="T18" fmla="*/ 61 w 283"/>
                    <a:gd name="T19" fmla="*/ 243 h 374"/>
                    <a:gd name="T20" fmla="*/ 51 w 283"/>
                    <a:gd name="T21" fmla="*/ 228 h 374"/>
                    <a:gd name="T22" fmla="*/ 40 w 283"/>
                    <a:gd name="T23" fmla="*/ 215 h 374"/>
                    <a:gd name="T24" fmla="*/ 32 w 283"/>
                    <a:gd name="T25" fmla="*/ 199 h 374"/>
                    <a:gd name="T26" fmla="*/ 26 w 283"/>
                    <a:gd name="T27" fmla="*/ 182 h 374"/>
                    <a:gd name="T28" fmla="*/ 19 w 283"/>
                    <a:gd name="T29" fmla="*/ 169 h 374"/>
                    <a:gd name="T30" fmla="*/ 13 w 283"/>
                    <a:gd name="T31" fmla="*/ 154 h 374"/>
                    <a:gd name="T32" fmla="*/ 9 w 283"/>
                    <a:gd name="T33" fmla="*/ 141 h 374"/>
                    <a:gd name="T34" fmla="*/ 6 w 283"/>
                    <a:gd name="T35" fmla="*/ 127 h 374"/>
                    <a:gd name="T36" fmla="*/ 4 w 283"/>
                    <a:gd name="T37" fmla="*/ 114 h 374"/>
                    <a:gd name="T38" fmla="*/ 2 w 283"/>
                    <a:gd name="T39" fmla="*/ 102 h 374"/>
                    <a:gd name="T40" fmla="*/ 0 w 283"/>
                    <a:gd name="T41" fmla="*/ 85 h 374"/>
                    <a:gd name="T42" fmla="*/ 0 w 283"/>
                    <a:gd name="T43" fmla="*/ 68 h 374"/>
                    <a:gd name="T44" fmla="*/ 0 w 283"/>
                    <a:gd name="T45" fmla="*/ 55 h 374"/>
                    <a:gd name="T46" fmla="*/ 0 w 283"/>
                    <a:gd name="T47" fmla="*/ 47 h 374"/>
                    <a:gd name="T48" fmla="*/ 0 w 283"/>
                    <a:gd name="T49" fmla="*/ 45 h 374"/>
                    <a:gd name="T50" fmla="*/ 9 w 283"/>
                    <a:gd name="T51" fmla="*/ 38 h 374"/>
                    <a:gd name="T52" fmla="*/ 21 w 283"/>
                    <a:gd name="T53" fmla="*/ 28 h 374"/>
                    <a:gd name="T54" fmla="*/ 30 w 283"/>
                    <a:gd name="T55" fmla="*/ 23 h 374"/>
                    <a:gd name="T56" fmla="*/ 44 w 283"/>
                    <a:gd name="T57" fmla="*/ 17 h 374"/>
                    <a:gd name="T58" fmla="*/ 57 w 283"/>
                    <a:gd name="T59" fmla="*/ 11 h 374"/>
                    <a:gd name="T60" fmla="*/ 72 w 283"/>
                    <a:gd name="T61" fmla="*/ 6 h 374"/>
                    <a:gd name="T62" fmla="*/ 89 w 283"/>
                    <a:gd name="T63" fmla="*/ 2 h 374"/>
                    <a:gd name="T64" fmla="*/ 104 w 283"/>
                    <a:gd name="T65" fmla="*/ 0 h 374"/>
                    <a:gd name="T66" fmla="*/ 120 w 283"/>
                    <a:gd name="T67" fmla="*/ 0 h 374"/>
                    <a:gd name="T68" fmla="*/ 135 w 283"/>
                    <a:gd name="T69" fmla="*/ 0 h 374"/>
                    <a:gd name="T70" fmla="*/ 146 w 283"/>
                    <a:gd name="T71" fmla="*/ 0 h 374"/>
                    <a:gd name="T72" fmla="*/ 159 w 283"/>
                    <a:gd name="T73" fmla="*/ 2 h 374"/>
                    <a:gd name="T74" fmla="*/ 165 w 283"/>
                    <a:gd name="T75" fmla="*/ 4 h 374"/>
                    <a:gd name="T76" fmla="*/ 175 w 283"/>
                    <a:gd name="T77" fmla="*/ 9 h 374"/>
                    <a:gd name="T78" fmla="*/ 190 w 283"/>
                    <a:gd name="T79" fmla="*/ 19 h 374"/>
                    <a:gd name="T80" fmla="*/ 207 w 283"/>
                    <a:gd name="T81" fmla="*/ 34 h 374"/>
                    <a:gd name="T82" fmla="*/ 226 w 283"/>
                    <a:gd name="T83" fmla="*/ 51 h 374"/>
                    <a:gd name="T84" fmla="*/ 234 w 283"/>
                    <a:gd name="T85" fmla="*/ 61 h 374"/>
                    <a:gd name="T86" fmla="*/ 243 w 283"/>
                    <a:gd name="T87" fmla="*/ 74 h 374"/>
                    <a:gd name="T88" fmla="*/ 251 w 283"/>
                    <a:gd name="T89" fmla="*/ 87 h 374"/>
                    <a:gd name="T90" fmla="*/ 260 w 283"/>
                    <a:gd name="T91" fmla="*/ 101 h 374"/>
                    <a:gd name="T92" fmla="*/ 266 w 283"/>
                    <a:gd name="T93" fmla="*/ 116 h 374"/>
                    <a:gd name="T94" fmla="*/ 272 w 283"/>
                    <a:gd name="T95" fmla="*/ 133 h 374"/>
                    <a:gd name="T96" fmla="*/ 275 w 283"/>
                    <a:gd name="T97" fmla="*/ 148 h 374"/>
                    <a:gd name="T98" fmla="*/ 279 w 283"/>
                    <a:gd name="T99" fmla="*/ 167 h 374"/>
                    <a:gd name="T100" fmla="*/ 281 w 283"/>
                    <a:gd name="T101" fmla="*/ 186 h 374"/>
                    <a:gd name="T102" fmla="*/ 283 w 283"/>
                    <a:gd name="T103" fmla="*/ 205 h 374"/>
                    <a:gd name="T104" fmla="*/ 283 w 283"/>
                    <a:gd name="T105" fmla="*/ 224 h 374"/>
                    <a:gd name="T106" fmla="*/ 283 w 283"/>
                    <a:gd name="T107" fmla="*/ 243 h 374"/>
                    <a:gd name="T108" fmla="*/ 283 w 283"/>
                    <a:gd name="T109" fmla="*/ 262 h 374"/>
                    <a:gd name="T110" fmla="*/ 281 w 283"/>
                    <a:gd name="T111" fmla="*/ 281 h 374"/>
                    <a:gd name="T112" fmla="*/ 279 w 283"/>
                    <a:gd name="T113" fmla="*/ 296 h 374"/>
                    <a:gd name="T114" fmla="*/ 277 w 283"/>
                    <a:gd name="T115" fmla="*/ 314 h 374"/>
                    <a:gd name="T116" fmla="*/ 275 w 283"/>
                    <a:gd name="T117" fmla="*/ 327 h 374"/>
                    <a:gd name="T118" fmla="*/ 273 w 283"/>
                    <a:gd name="T119" fmla="*/ 340 h 374"/>
                    <a:gd name="T120" fmla="*/ 270 w 283"/>
                    <a:gd name="T121" fmla="*/ 355 h 374"/>
                    <a:gd name="T122" fmla="*/ 270 w 283"/>
                    <a:gd name="T123" fmla="*/ 363 h 374"/>
                    <a:gd name="T124" fmla="*/ 177 w 283"/>
                    <a:gd name="T125" fmla="*/ 374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8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97 h 251"/>
                    <a:gd name="T2" fmla="*/ 285 w 285"/>
                    <a:gd name="T3" fmla="*/ 0 h 251"/>
                    <a:gd name="T4" fmla="*/ 285 w 285"/>
                    <a:gd name="T5" fmla="*/ 251 h 251"/>
                    <a:gd name="T6" fmla="*/ 0 w 285"/>
                    <a:gd name="T7" fmla="*/ 251 h 251"/>
                    <a:gd name="T8" fmla="*/ 0 w 285"/>
                    <a:gd name="T9" fmla="*/ 97 h 251"/>
                    <a:gd name="T10" fmla="*/ 0 w 285"/>
                    <a:gd name="T11" fmla="*/ 97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79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700 h 700"/>
                    <a:gd name="T4" fmla="*/ 694 w 694"/>
                    <a:gd name="T5" fmla="*/ 700 h 700"/>
                    <a:gd name="T6" fmla="*/ 694 w 694"/>
                    <a:gd name="T7" fmla="*/ 474 h 700"/>
                    <a:gd name="T8" fmla="*/ 0 w 694"/>
                    <a:gd name="T9" fmla="*/ 0 h 700"/>
                    <a:gd name="T10" fmla="*/ 0 w 694"/>
                    <a:gd name="T11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0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190 w 907"/>
                    <a:gd name="T1" fmla="*/ 0 h 650"/>
                    <a:gd name="T2" fmla="*/ 907 w 907"/>
                    <a:gd name="T3" fmla="*/ 536 h 650"/>
                    <a:gd name="T4" fmla="*/ 694 w 907"/>
                    <a:gd name="T5" fmla="*/ 650 h 650"/>
                    <a:gd name="T6" fmla="*/ 0 w 907"/>
                    <a:gd name="T7" fmla="*/ 91 h 650"/>
                    <a:gd name="T8" fmla="*/ 190 w 907"/>
                    <a:gd name="T9" fmla="*/ 0 h 650"/>
                    <a:gd name="T10" fmla="*/ 190 w 907"/>
                    <a:gd name="T11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1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95 h 200"/>
                    <a:gd name="T2" fmla="*/ 190 w 285"/>
                    <a:gd name="T3" fmla="*/ 0 h 200"/>
                    <a:gd name="T4" fmla="*/ 285 w 285"/>
                    <a:gd name="T5" fmla="*/ 82 h 200"/>
                    <a:gd name="T6" fmla="*/ 127 w 285"/>
                    <a:gd name="T7" fmla="*/ 200 h 200"/>
                    <a:gd name="T8" fmla="*/ 0 w 285"/>
                    <a:gd name="T9" fmla="*/ 95 h 200"/>
                    <a:gd name="T10" fmla="*/ 0 w 285"/>
                    <a:gd name="T11" fmla="*/ 95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2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76 w 554"/>
                    <a:gd name="T1" fmla="*/ 0 h 473"/>
                    <a:gd name="T2" fmla="*/ 74 w 554"/>
                    <a:gd name="T3" fmla="*/ 13 h 473"/>
                    <a:gd name="T4" fmla="*/ 72 w 554"/>
                    <a:gd name="T5" fmla="*/ 30 h 473"/>
                    <a:gd name="T6" fmla="*/ 66 w 554"/>
                    <a:gd name="T7" fmla="*/ 45 h 473"/>
                    <a:gd name="T8" fmla="*/ 51 w 554"/>
                    <a:gd name="T9" fmla="*/ 51 h 473"/>
                    <a:gd name="T10" fmla="*/ 32 w 554"/>
                    <a:gd name="T11" fmla="*/ 45 h 473"/>
                    <a:gd name="T12" fmla="*/ 13 w 554"/>
                    <a:gd name="T13" fmla="*/ 38 h 473"/>
                    <a:gd name="T14" fmla="*/ 1 w 554"/>
                    <a:gd name="T15" fmla="*/ 32 h 473"/>
                    <a:gd name="T16" fmla="*/ 0 w 554"/>
                    <a:gd name="T17" fmla="*/ 473 h 473"/>
                    <a:gd name="T18" fmla="*/ 36 w 554"/>
                    <a:gd name="T19" fmla="*/ 93 h 473"/>
                    <a:gd name="T20" fmla="*/ 39 w 554"/>
                    <a:gd name="T21" fmla="*/ 95 h 473"/>
                    <a:gd name="T22" fmla="*/ 57 w 554"/>
                    <a:gd name="T23" fmla="*/ 106 h 473"/>
                    <a:gd name="T24" fmla="*/ 74 w 554"/>
                    <a:gd name="T25" fmla="*/ 114 h 473"/>
                    <a:gd name="T26" fmla="*/ 91 w 554"/>
                    <a:gd name="T27" fmla="*/ 116 h 473"/>
                    <a:gd name="T28" fmla="*/ 100 w 554"/>
                    <a:gd name="T29" fmla="*/ 106 h 473"/>
                    <a:gd name="T30" fmla="*/ 104 w 554"/>
                    <a:gd name="T31" fmla="*/ 93 h 473"/>
                    <a:gd name="T32" fmla="*/ 106 w 554"/>
                    <a:gd name="T33" fmla="*/ 78 h 473"/>
                    <a:gd name="T34" fmla="*/ 106 w 554"/>
                    <a:gd name="T35" fmla="*/ 72 h 473"/>
                    <a:gd name="T36" fmla="*/ 454 w 554"/>
                    <a:gd name="T37" fmla="*/ 351 h 473"/>
                    <a:gd name="T38" fmla="*/ 448 w 554"/>
                    <a:gd name="T39" fmla="*/ 359 h 473"/>
                    <a:gd name="T40" fmla="*/ 442 w 554"/>
                    <a:gd name="T41" fmla="*/ 372 h 473"/>
                    <a:gd name="T42" fmla="*/ 440 w 554"/>
                    <a:gd name="T43" fmla="*/ 387 h 473"/>
                    <a:gd name="T44" fmla="*/ 450 w 554"/>
                    <a:gd name="T45" fmla="*/ 405 h 473"/>
                    <a:gd name="T46" fmla="*/ 469 w 554"/>
                    <a:gd name="T47" fmla="*/ 418 h 473"/>
                    <a:gd name="T48" fmla="*/ 488 w 554"/>
                    <a:gd name="T49" fmla="*/ 431 h 473"/>
                    <a:gd name="T50" fmla="*/ 501 w 554"/>
                    <a:gd name="T51" fmla="*/ 437 h 473"/>
                    <a:gd name="T52" fmla="*/ 505 w 554"/>
                    <a:gd name="T53" fmla="*/ 473 h 473"/>
                    <a:gd name="T54" fmla="*/ 554 w 554"/>
                    <a:gd name="T55" fmla="*/ 425 h 473"/>
                    <a:gd name="T56" fmla="*/ 545 w 554"/>
                    <a:gd name="T57" fmla="*/ 422 h 473"/>
                    <a:gd name="T58" fmla="*/ 528 w 554"/>
                    <a:gd name="T59" fmla="*/ 414 h 473"/>
                    <a:gd name="T60" fmla="*/ 509 w 554"/>
                    <a:gd name="T61" fmla="*/ 403 h 473"/>
                    <a:gd name="T62" fmla="*/ 496 w 554"/>
                    <a:gd name="T63" fmla="*/ 389 h 473"/>
                    <a:gd name="T64" fmla="*/ 492 w 554"/>
                    <a:gd name="T65" fmla="*/ 370 h 473"/>
                    <a:gd name="T66" fmla="*/ 497 w 554"/>
                    <a:gd name="T67" fmla="*/ 357 h 473"/>
                    <a:gd name="T68" fmla="*/ 505 w 554"/>
                    <a:gd name="T69" fmla="*/ 346 h 473"/>
                    <a:gd name="T70" fmla="*/ 509 w 554"/>
                    <a:gd name="T71" fmla="*/ 344 h 473"/>
                    <a:gd name="T72" fmla="*/ 76 w 554"/>
                    <a:gd name="T73" fmla="*/ 0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3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167 w 345"/>
                    <a:gd name="T1" fmla="*/ 0 h 285"/>
                    <a:gd name="T2" fmla="*/ 0 w 345"/>
                    <a:gd name="T3" fmla="*/ 68 h 285"/>
                    <a:gd name="T4" fmla="*/ 7 w 345"/>
                    <a:gd name="T5" fmla="*/ 184 h 285"/>
                    <a:gd name="T6" fmla="*/ 41 w 345"/>
                    <a:gd name="T7" fmla="*/ 254 h 285"/>
                    <a:gd name="T8" fmla="*/ 85 w 345"/>
                    <a:gd name="T9" fmla="*/ 254 h 285"/>
                    <a:gd name="T10" fmla="*/ 110 w 345"/>
                    <a:gd name="T11" fmla="*/ 230 h 285"/>
                    <a:gd name="T12" fmla="*/ 205 w 345"/>
                    <a:gd name="T13" fmla="*/ 285 h 285"/>
                    <a:gd name="T14" fmla="*/ 243 w 345"/>
                    <a:gd name="T15" fmla="*/ 249 h 285"/>
                    <a:gd name="T16" fmla="*/ 321 w 345"/>
                    <a:gd name="T17" fmla="*/ 163 h 285"/>
                    <a:gd name="T18" fmla="*/ 345 w 345"/>
                    <a:gd name="T19" fmla="*/ 40 h 285"/>
                    <a:gd name="T20" fmla="*/ 167 w 345"/>
                    <a:gd name="T21" fmla="*/ 0 h 285"/>
                    <a:gd name="T22" fmla="*/ 167 w 345"/>
                    <a:gd name="T23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4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17 w 200"/>
                    <a:gd name="T1" fmla="*/ 0 h 191"/>
                    <a:gd name="T2" fmla="*/ 17 w 200"/>
                    <a:gd name="T3" fmla="*/ 2 h 191"/>
                    <a:gd name="T4" fmla="*/ 21 w 200"/>
                    <a:gd name="T5" fmla="*/ 6 h 191"/>
                    <a:gd name="T6" fmla="*/ 29 w 200"/>
                    <a:gd name="T7" fmla="*/ 12 h 191"/>
                    <a:gd name="T8" fmla="*/ 38 w 200"/>
                    <a:gd name="T9" fmla="*/ 21 h 191"/>
                    <a:gd name="T10" fmla="*/ 42 w 200"/>
                    <a:gd name="T11" fmla="*/ 25 h 191"/>
                    <a:gd name="T12" fmla="*/ 48 w 200"/>
                    <a:gd name="T13" fmla="*/ 29 h 191"/>
                    <a:gd name="T14" fmla="*/ 55 w 200"/>
                    <a:gd name="T15" fmla="*/ 35 h 191"/>
                    <a:gd name="T16" fmla="*/ 63 w 200"/>
                    <a:gd name="T17" fmla="*/ 40 h 191"/>
                    <a:gd name="T18" fmla="*/ 70 w 200"/>
                    <a:gd name="T19" fmla="*/ 46 h 191"/>
                    <a:gd name="T20" fmla="*/ 78 w 200"/>
                    <a:gd name="T21" fmla="*/ 52 h 191"/>
                    <a:gd name="T22" fmla="*/ 86 w 200"/>
                    <a:gd name="T23" fmla="*/ 56 h 191"/>
                    <a:gd name="T24" fmla="*/ 95 w 200"/>
                    <a:gd name="T25" fmla="*/ 61 h 191"/>
                    <a:gd name="T26" fmla="*/ 103 w 200"/>
                    <a:gd name="T27" fmla="*/ 65 h 191"/>
                    <a:gd name="T28" fmla="*/ 112 w 200"/>
                    <a:gd name="T29" fmla="*/ 71 h 191"/>
                    <a:gd name="T30" fmla="*/ 120 w 200"/>
                    <a:gd name="T31" fmla="*/ 75 h 191"/>
                    <a:gd name="T32" fmla="*/ 129 w 200"/>
                    <a:gd name="T33" fmla="*/ 78 h 191"/>
                    <a:gd name="T34" fmla="*/ 139 w 200"/>
                    <a:gd name="T35" fmla="*/ 82 h 191"/>
                    <a:gd name="T36" fmla="*/ 146 w 200"/>
                    <a:gd name="T37" fmla="*/ 86 h 191"/>
                    <a:gd name="T38" fmla="*/ 156 w 200"/>
                    <a:gd name="T39" fmla="*/ 90 h 191"/>
                    <a:gd name="T40" fmla="*/ 164 w 200"/>
                    <a:gd name="T41" fmla="*/ 94 h 191"/>
                    <a:gd name="T42" fmla="*/ 171 w 200"/>
                    <a:gd name="T43" fmla="*/ 96 h 191"/>
                    <a:gd name="T44" fmla="*/ 177 w 200"/>
                    <a:gd name="T45" fmla="*/ 99 h 191"/>
                    <a:gd name="T46" fmla="*/ 183 w 200"/>
                    <a:gd name="T47" fmla="*/ 101 h 191"/>
                    <a:gd name="T48" fmla="*/ 188 w 200"/>
                    <a:gd name="T49" fmla="*/ 103 h 191"/>
                    <a:gd name="T50" fmla="*/ 196 w 200"/>
                    <a:gd name="T51" fmla="*/ 105 h 191"/>
                    <a:gd name="T52" fmla="*/ 200 w 200"/>
                    <a:gd name="T53" fmla="*/ 107 h 191"/>
                    <a:gd name="T54" fmla="*/ 200 w 200"/>
                    <a:gd name="T55" fmla="*/ 191 h 191"/>
                    <a:gd name="T56" fmla="*/ 114 w 200"/>
                    <a:gd name="T57" fmla="*/ 191 h 191"/>
                    <a:gd name="T58" fmla="*/ 0 w 200"/>
                    <a:gd name="T59" fmla="*/ 73 h 191"/>
                    <a:gd name="T60" fmla="*/ 17 w 200"/>
                    <a:gd name="T61" fmla="*/ 0 h 191"/>
                    <a:gd name="T62" fmla="*/ 17 w 200"/>
                    <a:gd name="T63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5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70 w 100"/>
                    <a:gd name="T1" fmla="*/ 0 h 206"/>
                    <a:gd name="T2" fmla="*/ 0 w 100"/>
                    <a:gd name="T3" fmla="*/ 0 h 206"/>
                    <a:gd name="T4" fmla="*/ 0 w 100"/>
                    <a:gd name="T5" fmla="*/ 75 h 206"/>
                    <a:gd name="T6" fmla="*/ 24 w 100"/>
                    <a:gd name="T7" fmla="*/ 99 h 206"/>
                    <a:gd name="T8" fmla="*/ 24 w 100"/>
                    <a:gd name="T9" fmla="*/ 194 h 206"/>
                    <a:gd name="T10" fmla="*/ 81 w 100"/>
                    <a:gd name="T11" fmla="*/ 206 h 206"/>
                    <a:gd name="T12" fmla="*/ 100 w 100"/>
                    <a:gd name="T13" fmla="*/ 170 h 206"/>
                    <a:gd name="T14" fmla="*/ 100 w 100"/>
                    <a:gd name="T15" fmla="*/ 38 h 206"/>
                    <a:gd name="T16" fmla="*/ 70 w 100"/>
                    <a:gd name="T17" fmla="*/ 0 h 206"/>
                    <a:gd name="T18" fmla="*/ 70 w 100"/>
                    <a:gd name="T19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6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94 w 561"/>
                    <a:gd name="T1" fmla="*/ 103 h 953"/>
                    <a:gd name="T2" fmla="*/ 114 w 561"/>
                    <a:gd name="T3" fmla="*/ 91 h 953"/>
                    <a:gd name="T4" fmla="*/ 137 w 561"/>
                    <a:gd name="T5" fmla="*/ 80 h 953"/>
                    <a:gd name="T6" fmla="*/ 154 w 561"/>
                    <a:gd name="T7" fmla="*/ 70 h 953"/>
                    <a:gd name="T8" fmla="*/ 175 w 561"/>
                    <a:gd name="T9" fmla="*/ 59 h 953"/>
                    <a:gd name="T10" fmla="*/ 196 w 561"/>
                    <a:gd name="T11" fmla="*/ 50 h 953"/>
                    <a:gd name="T12" fmla="*/ 217 w 561"/>
                    <a:gd name="T13" fmla="*/ 40 h 953"/>
                    <a:gd name="T14" fmla="*/ 238 w 561"/>
                    <a:gd name="T15" fmla="*/ 30 h 953"/>
                    <a:gd name="T16" fmla="*/ 261 w 561"/>
                    <a:gd name="T17" fmla="*/ 23 h 953"/>
                    <a:gd name="T18" fmla="*/ 276 w 561"/>
                    <a:gd name="T19" fmla="*/ 17 h 953"/>
                    <a:gd name="T20" fmla="*/ 304 w 561"/>
                    <a:gd name="T21" fmla="*/ 10 h 953"/>
                    <a:gd name="T22" fmla="*/ 329 w 561"/>
                    <a:gd name="T23" fmla="*/ 2 h 953"/>
                    <a:gd name="T24" fmla="*/ 346 w 561"/>
                    <a:gd name="T25" fmla="*/ 0 h 953"/>
                    <a:gd name="T26" fmla="*/ 361 w 561"/>
                    <a:gd name="T27" fmla="*/ 0 h 953"/>
                    <a:gd name="T28" fmla="*/ 489 w 561"/>
                    <a:gd name="T29" fmla="*/ 211 h 953"/>
                    <a:gd name="T30" fmla="*/ 491 w 561"/>
                    <a:gd name="T31" fmla="*/ 221 h 953"/>
                    <a:gd name="T32" fmla="*/ 500 w 561"/>
                    <a:gd name="T33" fmla="*/ 238 h 953"/>
                    <a:gd name="T34" fmla="*/ 508 w 561"/>
                    <a:gd name="T35" fmla="*/ 261 h 953"/>
                    <a:gd name="T36" fmla="*/ 519 w 561"/>
                    <a:gd name="T37" fmla="*/ 289 h 953"/>
                    <a:gd name="T38" fmla="*/ 531 w 561"/>
                    <a:gd name="T39" fmla="*/ 321 h 953"/>
                    <a:gd name="T40" fmla="*/ 536 w 561"/>
                    <a:gd name="T41" fmla="*/ 346 h 953"/>
                    <a:gd name="T42" fmla="*/ 542 w 561"/>
                    <a:gd name="T43" fmla="*/ 365 h 953"/>
                    <a:gd name="T44" fmla="*/ 546 w 561"/>
                    <a:gd name="T45" fmla="*/ 384 h 953"/>
                    <a:gd name="T46" fmla="*/ 552 w 561"/>
                    <a:gd name="T47" fmla="*/ 405 h 953"/>
                    <a:gd name="T48" fmla="*/ 553 w 561"/>
                    <a:gd name="T49" fmla="*/ 426 h 953"/>
                    <a:gd name="T50" fmla="*/ 557 w 561"/>
                    <a:gd name="T51" fmla="*/ 449 h 953"/>
                    <a:gd name="T52" fmla="*/ 561 w 561"/>
                    <a:gd name="T53" fmla="*/ 472 h 953"/>
                    <a:gd name="T54" fmla="*/ 561 w 561"/>
                    <a:gd name="T55" fmla="*/ 492 h 953"/>
                    <a:gd name="T56" fmla="*/ 561 w 561"/>
                    <a:gd name="T57" fmla="*/ 517 h 953"/>
                    <a:gd name="T58" fmla="*/ 561 w 561"/>
                    <a:gd name="T59" fmla="*/ 540 h 953"/>
                    <a:gd name="T60" fmla="*/ 557 w 561"/>
                    <a:gd name="T61" fmla="*/ 563 h 953"/>
                    <a:gd name="T62" fmla="*/ 553 w 561"/>
                    <a:gd name="T63" fmla="*/ 586 h 953"/>
                    <a:gd name="T64" fmla="*/ 550 w 561"/>
                    <a:gd name="T65" fmla="*/ 608 h 953"/>
                    <a:gd name="T66" fmla="*/ 544 w 561"/>
                    <a:gd name="T67" fmla="*/ 631 h 953"/>
                    <a:gd name="T68" fmla="*/ 540 w 561"/>
                    <a:gd name="T69" fmla="*/ 654 h 953"/>
                    <a:gd name="T70" fmla="*/ 533 w 561"/>
                    <a:gd name="T71" fmla="*/ 675 h 953"/>
                    <a:gd name="T72" fmla="*/ 527 w 561"/>
                    <a:gd name="T73" fmla="*/ 696 h 953"/>
                    <a:gd name="T74" fmla="*/ 519 w 561"/>
                    <a:gd name="T75" fmla="*/ 717 h 953"/>
                    <a:gd name="T76" fmla="*/ 512 w 561"/>
                    <a:gd name="T77" fmla="*/ 738 h 953"/>
                    <a:gd name="T78" fmla="*/ 506 w 561"/>
                    <a:gd name="T79" fmla="*/ 757 h 953"/>
                    <a:gd name="T80" fmla="*/ 493 w 561"/>
                    <a:gd name="T81" fmla="*/ 785 h 953"/>
                    <a:gd name="T82" fmla="*/ 477 w 561"/>
                    <a:gd name="T83" fmla="*/ 816 h 953"/>
                    <a:gd name="T84" fmla="*/ 466 w 561"/>
                    <a:gd name="T85" fmla="*/ 840 h 953"/>
                    <a:gd name="T86" fmla="*/ 457 w 561"/>
                    <a:gd name="T87" fmla="*/ 856 h 953"/>
                    <a:gd name="T88" fmla="*/ 451 w 561"/>
                    <a:gd name="T89" fmla="*/ 871 h 953"/>
                    <a:gd name="T90" fmla="*/ 337 w 561"/>
                    <a:gd name="T91" fmla="*/ 899 h 953"/>
                    <a:gd name="T92" fmla="*/ 0 w 561"/>
                    <a:gd name="T93" fmla="*/ 2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7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14 w 163"/>
                    <a:gd name="T1" fmla="*/ 2 h 629"/>
                    <a:gd name="T2" fmla="*/ 114 w 163"/>
                    <a:gd name="T3" fmla="*/ 11 h 629"/>
                    <a:gd name="T4" fmla="*/ 112 w 163"/>
                    <a:gd name="T5" fmla="*/ 25 h 629"/>
                    <a:gd name="T6" fmla="*/ 112 w 163"/>
                    <a:gd name="T7" fmla="*/ 40 h 629"/>
                    <a:gd name="T8" fmla="*/ 110 w 163"/>
                    <a:gd name="T9" fmla="*/ 57 h 629"/>
                    <a:gd name="T10" fmla="*/ 108 w 163"/>
                    <a:gd name="T11" fmla="*/ 78 h 629"/>
                    <a:gd name="T12" fmla="*/ 108 w 163"/>
                    <a:gd name="T13" fmla="*/ 99 h 629"/>
                    <a:gd name="T14" fmla="*/ 104 w 163"/>
                    <a:gd name="T15" fmla="*/ 118 h 629"/>
                    <a:gd name="T16" fmla="*/ 103 w 163"/>
                    <a:gd name="T17" fmla="*/ 139 h 629"/>
                    <a:gd name="T18" fmla="*/ 103 w 163"/>
                    <a:gd name="T19" fmla="*/ 158 h 629"/>
                    <a:gd name="T20" fmla="*/ 101 w 163"/>
                    <a:gd name="T21" fmla="*/ 177 h 629"/>
                    <a:gd name="T22" fmla="*/ 99 w 163"/>
                    <a:gd name="T23" fmla="*/ 194 h 629"/>
                    <a:gd name="T24" fmla="*/ 97 w 163"/>
                    <a:gd name="T25" fmla="*/ 207 h 629"/>
                    <a:gd name="T26" fmla="*/ 95 w 163"/>
                    <a:gd name="T27" fmla="*/ 222 h 629"/>
                    <a:gd name="T28" fmla="*/ 93 w 163"/>
                    <a:gd name="T29" fmla="*/ 230 h 629"/>
                    <a:gd name="T30" fmla="*/ 87 w 163"/>
                    <a:gd name="T31" fmla="*/ 243 h 629"/>
                    <a:gd name="T32" fmla="*/ 84 w 163"/>
                    <a:gd name="T33" fmla="*/ 257 h 629"/>
                    <a:gd name="T34" fmla="*/ 80 w 163"/>
                    <a:gd name="T35" fmla="*/ 272 h 629"/>
                    <a:gd name="T36" fmla="*/ 74 w 163"/>
                    <a:gd name="T37" fmla="*/ 289 h 629"/>
                    <a:gd name="T38" fmla="*/ 68 w 163"/>
                    <a:gd name="T39" fmla="*/ 310 h 629"/>
                    <a:gd name="T40" fmla="*/ 65 w 163"/>
                    <a:gd name="T41" fmla="*/ 329 h 629"/>
                    <a:gd name="T42" fmla="*/ 59 w 163"/>
                    <a:gd name="T43" fmla="*/ 348 h 629"/>
                    <a:gd name="T44" fmla="*/ 53 w 163"/>
                    <a:gd name="T45" fmla="*/ 367 h 629"/>
                    <a:gd name="T46" fmla="*/ 47 w 163"/>
                    <a:gd name="T47" fmla="*/ 384 h 629"/>
                    <a:gd name="T48" fmla="*/ 44 w 163"/>
                    <a:gd name="T49" fmla="*/ 401 h 629"/>
                    <a:gd name="T50" fmla="*/ 40 w 163"/>
                    <a:gd name="T51" fmla="*/ 416 h 629"/>
                    <a:gd name="T52" fmla="*/ 36 w 163"/>
                    <a:gd name="T53" fmla="*/ 428 h 629"/>
                    <a:gd name="T54" fmla="*/ 34 w 163"/>
                    <a:gd name="T55" fmla="*/ 439 h 629"/>
                    <a:gd name="T56" fmla="*/ 44 w 163"/>
                    <a:gd name="T57" fmla="*/ 515 h 629"/>
                    <a:gd name="T58" fmla="*/ 11 w 163"/>
                    <a:gd name="T59" fmla="*/ 570 h 629"/>
                    <a:gd name="T60" fmla="*/ 36 w 163"/>
                    <a:gd name="T61" fmla="*/ 629 h 629"/>
                    <a:gd name="T62" fmla="*/ 53 w 163"/>
                    <a:gd name="T63" fmla="*/ 570 h 629"/>
                    <a:gd name="T64" fmla="*/ 59 w 163"/>
                    <a:gd name="T65" fmla="*/ 565 h 629"/>
                    <a:gd name="T66" fmla="*/ 74 w 163"/>
                    <a:gd name="T67" fmla="*/ 551 h 629"/>
                    <a:gd name="T68" fmla="*/ 91 w 163"/>
                    <a:gd name="T69" fmla="*/ 536 h 629"/>
                    <a:gd name="T70" fmla="*/ 103 w 163"/>
                    <a:gd name="T71" fmla="*/ 527 h 629"/>
                    <a:gd name="T72" fmla="*/ 108 w 163"/>
                    <a:gd name="T73" fmla="*/ 511 h 629"/>
                    <a:gd name="T74" fmla="*/ 112 w 163"/>
                    <a:gd name="T75" fmla="*/ 498 h 629"/>
                    <a:gd name="T76" fmla="*/ 118 w 163"/>
                    <a:gd name="T77" fmla="*/ 481 h 629"/>
                    <a:gd name="T78" fmla="*/ 120 w 163"/>
                    <a:gd name="T79" fmla="*/ 462 h 629"/>
                    <a:gd name="T80" fmla="*/ 125 w 163"/>
                    <a:gd name="T81" fmla="*/ 441 h 629"/>
                    <a:gd name="T82" fmla="*/ 127 w 163"/>
                    <a:gd name="T83" fmla="*/ 430 h 629"/>
                    <a:gd name="T84" fmla="*/ 131 w 163"/>
                    <a:gd name="T85" fmla="*/ 418 h 629"/>
                    <a:gd name="T86" fmla="*/ 137 w 163"/>
                    <a:gd name="T87" fmla="*/ 396 h 629"/>
                    <a:gd name="T88" fmla="*/ 139 w 163"/>
                    <a:gd name="T89" fmla="*/ 382 h 629"/>
                    <a:gd name="T90" fmla="*/ 141 w 163"/>
                    <a:gd name="T91" fmla="*/ 373 h 629"/>
                    <a:gd name="T92" fmla="*/ 146 w 163"/>
                    <a:gd name="T93" fmla="*/ 350 h 629"/>
                    <a:gd name="T94" fmla="*/ 150 w 163"/>
                    <a:gd name="T95" fmla="*/ 329 h 629"/>
                    <a:gd name="T96" fmla="*/ 156 w 163"/>
                    <a:gd name="T97" fmla="*/ 310 h 629"/>
                    <a:gd name="T98" fmla="*/ 158 w 163"/>
                    <a:gd name="T99" fmla="*/ 295 h 629"/>
                    <a:gd name="T100" fmla="*/ 161 w 163"/>
                    <a:gd name="T101" fmla="*/ 283 h 629"/>
                    <a:gd name="T102" fmla="*/ 163 w 163"/>
                    <a:gd name="T103" fmla="*/ 274 h 629"/>
                    <a:gd name="T104" fmla="*/ 158 w 163"/>
                    <a:gd name="T105" fmla="*/ 224 h 629"/>
                    <a:gd name="T106" fmla="*/ 116 w 163"/>
                    <a:gd name="T10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8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36 w 794"/>
                    <a:gd name="T1" fmla="*/ 348 h 908"/>
                    <a:gd name="T2" fmla="*/ 66 w 794"/>
                    <a:gd name="T3" fmla="*/ 387 h 908"/>
                    <a:gd name="T4" fmla="*/ 110 w 794"/>
                    <a:gd name="T5" fmla="*/ 433 h 908"/>
                    <a:gd name="T6" fmla="*/ 150 w 794"/>
                    <a:gd name="T7" fmla="*/ 469 h 908"/>
                    <a:gd name="T8" fmla="*/ 197 w 794"/>
                    <a:gd name="T9" fmla="*/ 502 h 908"/>
                    <a:gd name="T10" fmla="*/ 241 w 794"/>
                    <a:gd name="T11" fmla="*/ 534 h 908"/>
                    <a:gd name="T12" fmla="*/ 285 w 794"/>
                    <a:gd name="T13" fmla="*/ 562 h 908"/>
                    <a:gd name="T14" fmla="*/ 321 w 794"/>
                    <a:gd name="T15" fmla="*/ 583 h 908"/>
                    <a:gd name="T16" fmla="*/ 372 w 794"/>
                    <a:gd name="T17" fmla="*/ 726 h 908"/>
                    <a:gd name="T18" fmla="*/ 376 w 794"/>
                    <a:gd name="T19" fmla="*/ 770 h 908"/>
                    <a:gd name="T20" fmla="*/ 384 w 794"/>
                    <a:gd name="T21" fmla="*/ 813 h 908"/>
                    <a:gd name="T22" fmla="*/ 405 w 794"/>
                    <a:gd name="T23" fmla="*/ 861 h 908"/>
                    <a:gd name="T24" fmla="*/ 448 w 794"/>
                    <a:gd name="T25" fmla="*/ 895 h 908"/>
                    <a:gd name="T26" fmla="*/ 484 w 794"/>
                    <a:gd name="T27" fmla="*/ 905 h 908"/>
                    <a:gd name="T28" fmla="*/ 528 w 794"/>
                    <a:gd name="T29" fmla="*/ 906 h 908"/>
                    <a:gd name="T30" fmla="*/ 579 w 794"/>
                    <a:gd name="T31" fmla="*/ 905 h 908"/>
                    <a:gd name="T32" fmla="*/ 629 w 794"/>
                    <a:gd name="T33" fmla="*/ 897 h 908"/>
                    <a:gd name="T34" fmla="*/ 674 w 794"/>
                    <a:gd name="T35" fmla="*/ 887 h 908"/>
                    <a:gd name="T36" fmla="*/ 720 w 794"/>
                    <a:gd name="T37" fmla="*/ 878 h 908"/>
                    <a:gd name="T38" fmla="*/ 764 w 794"/>
                    <a:gd name="T39" fmla="*/ 859 h 908"/>
                    <a:gd name="T40" fmla="*/ 794 w 794"/>
                    <a:gd name="T41" fmla="*/ 808 h 908"/>
                    <a:gd name="T42" fmla="*/ 760 w 794"/>
                    <a:gd name="T43" fmla="*/ 825 h 908"/>
                    <a:gd name="T44" fmla="*/ 699 w 794"/>
                    <a:gd name="T45" fmla="*/ 842 h 908"/>
                    <a:gd name="T46" fmla="*/ 652 w 794"/>
                    <a:gd name="T47" fmla="*/ 848 h 908"/>
                    <a:gd name="T48" fmla="*/ 612 w 794"/>
                    <a:gd name="T49" fmla="*/ 848 h 908"/>
                    <a:gd name="T50" fmla="*/ 577 w 794"/>
                    <a:gd name="T51" fmla="*/ 844 h 908"/>
                    <a:gd name="T52" fmla="*/ 532 w 794"/>
                    <a:gd name="T53" fmla="*/ 836 h 908"/>
                    <a:gd name="T54" fmla="*/ 627 w 794"/>
                    <a:gd name="T55" fmla="*/ 771 h 908"/>
                    <a:gd name="T56" fmla="*/ 608 w 794"/>
                    <a:gd name="T57" fmla="*/ 730 h 908"/>
                    <a:gd name="T58" fmla="*/ 598 w 794"/>
                    <a:gd name="T59" fmla="*/ 684 h 908"/>
                    <a:gd name="T60" fmla="*/ 602 w 794"/>
                    <a:gd name="T61" fmla="*/ 633 h 908"/>
                    <a:gd name="T62" fmla="*/ 615 w 794"/>
                    <a:gd name="T63" fmla="*/ 570 h 908"/>
                    <a:gd name="T64" fmla="*/ 640 w 794"/>
                    <a:gd name="T65" fmla="*/ 507 h 908"/>
                    <a:gd name="T66" fmla="*/ 665 w 794"/>
                    <a:gd name="T67" fmla="*/ 450 h 908"/>
                    <a:gd name="T68" fmla="*/ 690 w 794"/>
                    <a:gd name="T69" fmla="*/ 408 h 908"/>
                    <a:gd name="T70" fmla="*/ 539 w 794"/>
                    <a:gd name="T71" fmla="*/ 435 h 908"/>
                    <a:gd name="T72" fmla="*/ 714 w 794"/>
                    <a:gd name="T73" fmla="*/ 169 h 908"/>
                    <a:gd name="T74" fmla="*/ 697 w 794"/>
                    <a:gd name="T75" fmla="*/ 123 h 908"/>
                    <a:gd name="T76" fmla="*/ 659 w 794"/>
                    <a:gd name="T77" fmla="*/ 102 h 908"/>
                    <a:gd name="T78" fmla="*/ 621 w 794"/>
                    <a:gd name="T79" fmla="*/ 98 h 908"/>
                    <a:gd name="T80" fmla="*/ 581 w 794"/>
                    <a:gd name="T81" fmla="*/ 102 h 908"/>
                    <a:gd name="T82" fmla="*/ 538 w 794"/>
                    <a:gd name="T83" fmla="*/ 108 h 908"/>
                    <a:gd name="T84" fmla="*/ 520 w 794"/>
                    <a:gd name="T85" fmla="*/ 108 h 908"/>
                    <a:gd name="T86" fmla="*/ 558 w 794"/>
                    <a:gd name="T87" fmla="*/ 79 h 908"/>
                    <a:gd name="T88" fmla="*/ 615 w 794"/>
                    <a:gd name="T89" fmla="*/ 49 h 908"/>
                    <a:gd name="T90" fmla="*/ 665 w 794"/>
                    <a:gd name="T91" fmla="*/ 26 h 908"/>
                    <a:gd name="T92" fmla="*/ 701 w 794"/>
                    <a:gd name="T93" fmla="*/ 19 h 908"/>
                    <a:gd name="T94" fmla="*/ 528 w 794"/>
                    <a:gd name="T95" fmla="*/ 47 h 908"/>
                    <a:gd name="T96" fmla="*/ 484 w 794"/>
                    <a:gd name="T97" fmla="*/ 87 h 908"/>
                    <a:gd name="T98" fmla="*/ 435 w 794"/>
                    <a:gd name="T99" fmla="*/ 136 h 908"/>
                    <a:gd name="T100" fmla="*/ 401 w 794"/>
                    <a:gd name="T101" fmla="*/ 173 h 908"/>
                    <a:gd name="T102" fmla="*/ 366 w 794"/>
                    <a:gd name="T103" fmla="*/ 207 h 908"/>
                    <a:gd name="T104" fmla="*/ 323 w 794"/>
                    <a:gd name="T105" fmla="*/ 256 h 908"/>
                    <a:gd name="T106" fmla="*/ 142 w 794"/>
                    <a:gd name="T107" fmla="*/ 186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89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29 w 101"/>
                    <a:gd name="T1" fmla="*/ 0 h 50"/>
                    <a:gd name="T2" fmla="*/ 0 w 101"/>
                    <a:gd name="T3" fmla="*/ 40 h 50"/>
                    <a:gd name="T4" fmla="*/ 33 w 101"/>
                    <a:gd name="T5" fmla="*/ 50 h 50"/>
                    <a:gd name="T6" fmla="*/ 63 w 101"/>
                    <a:gd name="T7" fmla="*/ 48 h 50"/>
                    <a:gd name="T8" fmla="*/ 25 w 101"/>
                    <a:gd name="T9" fmla="*/ 27 h 50"/>
                    <a:gd name="T10" fmla="*/ 80 w 101"/>
                    <a:gd name="T11" fmla="*/ 29 h 50"/>
                    <a:gd name="T12" fmla="*/ 101 w 101"/>
                    <a:gd name="T13" fmla="*/ 25 h 50"/>
                    <a:gd name="T14" fmla="*/ 29 w 101"/>
                    <a:gd name="T15" fmla="*/ 0 h 50"/>
                    <a:gd name="T16" fmla="*/ 29 w 101"/>
                    <a:gd name="T1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40490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59 w 167"/>
                    <a:gd name="T1" fmla="*/ 0 h 69"/>
                    <a:gd name="T2" fmla="*/ 21 w 167"/>
                    <a:gd name="T3" fmla="*/ 21 h 69"/>
                    <a:gd name="T4" fmla="*/ 0 w 167"/>
                    <a:gd name="T5" fmla="*/ 61 h 69"/>
                    <a:gd name="T6" fmla="*/ 167 w 167"/>
                    <a:gd name="T7" fmla="*/ 69 h 69"/>
                    <a:gd name="T8" fmla="*/ 86 w 167"/>
                    <a:gd name="T9" fmla="*/ 14 h 69"/>
                    <a:gd name="T10" fmla="*/ 59 w 167"/>
                    <a:gd name="T11" fmla="*/ 0 h 69"/>
                    <a:gd name="T12" fmla="*/ 59 w 167"/>
                    <a:gd name="T13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40491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endParaRPr kumimoji="1" lang="ko-KR" altLang="en-US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740492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CCFFCC"/>
                </a:solidFill>
                <a:latin typeface="Comic Sans MS" pitchFamily="66" charset="0"/>
                <a:ea typeface="굴림" pitchFamily="50" charset="-127"/>
              </a:rPr>
              <a:t>C Express</a:t>
            </a:r>
          </a:p>
        </p:txBody>
      </p:sp>
      <p:pic>
        <p:nvPicPr>
          <p:cNvPr id="740493" name="Picture 141" descr="MCj042173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698875"/>
            <a:ext cx="1138237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0494" name="AutoShape 142"/>
          <p:cNvSpPr>
            <a:spLocks noChangeArrowheads="1"/>
          </p:cNvSpPr>
          <p:nvPr/>
        </p:nvSpPr>
        <p:spPr bwMode="auto">
          <a:xfrm>
            <a:off x="0" y="3352800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800" dirty="0">
                <a:solidFill>
                  <a:schemeClr val="tx2"/>
                </a:solidFill>
                <a:latin typeface="+mj-ea"/>
                <a:ea typeface="+mj-ea"/>
              </a:rPr>
              <a:t>제</a:t>
            </a:r>
            <a:r>
              <a:rPr lang="en-US" altLang="ko-KR" sz="2800" dirty="0">
                <a:solidFill>
                  <a:schemeClr val="tx2"/>
                </a:solidFill>
                <a:latin typeface="+mj-ea"/>
                <a:ea typeface="+mj-ea"/>
              </a:rPr>
              <a:t>9</a:t>
            </a:r>
            <a:r>
              <a:rPr lang="ko-KR" altLang="en-US" sz="2800" dirty="0">
                <a:solidFill>
                  <a:schemeClr val="tx2"/>
                </a:solidFill>
                <a:latin typeface="+mj-ea"/>
                <a:ea typeface="+mj-ea"/>
              </a:rPr>
              <a:t>장 함수와 변수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8229600" cy="571500"/>
          </a:xfrm>
        </p:spPr>
        <p:txBody>
          <a:bodyPr/>
          <a:lstStyle/>
          <a:p>
            <a:r>
              <a:rPr lang="ko-KR" altLang="en-US" sz="3600"/>
              <a:t>지역 변수의 생존 기간</a:t>
            </a:r>
          </a:p>
        </p:txBody>
      </p:sp>
      <p:pic>
        <p:nvPicPr>
          <p:cNvPr id="68813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4"/>
          <a:stretch/>
        </p:blipFill>
        <p:spPr bwMode="auto">
          <a:xfrm>
            <a:off x="5372099" y="1142009"/>
            <a:ext cx="2112527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773052" y="2144058"/>
            <a:ext cx="2282751" cy="2997750"/>
          </a:xfrm>
          <a:prstGeom prst="rect">
            <a:avLst/>
          </a:prstGeom>
          <a:solidFill>
            <a:srgbClr val="FFEF66">
              <a:alpha val="31000"/>
            </a:srgbClr>
          </a:solidFill>
          <a:ln w="22225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/>
                <a:ea typeface="HY울릉도M" pitchFamily="18" charset="-127"/>
              </a:rPr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/>
              <a:ea typeface="HY울릉도M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HY울릉도M" pitchFamily="18" charset="-127"/>
              </a:rPr>
              <a:t>    int x;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HY울릉도M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HY울릉도M" pitchFamily="18" charset="-127"/>
              </a:rPr>
              <a:t>    …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HY울릉도M" pitchFamily="18" charset="-127"/>
              </a:rPr>
              <a:t>    …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HY울릉도M" pitchFamily="18" charset="-127"/>
              </a:rPr>
              <a:t>    …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HY울릉도M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HY울릉도M" pitchFamily="18" charset="-127"/>
              </a:rPr>
              <a:t> </a:t>
            </a:r>
            <a:endParaRPr kumimoji="0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/>
              <a:ea typeface="HY울릉도M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/>
                <a:ea typeface="HY울릉도M" pitchFamily="18" charset="-127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/>
                <a:ea typeface="HY울릉도M" pitchFamily="18" charset="-127"/>
              </a:rPr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/>
              <a:ea typeface="HY울릉도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88137" y="2516989"/>
            <a:ext cx="953566" cy="610319"/>
            <a:chOff x="3880232" y="2607067"/>
            <a:chExt cx="953566" cy="610319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266591" y="2607067"/>
              <a:ext cx="567207" cy="428544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880232" y="2607067"/>
              <a:ext cx="386359" cy="428544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880232" y="2716731"/>
              <a:ext cx="567207" cy="50065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447439" y="2714203"/>
              <a:ext cx="386359" cy="50065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3928" y="2714203"/>
              <a:ext cx="3827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x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2375359" y="2963674"/>
            <a:ext cx="0" cy="1674077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headEnd type="triangle" w="lg" len="lg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334394" y="2361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블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록</a:t>
            </a:r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4053496" y="2731261"/>
            <a:ext cx="604064" cy="55224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99419" y="3386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생존시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간</a:t>
            </a:r>
          </a:p>
        </p:txBody>
      </p:sp>
      <p:cxnSp>
        <p:nvCxnSpPr>
          <p:cNvPr id="15" name="직선 화살표 연결선 14"/>
          <p:cNvCxnSpPr>
            <a:stCxn id="14" idx="3"/>
          </p:cNvCxnSpPr>
          <p:nvPr/>
        </p:nvCxnSpPr>
        <p:spPr>
          <a:xfrm>
            <a:off x="1707415" y="3571400"/>
            <a:ext cx="548188" cy="1846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397496" y="2246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7194" y="47724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소멸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45485" y="4111625"/>
            <a:ext cx="647700" cy="660851"/>
            <a:chOff x="8089900" y="4898434"/>
            <a:chExt cx="914400" cy="914400"/>
          </a:xfrm>
        </p:grpSpPr>
        <p:cxnSp>
          <p:nvCxnSpPr>
            <p:cNvPr id="19" name="직선 연결선 18"/>
            <p:cNvCxnSpPr/>
            <p:nvPr/>
          </p:nvCxnSpPr>
          <p:spPr bwMode="auto">
            <a:xfrm>
              <a:off x="8089900" y="4898434"/>
              <a:ext cx="914400" cy="914400"/>
            </a:xfrm>
            <a:prstGeom prst="line">
              <a:avLst/>
            </a:prstGeom>
            <a:solidFill>
              <a:srgbClr val="FFEF66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직선 연결선 19"/>
            <p:cNvCxnSpPr/>
            <p:nvPr/>
          </p:nvCxnSpPr>
          <p:spPr bwMode="auto">
            <a:xfrm flipV="1">
              <a:off x="8117714" y="4902289"/>
              <a:ext cx="835786" cy="898296"/>
            </a:xfrm>
            <a:prstGeom prst="line">
              <a:avLst/>
            </a:prstGeom>
            <a:solidFill>
              <a:srgbClr val="FFEF66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258888" y="1077913"/>
            <a:ext cx="7648575" cy="38179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temp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"temp = 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temp);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        temp++;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	   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	   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지역 변수 예제 </a:t>
            </a:r>
          </a:p>
        </p:txBody>
      </p:sp>
      <p:sp>
        <p:nvSpPr>
          <p:cNvPr id="689158" name="AutoShape 6"/>
          <p:cNvSpPr>
            <a:spLocks/>
          </p:cNvSpPr>
          <p:nvPr/>
        </p:nvSpPr>
        <p:spPr bwMode="auto">
          <a:xfrm>
            <a:off x="2238966" y="3202929"/>
            <a:ext cx="1258887" cy="312578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79949"/>
              <a:gd name="adj5" fmla="val -165450"/>
              <a:gd name="adj6" fmla="val 301965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075568" y="2354074"/>
            <a:ext cx="2279384" cy="668756"/>
          </a:xfrm>
          <a:prstGeom prst="rect">
            <a:avLst/>
          </a:prstGeom>
          <a:solidFill>
            <a:srgbClr val="FFEF66">
              <a:alpha val="31000"/>
            </a:srgbClr>
          </a:solidFill>
          <a:ln w="22225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ea"/>
                <a:ea typeface="+mj-ea"/>
              </a:rPr>
              <a:t>블록이 시작할 때 마다 </a:t>
            </a:r>
            <a:endParaRPr kumimoji="0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uLnTx/>
              <a:uFillTx/>
              <a:latin typeface="+mj-ea"/>
              <a:ea typeface="+mj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smtClean="0">
                <a:solidFill>
                  <a:srgbClr val="000000"/>
                </a:solidFill>
                <a:latin typeface="+mj-ea"/>
                <a:ea typeface="+mj-ea"/>
              </a:rPr>
              <a:t>생성되어 초기화된다</a:t>
            </a:r>
            <a:r>
              <a:rPr lang="en-US" altLang="ko-KR" sz="1600" kern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uLnTx/>
              <a:uFillTx/>
              <a:latin typeface="+mj-ea"/>
              <a:ea typeface="+mj-ea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243013" y="5153025"/>
            <a:ext cx="7666037" cy="1419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</p:txBody>
      </p: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587375" y="5094288"/>
            <a:ext cx="487363" cy="1012825"/>
            <a:chOff x="-91" y="1749"/>
            <a:chExt cx="552" cy="832"/>
          </a:xfrm>
        </p:grpSpPr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148042" y="1525068"/>
            <a:ext cx="7672107" cy="19089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temp;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</a:rPr>
              <a:t>"temp = %d\n"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temp);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새굴림" pitchFamily="18" charset="-127"/>
                <a:ea typeface="새굴림" pitchFamily="18" charset="-127"/>
              </a:rPr>
              <a:t>지역 </a:t>
            </a:r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변수의 초기값</a:t>
            </a:r>
            <a:endParaRPr lang="ko-KR" altLang="en-US" sz="36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080699" y="2236664"/>
            <a:ext cx="2305050" cy="4857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4362450" y="1781175"/>
            <a:ext cx="1790700" cy="657225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3149" y="1648122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초기화 되지 않았으므로 쓰레기 값을 가진다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725003" name="Picture 11" descr="C:\Users\sec\AppData\Local\Microsoft\Windows\Temporary Internet Files\Content.IE5\AX8LDGSI\MC900432517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886200"/>
            <a:ext cx="3552825" cy="2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388255" y="4298485"/>
            <a:ext cx="3035020" cy="49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lang="en-US" altLang="ko-KR" dirty="0">
                <a:solidFill>
                  <a:srgbClr val="FFFF00"/>
                </a:solidFill>
              </a:rPr>
              <a:t>temp = -858993460</a:t>
            </a:r>
          </a:p>
        </p:txBody>
      </p:sp>
    </p:spTree>
    <p:extLst>
      <p:ext uri="{BB962C8B-B14F-4D97-AF65-F5344CB8AC3E}">
        <p14:creationId xmlns:p14="http://schemas.microsoft.com/office/powerpoint/2010/main" val="4173661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905669" y="1767955"/>
            <a:ext cx="4170362" cy="19089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282828"/>
                </a:solidFill>
                <a:latin typeface="+mj-lt"/>
              </a:rPr>
              <a:t>inc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counter)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counter++;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counter;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함수의 매개 변수</a:t>
            </a:r>
            <a:endParaRPr lang="ko-KR" altLang="en-US" sz="36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1718749" y="1781176"/>
            <a:ext cx="1272101" cy="32861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937154" y="1423690"/>
            <a:ext cx="2892145" cy="651868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3150" y="1423690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매개 변수도 일종의 지역 변수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97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함수의 매개 변수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1254125" y="1038225"/>
            <a:ext cx="7623175" cy="4987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counter);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10;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호출전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호출후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282828"/>
                </a:solidFill>
                <a:latin typeface="Comic Sans MS" pitchFamily="66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counter)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counter++;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counter;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                      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1262063" y="6134100"/>
            <a:ext cx="7607300" cy="546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600">
                <a:ea typeface="굴림" pitchFamily="50" charset="-127"/>
              </a:rPr>
              <a:t>함수 호출전 </a:t>
            </a:r>
            <a:r>
              <a:rPr lang="en-US" altLang="ko-KR" sz="1600">
                <a:ea typeface="굴림" pitchFamily="50" charset="-127"/>
              </a:rPr>
              <a:t>i=10 </a:t>
            </a:r>
          </a:p>
          <a:p>
            <a:r>
              <a:rPr lang="ko-KR" altLang="en-US" sz="1600">
                <a:ea typeface="굴림" pitchFamily="50" charset="-127"/>
              </a:rPr>
              <a:t>함수 호출후 </a:t>
            </a:r>
            <a:r>
              <a:rPr lang="en-US" altLang="ko-KR" sz="1600">
                <a:ea typeface="굴림" pitchFamily="50" charset="-127"/>
              </a:rPr>
              <a:t>i=10 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5575300" y="3455988"/>
            <a:ext cx="2130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매개 변수도 일종의 지역 변수임</a:t>
            </a:r>
          </a:p>
        </p:txBody>
      </p:sp>
      <p:grpSp>
        <p:nvGrpSpPr>
          <p:cNvPr id="692240" name="Group 16"/>
          <p:cNvGrpSpPr>
            <a:grpSpLocks/>
          </p:cNvGrpSpPr>
          <p:nvPr/>
        </p:nvGrpSpPr>
        <p:grpSpPr bwMode="auto">
          <a:xfrm>
            <a:off x="695325" y="5845175"/>
            <a:ext cx="487363" cy="1012825"/>
            <a:chOff x="-91" y="1749"/>
            <a:chExt cx="552" cy="832"/>
          </a:xfrm>
        </p:grpSpPr>
        <p:sp>
          <p:nvSpPr>
            <p:cNvPr id="692241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42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43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44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45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46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47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48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49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50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51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52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53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54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55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56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2257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2258" name="AutoShape 34"/>
          <p:cNvSpPr>
            <a:spLocks/>
          </p:cNvSpPr>
          <p:nvPr/>
        </p:nvSpPr>
        <p:spPr bwMode="auto">
          <a:xfrm>
            <a:off x="1889125" y="4546600"/>
            <a:ext cx="1258888" cy="284163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98741"/>
              <a:gd name="adj5" fmla="val -297208"/>
              <a:gd name="adj6" fmla="val 29722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59" name="AutoShape 35"/>
          <p:cNvSpPr>
            <a:spLocks/>
          </p:cNvSpPr>
          <p:nvPr/>
        </p:nvSpPr>
        <p:spPr bwMode="auto">
          <a:xfrm>
            <a:off x="1751013" y="3503613"/>
            <a:ext cx="1258887" cy="284162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201639"/>
              <a:gd name="adj5" fmla="val -205028"/>
              <a:gd name="adj6" fmla="val 30302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60" name="Rectangle 36"/>
          <p:cNvSpPr>
            <a:spLocks noChangeArrowheads="1"/>
          </p:cNvSpPr>
          <p:nvPr/>
        </p:nvSpPr>
        <p:spPr bwMode="auto">
          <a:xfrm>
            <a:off x="5524500" y="2698750"/>
            <a:ext cx="2197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값에 의한 호출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(call by value)</a:t>
            </a:r>
            <a:endParaRPr lang="ko-KR" altLang="en-US" sz="1600" dirty="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784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전역 변수</a:t>
            </a:r>
            <a:r>
              <a:rPr lang="en-US" altLang="ko-KR" b="1" dirty="0"/>
              <a:t>(global variable)</a:t>
            </a:r>
            <a:r>
              <a:rPr lang="ko-KR" altLang="en-US" dirty="0"/>
              <a:t>는 함수 외부에서 선언되는 변수이다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전역 </a:t>
            </a:r>
            <a:r>
              <a:rPr lang="ko-KR" altLang="en-US" dirty="0"/>
              <a:t>변수의 범위는 소스 파일 전체이다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7068" y="2353743"/>
            <a:ext cx="4405032" cy="32660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x = 123;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sub1()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x = 456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;	</a:t>
            </a:r>
            <a:endParaRPr lang="en-US" altLang="ko-KR" sz="1600" kern="0" dirty="0">
              <a:solidFill>
                <a:srgbClr val="0080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sub2()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x = 789;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endParaRPr lang="en-US" altLang="ko-KR" sz="1600" kern="0" dirty="0">
              <a:solidFill>
                <a:srgbClr val="0080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967068" y="2441795"/>
            <a:ext cx="1272101" cy="32861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 flipV="1">
            <a:off x="2185473" y="2736177"/>
            <a:ext cx="2967552" cy="721398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3025" y="3272909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전역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변수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20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전역 변수의 초기값과 생존 기간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274763" y="1065213"/>
            <a:ext cx="7567612" cy="40973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counter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set_counter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()</a:t>
            </a:r>
            <a:r>
              <a:rPr kumimoji="1" lang="en-US" altLang="ko-KR" sz="1600" dirty="0" smtClean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counter =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20;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직접 사용 가능</a:t>
            </a:r>
            <a:r>
              <a:rPr kumimoji="1" lang="ko-KR" altLang="en-US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"counter=%d\n"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counter);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set_counter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();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"counter=%d\n"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counter);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1274763" y="5383213"/>
            <a:ext cx="7567612" cy="8826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>
                <a:ea typeface="굴림" pitchFamily="50" charset="-127"/>
              </a:rPr>
              <a:t>counter=0 </a:t>
            </a:r>
          </a:p>
          <a:p>
            <a:r>
              <a:rPr lang="en-US" altLang="ko-KR" sz="1600" dirty="0" smtClean="0">
                <a:ea typeface="굴림" pitchFamily="50" charset="-127"/>
              </a:rPr>
              <a:t>counter=20 </a:t>
            </a:r>
            <a:endParaRPr lang="en-US" altLang="ko-KR" sz="1600" dirty="0">
              <a:ea typeface="굴림" pitchFamily="50" charset="-127"/>
            </a:endParaRPr>
          </a:p>
        </p:txBody>
      </p:sp>
      <p:grpSp>
        <p:nvGrpSpPr>
          <p:cNvPr id="694288" name="Group 16"/>
          <p:cNvGrpSpPr>
            <a:grpSpLocks/>
          </p:cNvGrpSpPr>
          <p:nvPr/>
        </p:nvGrpSpPr>
        <p:grpSpPr bwMode="auto">
          <a:xfrm>
            <a:off x="617538" y="5240338"/>
            <a:ext cx="487362" cy="1012825"/>
            <a:chOff x="-91" y="1749"/>
            <a:chExt cx="552" cy="832"/>
          </a:xfrm>
        </p:grpSpPr>
        <p:sp>
          <p:nvSpPr>
            <p:cNvPr id="694289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0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1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2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3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4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5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6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7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8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299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300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301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302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303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304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305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왼쪽 중괄호 1"/>
          <p:cNvSpPr/>
          <p:nvPr/>
        </p:nvSpPr>
        <p:spPr bwMode="auto">
          <a:xfrm>
            <a:off x="866775" y="1173163"/>
            <a:ext cx="407988" cy="3989387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199666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전역 변수의 범위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133475" y="1331417"/>
            <a:ext cx="1676400" cy="30676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2781300" y="1485900"/>
            <a:ext cx="4171950" cy="2305514"/>
          </a:xfrm>
          <a:custGeom>
            <a:avLst/>
            <a:gdLst>
              <a:gd name="connsiteX0" fmla="*/ 0 w 4171950"/>
              <a:gd name="connsiteY0" fmla="*/ 0 h 2305514"/>
              <a:gd name="connsiteX1" fmla="*/ 1304925 w 4171950"/>
              <a:gd name="connsiteY1" fmla="*/ 9525 h 2305514"/>
              <a:gd name="connsiteX2" fmla="*/ 1333500 w 4171950"/>
              <a:gd name="connsiteY2" fmla="*/ 19050 h 2305514"/>
              <a:gd name="connsiteX3" fmla="*/ 1371600 w 4171950"/>
              <a:gd name="connsiteY3" fmla="*/ 28575 h 2305514"/>
              <a:gd name="connsiteX4" fmla="*/ 1400175 w 4171950"/>
              <a:gd name="connsiteY4" fmla="*/ 47625 h 2305514"/>
              <a:gd name="connsiteX5" fmla="*/ 1438275 w 4171950"/>
              <a:gd name="connsiteY5" fmla="*/ 76200 h 2305514"/>
              <a:gd name="connsiteX6" fmla="*/ 1485900 w 4171950"/>
              <a:gd name="connsiteY6" fmla="*/ 85725 h 2305514"/>
              <a:gd name="connsiteX7" fmla="*/ 1638300 w 4171950"/>
              <a:gd name="connsiteY7" fmla="*/ 152400 h 2305514"/>
              <a:gd name="connsiteX8" fmla="*/ 1876425 w 4171950"/>
              <a:gd name="connsiteY8" fmla="*/ 219075 h 2305514"/>
              <a:gd name="connsiteX9" fmla="*/ 1943100 w 4171950"/>
              <a:gd name="connsiteY9" fmla="*/ 228600 h 2305514"/>
              <a:gd name="connsiteX10" fmla="*/ 2019300 w 4171950"/>
              <a:gd name="connsiteY10" fmla="*/ 276225 h 2305514"/>
              <a:gd name="connsiteX11" fmla="*/ 2114550 w 4171950"/>
              <a:gd name="connsiteY11" fmla="*/ 295275 h 2305514"/>
              <a:gd name="connsiteX12" fmla="*/ 2209800 w 4171950"/>
              <a:gd name="connsiteY12" fmla="*/ 323850 h 2305514"/>
              <a:gd name="connsiteX13" fmla="*/ 2428875 w 4171950"/>
              <a:gd name="connsiteY13" fmla="*/ 419100 h 2305514"/>
              <a:gd name="connsiteX14" fmla="*/ 2505075 w 4171950"/>
              <a:gd name="connsiteY14" fmla="*/ 466725 h 2305514"/>
              <a:gd name="connsiteX15" fmla="*/ 2581275 w 4171950"/>
              <a:gd name="connsiteY15" fmla="*/ 504825 h 2305514"/>
              <a:gd name="connsiteX16" fmla="*/ 2647950 w 4171950"/>
              <a:gd name="connsiteY16" fmla="*/ 552450 h 2305514"/>
              <a:gd name="connsiteX17" fmla="*/ 2724150 w 4171950"/>
              <a:gd name="connsiteY17" fmla="*/ 600075 h 2305514"/>
              <a:gd name="connsiteX18" fmla="*/ 2781300 w 4171950"/>
              <a:gd name="connsiteY18" fmla="*/ 647700 h 2305514"/>
              <a:gd name="connsiteX19" fmla="*/ 2847975 w 4171950"/>
              <a:gd name="connsiteY19" fmla="*/ 685800 h 2305514"/>
              <a:gd name="connsiteX20" fmla="*/ 2943225 w 4171950"/>
              <a:gd name="connsiteY20" fmla="*/ 762000 h 2305514"/>
              <a:gd name="connsiteX21" fmla="*/ 3009900 w 4171950"/>
              <a:gd name="connsiteY21" fmla="*/ 800100 h 2305514"/>
              <a:gd name="connsiteX22" fmla="*/ 3105150 w 4171950"/>
              <a:gd name="connsiteY22" fmla="*/ 876300 h 2305514"/>
              <a:gd name="connsiteX23" fmla="*/ 3162300 w 4171950"/>
              <a:gd name="connsiteY23" fmla="*/ 933450 h 2305514"/>
              <a:gd name="connsiteX24" fmla="*/ 3190875 w 4171950"/>
              <a:gd name="connsiteY24" fmla="*/ 1009650 h 2305514"/>
              <a:gd name="connsiteX25" fmla="*/ 3228975 w 4171950"/>
              <a:gd name="connsiteY25" fmla="*/ 1057275 h 2305514"/>
              <a:gd name="connsiteX26" fmla="*/ 3276600 w 4171950"/>
              <a:gd name="connsiteY26" fmla="*/ 1162050 h 2305514"/>
              <a:gd name="connsiteX27" fmla="*/ 3314700 w 4171950"/>
              <a:gd name="connsiteY27" fmla="*/ 1219200 h 2305514"/>
              <a:gd name="connsiteX28" fmla="*/ 3371850 w 4171950"/>
              <a:gd name="connsiteY28" fmla="*/ 1333500 h 2305514"/>
              <a:gd name="connsiteX29" fmla="*/ 3400425 w 4171950"/>
              <a:gd name="connsiteY29" fmla="*/ 1381125 h 2305514"/>
              <a:gd name="connsiteX30" fmla="*/ 3467100 w 4171950"/>
              <a:gd name="connsiteY30" fmla="*/ 1524000 h 2305514"/>
              <a:gd name="connsiteX31" fmla="*/ 3552825 w 4171950"/>
              <a:gd name="connsiteY31" fmla="*/ 1657350 h 2305514"/>
              <a:gd name="connsiteX32" fmla="*/ 3571875 w 4171950"/>
              <a:gd name="connsiteY32" fmla="*/ 1704975 h 2305514"/>
              <a:gd name="connsiteX33" fmla="*/ 3600450 w 4171950"/>
              <a:gd name="connsiteY33" fmla="*/ 1743075 h 2305514"/>
              <a:gd name="connsiteX34" fmla="*/ 3619500 w 4171950"/>
              <a:gd name="connsiteY34" fmla="*/ 1790700 h 2305514"/>
              <a:gd name="connsiteX35" fmla="*/ 3667125 w 4171950"/>
              <a:gd name="connsiteY35" fmla="*/ 1866900 h 2305514"/>
              <a:gd name="connsiteX36" fmla="*/ 3695700 w 4171950"/>
              <a:gd name="connsiteY36" fmla="*/ 1905000 h 2305514"/>
              <a:gd name="connsiteX37" fmla="*/ 3762375 w 4171950"/>
              <a:gd name="connsiteY37" fmla="*/ 2009775 h 2305514"/>
              <a:gd name="connsiteX38" fmla="*/ 3829050 w 4171950"/>
              <a:gd name="connsiteY38" fmla="*/ 2105025 h 2305514"/>
              <a:gd name="connsiteX39" fmla="*/ 3895725 w 4171950"/>
              <a:gd name="connsiteY39" fmla="*/ 2181225 h 2305514"/>
              <a:gd name="connsiteX40" fmla="*/ 3952875 w 4171950"/>
              <a:gd name="connsiteY40" fmla="*/ 2219325 h 2305514"/>
              <a:gd name="connsiteX41" fmla="*/ 3981450 w 4171950"/>
              <a:gd name="connsiteY41" fmla="*/ 2228850 h 2305514"/>
              <a:gd name="connsiteX42" fmla="*/ 4010025 w 4171950"/>
              <a:gd name="connsiteY42" fmla="*/ 2257425 h 2305514"/>
              <a:gd name="connsiteX43" fmla="*/ 4086225 w 4171950"/>
              <a:gd name="connsiteY43" fmla="*/ 2286000 h 2305514"/>
              <a:gd name="connsiteX44" fmla="*/ 4152900 w 4171950"/>
              <a:gd name="connsiteY44" fmla="*/ 2305050 h 2305514"/>
              <a:gd name="connsiteX45" fmla="*/ 4171950 w 4171950"/>
              <a:gd name="connsiteY45" fmla="*/ 2305050 h 23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71950" h="2305514">
                <a:moveTo>
                  <a:pt x="0" y="0"/>
                </a:moveTo>
                <a:lnTo>
                  <a:pt x="1304925" y="9525"/>
                </a:lnTo>
                <a:cubicBezTo>
                  <a:pt x="1314964" y="9668"/>
                  <a:pt x="1323846" y="16292"/>
                  <a:pt x="1333500" y="19050"/>
                </a:cubicBezTo>
                <a:cubicBezTo>
                  <a:pt x="1346087" y="22646"/>
                  <a:pt x="1358900" y="25400"/>
                  <a:pt x="1371600" y="28575"/>
                </a:cubicBezTo>
                <a:cubicBezTo>
                  <a:pt x="1381125" y="34925"/>
                  <a:pt x="1390860" y="40971"/>
                  <a:pt x="1400175" y="47625"/>
                </a:cubicBezTo>
                <a:cubicBezTo>
                  <a:pt x="1413093" y="56852"/>
                  <a:pt x="1423768" y="69753"/>
                  <a:pt x="1438275" y="76200"/>
                </a:cubicBezTo>
                <a:cubicBezTo>
                  <a:pt x="1453069" y="82775"/>
                  <a:pt x="1470025" y="82550"/>
                  <a:pt x="1485900" y="85725"/>
                </a:cubicBezTo>
                <a:cubicBezTo>
                  <a:pt x="1551730" y="135098"/>
                  <a:pt x="1520067" y="117626"/>
                  <a:pt x="1638300" y="152400"/>
                </a:cubicBezTo>
                <a:cubicBezTo>
                  <a:pt x="1676044" y="163501"/>
                  <a:pt x="1815121" y="206814"/>
                  <a:pt x="1876425" y="219075"/>
                </a:cubicBezTo>
                <a:cubicBezTo>
                  <a:pt x="1898440" y="223478"/>
                  <a:pt x="1920875" y="225425"/>
                  <a:pt x="1943100" y="228600"/>
                </a:cubicBezTo>
                <a:cubicBezTo>
                  <a:pt x="1968500" y="244475"/>
                  <a:pt x="1991384" y="265369"/>
                  <a:pt x="2019300" y="276225"/>
                </a:cubicBezTo>
                <a:cubicBezTo>
                  <a:pt x="2049477" y="287961"/>
                  <a:pt x="2083138" y="287422"/>
                  <a:pt x="2114550" y="295275"/>
                </a:cubicBezTo>
                <a:cubicBezTo>
                  <a:pt x="2146708" y="303315"/>
                  <a:pt x="2178492" y="312960"/>
                  <a:pt x="2209800" y="323850"/>
                </a:cubicBezTo>
                <a:cubicBezTo>
                  <a:pt x="2294046" y="353153"/>
                  <a:pt x="2352436" y="376634"/>
                  <a:pt x="2428875" y="419100"/>
                </a:cubicBezTo>
                <a:cubicBezTo>
                  <a:pt x="2455059" y="433646"/>
                  <a:pt x="2478969" y="452040"/>
                  <a:pt x="2505075" y="466725"/>
                </a:cubicBezTo>
                <a:cubicBezTo>
                  <a:pt x="2529826" y="480647"/>
                  <a:pt x="2556924" y="490214"/>
                  <a:pt x="2581275" y="504825"/>
                </a:cubicBezTo>
                <a:cubicBezTo>
                  <a:pt x="2604695" y="518877"/>
                  <a:pt x="2625225" y="537300"/>
                  <a:pt x="2647950" y="552450"/>
                </a:cubicBezTo>
                <a:cubicBezTo>
                  <a:pt x="2672872" y="569065"/>
                  <a:pt x="2699776" y="582665"/>
                  <a:pt x="2724150" y="600075"/>
                </a:cubicBezTo>
                <a:cubicBezTo>
                  <a:pt x="2744329" y="614488"/>
                  <a:pt x="2760912" y="633585"/>
                  <a:pt x="2781300" y="647700"/>
                </a:cubicBezTo>
                <a:cubicBezTo>
                  <a:pt x="2802346" y="662270"/>
                  <a:pt x="2827063" y="671038"/>
                  <a:pt x="2847975" y="685800"/>
                </a:cubicBezTo>
                <a:cubicBezTo>
                  <a:pt x="2881193" y="709248"/>
                  <a:pt x="2906858" y="743816"/>
                  <a:pt x="2943225" y="762000"/>
                </a:cubicBezTo>
                <a:cubicBezTo>
                  <a:pt x="2980431" y="780603"/>
                  <a:pt x="2978486" y="777661"/>
                  <a:pt x="3009900" y="800100"/>
                </a:cubicBezTo>
                <a:cubicBezTo>
                  <a:pt x="3034699" y="817814"/>
                  <a:pt x="3087569" y="858719"/>
                  <a:pt x="3105150" y="876300"/>
                </a:cubicBezTo>
                <a:cubicBezTo>
                  <a:pt x="3176037" y="947187"/>
                  <a:pt x="3094957" y="888555"/>
                  <a:pt x="3162300" y="933450"/>
                </a:cubicBezTo>
                <a:cubicBezTo>
                  <a:pt x="3170677" y="966956"/>
                  <a:pt x="3170951" y="979765"/>
                  <a:pt x="3190875" y="1009650"/>
                </a:cubicBezTo>
                <a:cubicBezTo>
                  <a:pt x="3202152" y="1026566"/>
                  <a:pt x="3217698" y="1040359"/>
                  <a:pt x="3228975" y="1057275"/>
                </a:cubicBezTo>
                <a:cubicBezTo>
                  <a:pt x="3243782" y="1079485"/>
                  <a:pt x="3268072" y="1146213"/>
                  <a:pt x="3276600" y="1162050"/>
                </a:cubicBezTo>
                <a:cubicBezTo>
                  <a:pt x="3287455" y="1182209"/>
                  <a:pt x="3303581" y="1199186"/>
                  <a:pt x="3314700" y="1219200"/>
                </a:cubicBezTo>
                <a:cubicBezTo>
                  <a:pt x="3335387" y="1256437"/>
                  <a:pt x="3349934" y="1296973"/>
                  <a:pt x="3371850" y="1333500"/>
                </a:cubicBezTo>
                <a:cubicBezTo>
                  <a:pt x="3381375" y="1349375"/>
                  <a:pt x="3392146" y="1364566"/>
                  <a:pt x="3400425" y="1381125"/>
                </a:cubicBezTo>
                <a:cubicBezTo>
                  <a:pt x="3444927" y="1470128"/>
                  <a:pt x="3412620" y="1430605"/>
                  <a:pt x="3467100" y="1524000"/>
                </a:cubicBezTo>
                <a:cubicBezTo>
                  <a:pt x="3512815" y="1602368"/>
                  <a:pt x="3499347" y="1523654"/>
                  <a:pt x="3552825" y="1657350"/>
                </a:cubicBezTo>
                <a:cubicBezTo>
                  <a:pt x="3559175" y="1673225"/>
                  <a:pt x="3563572" y="1690029"/>
                  <a:pt x="3571875" y="1704975"/>
                </a:cubicBezTo>
                <a:cubicBezTo>
                  <a:pt x="3579585" y="1718852"/>
                  <a:pt x="3592740" y="1729198"/>
                  <a:pt x="3600450" y="1743075"/>
                </a:cubicBezTo>
                <a:cubicBezTo>
                  <a:pt x="3608753" y="1758021"/>
                  <a:pt x="3611394" y="1775646"/>
                  <a:pt x="3619500" y="1790700"/>
                </a:cubicBezTo>
                <a:cubicBezTo>
                  <a:pt x="3633701" y="1817073"/>
                  <a:pt x="3650510" y="1841978"/>
                  <a:pt x="3667125" y="1866900"/>
                </a:cubicBezTo>
                <a:cubicBezTo>
                  <a:pt x="3675931" y="1880109"/>
                  <a:pt x="3687532" y="1891387"/>
                  <a:pt x="3695700" y="1905000"/>
                </a:cubicBezTo>
                <a:cubicBezTo>
                  <a:pt x="3763500" y="2018000"/>
                  <a:pt x="3682207" y="1909565"/>
                  <a:pt x="3762375" y="2009775"/>
                </a:cubicBezTo>
                <a:cubicBezTo>
                  <a:pt x="3782468" y="2090145"/>
                  <a:pt x="3754343" y="2005415"/>
                  <a:pt x="3829050" y="2105025"/>
                </a:cubicBezTo>
                <a:cubicBezTo>
                  <a:pt x="3852052" y="2135694"/>
                  <a:pt x="3864897" y="2156562"/>
                  <a:pt x="3895725" y="2181225"/>
                </a:cubicBezTo>
                <a:cubicBezTo>
                  <a:pt x="3913603" y="2195528"/>
                  <a:pt x="3931155" y="2212085"/>
                  <a:pt x="3952875" y="2219325"/>
                </a:cubicBezTo>
                <a:lnTo>
                  <a:pt x="3981450" y="2228850"/>
                </a:lnTo>
                <a:cubicBezTo>
                  <a:pt x="3990975" y="2238375"/>
                  <a:pt x="3999064" y="2249595"/>
                  <a:pt x="4010025" y="2257425"/>
                </a:cubicBezTo>
                <a:cubicBezTo>
                  <a:pt x="4039618" y="2278563"/>
                  <a:pt x="4052988" y="2276504"/>
                  <a:pt x="4086225" y="2286000"/>
                </a:cubicBezTo>
                <a:cubicBezTo>
                  <a:pt x="4117932" y="2295059"/>
                  <a:pt x="4117168" y="2299095"/>
                  <a:pt x="4152900" y="2305050"/>
                </a:cubicBezTo>
                <a:cubicBezTo>
                  <a:pt x="4159164" y="2306094"/>
                  <a:pt x="4165600" y="2305050"/>
                  <a:pt x="4171950" y="23050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19900" y="3615164"/>
            <a:ext cx="202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</a:rPr>
              <a:t>전역 변수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r>
              <a:rPr lang="ko-KR" altLang="en-US" sz="1600" dirty="0" smtClean="0">
                <a:solidFill>
                  <a:schemeClr val="tx2"/>
                </a:solidFill>
              </a:rPr>
              <a:t>초기값은 </a:t>
            </a:r>
            <a:r>
              <a:rPr lang="en-US" altLang="ko-KR" sz="1600" dirty="0" smtClean="0">
                <a:solidFill>
                  <a:schemeClr val="tx2"/>
                </a:solidFill>
              </a:rPr>
              <a:t>0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5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전역 변수의 사용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1247775" y="1060450"/>
            <a:ext cx="7631113" cy="49736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전역 변수를 사용하여 프로그램이 복잡해지는 경우 </a:t>
            </a:r>
            <a:endParaRPr kumimoji="1" lang="ko-KR" altLang="en-US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f(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        f();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f(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0;i &lt; 10;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"#"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      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1235075" y="6076950"/>
            <a:ext cx="7616825" cy="673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>
                <a:ea typeface="굴림" pitchFamily="50" charset="-127"/>
              </a:rPr>
              <a:t>##########</a:t>
            </a:r>
          </a:p>
        </p:txBody>
      </p:sp>
      <p:grpSp>
        <p:nvGrpSpPr>
          <p:cNvPr id="695395" name="Group 99"/>
          <p:cNvGrpSpPr>
            <a:grpSpLocks/>
          </p:cNvGrpSpPr>
          <p:nvPr/>
        </p:nvGrpSpPr>
        <p:grpSpPr bwMode="auto">
          <a:xfrm flipH="1">
            <a:off x="5024438" y="3759200"/>
            <a:ext cx="1763712" cy="1919288"/>
            <a:chOff x="2673" y="1924"/>
            <a:chExt cx="1143" cy="1209"/>
          </a:xfrm>
        </p:grpSpPr>
        <p:sp>
          <p:nvSpPr>
            <p:cNvPr id="695308" name="Freeform 12"/>
            <p:cNvSpPr>
              <a:spLocks/>
            </p:cNvSpPr>
            <p:nvPr/>
          </p:nvSpPr>
          <p:spPr bwMode="auto">
            <a:xfrm>
              <a:off x="3092" y="2271"/>
              <a:ext cx="62" cy="130"/>
            </a:xfrm>
            <a:custGeom>
              <a:avLst/>
              <a:gdLst>
                <a:gd name="T0" fmla="*/ 57 w 126"/>
                <a:gd name="T1" fmla="*/ 76 h 260"/>
                <a:gd name="T2" fmla="*/ 51 w 126"/>
                <a:gd name="T3" fmla="*/ 74 h 260"/>
                <a:gd name="T4" fmla="*/ 49 w 126"/>
                <a:gd name="T5" fmla="*/ 68 h 260"/>
                <a:gd name="T6" fmla="*/ 51 w 126"/>
                <a:gd name="T7" fmla="*/ 57 h 260"/>
                <a:gd name="T8" fmla="*/ 57 w 126"/>
                <a:gd name="T9" fmla="*/ 53 h 260"/>
                <a:gd name="T10" fmla="*/ 65 w 126"/>
                <a:gd name="T11" fmla="*/ 57 h 260"/>
                <a:gd name="T12" fmla="*/ 67 w 126"/>
                <a:gd name="T13" fmla="*/ 64 h 260"/>
                <a:gd name="T14" fmla="*/ 63 w 126"/>
                <a:gd name="T15" fmla="*/ 72 h 260"/>
                <a:gd name="T16" fmla="*/ 59 w 126"/>
                <a:gd name="T17" fmla="*/ 74 h 260"/>
                <a:gd name="T18" fmla="*/ 59 w 126"/>
                <a:gd name="T19" fmla="*/ 118 h 260"/>
                <a:gd name="T20" fmla="*/ 105 w 126"/>
                <a:gd name="T21" fmla="*/ 25 h 260"/>
                <a:gd name="T22" fmla="*/ 103 w 126"/>
                <a:gd name="T23" fmla="*/ 23 h 260"/>
                <a:gd name="T24" fmla="*/ 103 w 126"/>
                <a:gd name="T25" fmla="*/ 21 h 260"/>
                <a:gd name="T26" fmla="*/ 99 w 126"/>
                <a:gd name="T27" fmla="*/ 15 h 260"/>
                <a:gd name="T28" fmla="*/ 99 w 126"/>
                <a:gd name="T29" fmla="*/ 9 h 260"/>
                <a:gd name="T30" fmla="*/ 101 w 126"/>
                <a:gd name="T31" fmla="*/ 4 h 260"/>
                <a:gd name="T32" fmla="*/ 105 w 126"/>
                <a:gd name="T33" fmla="*/ 2 h 260"/>
                <a:gd name="T34" fmla="*/ 110 w 126"/>
                <a:gd name="T35" fmla="*/ 0 h 260"/>
                <a:gd name="T36" fmla="*/ 120 w 126"/>
                <a:gd name="T37" fmla="*/ 2 h 260"/>
                <a:gd name="T38" fmla="*/ 124 w 126"/>
                <a:gd name="T39" fmla="*/ 4 h 260"/>
                <a:gd name="T40" fmla="*/ 126 w 126"/>
                <a:gd name="T41" fmla="*/ 7 h 260"/>
                <a:gd name="T42" fmla="*/ 126 w 126"/>
                <a:gd name="T43" fmla="*/ 13 h 260"/>
                <a:gd name="T44" fmla="*/ 126 w 126"/>
                <a:gd name="T45" fmla="*/ 19 h 260"/>
                <a:gd name="T46" fmla="*/ 122 w 126"/>
                <a:gd name="T47" fmla="*/ 25 h 260"/>
                <a:gd name="T48" fmla="*/ 114 w 126"/>
                <a:gd name="T49" fmla="*/ 26 h 260"/>
                <a:gd name="T50" fmla="*/ 65 w 126"/>
                <a:gd name="T51" fmla="*/ 120 h 260"/>
                <a:gd name="T52" fmla="*/ 99 w 126"/>
                <a:gd name="T53" fmla="*/ 116 h 260"/>
                <a:gd name="T54" fmla="*/ 99 w 126"/>
                <a:gd name="T55" fmla="*/ 123 h 260"/>
                <a:gd name="T56" fmla="*/ 61 w 126"/>
                <a:gd name="T57" fmla="*/ 131 h 260"/>
                <a:gd name="T58" fmla="*/ 114 w 126"/>
                <a:gd name="T59" fmla="*/ 213 h 260"/>
                <a:gd name="T60" fmla="*/ 108 w 126"/>
                <a:gd name="T61" fmla="*/ 215 h 260"/>
                <a:gd name="T62" fmla="*/ 61 w 126"/>
                <a:gd name="T63" fmla="*/ 135 h 260"/>
                <a:gd name="T64" fmla="*/ 59 w 126"/>
                <a:gd name="T65" fmla="*/ 236 h 260"/>
                <a:gd name="T66" fmla="*/ 61 w 126"/>
                <a:gd name="T67" fmla="*/ 236 h 260"/>
                <a:gd name="T68" fmla="*/ 65 w 126"/>
                <a:gd name="T69" fmla="*/ 237 h 260"/>
                <a:gd name="T70" fmla="*/ 67 w 126"/>
                <a:gd name="T71" fmla="*/ 241 h 260"/>
                <a:gd name="T72" fmla="*/ 70 w 126"/>
                <a:gd name="T73" fmla="*/ 249 h 260"/>
                <a:gd name="T74" fmla="*/ 67 w 126"/>
                <a:gd name="T75" fmla="*/ 256 h 260"/>
                <a:gd name="T76" fmla="*/ 59 w 126"/>
                <a:gd name="T77" fmla="*/ 260 h 260"/>
                <a:gd name="T78" fmla="*/ 51 w 126"/>
                <a:gd name="T79" fmla="*/ 258 h 260"/>
                <a:gd name="T80" fmla="*/ 49 w 126"/>
                <a:gd name="T81" fmla="*/ 251 h 260"/>
                <a:gd name="T82" fmla="*/ 49 w 126"/>
                <a:gd name="T83" fmla="*/ 245 h 260"/>
                <a:gd name="T84" fmla="*/ 49 w 126"/>
                <a:gd name="T85" fmla="*/ 241 h 260"/>
                <a:gd name="T86" fmla="*/ 49 w 126"/>
                <a:gd name="T87" fmla="*/ 237 h 260"/>
                <a:gd name="T88" fmla="*/ 51 w 126"/>
                <a:gd name="T89" fmla="*/ 236 h 260"/>
                <a:gd name="T90" fmla="*/ 51 w 126"/>
                <a:gd name="T91" fmla="*/ 236 h 260"/>
                <a:gd name="T92" fmla="*/ 55 w 126"/>
                <a:gd name="T93" fmla="*/ 236 h 260"/>
                <a:gd name="T94" fmla="*/ 51 w 126"/>
                <a:gd name="T95" fmla="*/ 150 h 260"/>
                <a:gd name="T96" fmla="*/ 0 w 126"/>
                <a:gd name="T97" fmla="*/ 245 h 260"/>
                <a:gd name="T98" fmla="*/ 0 w 126"/>
                <a:gd name="T99" fmla="*/ 241 h 260"/>
                <a:gd name="T100" fmla="*/ 53 w 126"/>
                <a:gd name="T101" fmla="*/ 133 h 260"/>
                <a:gd name="T102" fmla="*/ 27 w 126"/>
                <a:gd name="T103" fmla="*/ 142 h 260"/>
                <a:gd name="T104" fmla="*/ 23 w 126"/>
                <a:gd name="T105" fmla="*/ 133 h 260"/>
                <a:gd name="T106" fmla="*/ 53 w 126"/>
                <a:gd name="T107" fmla="*/ 123 h 260"/>
                <a:gd name="T108" fmla="*/ 17 w 126"/>
                <a:gd name="T109" fmla="*/ 63 h 260"/>
                <a:gd name="T110" fmla="*/ 17 w 126"/>
                <a:gd name="T111" fmla="*/ 59 h 260"/>
                <a:gd name="T112" fmla="*/ 21 w 126"/>
                <a:gd name="T113" fmla="*/ 57 h 260"/>
                <a:gd name="T114" fmla="*/ 57 w 126"/>
                <a:gd name="T115" fmla="*/ 121 h 260"/>
                <a:gd name="T116" fmla="*/ 57 w 126"/>
                <a:gd name="T117" fmla="*/ 76 h 260"/>
                <a:gd name="T118" fmla="*/ 57 w 126"/>
                <a:gd name="T119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260">
                  <a:moveTo>
                    <a:pt x="57" y="76"/>
                  </a:moveTo>
                  <a:lnTo>
                    <a:pt x="51" y="74"/>
                  </a:lnTo>
                  <a:lnTo>
                    <a:pt x="49" y="68"/>
                  </a:lnTo>
                  <a:lnTo>
                    <a:pt x="51" y="57"/>
                  </a:lnTo>
                  <a:lnTo>
                    <a:pt x="57" y="53"/>
                  </a:lnTo>
                  <a:lnTo>
                    <a:pt x="65" y="57"/>
                  </a:lnTo>
                  <a:lnTo>
                    <a:pt x="67" y="64"/>
                  </a:lnTo>
                  <a:lnTo>
                    <a:pt x="63" y="72"/>
                  </a:lnTo>
                  <a:lnTo>
                    <a:pt x="59" y="74"/>
                  </a:lnTo>
                  <a:lnTo>
                    <a:pt x="59" y="118"/>
                  </a:lnTo>
                  <a:lnTo>
                    <a:pt x="105" y="25"/>
                  </a:lnTo>
                  <a:lnTo>
                    <a:pt x="103" y="23"/>
                  </a:lnTo>
                  <a:lnTo>
                    <a:pt x="103" y="21"/>
                  </a:lnTo>
                  <a:lnTo>
                    <a:pt x="99" y="15"/>
                  </a:lnTo>
                  <a:lnTo>
                    <a:pt x="99" y="9"/>
                  </a:lnTo>
                  <a:lnTo>
                    <a:pt x="101" y="4"/>
                  </a:lnTo>
                  <a:lnTo>
                    <a:pt x="105" y="2"/>
                  </a:lnTo>
                  <a:lnTo>
                    <a:pt x="110" y="0"/>
                  </a:lnTo>
                  <a:lnTo>
                    <a:pt x="120" y="2"/>
                  </a:lnTo>
                  <a:lnTo>
                    <a:pt x="124" y="4"/>
                  </a:lnTo>
                  <a:lnTo>
                    <a:pt x="126" y="7"/>
                  </a:lnTo>
                  <a:lnTo>
                    <a:pt x="126" y="13"/>
                  </a:lnTo>
                  <a:lnTo>
                    <a:pt x="126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0"/>
                  </a:lnTo>
                  <a:lnTo>
                    <a:pt x="99" y="116"/>
                  </a:lnTo>
                  <a:lnTo>
                    <a:pt x="99" y="123"/>
                  </a:lnTo>
                  <a:lnTo>
                    <a:pt x="61" y="131"/>
                  </a:lnTo>
                  <a:lnTo>
                    <a:pt x="114" y="213"/>
                  </a:lnTo>
                  <a:lnTo>
                    <a:pt x="108" y="215"/>
                  </a:lnTo>
                  <a:lnTo>
                    <a:pt x="61" y="135"/>
                  </a:lnTo>
                  <a:lnTo>
                    <a:pt x="59" y="236"/>
                  </a:lnTo>
                  <a:lnTo>
                    <a:pt x="61" y="236"/>
                  </a:lnTo>
                  <a:lnTo>
                    <a:pt x="65" y="237"/>
                  </a:lnTo>
                  <a:lnTo>
                    <a:pt x="67" y="241"/>
                  </a:lnTo>
                  <a:lnTo>
                    <a:pt x="70" y="249"/>
                  </a:lnTo>
                  <a:lnTo>
                    <a:pt x="67" y="256"/>
                  </a:lnTo>
                  <a:lnTo>
                    <a:pt x="59" y="260"/>
                  </a:lnTo>
                  <a:lnTo>
                    <a:pt x="51" y="258"/>
                  </a:lnTo>
                  <a:lnTo>
                    <a:pt x="49" y="251"/>
                  </a:lnTo>
                  <a:lnTo>
                    <a:pt x="49" y="245"/>
                  </a:lnTo>
                  <a:lnTo>
                    <a:pt x="49" y="241"/>
                  </a:lnTo>
                  <a:lnTo>
                    <a:pt x="49" y="237"/>
                  </a:lnTo>
                  <a:lnTo>
                    <a:pt x="51" y="236"/>
                  </a:lnTo>
                  <a:lnTo>
                    <a:pt x="51" y="236"/>
                  </a:lnTo>
                  <a:lnTo>
                    <a:pt x="55" y="236"/>
                  </a:lnTo>
                  <a:lnTo>
                    <a:pt x="51" y="150"/>
                  </a:lnTo>
                  <a:lnTo>
                    <a:pt x="0" y="245"/>
                  </a:lnTo>
                  <a:lnTo>
                    <a:pt x="0" y="241"/>
                  </a:lnTo>
                  <a:lnTo>
                    <a:pt x="53" y="133"/>
                  </a:lnTo>
                  <a:lnTo>
                    <a:pt x="27" y="142"/>
                  </a:lnTo>
                  <a:lnTo>
                    <a:pt x="23" y="133"/>
                  </a:lnTo>
                  <a:lnTo>
                    <a:pt x="53" y="123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7"/>
                  </a:lnTo>
                  <a:lnTo>
                    <a:pt x="57" y="121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2801" y="2428"/>
              <a:ext cx="386" cy="697"/>
            </a:xfrm>
            <a:custGeom>
              <a:avLst/>
              <a:gdLst>
                <a:gd name="T0" fmla="*/ 485 w 772"/>
                <a:gd name="T1" fmla="*/ 0 h 1396"/>
                <a:gd name="T2" fmla="*/ 673 w 772"/>
                <a:gd name="T3" fmla="*/ 362 h 1396"/>
                <a:gd name="T4" fmla="*/ 698 w 772"/>
                <a:gd name="T5" fmla="*/ 1002 h 1396"/>
                <a:gd name="T6" fmla="*/ 766 w 772"/>
                <a:gd name="T7" fmla="*/ 1396 h 1396"/>
                <a:gd name="T8" fmla="*/ 753 w 772"/>
                <a:gd name="T9" fmla="*/ 1394 h 1396"/>
                <a:gd name="T10" fmla="*/ 738 w 772"/>
                <a:gd name="T11" fmla="*/ 1394 h 1396"/>
                <a:gd name="T12" fmla="*/ 719 w 772"/>
                <a:gd name="T13" fmla="*/ 1392 h 1396"/>
                <a:gd name="T14" fmla="*/ 694 w 772"/>
                <a:gd name="T15" fmla="*/ 1390 h 1396"/>
                <a:gd name="T16" fmla="*/ 681 w 772"/>
                <a:gd name="T17" fmla="*/ 1388 h 1396"/>
                <a:gd name="T18" fmla="*/ 666 w 772"/>
                <a:gd name="T19" fmla="*/ 1388 h 1396"/>
                <a:gd name="T20" fmla="*/ 651 w 772"/>
                <a:gd name="T21" fmla="*/ 1386 h 1396"/>
                <a:gd name="T22" fmla="*/ 635 w 772"/>
                <a:gd name="T23" fmla="*/ 1386 h 1396"/>
                <a:gd name="T24" fmla="*/ 618 w 772"/>
                <a:gd name="T25" fmla="*/ 1383 h 1396"/>
                <a:gd name="T26" fmla="*/ 603 w 772"/>
                <a:gd name="T27" fmla="*/ 1383 h 1396"/>
                <a:gd name="T28" fmla="*/ 582 w 772"/>
                <a:gd name="T29" fmla="*/ 1379 h 1396"/>
                <a:gd name="T30" fmla="*/ 563 w 772"/>
                <a:gd name="T31" fmla="*/ 1377 h 1396"/>
                <a:gd name="T32" fmla="*/ 544 w 772"/>
                <a:gd name="T33" fmla="*/ 1373 h 1396"/>
                <a:gd name="T34" fmla="*/ 525 w 772"/>
                <a:gd name="T35" fmla="*/ 1371 h 1396"/>
                <a:gd name="T36" fmla="*/ 506 w 772"/>
                <a:gd name="T37" fmla="*/ 1367 h 1396"/>
                <a:gd name="T38" fmla="*/ 485 w 772"/>
                <a:gd name="T39" fmla="*/ 1364 h 1396"/>
                <a:gd name="T40" fmla="*/ 466 w 772"/>
                <a:gd name="T41" fmla="*/ 1360 h 1396"/>
                <a:gd name="T42" fmla="*/ 447 w 772"/>
                <a:gd name="T43" fmla="*/ 1356 h 1396"/>
                <a:gd name="T44" fmla="*/ 426 w 772"/>
                <a:gd name="T45" fmla="*/ 1350 h 1396"/>
                <a:gd name="T46" fmla="*/ 405 w 772"/>
                <a:gd name="T47" fmla="*/ 1346 h 1396"/>
                <a:gd name="T48" fmla="*/ 384 w 772"/>
                <a:gd name="T49" fmla="*/ 1341 h 1396"/>
                <a:gd name="T50" fmla="*/ 363 w 772"/>
                <a:gd name="T51" fmla="*/ 1337 h 1396"/>
                <a:gd name="T52" fmla="*/ 343 w 772"/>
                <a:gd name="T53" fmla="*/ 1331 h 1396"/>
                <a:gd name="T54" fmla="*/ 324 w 772"/>
                <a:gd name="T55" fmla="*/ 1326 h 1396"/>
                <a:gd name="T56" fmla="*/ 303 w 772"/>
                <a:gd name="T57" fmla="*/ 1318 h 1396"/>
                <a:gd name="T58" fmla="*/ 285 w 772"/>
                <a:gd name="T59" fmla="*/ 1312 h 1396"/>
                <a:gd name="T60" fmla="*/ 265 w 772"/>
                <a:gd name="T61" fmla="*/ 1305 h 1396"/>
                <a:gd name="T62" fmla="*/ 247 w 772"/>
                <a:gd name="T63" fmla="*/ 1297 h 1396"/>
                <a:gd name="T64" fmla="*/ 228 w 772"/>
                <a:gd name="T65" fmla="*/ 1291 h 1396"/>
                <a:gd name="T66" fmla="*/ 211 w 772"/>
                <a:gd name="T67" fmla="*/ 1286 h 1396"/>
                <a:gd name="T68" fmla="*/ 194 w 772"/>
                <a:gd name="T69" fmla="*/ 1278 h 1396"/>
                <a:gd name="T70" fmla="*/ 181 w 772"/>
                <a:gd name="T71" fmla="*/ 1270 h 1396"/>
                <a:gd name="T72" fmla="*/ 166 w 772"/>
                <a:gd name="T73" fmla="*/ 1265 h 1396"/>
                <a:gd name="T74" fmla="*/ 152 w 772"/>
                <a:gd name="T75" fmla="*/ 1261 h 1396"/>
                <a:gd name="T76" fmla="*/ 139 w 772"/>
                <a:gd name="T77" fmla="*/ 1253 h 1396"/>
                <a:gd name="T78" fmla="*/ 128 w 772"/>
                <a:gd name="T79" fmla="*/ 1249 h 1396"/>
                <a:gd name="T80" fmla="*/ 114 w 772"/>
                <a:gd name="T81" fmla="*/ 1244 h 1396"/>
                <a:gd name="T82" fmla="*/ 103 w 772"/>
                <a:gd name="T83" fmla="*/ 1238 h 1396"/>
                <a:gd name="T84" fmla="*/ 82 w 772"/>
                <a:gd name="T85" fmla="*/ 1229 h 1396"/>
                <a:gd name="T86" fmla="*/ 65 w 772"/>
                <a:gd name="T87" fmla="*/ 1221 h 1396"/>
                <a:gd name="T88" fmla="*/ 48 w 772"/>
                <a:gd name="T89" fmla="*/ 1211 h 1396"/>
                <a:gd name="T90" fmla="*/ 35 w 772"/>
                <a:gd name="T91" fmla="*/ 1206 h 1396"/>
                <a:gd name="T92" fmla="*/ 16 w 772"/>
                <a:gd name="T93" fmla="*/ 1196 h 1396"/>
                <a:gd name="T94" fmla="*/ 4 w 772"/>
                <a:gd name="T95" fmla="*/ 1189 h 1396"/>
                <a:gd name="T96" fmla="*/ 74 w 772"/>
                <a:gd name="T97" fmla="*/ 951 h 1396"/>
                <a:gd name="T98" fmla="*/ 232 w 772"/>
                <a:gd name="T99" fmla="*/ 748 h 1396"/>
                <a:gd name="T100" fmla="*/ 152 w 772"/>
                <a:gd name="T101" fmla="*/ 421 h 1396"/>
                <a:gd name="T102" fmla="*/ 238 w 772"/>
                <a:gd name="T103" fmla="*/ 56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2" h="1396">
                  <a:moveTo>
                    <a:pt x="238" y="56"/>
                  </a:moveTo>
                  <a:lnTo>
                    <a:pt x="485" y="0"/>
                  </a:lnTo>
                  <a:lnTo>
                    <a:pt x="561" y="8"/>
                  </a:lnTo>
                  <a:lnTo>
                    <a:pt x="673" y="362"/>
                  </a:lnTo>
                  <a:lnTo>
                    <a:pt x="555" y="748"/>
                  </a:lnTo>
                  <a:lnTo>
                    <a:pt x="698" y="1002"/>
                  </a:lnTo>
                  <a:lnTo>
                    <a:pt x="772" y="1329"/>
                  </a:lnTo>
                  <a:lnTo>
                    <a:pt x="766" y="1396"/>
                  </a:lnTo>
                  <a:lnTo>
                    <a:pt x="763" y="1394"/>
                  </a:lnTo>
                  <a:lnTo>
                    <a:pt x="753" y="1394"/>
                  </a:lnTo>
                  <a:lnTo>
                    <a:pt x="746" y="1394"/>
                  </a:lnTo>
                  <a:lnTo>
                    <a:pt x="738" y="1394"/>
                  </a:lnTo>
                  <a:lnTo>
                    <a:pt x="728" y="1392"/>
                  </a:lnTo>
                  <a:lnTo>
                    <a:pt x="719" y="1392"/>
                  </a:lnTo>
                  <a:lnTo>
                    <a:pt x="706" y="1392"/>
                  </a:lnTo>
                  <a:lnTo>
                    <a:pt x="694" y="1390"/>
                  </a:lnTo>
                  <a:lnTo>
                    <a:pt x="687" y="1388"/>
                  </a:lnTo>
                  <a:lnTo>
                    <a:pt x="681" y="1388"/>
                  </a:lnTo>
                  <a:lnTo>
                    <a:pt x="673" y="1388"/>
                  </a:lnTo>
                  <a:lnTo>
                    <a:pt x="666" y="1388"/>
                  </a:lnTo>
                  <a:lnTo>
                    <a:pt x="658" y="1388"/>
                  </a:lnTo>
                  <a:lnTo>
                    <a:pt x="651" y="1386"/>
                  </a:lnTo>
                  <a:lnTo>
                    <a:pt x="643" y="1386"/>
                  </a:lnTo>
                  <a:lnTo>
                    <a:pt x="635" y="1386"/>
                  </a:lnTo>
                  <a:lnTo>
                    <a:pt x="626" y="1384"/>
                  </a:lnTo>
                  <a:lnTo>
                    <a:pt x="618" y="1383"/>
                  </a:lnTo>
                  <a:lnTo>
                    <a:pt x="611" y="1383"/>
                  </a:lnTo>
                  <a:lnTo>
                    <a:pt x="603" y="1383"/>
                  </a:lnTo>
                  <a:lnTo>
                    <a:pt x="592" y="1379"/>
                  </a:lnTo>
                  <a:lnTo>
                    <a:pt x="582" y="1379"/>
                  </a:lnTo>
                  <a:lnTo>
                    <a:pt x="573" y="1377"/>
                  </a:lnTo>
                  <a:lnTo>
                    <a:pt x="563" y="1377"/>
                  </a:lnTo>
                  <a:lnTo>
                    <a:pt x="554" y="1373"/>
                  </a:lnTo>
                  <a:lnTo>
                    <a:pt x="544" y="1373"/>
                  </a:lnTo>
                  <a:lnTo>
                    <a:pt x="535" y="1371"/>
                  </a:lnTo>
                  <a:lnTo>
                    <a:pt x="525" y="1371"/>
                  </a:lnTo>
                  <a:lnTo>
                    <a:pt x="516" y="1367"/>
                  </a:lnTo>
                  <a:lnTo>
                    <a:pt x="506" y="1367"/>
                  </a:lnTo>
                  <a:lnTo>
                    <a:pt x="495" y="1365"/>
                  </a:lnTo>
                  <a:lnTo>
                    <a:pt x="485" y="1364"/>
                  </a:lnTo>
                  <a:lnTo>
                    <a:pt x="476" y="1362"/>
                  </a:lnTo>
                  <a:lnTo>
                    <a:pt x="466" y="1360"/>
                  </a:lnTo>
                  <a:lnTo>
                    <a:pt x="455" y="1358"/>
                  </a:lnTo>
                  <a:lnTo>
                    <a:pt x="447" y="1356"/>
                  </a:lnTo>
                  <a:lnTo>
                    <a:pt x="436" y="1352"/>
                  </a:lnTo>
                  <a:lnTo>
                    <a:pt x="426" y="1350"/>
                  </a:lnTo>
                  <a:lnTo>
                    <a:pt x="415" y="1348"/>
                  </a:lnTo>
                  <a:lnTo>
                    <a:pt x="405" y="1346"/>
                  </a:lnTo>
                  <a:lnTo>
                    <a:pt x="394" y="1345"/>
                  </a:lnTo>
                  <a:lnTo>
                    <a:pt x="384" y="1341"/>
                  </a:lnTo>
                  <a:lnTo>
                    <a:pt x="373" y="1339"/>
                  </a:lnTo>
                  <a:lnTo>
                    <a:pt x="363" y="1337"/>
                  </a:lnTo>
                  <a:lnTo>
                    <a:pt x="352" y="1333"/>
                  </a:lnTo>
                  <a:lnTo>
                    <a:pt x="343" y="1331"/>
                  </a:lnTo>
                  <a:lnTo>
                    <a:pt x="333" y="1327"/>
                  </a:lnTo>
                  <a:lnTo>
                    <a:pt x="324" y="1326"/>
                  </a:lnTo>
                  <a:lnTo>
                    <a:pt x="312" y="1322"/>
                  </a:lnTo>
                  <a:lnTo>
                    <a:pt x="303" y="1318"/>
                  </a:lnTo>
                  <a:lnTo>
                    <a:pt x="295" y="1314"/>
                  </a:lnTo>
                  <a:lnTo>
                    <a:pt x="285" y="1312"/>
                  </a:lnTo>
                  <a:lnTo>
                    <a:pt x="274" y="1308"/>
                  </a:lnTo>
                  <a:lnTo>
                    <a:pt x="265" y="1305"/>
                  </a:lnTo>
                  <a:lnTo>
                    <a:pt x="255" y="1301"/>
                  </a:lnTo>
                  <a:lnTo>
                    <a:pt x="247" y="1297"/>
                  </a:lnTo>
                  <a:lnTo>
                    <a:pt x="236" y="1293"/>
                  </a:lnTo>
                  <a:lnTo>
                    <a:pt x="228" y="1291"/>
                  </a:lnTo>
                  <a:lnTo>
                    <a:pt x="219" y="1288"/>
                  </a:lnTo>
                  <a:lnTo>
                    <a:pt x="211" y="1286"/>
                  </a:lnTo>
                  <a:lnTo>
                    <a:pt x="204" y="1282"/>
                  </a:lnTo>
                  <a:lnTo>
                    <a:pt x="194" y="1278"/>
                  </a:lnTo>
                  <a:lnTo>
                    <a:pt x="189" y="1274"/>
                  </a:lnTo>
                  <a:lnTo>
                    <a:pt x="181" y="1270"/>
                  </a:lnTo>
                  <a:lnTo>
                    <a:pt x="173" y="1268"/>
                  </a:lnTo>
                  <a:lnTo>
                    <a:pt x="166" y="1265"/>
                  </a:lnTo>
                  <a:lnTo>
                    <a:pt x="158" y="1263"/>
                  </a:lnTo>
                  <a:lnTo>
                    <a:pt x="152" y="1261"/>
                  </a:lnTo>
                  <a:lnTo>
                    <a:pt x="147" y="1257"/>
                  </a:lnTo>
                  <a:lnTo>
                    <a:pt x="139" y="1253"/>
                  </a:lnTo>
                  <a:lnTo>
                    <a:pt x="133" y="1251"/>
                  </a:lnTo>
                  <a:lnTo>
                    <a:pt x="128" y="1249"/>
                  </a:lnTo>
                  <a:lnTo>
                    <a:pt x="120" y="1246"/>
                  </a:lnTo>
                  <a:lnTo>
                    <a:pt x="114" y="1244"/>
                  </a:lnTo>
                  <a:lnTo>
                    <a:pt x="109" y="1242"/>
                  </a:lnTo>
                  <a:lnTo>
                    <a:pt x="103" y="1238"/>
                  </a:lnTo>
                  <a:lnTo>
                    <a:pt x="92" y="1232"/>
                  </a:lnTo>
                  <a:lnTo>
                    <a:pt x="82" y="1229"/>
                  </a:lnTo>
                  <a:lnTo>
                    <a:pt x="73" y="1225"/>
                  </a:lnTo>
                  <a:lnTo>
                    <a:pt x="65" y="1221"/>
                  </a:lnTo>
                  <a:lnTo>
                    <a:pt x="55" y="1217"/>
                  </a:lnTo>
                  <a:lnTo>
                    <a:pt x="48" y="1211"/>
                  </a:lnTo>
                  <a:lnTo>
                    <a:pt x="40" y="1210"/>
                  </a:lnTo>
                  <a:lnTo>
                    <a:pt x="35" y="1206"/>
                  </a:lnTo>
                  <a:lnTo>
                    <a:pt x="23" y="1200"/>
                  </a:lnTo>
                  <a:lnTo>
                    <a:pt x="16" y="1196"/>
                  </a:lnTo>
                  <a:lnTo>
                    <a:pt x="6" y="1191"/>
                  </a:lnTo>
                  <a:lnTo>
                    <a:pt x="4" y="1189"/>
                  </a:lnTo>
                  <a:lnTo>
                    <a:pt x="0" y="1189"/>
                  </a:lnTo>
                  <a:lnTo>
                    <a:pt x="74" y="951"/>
                  </a:lnTo>
                  <a:lnTo>
                    <a:pt x="202" y="778"/>
                  </a:lnTo>
                  <a:lnTo>
                    <a:pt x="232" y="748"/>
                  </a:lnTo>
                  <a:lnTo>
                    <a:pt x="192" y="481"/>
                  </a:lnTo>
                  <a:lnTo>
                    <a:pt x="152" y="421"/>
                  </a:lnTo>
                  <a:lnTo>
                    <a:pt x="238" y="56"/>
                  </a:lnTo>
                  <a:lnTo>
                    <a:pt x="238" y="56"/>
                  </a:lnTo>
                  <a:close/>
                </a:path>
              </a:pathLst>
            </a:custGeom>
            <a:solidFill>
              <a:srgbClr val="CCA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1" name="Freeform 25"/>
            <p:cNvSpPr>
              <a:spLocks/>
            </p:cNvSpPr>
            <p:nvPr/>
          </p:nvSpPr>
          <p:spPr bwMode="auto">
            <a:xfrm>
              <a:off x="2862" y="2311"/>
              <a:ext cx="54" cy="48"/>
            </a:xfrm>
            <a:custGeom>
              <a:avLst/>
              <a:gdLst>
                <a:gd name="T0" fmla="*/ 55 w 106"/>
                <a:gd name="T1" fmla="*/ 0 h 97"/>
                <a:gd name="T2" fmla="*/ 0 w 106"/>
                <a:gd name="T3" fmla="*/ 47 h 97"/>
                <a:gd name="T4" fmla="*/ 42 w 106"/>
                <a:gd name="T5" fmla="*/ 95 h 97"/>
                <a:gd name="T6" fmla="*/ 46 w 106"/>
                <a:gd name="T7" fmla="*/ 95 h 97"/>
                <a:gd name="T8" fmla="*/ 55 w 106"/>
                <a:gd name="T9" fmla="*/ 97 h 97"/>
                <a:gd name="T10" fmla="*/ 66 w 106"/>
                <a:gd name="T11" fmla="*/ 97 h 97"/>
                <a:gd name="T12" fmla="*/ 74 w 106"/>
                <a:gd name="T13" fmla="*/ 95 h 97"/>
                <a:gd name="T14" fmla="*/ 76 w 106"/>
                <a:gd name="T15" fmla="*/ 89 h 97"/>
                <a:gd name="T16" fmla="*/ 80 w 106"/>
                <a:gd name="T17" fmla="*/ 81 h 97"/>
                <a:gd name="T18" fmla="*/ 85 w 106"/>
                <a:gd name="T19" fmla="*/ 74 h 97"/>
                <a:gd name="T20" fmla="*/ 91 w 106"/>
                <a:gd name="T21" fmla="*/ 64 h 97"/>
                <a:gd name="T22" fmla="*/ 97 w 106"/>
                <a:gd name="T23" fmla="*/ 57 h 97"/>
                <a:gd name="T24" fmla="*/ 101 w 106"/>
                <a:gd name="T25" fmla="*/ 49 h 97"/>
                <a:gd name="T26" fmla="*/ 104 w 106"/>
                <a:gd name="T27" fmla="*/ 43 h 97"/>
                <a:gd name="T28" fmla="*/ 106 w 106"/>
                <a:gd name="T29" fmla="*/ 41 h 97"/>
                <a:gd name="T30" fmla="*/ 55 w 106"/>
                <a:gd name="T31" fmla="*/ 0 h 97"/>
                <a:gd name="T32" fmla="*/ 55 w 106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97">
                  <a:moveTo>
                    <a:pt x="55" y="0"/>
                  </a:moveTo>
                  <a:lnTo>
                    <a:pt x="0" y="47"/>
                  </a:lnTo>
                  <a:lnTo>
                    <a:pt x="42" y="95"/>
                  </a:lnTo>
                  <a:lnTo>
                    <a:pt x="46" y="95"/>
                  </a:lnTo>
                  <a:lnTo>
                    <a:pt x="55" y="97"/>
                  </a:lnTo>
                  <a:lnTo>
                    <a:pt x="66" y="97"/>
                  </a:lnTo>
                  <a:lnTo>
                    <a:pt x="74" y="95"/>
                  </a:lnTo>
                  <a:lnTo>
                    <a:pt x="76" y="89"/>
                  </a:lnTo>
                  <a:lnTo>
                    <a:pt x="80" y="81"/>
                  </a:lnTo>
                  <a:lnTo>
                    <a:pt x="85" y="74"/>
                  </a:lnTo>
                  <a:lnTo>
                    <a:pt x="91" y="64"/>
                  </a:lnTo>
                  <a:lnTo>
                    <a:pt x="97" y="57"/>
                  </a:lnTo>
                  <a:lnTo>
                    <a:pt x="101" y="49"/>
                  </a:lnTo>
                  <a:lnTo>
                    <a:pt x="104" y="43"/>
                  </a:lnTo>
                  <a:lnTo>
                    <a:pt x="106" y="4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2" name="Freeform 26"/>
            <p:cNvSpPr>
              <a:spLocks/>
            </p:cNvSpPr>
            <p:nvPr/>
          </p:nvSpPr>
          <p:spPr bwMode="auto">
            <a:xfrm>
              <a:off x="2722" y="1985"/>
              <a:ext cx="563" cy="364"/>
            </a:xfrm>
            <a:custGeom>
              <a:avLst/>
              <a:gdLst>
                <a:gd name="T0" fmla="*/ 560 w 1127"/>
                <a:gd name="T1" fmla="*/ 91 h 728"/>
                <a:gd name="T2" fmla="*/ 532 w 1127"/>
                <a:gd name="T3" fmla="*/ 81 h 728"/>
                <a:gd name="T4" fmla="*/ 501 w 1127"/>
                <a:gd name="T5" fmla="*/ 76 h 728"/>
                <a:gd name="T6" fmla="*/ 465 w 1127"/>
                <a:gd name="T7" fmla="*/ 70 h 728"/>
                <a:gd name="T8" fmla="*/ 427 w 1127"/>
                <a:gd name="T9" fmla="*/ 66 h 728"/>
                <a:gd name="T10" fmla="*/ 387 w 1127"/>
                <a:gd name="T11" fmla="*/ 70 h 728"/>
                <a:gd name="T12" fmla="*/ 349 w 1127"/>
                <a:gd name="T13" fmla="*/ 79 h 728"/>
                <a:gd name="T14" fmla="*/ 313 w 1127"/>
                <a:gd name="T15" fmla="*/ 95 h 728"/>
                <a:gd name="T16" fmla="*/ 285 w 1127"/>
                <a:gd name="T17" fmla="*/ 110 h 728"/>
                <a:gd name="T18" fmla="*/ 254 w 1127"/>
                <a:gd name="T19" fmla="*/ 138 h 728"/>
                <a:gd name="T20" fmla="*/ 235 w 1127"/>
                <a:gd name="T21" fmla="*/ 169 h 728"/>
                <a:gd name="T22" fmla="*/ 228 w 1127"/>
                <a:gd name="T23" fmla="*/ 201 h 728"/>
                <a:gd name="T24" fmla="*/ 226 w 1127"/>
                <a:gd name="T25" fmla="*/ 232 h 728"/>
                <a:gd name="T26" fmla="*/ 228 w 1127"/>
                <a:gd name="T27" fmla="*/ 258 h 728"/>
                <a:gd name="T28" fmla="*/ 231 w 1127"/>
                <a:gd name="T29" fmla="*/ 283 h 728"/>
                <a:gd name="T30" fmla="*/ 224 w 1127"/>
                <a:gd name="T31" fmla="*/ 308 h 728"/>
                <a:gd name="T32" fmla="*/ 201 w 1127"/>
                <a:gd name="T33" fmla="*/ 336 h 728"/>
                <a:gd name="T34" fmla="*/ 167 w 1127"/>
                <a:gd name="T35" fmla="*/ 361 h 728"/>
                <a:gd name="T36" fmla="*/ 127 w 1127"/>
                <a:gd name="T37" fmla="*/ 378 h 728"/>
                <a:gd name="T38" fmla="*/ 93 w 1127"/>
                <a:gd name="T39" fmla="*/ 382 h 728"/>
                <a:gd name="T40" fmla="*/ 55 w 1127"/>
                <a:gd name="T41" fmla="*/ 325 h 728"/>
                <a:gd name="T42" fmla="*/ 34 w 1127"/>
                <a:gd name="T43" fmla="*/ 349 h 728"/>
                <a:gd name="T44" fmla="*/ 5 w 1127"/>
                <a:gd name="T45" fmla="*/ 395 h 728"/>
                <a:gd name="T46" fmla="*/ 0 w 1127"/>
                <a:gd name="T47" fmla="*/ 437 h 728"/>
                <a:gd name="T48" fmla="*/ 5 w 1127"/>
                <a:gd name="T49" fmla="*/ 462 h 728"/>
                <a:gd name="T50" fmla="*/ 3 w 1127"/>
                <a:gd name="T51" fmla="*/ 481 h 728"/>
                <a:gd name="T52" fmla="*/ 3 w 1127"/>
                <a:gd name="T53" fmla="*/ 511 h 728"/>
                <a:gd name="T54" fmla="*/ 3 w 1127"/>
                <a:gd name="T55" fmla="*/ 541 h 728"/>
                <a:gd name="T56" fmla="*/ 3 w 1127"/>
                <a:gd name="T57" fmla="*/ 570 h 728"/>
                <a:gd name="T58" fmla="*/ 11 w 1127"/>
                <a:gd name="T59" fmla="*/ 600 h 728"/>
                <a:gd name="T60" fmla="*/ 34 w 1127"/>
                <a:gd name="T61" fmla="*/ 629 h 728"/>
                <a:gd name="T62" fmla="*/ 64 w 1127"/>
                <a:gd name="T63" fmla="*/ 646 h 728"/>
                <a:gd name="T64" fmla="*/ 95 w 1127"/>
                <a:gd name="T65" fmla="*/ 655 h 728"/>
                <a:gd name="T66" fmla="*/ 188 w 1127"/>
                <a:gd name="T67" fmla="*/ 703 h 728"/>
                <a:gd name="T68" fmla="*/ 423 w 1127"/>
                <a:gd name="T69" fmla="*/ 629 h 728"/>
                <a:gd name="T70" fmla="*/ 1019 w 1127"/>
                <a:gd name="T71" fmla="*/ 549 h 728"/>
                <a:gd name="T72" fmla="*/ 1045 w 1127"/>
                <a:gd name="T73" fmla="*/ 538 h 728"/>
                <a:gd name="T74" fmla="*/ 1076 w 1127"/>
                <a:gd name="T75" fmla="*/ 520 h 728"/>
                <a:gd name="T76" fmla="*/ 1104 w 1127"/>
                <a:gd name="T77" fmla="*/ 496 h 728"/>
                <a:gd name="T78" fmla="*/ 1119 w 1127"/>
                <a:gd name="T79" fmla="*/ 462 h 728"/>
                <a:gd name="T80" fmla="*/ 1125 w 1127"/>
                <a:gd name="T81" fmla="*/ 424 h 728"/>
                <a:gd name="T82" fmla="*/ 1123 w 1127"/>
                <a:gd name="T83" fmla="*/ 384 h 728"/>
                <a:gd name="T84" fmla="*/ 1114 w 1127"/>
                <a:gd name="T85" fmla="*/ 351 h 728"/>
                <a:gd name="T86" fmla="*/ 1098 w 1127"/>
                <a:gd name="T87" fmla="*/ 218 h 728"/>
                <a:gd name="T88" fmla="*/ 969 w 1127"/>
                <a:gd name="T89" fmla="*/ 222 h 728"/>
                <a:gd name="T90" fmla="*/ 994 w 1127"/>
                <a:gd name="T91" fmla="*/ 230 h 728"/>
                <a:gd name="T92" fmla="*/ 1019 w 1127"/>
                <a:gd name="T93" fmla="*/ 252 h 728"/>
                <a:gd name="T94" fmla="*/ 988 w 1127"/>
                <a:gd name="T95" fmla="*/ 281 h 728"/>
                <a:gd name="T96" fmla="*/ 906 w 1127"/>
                <a:gd name="T97" fmla="*/ 192 h 728"/>
                <a:gd name="T98" fmla="*/ 903 w 1127"/>
                <a:gd name="T99" fmla="*/ 154 h 728"/>
                <a:gd name="T100" fmla="*/ 899 w 1127"/>
                <a:gd name="T101" fmla="*/ 123 h 728"/>
                <a:gd name="T102" fmla="*/ 885 w 1127"/>
                <a:gd name="T103" fmla="*/ 81 h 728"/>
                <a:gd name="T104" fmla="*/ 861 w 1127"/>
                <a:gd name="T105" fmla="*/ 49 h 728"/>
                <a:gd name="T106" fmla="*/ 830 w 1127"/>
                <a:gd name="T107" fmla="*/ 26 h 728"/>
                <a:gd name="T108" fmla="*/ 800 w 1127"/>
                <a:gd name="T109" fmla="*/ 13 h 728"/>
                <a:gd name="T110" fmla="*/ 720 w 1127"/>
                <a:gd name="T111" fmla="*/ 0 h 728"/>
                <a:gd name="T112" fmla="*/ 576 w 1127"/>
                <a:gd name="T113" fmla="*/ 9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7" h="728">
                  <a:moveTo>
                    <a:pt x="576" y="97"/>
                  </a:moveTo>
                  <a:lnTo>
                    <a:pt x="574" y="97"/>
                  </a:lnTo>
                  <a:lnTo>
                    <a:pt x="568" y="95"/>
                  </a:lnTo>
                  <a:lnTo>
                    <a:pt x="560" y="91"/>
                  </a:lnTo>
                  <a:lnTo>
                    <a:pt x="551" y="89"/>
                  </a:lnTo>
                  <a:lnTo>
                    <a:pt x="545" y="87"/>
                  </a:lnTo>
                  <a:lnTo>
                    <a:pt x="539" y="83"/>
                  </a:lnTo>
                  <a:lnTo>
                    <a:pt x="532" y="81"/>
                  </a:lnTo>
                  <a:lnTo>
                    <a:pt x="526" y="81"/>
                  </a:lnTo>
                  <a:lnTo>
                    <a:pt x="519" y="78"/>
                  </a:lnTo>
                  <a:lnTo>
                    <a:pt x="509" y="78"/>
                  </a:lnTo>
                  <a:lnTo>
                    <a:pt x="501" y="76"/>
                  </a:lnTo>
                  <a:lnTo>
                    <a:pt x="494" y="76"/>
                  </a:lnTo>
                  <a:lnTo>
                    <a:pt x="484" y="72"/>
                  </a:lnTo>
                  <a:lnTo>
                    <a:pt x="475" y="72"/>
                  </a:lnTo>
                  <a:lnTo>
                    <a:pt x="465" y="70"/>
                  </a:lnTo>
                  <a:lnTo>
                    <a:pt x="458" y="70"/>
                  </a:lnTo>
                  <a:lnTo>
                    <a:pt x="446" y="68"/>
                  </a:lnTo>
                  <a:lnTo>
                    <a:pt x="437" y="66"/>
                  </a:lnTo>
                  <a:lnTo>
                    <a:pt x="427" y="66"/>
                  </a:lnTo>
                  <a:lnTo>
                    <a:pt x="418" y="68"/>
                  </a:lnTo>
                  <a:lnTo>
                    <a:pt x="406" y="68"/>
                  </a:lnTo>
                  <a:lnTo>
                    <a:pt x="397" y="68"/>
                  </a:lnTo>
                  <a:lnTo>
                    <a:pt x="387" y="70"/>
                  </a:lnTo>
                  <a:lnTo>
                    <a:pt x="378" y="72"/>
                  </a:lnTo>
                  <a:lnTo>
                    <a:pt x="366" y="74"/>
                  </a:lnTo>
                  <a:lnTo>
                    <a:pt x="357" y="76"/>
                  </a:lnTo>
                  <a:lnTo>
                    <a:pt x="349" y="79"/>
                  </a:lnTo>
                  <a:lnTo>
                    <a:pt x="340" y="83"/>
                  </a:lnTo>
                  <a:lnTo>
                    <a:pt x="330" y="87"/>
                  </a:lnTo>
                  <a:lnTo>
                    <a:pt x="323" y="91"/>
                  </a:lnTo>
                  <a:lnTo>
                    <a:pt x="313" y="95"/>
                  </a:lnTo>
                  <a:lnTo>
                    <a:pt x="306" y="98"/>
                  </a:lnTo>
                  <a:lnTo>
                    <a:pt x="298" y="102"/>
                  </a:lnTo>
                  <a:lnTo>
                    <a:pt x="292" y="108"/>
                  </a:lnTo>
                  <a:lnTo>
                    <a:pt x="285" y="110"/>
                  </a:lnTo>
                  <a:lnTo>
                    <a:pt x="281" y="116"/>
                  </a:lnTo>
                  <a:lnTo>
                    <a:pt x="269" y="123"/>
                  </a:lnTo>
                  <a:lnTo>
                    <a:pt x="262" y="131"/>
                  </a:lnTo>
                  <a:lnTo>
                    <a:pt x="254" y="138"/>
                  </a:lnTo>
                  <a:lnTo>
                    <a:pt x="249" y="146"/>
                  </a:lnTo>
                  <a:lnTo>
                    <a:pt x="243" y="154"/>
                  </a:lnTo>
                  <a:lnTo>
                    <a:pt x="239" y="161"/>
                  </a:lnTo>
                  <a:lnTo>
                    <a:pt x="235" y="169"/>
                  </a:lnTo>
                  <a:lnTo>
                    <a:pt x="233" y="178"/>
                  </a:lnTo>
                  <a:lnTo>
                    <a:pt x="231" y="184"/>
                  </a:lnTo>
                  <a:lnTo>
                    <a:pt x="230" y="194"/>
                  </a:lnTo>
                  <a:lnTo>
                    <a:pt x="228" y="201"/>
                  </a:lnTo>
                  <a:lnTo>
                    <a:pt x="228" y="211"/>
                  </a:lnTo>
                  <a:lnTo>
                    <a:pt x="226" y="216"/>
                  </a:lnTo>
                  <a:lnTo>
                    <a:pt x="226" y="224"/>
                  </a:lnTo>
                  <a:lnTo>
                    <a:pt x="226" y="232"/>
                  </a:lnTo>
                  <a:lnTo>
                    <a:pt x="226" y="239"/>
                  </a:lnTo>
                  <a:lnTo>
                    <a:pt x="226" y="245"/>
                  </a:lnTo>
                  <a:lnTo>
                    <a:pt x="228" y="252"/>
                  </a:lnTo>
                  <a:lnTo>
                    <a:pt x="228" y="258"/>
                  </a:lnTo>
                  <a:lnTo>
                    <a:pt x="231" y="264"/>
                  </a:lnTo>
                  <a:lnTo>
                    <a:pt x="231" y="270"/>
                  </a:lnTo>
                  <a:lnTo>
                    <a:pt x="231" y="275"/>
                  </a:lnTo>
                  <a:lnTo>
                    <a:pt x="231" y="283"/>
                  </a:lnTo>
                  <a:lnTo>
                    <a:pt x="231" y="290"/>
                  </a:lnTo>
                  <a:lnTo>
                    <a:pt x="230" y="296"/>
                  </a:lnTo>
                  <a:lnTo>
                    <a:pt x="228" y="302"/>
                  </a:lnTo>
                  <a:lnTo>
                    <a:pt x="224" y="308"/>
                  </a:lnTo>
                  <a:lnTo>
                    <a:pt x="222" y="315"/>
                  </a:lnTo>
                  <a:lnTo>
                    <a:pt x="214" y="323"/>
                  </a:lnTo>
                  <a:lnTo>
                    <a:pt x="209" y="328"/>
                  </a:lnTo>
                  <a:lnTo>
                    <a:pt x="201" y="336"/>
                  </a:lnTo>
                  <a:lnTo>
                    <a:pt x="193" y="344"/>
                  </a:lnTo>
                  <a:lnTo>
                    <a:pt x="184" y="349"/>
                  </a:lnTo>
                  <a:lnTo>
                    <a:pt x="174" y="355"/>
                  </a:lnTo>
                  <a:lnTo>
                    <a:pt x="167" y="361"/>
                  </a:lnTo>
                  <a:lnTo>
                    <a:pt x="157" y="367"/>
                  </a:lnTo>
                  <a:lnTo>
                    <a:pt x="146" y="370"/>
                  </a:lnTo>
                  <a:lnTo>
                    <a:pt x="136" y="376"/>
                  </a:lnTo>
                  <a:lnTo>
                    <a:pt x="127" y="378"/>
                  </a:lnTo>
                  <a:lnTo>
                    <a:pt x="117" y="382"/>
                  </a:lnTo>
                  <a:lnTo>
                    <a:pt x="108" y="382"/>
                  </a:lnTo>
                  <a:lnTo>
                    <a:pt x="102" y="384"/>
                  </a:lnTo>
                  <a:lnTo>
                    <a:pt x="93" y="382"/>
                  </a:lnTo>
                  <a:lnTo>
                    <a:pt x="89" y="382"/>
                  </a:lnTo>
                  <a:lnTo>
                    <a:pt x="74" y="355"/>
                  </a:lnTo>
                  <a:lnTo>
                    <a:pt x="98" y="304"/>
                  </a:lnTo>
                  <a:lnTo>
                    <a:pt x="55" y="325"/>
                  </a:lnTo>
                  <a:lnTo>
                    <a:pt x="53" y="325"/>
                  </a:lnTo>
                  <a:lnTo>
                    <a:pt x="49" y="330"/>
                  </a:lnTo>
                  <a:lnTo>
                    <a:pt x="41" y="338"/>
                  </a:lnTo>
                  <a:lnTo>
                    <a:pt x="34" y="349"/>
                  </a:lnTo>
                  <a:lnTo>
                    <a:pt x="24" y="359"/>
                  </a:lnTo>
                  <a:lnTo>
                    <a:pt x="17" y="370"/>
                  </a:lnTo>
                  <a:lnTo>
                    <a:pt x="7" y="382"/>
                  </a:lnTo>
                  <a:lnTo>
                    <a:pt x="5" y="395"/>
                  </a:lnTo>
                  <a:lnTo>
                    <a:pt x="0" y="405"/>
                  </a:lnTo>
                  <a:lnTo>
                    <a:pt x="0" y="416"/>
                  </a:lnTo>
                  <a:lnTo>
                    <a:pt x="0" y="425"/>
                  </a:lnTo>
                  <a:lnTo>
                    <a:pt x="0" y="437"/>
                  </a:lnTo>
                  <a:lnTo>
                    <a:pt x="0" y="446"/>
                  </a:lnTo>
                  <a:lnTo>
                    <a:pt x="1" y="454"/>
                  </a:lnTo>
                  <a:lnTo>
                    <a:pt x="3" y="458"/>
                  </a:lnTo>
                  <a:lnTo>
                    <a:pt x="5" y="462"/>
                  </a:lnTo>
                  <a:lnTo>
                    <a:pt x="3" y="463"/>
                  </a:lnTo>
                  <a:lnTo>
                    <a:pt x="3" y="469"/>
                  </a:lnTo>
                  <a:lnTo>
                    <a:pt x="3" y="475"/>
                  </a:lnTo>
                  <a:lnTo>
                    <a:pt x="3" y="481"/>
                  </a:lnTo>
                  <a:lnTo>
                    <a:pt x="3" y="486"/>
                  </a:lnTo>
                  <a:lnTo>
                    <a:pt x="3" y="496"/>
                  </a:lnTo>
                  <a:lnTo>
                    <a:pt x="3" y="501"/>
                  </a:lnTo>
                  <a:lnTo>
                    <a:pt x="3" y="511"/>
                  </a:lnTo>
                  <a:lnTo>
                    <a:pt x="3" y="517"/>
                  </a:lnTo>
                  <a:lnTo>
                    <a:pt x="3" y="526"/>
                  </a:lnTo>
                  <a:lnTo>
                    <a:pt x="3" y="534"/>
                  </a:lnTo>
                  <a:lnTo>
                    <a:pt x="3" y="541"/>
                  </a:lnTo>
                  <a:lnTo>
                    <a:pt x="3" y="549"/>
                  </a:lnTo>
                  <a:lnTo>
                    <a:pt x="3" y="557"/>
                  </a:lnTo>
                  <a:lnTo>
                    <a:pt x="3" y="564"/>
                  </a:lnTo>
                  <a:lnTo>
                    <a:pt x="3" y="570"/>
                  </a:lnTo>
                  <a:lnTo>
                    <a:pt x="3" y="578"/>
                  </a:lnTo>
                  <a:lnTo>
                    <a:pt x="5" y="585"/>
                  </a:lnTo>
                  <a:lnTo>
                    <a:pt x="7" y="593"/>
                  </a:lnTo>
                  <a:lnTo>
                    <a:pt x="11" y="600"/>
                  </a:lnTo>
                  <a:lnTo>
                    <a:pt x="15" y="608"/>
                  </a:lnTo>
                  <a:lnTo>
                    <a:pt x="20" y="616"/>
                  </a:lnTo>
                  <a:lnTo>
                    <a:pt x="26" y="621"/>
                  </a:lnTo>
                  <a:lnTo>
                    <a:pt x="34" y="629"/>
                  </a:lnTo>
                  <a:lnTo>
                    <a:pt x="41" y="635"/>
                  </a:lnTo>
                  <a:lnTo>
                    <a:pt x="53" y="640"/>
                  </a:lnTo>
                  <a:lnTo>
                    <a:pt x="58" y="644"/>
                  </a:lnTo>
                  <a:lnTo>
                    <a:pt x="64" y="646"/>
                  </a:lnTo>
                  <a:lnTo>
                    <a:pt x="72" y="648"/>
                  </a:lnTo>
                  <a:lnTo>
                    <a:pt x="79" y="652"/>
                  </a:lnTo>
                  <a:lnTo>
                    <a:pt x="85" y="654"/>
                  </a:lnTo>
                  <a:lnTo>
                    <a:pt x="95" y="655"/>
                  </a:lnTo>
                  <a:lnTo>
                    <a:pt x="102" y="657"/>
                  </a:lnTo>
                  <a:lnTo>
                    <a:pt x="114" y="661"/>
                  </a:lnTo>
                  <a:lnTo>
                    <a:pt x="140" y="657"/>
                  </a:lnTo>
                  <a:lnTo>
                    <a:pt x="188" y="703"/>
                  </a:lnTo>
                  <a:lnTo>
                    <a:pt x="266" y="728"/>
                  </a:lnTo>
                  <a:lnTo>
                    <a:pt x="313" y="728"/>
                  </a:lnTo>
                  <a:lnTo>
                    <a:pt x="309" y="690"/>
                  </a:lnTo>
                  <a:lnTo>
                    <a:pt x="423" y="629"/>
                  </a:lnTo>
                  <a:lnTo>
                    <a:pt x="870" y="657"/>
                  </a:lnTo>
                  <a:lnTo>
                    <a:pt x="952" y="623"/>
                  </a:lnTo>
                  <a:lnTo>
                    <a:pt x="1017" y="551"/>
                  </a:lnTo>
                  <a:lnTo>
                    <a:pt x="1019" y="549"/>
                  </a:lnTo>
                  <a:lnTo>
                    <a:pt x="1026" y="545"/>
                  </a:lnTo>
                  <a:lnTo>
                    <a:pt x="1032" y="543"/>
                  </a:lnTo>
                  <a:lnTo>
                    <a:pt x="1038" y="540"/>
                  </a:lnTo>
                  <a:lnTo>
                    <a:pt x="1045" y="538"/>
                  </a:lnTo>
                  <a:lnTo>
                    <a:pt x="1053" y="534"/>
                  </a:lnTo>
                  <a:lnTo>
                    <a:pt x="1060" y="530"/>
                  </a:lnTo>
                  <a:lnTo>
                    <a:pt x="1068" y="526"/>
                  </a:lnTo>
                  <a:lnTo>
                    <a:pt x="1076" y="520"/>
                  </a:lnTo>
                  <a:lnTo>
                    <a:pt x="1083" y="515"/>
                  </a:lnTo>
                  <a:lnTo>
                    <a:pt x="1091" y="507"/>
                  </a:lnTo>
                  <a:lnTo>
                    <a:pt x="1098" y="501"/>
                  </a:lnTo>
                  <a:lnTo>
                    <a:pt x="1104" y="496"/>
                  </a:lnTo>
                  <a:lnTo>
                    <a:pt x="1112" y="488"/>
                  </a:lnTo>
                  <a:lnTo>
                    <a:pt x="1114" y="479"/>
                  </a:lnTo>
                  <a:lnTo>
                    <a:pt x="1117" y="471"/>
                  </a:lnTo>
                  <a:lnTo>
                    <a:pt x="1119" y="462"/>
                  </a:lnTo>
                  <a:lnTo>
                    <a:pt x="1123" y="452"/>
                  </a:lnTo>
                  <a:lnTo>
                    <a:pt x="1125" y="443"/>
                  </a:lnTo>
                  <a:lnTo>
                    <a:pt x="1125" y="433"/>
                  </a:lnTo>
                  <a:lnTo>
                    <a:pt x="1125" y="424"/>
                  </a:lnTo>
                  <a:lnTo>
                    <a:pt x="1127" y="414"/>
                  </a:lnTo>
                  <a:lnTo>
                    <a:pt x="1125" y="403"/>
                  </a:lnTo>
                  <a:lnTo>
                    <a:pt x="1125" y="393"/>
                  </a:lnTo>
                  <a:lnTo>
                    <a:pt x="1123" y="384"/>
                  </a:lnTo>
                  <a:lnTo>
                    <a:pt x="1123" y="376"/>
                  </a:lnTo>
                  <a:lnTo>
                    <a:pt x="1119" y="367"/>
                  </a:lnTo>
                  <a:lnTo>
                    <a:pt x="1117" y="357"/>
                  </a:lnTo>
                  <a:lnTo>
                    <a:pt x="1114" y="351"/>
                  </a:lnTo>
                  <a:lnTo>
                    <a:pt x="1112" y="346"/>
                  </a:lnTo>
                  <a:lnTo>
                    <a:pt x="1119" y="302"/>
                  </a:lnTo>
                  <a:lnTo>
                    <a:pt x="1112" y="247"/>
                  </a:lnTo>
                  <a:lnTo>
                    <a:pt x="1098" y="218"/>
                  </a:lnTo>
                  <a:lnTo>
                    <a:pt x="1070" y="190"/>
                  </a:lnTo>
                  <a:lnTo>
                    <a:pt x="1026" y="180"/>
                  </a:lnTo>
                  <a:lnTo>
                    <a:pt x="988" y="195"/>
                  </a:lnTo>
                  <a:lnTo>
                    <a:pt x="969" y="222"/>
                  </a:lnTo>
                  <a:lnTo>
                    <a:pt x="971" y="222"/>
                  </a:lnTo>
                  <a:lnTo>
                    <a:pt x="977" y="222"/>
                  </a:lnTo>
                  <a:lnTo>
                    <a:pt x="984" y="226"/>
                  </a:lnTo>
                  <a:lnTo>
                    <a:pt x="994" y="230"/>
                  </a:lnTo>
                  <a:lnTo>
                    <a:pt x="1003" y="233"/>
                  </a:lnTo>
                  <a:lnTo>
                    <a:pt x="1011" y="239"/>
                  </a:lnTo>
                  <a:lnTo>
                    <a:pt x="1017" y="245"/>
                  </a:lnTo>
                  <a:lnTo>
                    <a:pt x="1019" y="252"/>
                  </a:lnTo>
                  <a:lnTo>
                    <a:pt x="1011" y="262"/>
                  </a:lnTo>
                  <a:lnTo>
                    <a:pt x="1001" y="271"/>
                  </a:lnTo>
                  <a:lnTo>
                    <a:pt x="990" y="277"/>
                  </a:lnTo>
                  <a:lnTo>
                    <a:pt x="988" y="281"/>
                  </a:lnTo>
                  <a:lnTo>
                    <a:pt x="906" y="203"/>
                  </a:lnTo>
                  <a:lnTo>
                    <a:pt x="906" y="201"/>
                  </a:lnTo>
                  <a:lnTo>
                    <a:pt x="906" y="197"/>
                  </a:lnTo>
                  <a:lnTo>
                    <a:pt x="906" y="192"/>
                  </a:lnTo>
                  <a:lnTo>
                    <a:pt x="906" y="184"/>
                  </a:lnTo>
                  <a:lnTo>
                    <a:pt x="904" y="176"/>
                  </a:lnTo>
                  <a:lnTo>
                    <a:pt x="904" y="165"/>
                  </a:lnTo>
                  <a:lnTo>
                    <a:pt x="903" y="154"/>
                  </a:lnTo>
                  <a:lnTo>
                    <a:pt x="903" y="142"/>
                  </a:lnTo>
                  <a:lnTo>
                    <a:pt x="901" y="136"/>
                  </a:lnTo>
                  <a:lnTo>
                    <a:pt x="901" y="131"/>
                  </a:lnTo>
                  <a:lnTo>
                    <a:pt x="899" y="123"/>
                  </a:lnTo>
                  <a:lnTo>
                    <a:pt x="899" y="117"/>
                  </a:lnTo>
                  <a:lnTo>
                    <a:pt x="895" y="104"/>
                  </a:lnTo>
                  <a:lnTo>
                    <a:pt x="891" y="95"/>
                  </a:lnTo>
                  <a:lnTo>
                    <a:pt x="885" y="81"/>
                  </a:lnTo>
                  <a:lnTo>
                    <a:pt x="882" y="72"/>
                  </a:lnTo>
                  <a:lnTo>
                    <a:pt x="874" y="62"/>
                  </a:lnTo>
                  <a:lnTo>
                    <a:pt x="868" y="55"/>
                  </a:lnTo>
                  <a:lnTo>
                    <a:pt x="861" y="49"/>
                  </a:lnTo>
                  <a:lnTo>
                    <a:pt x="853" y="41"/>
                  </a:lnTo>
                  <a:lnTo>
                    <a:pt x="844" y="36"/>
                  </a:lnTo>
                  <a:lnTo>
                    <a:pt x="838" y="32"/>
                  </a:lnTo>
                  <a:lnTo>
                    <a:pt x="830" y="26"/>
                  </a:lnTo>
                  <a:lnTo>
                    <a:pt x="823" y="22"/>
                  </a:lnTo>
                  <a:lnTo>
                    <a:pt x="817" y="19"/>
                  </a:lnTo>
                  <a:lnTo>
                    <a:pt x="811" y="17"/>
                  </a:lnTo>
                  <a:lnTo>
                    <a:pt x="800" y="13"/>
                  </a:lnTo>
                  <a:lnTo>
                    <a:pt x="792" y="9"/>
                  </a:lnTo>
                  <a:lnTo>
                    <a:pt x="787" y="7"/>
                  </a:lnTo>
                  <a:lnTo>
                    <a:pt x="785" y="7"/>
                  </a:lnTo>
                  <a:lnTo>
                    <a:pt x="720" y="0"/>
                  </a:lnTo>
                  <a:lnTo>
                    <a:pt x="661" y="22"/>
                  </a:lnTo>
                  <a:lnTo>
                    <a:pt x="612" y="55"/>
                  </a:lnTo>
                  <a:lnTo>
                    <a:pt x="576" y="97"/>
                  </a:lnTo>
                  <a:lnTo>
                    <a:pt x="576" y="97"/>
                  </a:lnTo>
                  <a:close/>
                </a:path>
              </a:pathLst>
            </a:custGeom>
            <a:solidFill>
              <a:srgbClr val="FFD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4" name="Freeform 28"/>
            <p:cNvSpPr>
              <a:spLocks/>
            </p:cNvSpPr>
            <p:nvPr/>
          </p:nvSpPr>
          <p:spPr bwMode="auto">
            <a:xfrm>
              <a:off x="2682" y="2451"/>
              <a:ext cx="276" cy="486"/>
            </a:xfrm>
            <a:custGeom>
              <a:avLst/>
              <a:gdLst>
                <a:gd name="T0" fmla="*/ 475 w 553"/>
                <a:gd name="T1" fmla="*/ 0 h 973"/>
                <a:gd name="T2" fmla="*/ 452 w 553"/>
                <a:gd name="T3" fmla="*/ 4 h 973"/>
                <a:gd name="T4" fmla="*/ 420 w 553"/>
                <a:gd name="T5" fmla="*/ 15 h 973"/>
                <a:gd name="T6" fmla="*/ 399 w 553"/>
                <a:gd name="T7" fmla="*/ 19 h 973"/>
                <a:gd name="T8" fmla="*/ 382 w 553"/>
                <a:gd name="T9" fmla="*/ 27 h 973"/>
                <a:gd name="T10" fmla="*/ 355 w 553"/>
                <a:gd name="T11" fmla="*/ 36 h 973"/>
                <a:gd name="T12" fmla="*/ 325 w 553"/>
                <a:gd name="T13" fmla="*/ 51 h 973"/>
                <a:gd name="T14" fmla="*/ 292 w 553"/>
                <a:gd name="T15" fmla="*/ 67 h 973"/>
                <a:gd name="T16" fmla="*/ 272 w 553"/>
                <a:gd name="T17" fmla="*/ 84 h 973"/>
                <a:gd name="T18" fmla="*/ 247 w 553"/>
                <a:gd name="T19" fmla="*/ 101 h 973"/>
                <a:gd name="T20" fmla="*/ 222 w 553"/>
                <a:gd name="T21" fmla="*/ 120 h 973"/>
                <a:gd name="T22" fmla="*/ 197 w 553"/>
                <a:gd name="T23" fmla="*/ 139 h 973"/>
                <a:gd name="T24" fmla="*/ 173 w 553"/>
                <a:gd name="T25" fmla="*/ 158 h 973"/>
                <a:gd name="T26" fmla="*/ 152 w 553"/>
                <a:gd name="T27" fmla="*/ 173 h 973"/>
                <a:gd name="T28" fmla="*/ 131 w 553"/>
                <a:gd name="T29" fmla="*/ 194 h 973"/>
                <a:gd name="T30" fmla="*/ 123 w 553"/>
                <a:gd name="T31" fmla="*/ 200 h 973"/>
                <a:gd name="T32" fmla="*/ 108 w 553"/>
                <a:gd name="T33" fmla="*/ 219 h 973"/>
                <a:gd name="T34" fmla="*/ 85 w 553"/>
                <a:gd name="T35" fmla="*/ 245 h 973"/>
                <a:gd name="T36" fmla="*/ 70 w 553"/>
                <a:gd name="T37" fmla="*/ 266 h 973"/>
                <a:gd name="T38" fmla="*/ 55 w 553"/>
                <a:gd name="T39" fmla="*/ 285 h 973"/>
                <a:gd name="T40" fmla="*/ 40 w 553"/>
                <a:gd name="T41" fmla="*/ 304 h 973"/>
                <a:gd name="T42" fmla="*/ 24 w 553"/>
                <a:gd name="T43" fmla="*/ 329 h 973"/>
                <a:gd name="T44" fmla="*/ 11 w 553"/>
                <a:gd name="T45" fmla="*/ 363 h 973"/>
                <a:gd name="T46" fmla="*/ 5 w 553"/>
                <a:gd name="T47" fmla="*/ 386 h 973"/>
                <a:gd name="T48" fmla="*/ 4 w 553"/>
                <a:gd name="T49" fmla="*/ 407 h 973"/>
                <a:gd name="T50" fmla="*/ 0 w 553"/>
                <a:gd name="T51" fmla="*/ 428 h 973"/>
                <a:gd name="T52" fmla="*/ 0 w 553"/>
                <a:gd name="T53" fmla="*/ 454 h 973"/>
                <a:gd name="T54" fmla="*/ 0 w 553"/>
                <a:gd name="T55" fmla="*/ 481 h 973"/>
                <a:gd name="T56" fmla="*/ 0 w 553"/>
                <a:gd name="T57" fmla="*/ 508 h 973"/>
                <a:gd name="T58" fmla="*/ 2 w 553"/>
                <a:gd name="T59" fmla="*/ 532 h 973"/>
                <a:gd name="T60" fmla="*/ 7 w 553"/>
                <a:gd name="T61" fmla="*/ 559 h 973"/>
                <a:gd name="T62" fmla="*/ 15 w 553"/>
                <a:gd name="T63" fmla="*/ 584 h 973"/>
                <a:gd name="T64" fmla="*/ 24 w 553"/>
                <a:gd name="T65" fmla="*/ 607 h 973"/>
                <a:gd name="T66" fmla="*/ 36 w 553"/>
                <a:gd name="T67" fmla="*/ 627 h 973"/>
                <a:gd name="T68" fmla="*/ 53 w 553"/>
                <a:gd name="T69" fmla="*/ 648 h 973"/>
                <a:gd name="T70" fmla="*/ 70 w 553"/>
                <a:gd name="T71" fmla="*/ 671 h 973"/>
                <a:gd name="T72" fmla="*/ 91 w 553"/>
                <a:gd name="T73" fmla="*/ 694 h 973"/>
                <a:gd name="T74" fmla="*/ 112 w 553"/>
                <a:gd name="T75" fmla="*/ 717 h 973"/>
                <a:gd name="T76" fmla="*/ 133 w 553"/>
                <a:gd name="T77" fmla="*/ 740 h 973"/>
                <a:gd name="T78" fmla="*/ 156 w 553"/>
                <a:gd name="T79" fmla="*/ 766 h 973"/>
                <a:gd name="T80" fmla="*/ 178 w 553"/>
                <a:gd name="T81" fmla="*/ 793 h 973"/>
                <a:gd name="T82" fmla="*/ 201 w 553"/>
                <a:gd name="T83" fmla="*/ 821 h 973"/>
                <a:gd name="T84" fmla="*/ 224 w 553"/>
                <a:gd name="T85" fmla="*/ 852 h 973"/>
                <a:gd name="T86" fmla="*/ 258 w 553"/>
                <a:gd name="T87" fmla="*/ 916 h 973"/>
                <a:gd name="T88" fmla="*/ 376 w 553"/>
                <a:gd name="T89" fmla="*/ 973 h 973"/>
                <a:gd name="T90" fmla="*/ 437 w 553"/>
                <a:gd name="T91" fmla="*/ 973 h 973"/>
                <a:gd name="T92" fmla="*/ 477 w 553"/>
                <a:gd name="T93" fmla="*/ 953 h 973"/>
                <a:gd name="T94" fmla="*/ 437 w 553"/>
                <a:gd name="T95" fmla="*/ 800 h 973"/>
                <a:gd name="T96" fmla="*/ 549 w 553"/>
                <a:gd name="T97" fmla="*/ 865 h 973"/>
                <a:gd name="T98" fmla="*/ 426 w 553"/>
                <a:gd name="T99" fmla="*/ 734 h 973"/>
                <a:gd name="T100" fmla="*/ 319 w 553"/>
                <a:gd name="T101" fmla="*/ 783 h 973"/>
                <a:gd name="T102" fmla="*/ 304 w 553"/>
                <a:gd name="T103" fmla="*/ 768 h 973"/>
                <a:gd name="T104" fmla="*/ 281 w 553"/>
                <a:gd name="T105" fmla="*/ 743 h 973"/>
                <a:gd name="T106" fmla="*/ 260 w 553"/>
                <a:gd name="T107" fmla="*/ 719 h 973"/>
                <a:gd name="T108" fmla="*/ 237 w 553"/>
                <a:gd name="T109" fmla="*/ 694 h 973"/>
                <a:gd name="T110" fmla="*/ 215 w 553"/>
                <a:gd name="T111" fmla="*/ 662 h 973"/>
                <a:gd name="T112" fmla="*/ 192 w 553"/>
                <a:gd name="T113" fmla="*/ 633 h 973"/>
                <a:gd name="T114" fmla="*/ 173 w 553"/>
                <a:gd name="T115" fmla="*/ 605 h 973"/>
                <a:gd name="T116" fmla="*/ 157 w 553"/>
                <a:gd name="T117" fmla="*/ 574 h 973"/>
                <a:gd name="T118" fmla="*/ 146 w 553"/>
                <a:gd name="T119" fmla="*/ 550 h 973"/>
                <a:gd name="T120" fmla="*/ 334 w 553"/>
                <a:gd name="T121" fmla="*/ 291 h 973"/>
                <a:gd name="T122" fmla="*/ 496 w 553"/>
                <a:gd name="T123" fmla="*/ 14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3" h="973">
                  <a:moveTo>
                    <a:pt x="481" y="0"/>
                  </a:moveTo>
                  <a:lnTo>
                    <a:pt x="479" y="0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4"/>
                  </a:lnTo>
                  <a:lnTo>
                    <a:pt x="452" y="4"/>
                  </a:lnTo>
                  <a:lnTo>
                    <a:pt x="443" y="8"/>
                  </a:lnTo>
                  <a:lnTo>
                    <a:pt x="431" y="12"/>
                  </a:lnTo>
                  <a:lnTo>
                    <a:pt x="420" y="15"/>
                  </a:lnTo>
                  <a:lnTo>
                    <a:pt x="414" y="15"/>
                  </a:lnTo>
                  <a:lnTo>
                    <a:pt x="407" y="19"/>
                  </a:lnTo>
                  <a:lnTo>
                    <a:pt x="399" y="19"/>
                  </a:lnTo>
                  <a:lnTo>
                    <a:pt x="393" y="21"/>
                  </a:lnTo>
                  <a:lnTo>
                    <a:pt x="388" y="23"/>
                  </a:lnTo>
                  <a:lnTo>
                    <a:pt x="382" y="27"/>
                  </a:lnTo>
                  <a:lnTo>
                    <a:pt x="374" y="27"/>
                  </a:lnTo>
                  <a:lnTo>
                    <a:pt x="369" y="31"/>
                  </a:lnTo>
                  <a:lnTo>
                    <a:pt x="355" y="36"/>
                  </a:lnTo>
                  <a:lnTo>
                    <a:pt x="344" y="40"/>
                  </a:lnTo>
                  <a:lnTo>
                    <a:pt x="334" y="44"/>
                  </a:lnTo>
                  <a:lnTo>
                    <a:pt x="325" y="51"/>
                  </a:lnTo>
                  <a:lnTo>
                    <a:pt x="313" y="55"/>
                  </a:lnTo>
                  <a:lnTo>
                    <a:pt x="302" y="63"/>
                  </a:lnTo>
                  <a:lnTo>
                    <a:pt x="292" y="67"/>
                  </a:lnTo>
                  <a:lnTo>
                    <a:pt x="287" y="70"/>
                  </a:lnTo>
                  <a:lnTo>
                    <a:pt x="279" y="76"/>
                  </a:lnTo>
                  <a:lnTo>
                    <a:pt x="272" y="84"/>
                  </a:lnTo>
                  <a:lnTo>
                    <a:pt x="262" y="88"/>
                  </a:lnTo>
                  <a:lnTo>
                    <a:pt x="254" y="93"/>
                  </a:lnTo>
                  <a:lnTo>
                    <a:pt x="247" y="101"/>
                  </a:lnTo>
                  <a:lnTo>
                    <a:pt x="237" y="107"/>
                  </a:lnTo>
                  <a:lnTo>
                    <a:pt x="230" y="112"/>
                  </a:lnTo>
                  <a:lnTo>
                    <a:pt x="222" y="120"/>
                  </a:lnTo>
                  <a:lnTo>
                    <a:pt x="213" y="127"/>
                  </a:lnTo>
                  <a:lnTo>
                    <a:pt x="205" y="133"/>
                  </a:lnTo>
                  <a:lnTo>
                    <a:pt x="197" y="139"/>
                  </a:lnTo>
                  <a:lnTo>
                    <a:pt x="188" y="145"/>
                  </a:lnTo>
                  <a:lnTo>
                    <a:pt x="180" y="150"/>
                  </a:lnTo>
                  <a:lnTo>
                    <a:pt x="173" y="158"/>
                  </a:lnTo>
                  <a:lnTo>
                    <a:pt x="167" y="162"/>
                  </a:lnTo>
                  <a:lnTo>
                    <a:pt x="159" y="167"/>
                  </a:lnTo>
                  <a:lnTo>
                    <a:pt x="152" y="173"/>
                  </a:lnTo>
                  <a:lnTo>
                    <a:pt x="148" y="179"/>
                  </a:lnTo>
                  <a:lnTo>
                    <a:pt x="138" y="186"/>
                  </a:lnTo>
                  <a:lnTo>
                    <a:pt x="131" y="194"/>
                  </a:lnTo>
                  <a:lnTo>
                    <a:pt x="127" y="198"/>
                  </a:lnTo>
                  <a:lnTo>
                    <a:pt x="125" y="200"/>
                  </a:lnTo>
                  <a:lnTo>
                    <a:pt x="123" y="200"/>
                  </a:lnTo>
                  <a:lnTo>
                    <a:pt x="119" y="204"/>
                  </a:lnTo>
                  <a:lnTo>
                    <a:pt x="114" y="209"/>
                  </a:lnTo>
                  <a:lnTo>
                    <a:pt x="108" y="219"/>
                  </a:lnTo>
                  <a:lnTo>
                    <a:pt x="99" y="226"/>
                  </a:lnTo>
                  <a:lnTo>
                    <a:pt x="91" y="240"/>
                  </a:lnTo>
                  <a:lnTo>
                    <a:pt x="85" y="245"/>
                  </a:lnTo>
                  <a:lnTo>
                    <a:pt x="80" y="251"/>
                  </a:lnTo>
                  <a:lnTo>
                    <a:pt x="76" y="259"/>
                  </a:lnTo>
                  <a:lnTo>
                    <a:pt x="70" y="266"/>
                  </a:lnTo>
                  <a:lnTo>
                    <a:pt x="64" y="272"/>
                  </a:lnTo>
                  <a:lnTo>
                    <a:pt x="61" y="278"/>
                  </a:lnTo>
                  <a:lnTo>
                    <a:pt x="55" y="285"/>
                  </a:lnTo>
                  <a:lnTo>
                    <a:pt x="49" y="291"/>
                  </a:lnTo>
                  <a:lnTo>
                    <a:pt x="43" y="299"/>
                  </a:lnTo>
                  <a:lnTo>
                    <a:pt x="40" y="304"/>
                  </a:lnTo>
                  <a:lnTo>
                    <a:pt x="36" y="312"/>
                  </a:lnTo>
                  <a:lnTo>
                    <a:pt x="32" y="318"/>
                  </a:lnTo>
                  <a:lnTo>
                    <a:pt x="24" y="329"/>
                  </a:lnTo>
                  <a:lnTo>
                    <a:pt x="19" y="342"/>
                  </a:lnTo>
                  <a:lnTo>
                    <a:pt x="13" y="352"/>
                  </a:lnTo>
                  <a:lnTo>
                    <a:pt x="11" y="363"/>
                  </a:lnTo>
                  <a:lnTo>
                    <a:pt x="9" y="371"/>
                  </a:lnTo>
                  <a:lnTo>
                    <a:pt x="7" y="380"/>
                  </a:lnTo>
                  <a:lnTo>
                    <a:pt x="5" y="386"/>
                  </a:lnTo>
                  <a:lnTo>
                    <a:pt x="5" y="392"/>
                  </a:lnTo>
                  <a:lnTo>
                    <a:pt x="4" y="399"/>
                  </a:lnTo>
                  <a:lnTo>
                    <a:pt x="4" y="407"/>
                  </a:lnTo>
                  <a:lnTo>
                    <a:pt x="4" y="413"/>
                  </a:lnTo>
                  <a:lnTo>
                    <a:pt x="2" y="420"/>
                  </a:lnTo>
                  <a:lnTo>
                    <a:pt x="0" y="428"/>
                  </a:lnTo>
                  <a:lnTo>
                    <a:pt x="0" y="437"/>
                  </a:lnTo>
                  <a:lnTo>
                    <a:pt x="0" y="445"/>
                  </a:lnTo>
                  <a:lnTo>
                    <a:pt x="0" y="454"/>
                  </a:lnTo>
                  <a:lnTo>
                    <a:pt x="0" y="462"/>
                  </a:lnTo>
                  <a:lnTo>
                    <a:pt x="0" y="472"/>
                  </a:lnTo>
                  <a:lnTo>
                    <a:pt x="0" y="481"/>
                  </a:lnTo>
                  <a:lnTo>
                    <a:pt x="0" y="489"/>
                  </a:lnTo>
                  <a:lnTo>
                    <a:pt x="0" y="498"/>
                  </a:lnTo>
                  <a:lnTo>
                    <a:pt x="0" y="508"/>
                  </a:lnTo>
                  <a:lnTo>
                    <a:pt x="0" y="515"/>
                  </a:lnTo>
                  <a:lnTo>
                    <a:pt x="0" y="525"/>
                  </a:lnTo>
                  <a:lnTo>
                    <a:pt x="2" y="532"/>
                  </a:lnTo>
                  <a:lnTo>
                    <a:pt x="4" y="542"/>
                  </a:lnTo>
                  <a:lnTo>
                    <a:pt x="5" y="551"/>
                  </a:lnTo>
                  <a:lnTo>
                    <a:pt x="7" y="559"/>
                  </a:lnTo>
                  <a:lnTo>
                    <a:pt x="9" y="567"/>
                  </a:lnTo>
                  <a:lnTo>
                    <a:pt x="11" y="576"/>
                  </a:lnTo>
                  <a:lnTo>
                    <a:pt x="15" y="584"/>
                  </a:lnTo>
                  <a:lnTo>
                    <a:pt x="17" y="591"/>
                  </a:lnTo>
                  <a:lnTo>
                    <a:pt x="21" y="599"/>
                  </a:lnTo>
                  <a:lnTo>
                    <a:pt x="24" y="607"/>
                  </a:lnTo>
                  <a:lnTo>
                    <a:pt x="28" y="614"/>
                  </a:lnTo>
                  <a:lnTo>
                    <a:pt x="32" y="622"/>
                  </a:lnTo>
                  <a:lnTo>
                    <a:pt x="36" y="627"/>
                  </a:lnTo>
                  <a:lnTo>
                    <a:pt x="42" y="635"/>
                  </a:lnTo>
                  <a:lnTo>
                    <a:pt x="47" y="643"/>
                  </a:lnTo>
                  <a:lnTo>
                    <a:pt x="53" y="648"/>
                  </a:lnTo>
                  <a:lnTo>
                    <a:pt x="59" y="656"/>
                  </a:lnTo>
                  <a:lnTo>
                    <a:pt x="64" y="664"/>
                  </a:lnTo>
                  <a:lnTo>
                    <a:pt x="70" y="671"/>
                  </a:lnTo>
                  <a:lnTo>
                    <a:pt x="76" y="677"/>
                  </a:lnTo>
                  <a:lnTo>
                    <a:pt x="83" y="686"/>
                  </a:lnTo>
                  <a:lnTo>
                    <a:pt x="91" y="694"/>
                  </a:lnTo>
                  <a:lnTo>
                    <a:pt x="97" y="702"/>
                  </a:lnTo>
                  <a:lnTo>
                    <a:pt x="104" y="709"/>
                  </a:lnTo>
                  <a:lnTo>
                    <a:pt x="112" y="717"/>
                  </a:lnTo>
                  <a:lnTo>
                    <a:pt x="119" y="724"/>
                  </a:lnTo>
                  <a:lnTo>
                    <a:pt x="127" y="732"/>
                  </a:lnTo>
                  <a:lnTo>
                    <a:pt x="133" y="740"/>
                  </a:lnTo>
                  <a:lnTo>
                    <a:pt x="140" y="747"/>
                  </a:lnTo>
                  <a:lnTo>
                    <a:pt x="148" y="757"/>
                  </a:lnTo>
                  <a:lnTo>
                    <a:pt x="156" y="766"/>
                  </a:lnTo>
                  <a:lnTo>
                    <a:pt x="163" y="774"/>
                  </a:lnTo>
                  <a:lnTo>
                    <a:pt x="171" y="783"/>
                  </a:lnTo>
                  <a:lnTo>
                    <a:pt x="178" y="793"/>
                  </a:lnTo>
                  <a:lnTo>
                    <a:pt x="186" y="800"/>
                  </a:lnTo>
                  <a:lnTo>
                    <a:pt x="194" y="810"/>
                  </a:lnTo>
                  <a:lnTo>
                    <a:pt x="201" y="821"/>
                  </a:lnTo>
                  <a:lnTo>
                    <a:pt x="209" y="831"/>
                  </a:lnTo>
                  <a:lnTo>
                    <a:pt x="216" y="840"/>
                  </a:lnTo>
                  <a:lnTo>
                    <a:pt x="224" y="852"/>
                  </a:lnTo>
                  <a:lnTo>
                    <a:pt x="232" y="863"/>
                  </a:lnTo>
                  <a:lnTo>
                    <a:pt x="239" y="875"/>
                  </a:lnTo>
                  <a:lnTo>
                    <a:pt x="258" y="916"/>
                  </a:lnTo>
                  <a:lnTo>
                    <a:pt x="292" y="939"/>
                  </a:lnTo>
                  <a:lnTo>
                    <a:pt x="325" y="918"/>
                  </a:lnTo>
                  <a:lnTo>
                    <a:pt x="376" y="973"/>
                  </a:lnTo>
                  <a:lnTo>
                    <a:pt x="397" y="973"/>
                  </a:lnTo>
                  <a:lnTo>
                    <a:pt x="408" y="960"/>
                  </a:lnTo>
                  <a:lnTo>
                    <a:pt x="437" y="973"/>
                  </a:lnTo>
                  <a:lnTo>
                    <a:pt x="448" y="968"/>
                  </a:lnTo>
                  <a:lnTo>
                    <a:pt x="458" y="951"/>
                  </a:lnTo>
                  <a:lnTo>
                    <a:pt x="477" y="953"/>
                  </a:lnTo>
                  <a:lnTo>
                    <a:pt x="492" y="939"/>
                  </a:lnTo>
                  <a:lnTo>
                    <a:pt x="498" y="922"/>
                  </a:lnTo>
                  <a:lnTo>
                    <a:pt x="437" y="800"/>
                  </a:lnTo>
                  <a:lnTo>
                    <a:pt x="503" y="861"/>
                  </a:lnTo>
                  <a:lnTo>
                    <a:pt x="532" y="871"/>
                  </a:lnTo>
                  <a:lnTo>
                    <a:pt x="549" y="865"/>
                  </a:lnTo>
                  <a:lnTo>
                    <a:pt x="553" y="840"/>
                  </a:lnTo>
                  <a:lnTo>
                    <a:pt x="511" y="797"/>
                  </a:lnTo>
                  <a:lnTo>
                    <a:pt x="426" y="734"/>
                  </a:lnTo>
                  <a:lnTo>
                    <a:pt x="403" y="740"/>
                  </a:lnTo>
                  <a:lnTo>
                    <a:pt x="391" y="757"/>
                  </a:lnTo>
                  <a:lnTo>
                    <a:pt x="319" y="783"/>
                  </a:lnTo>
                  <a:lnTo>
                    <a:pt x="317" y="781"/>
                  </a:lnTo>
                  <a:lnTo>
                    <a:pt x="311" y="776"/>
                  </a:lnTo>
                  <a:lnTo>
                    <a:pt x="304" y="768"/>
                  </a:lnTo>
                  <a:lnTo>
                    <a:pt x="294" y="757"/>
                  </a:lnTo>
                  <a:lnTo>
                    <a:pt x="287" y="751"/>
                  </a:lnTo>
                  <a:lnTo>
                    <a:pt x="281" y="743"/>
                  </a:lnTo>
                  <a:lnTo>
                    <a:pt x="273" y="736"/>
                  </a:lnTo>
                  <a:lnTo>
                    <a:pt x="268" y="728"/>
                  </a:lnTo>
                  <a:lnTo>
                    <a:pt x="260" y="719"/>
                  </a:lnTo>
                  <a:lnTo>
                    <a:pt x="253" y="711"/>
                  </a:lnTo>
                  <a:lnTo>
                    <a:pt x="245" y="702"/>
                  </a:lnTo>
                  <a:lnTo>
                    <a:pt x="237" y="694"/>
                  </a:lnTo>
                  <a:lnTo>
                    <a:pt x="230" y="683"/>
                  </a:lnTo>
                  <a:lnTo>
                    <a:pt x="222" y="673"/>
                  </a:lnTo>
                  <a:lnTo>
                    <a:pt x="215" y="662"/>
                  </a:lnTo>
                  <a:lnTo>
                    <a:pt x="207" y="654"/>
                  </a:lnTo>
                  <a:lnTo>
                    <a:pt x="199" y="643"/>
                  </a:lnTo>
                  <a:lnTo>
                    <a:pt x="192" y="633"/>
                  </a:lnTo>
                  <a:lnTo>
                    <a:pt x="184" y="624"/>
                  </a:lnTo>
                  <a:lnTo>
                    <a:pt x="178" y="614"/>
                  </a:lnTo>
                  <a:lnTo>
                    <a:pt x="173" y="605"/>
                  </a:lnTo>
                  <a:lnTo>
                    <a:pt x="167" y="593"/>
                  </a:lnTo>
                  <a:lnTo>
                    <a:pt x="161" y="584"/>
                  </a:lnTo>
                  <a:lnTo>
                    <a:pt x="157" y="574"/>
                  </a:lnTo>
                  <a:lnTo>
                    <a:pt x="154" y="565"/>
                  </a:lnTo>
                  <a:lnTo>
                    <a:pt x="150" y="557"/>
                  </a:lnTo>
                  <a:lnTo>
                    <a:pt x="146" y="550"/>
                  </a:lnTo>
                  <a:lnTo>
                    <a:pt x="146" y="542"/>
                  </a:lnTo>
                  <a:lnTo>
                    <a:pt x="194" y="382"/>
                  </a:lnTo>
                  <a:lnTo>
                    <a:pt x="334" y="291"/>
                  </a:lnTo>
                  <a:lnTo>
                    <a:pt x="397" y="375"/>
                  </a:lnTo>
                  <a:lnTo>
                    <a:pt x="477" y="264"/>
                  </a:lnTo>
                  <a:lnTo>
                    <a:pt x="496" y="145"/>
                  </a:lnTo>
                  <a:lnTo>
                    <a:pt x="48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5" name="Freeform 29"/>
            <p:cNvSpPr>
              <a:spLocks/>
            </p:cNvSpPr>
            <p:nvPr/>
          </p:nvSpPr>
          <p:spPr bwMode="auto">
            <a:xfrm>
              <a:off x="2848" y="2058"/>
              <a:ext cx="377" cy="528"/>
            </a:xfrm>
            <a:custGeom>
              <a:avLst/>
              <a:gdLst>
                <a:gd name="T0" fmla="*/ 358 w 753"/>
                <a:gd name="T1" fmla="*/ 68 h 1057"/>
                <a:gd name="T2" fmla="*/ 316 w 753"/>
                <a:gd name="T3" fmla="*/ 68 h 1057"/>
                <a:gd name="T4" fmla="*/ 295 w 753"/>
                <a:gd name="T5" fmla="*/ 49 h 1057"/>
                <a:gd name="T6" fmla="*/ 251 w 753"/>
                <a:gd name="T7" fmla="*/ 44 h 1057"/>
                <a:gd name="T8" fmla="*/ 217 w 753"/>
                <a:gd name="T9" fmla="*/ 55 h 1057"/>
                <a:gd name="T10" fmla="*/ 190 w 753"/>
                <a:gd name="T11" fmla="*/ 95 h 1057"/>
                <a:gd name="T12" fmla="*/ 170 w 753"/>
                <a:gd name="T13" fmla="*/ 163 h 1057"/>
                <a:gd name="T14" fmla="*/ 166 w 753"/>
                <a:gd name="T15" fmla="*/ 262 h 1057"/>
                <a:gd name="T16" fmla="*/ 143 w 753"/>
                <a:gd name="T17" fmla="*/ 344 h 1057"/>
                <a:gd name="T18" fmla="*/ 94 w 753"/>
                <a:gd name="T19" fmla="*/ 386 h 1057"/>
                <a:gd name="T20" fmla="*/ 33 w 753"/>
                <a:gd name="T21" fmla="*/ 397 h 1057"/>
                <a:gd name="T22" fmla="*/ 0 w 753"/>
                <a:gd name="T23" fmla="*/ 420 h 1057"/>
                <a:gd name="T24" fmla="*/ 8 w 753"/>
                <a:gd name="T25" fmla="*/ 517 h 1057"/>
                <a:gd name="T26" fmla="*/ 50 w 753"/>
                <a:gd name="T27" fmla="*/ 549 h 1057"/>
                <a:gd name="T28" fmla="*/ 76 w 753"/>
                <a:gd name="T29" fmla="*/ 530 h 1057"/>
                <a:gd name="T30" fmla="*/ 120 w 753"/>
                <a:gd name="T31" fmla="*/ 538 h 1057"/>
                <a:gd name="T32" fmla="*/ 122 w 753"/>
                <a:gd name="T33" fmla="*/ 540 h 1057"/>
                <a:gd name="T34" fmla="*/ 130 w 753"/>
                <a:gd name="T35" fmla="*/ 549 h 1057"/>
                <a:gd name="T36" fmla="*/ 133 w 753"/>
                <a:gd name="T37" fmla="*/ 553 h 1057"/>
                <a:gd name="T38" fmla="*/ 141 w 753"/>
                <a:gd name="T39" fmla="*/ 563 h 1057"/>
                <a:gd name="T40" fmla="*/ 147 w 753"/>
                <a:gd name="T41" fmla="*/ 568 h 1057"/>
                <a:gd name="T42" fmla="*/ 154 w 753"/>
                <a:gd name="T43" fmla="*/ 580 h 1057"/>
                <a:gd name="T44" fmla="*/ 160 w 753"/>
                <a:gd name="T45" fmla="*/ 587 h 1057"/>
                <a:gd name="T46" fmla="*/ 166 w 753"/>
                <a:gd name="T47" fmla="*/ 597 h 1057"/>
                <a:gd name="T48" fmla="*/ 173 w 753"/>
                <a:gd name="T49" fmla="*/ 608 h 1057"/>
                <a:gd name="T50" fmla="*/ 181 w 753"/>
                <a:gd name="T51" fmla="*/ 618 h 1057"/>
                <a:gd name="T52" fmla="*/ 187 w 753"/>
                <a:gd name="T53" fmla="*/ 629 h 1057"/>
                <a:gd name="T54" fmla="*/ 192 w 753"/>
                <a:gd name="T55" fmla="*/ 639 h 1057"/>
                <a:gd name="T56" fmla="*/ 196 w 753"/>
                <a:gd name="T57" fmla="*/ 650 h 1057"/>
                <a:gd name="T58" fmla="*/ 200 w 753"/>
                <a:gd name="T59" fmla="*/ 660 h 1057"/>
                <a:gd name="T60" fmla="*/ 202 w 753"/>
                <a:gd name="T61" fmla="*/ 669 h 1057"/>
                <a:gd name="T62" fmla="*/ 204 w 753"/>
                <a:gd name="T63" fmla="*/ 679 h 1057"/>
                <a:gd name="T64" fmla="*/ 206 w 753"/>
                <a:gd name="T65" fmla="*/ 688 h 1057"/>
                <a:gd name="T66" fmla="*/ 208 w 753"/>
                <a:gd name="T67" fmla="*/ 698 h 1057"/>
                <a:gd name="T68" fmla="*/ 208 w 753"/>
                <a:gd name="T69" fmla="*/ 705 h 1057"/>
                <a:gd name="T70" fmla="*/ 210 w 753"/>
                <a:gd name="T71" fmla="*/ 713 h 1057"/>
                <a:gd name="T72" fmla="*/ 210 w 753"/>
                <a:gd name="T73" fmla="*/ 720 h 1057"/>
                <a:gd name="T74" fmla="*/ 211 w 753"/>
                <a:gd name="T75" fmla="*/ 730 h 1057"/>
                <a:gd name="T76" fmla="*/ 211 w 753"/>
                <a:gd name="T77" fmla="*/ 736 h 1057"/>
                <a:gd name="T78" fmla="*/ 213 w 753"/>
                <a:gd name="T79" fmla="*/ 743 h 1057"/>
                <a:gd name="T80" fmla="*/ 213 w 753"/>
                <a:gd name="T81" fmla="*/ 747 h 1057"/>
                <a:gd name="T82" fmla="*/ 213 w 753"/>
                <a:gd name="T83" fmla="*/ 753 h 1057"/>
                <a:gd name="T84" fmla="*/ 213 w 753"/>
                <a:gd name="T85" fmla="*/ 760 h 1057"/>
                <a:gd name="T86" fmla="*/ 215 w 753"/>
                <a:gd name="T87" fmla="*/ 764 h 1057"/>
                <a:gd name="T88" fmla="*/ 337 w 753"/>
                <a:gd name="T89" fmla="*/ 1057 h 1057"/>
                <a:gd name="T90" fmla="*/ 405 w 753"/>
                <a:gd name="T91" fmla="*/ 770 h 1057"/>
                <a:gd name="T92" fmla="*/ 360 w 753"/>
                <a:gd name="T93" fmla="*/ 694 h 1057"/>
                <a:gd name="T94" fmla="*/ 373 w 753"/>
                <a:gd name="T95" fmla="*/ 625 h 1057"/>
                <a:gd name="T96" fmla="*/ 689 w 753"/>
                <a:gd name="T97" fmla="*/ 363 h 1057"/>
                <a:gd name="T98" fmla="*/ 753 w 753"/>
                <a:gd name="T99" fmla="*/ 249 h 1057"/>
                <a:gd name="T100" fmla="*/ 748 w 753"/>
                <a:gd name="T101" fmla="*/ 163 h 1057"/>
                <a:gd name="T102" fmla="*/ 700 w 753"/>
                <a:gd name="T103" fmla="*/ 93 h 1057"/>
                <a:gd name="T104" fmla="*/ 632 w 753"/>
                <a:gd name="T105" fmla="*/ 48 h 1057"/>
                <a:gd name="T106" fmla="*/ 436 w 753"/>
                <a:gd name="T107" fmla="*/ 0 h 1057"/>
                <a:gd name="T108" fmla="*/ 407 w 753"/>
                <a:gd name="T109" fmla="*/ 38 h 1057"/>
                <a:gd name="T110" fmla="*/ 358 w 753"/>
                <a:gd name="T111" fmla="*/ 68 h 1057"/>
                <a:gd name="T112" fmla="*/ 358 w 753"/>
                <a:gd name="T113" fmla="*/ 68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1057">
                  <a:moveTo>
                    <a:pt x="358" y="68"/>
                  </a:moveTo>
                  <a:lnTo>
                    <a:pt x="316" y="68"/>
                  </a:lnTo>
                  <a:lnTo>
                    <a:pt x="295" y="49"/>
                  </a:lnTo>
                  <a:lnTo>
                    <a:pt x="251" y="44"/>
                  </a:lnTo>
                  <a:lnTo>
                    <a:pt x="217" y="55"/>
                  </a:lnTo>
                  <a:lnTo>
                    <a:pt x="190" y="95"/>
                  </a:lnTo>
                  <a:lnTo>
                    <a:pt x="170" y="163"/>
                  </a:lnTo>
                  <a:lnTo>
                    <a:pt x="166" y="262"/>
                  </a:lnTo>
                  <a:lnTo>
                    <a:pt x="143" y="344"/>
                  </a:lnTo>
                  <a:lnTo>
                    <a:pt x="94" y="386"/>
                  </a:lnTo>
                  <a:lnTo>
                    <a:pt x="33" y="397"/>
                  </a:lnTo>
                  <a:lnTo>
                    <a:pt x="0" y="420"/>
                  </a:lnTo>
                  <a:lnTo>
                    <a:pt x="8" y="517"/>
                  </a:lnTo>
                  <a:lnTo>
                    <a:pt x="50" y="549"/>
                  </a:lnTo>
                  <a:lnTo>
                    <a:pt x="76" y="530"/>
                  </a:lnTo>
                  <a:lnTo>
                    <a:pt x="120" y="538"/>
                  </a:lnTo>
                  <a:lnTo>
                    <a:pt x="122" y="540"/>
                  </a:lnTo>
                  <a:lnTo>
                    <a:pt x="130" y="549"/>
                  </a:lnTo>
                  <a:lnTo>
                    <a:pt x="133" y="553"/>
                  </a:lnTo>
                  <a:lnTo>
                    <a:pt x="141" y="563"/>
                  </a:lnTo>
                  <a:lnTo>
                    <a:pt x="147" y="568"/>
                  </a:lnTo>
                  <a:lnTo>
                    <a:pt x="154" y="580"/>
                  </a:lnTo>
                  <a:lnTo>
                    <a:pt x="160" y="587"/>
                  </a:lnTo>
                  <a:lnTo>
                    <a:pt x="166" y="597"/>
                  </a:lnTo>
                  <a:lnTo>
                    <a:pt x="173" y="608"/>
                  </a:lnTo>
                  <a:lnTo>
                    <a:pt x="181" y="618"/>
                  </a:lnTo>
                  <a:lnTo>
                    <a:pt x="187" y="629"/>
                  </a:lnTo>
                  <a:lnTo>
                    <a:pt x="192" y="639"/>
                  </a:lnTo>
                  <a:lnTo>
                    <a:pt x="196" y="650"/>
                  </a:lnTo>
                  <a:lnTo>
                    <a:pt x="200" y="660"/>
                  </a:lnTo>
                  <a:lnTo>
                    <a:pt x="202" y="669"/>
                  </a:lnTo>
                  <a:lnTo>
                    <a:pt x="204" y="679"/>
                  </a:lnTo>
                  <a:lnTo>
                    <a:pt x="206" y="688"/>
                  </a:lnTo>
                  <a:lnTo>
                    <a:pt x="208" y="698"/>
                  </a:lnTo>
                  <a:lnTo>
                    <a:pt x="208" y="705"/>
                  </a:lnTo>
                  <a:lnTo>
                    <a:pt x="210" y="713"/>
                  </a:lnTo>
                  <a:lnTo>
                    <a:pt x="210" y="720"/>
                  </a:lnTo>
                  <a:lnTo>
                    <a:pt x="211" y="730"/>
                  </a:lnTo>
                  <a:lnTo>
                    <a:pt x="211" y="736"/>
                  </a:lnTo>
                  <a:lnTo>
                    <a:pt x="213" y="743"/>
                  </a:lnTo>
                  <a:lnTo>
                    <a:pt x="213" y="747"/>
                  </a:lnTo>
                  <a:lnTo>
                    <a:pt x="213" y="753"/>
                  </a:lnTo>
                  <a:lnTo>
                    <a:pt x="213" y="760"/>
                  </a:lnTo>
                  <a:lnTo>
                    <a:pt x="215" y="764"/>
                  </a:lnTo>
                  <a:lnTo>
                    <a:pt x="337" y="1057"/>
                  </a:lnTo>
                  <a:lnTo>
                    <a:pt x="405" y="770"/>
                  </a:lnTo>
                  <a:lnTo>
                    <a:pt x="360" y="694"/>
                  </a:lnTo>
                  <a:lnTo>
                    <a:pt x="373" y="625"/>
                  </a:lnTo>
                  <a:lnTo>
                    <a:pt x="689" y="363"/>
                  </a:lnTo>
                  <a:lnTo>
                    <a:pt x="753" y="249"/>
                  </a:lnTo>
                  <a:lnTo>
                    <a:pt x="748" y="163"/>
                  </a:lnTo>
                  <a:lnTo>
                    <a:pt x="700" y="93"/>
                  </a:lnTo>
                  <a:lnTo>
                    <a:pt x="632" y="48"/>
                  </a:lnTo>
                  <a:lnTo>
                    <a:pt x="436" y="0"/>
                  </a:lnTo>
                  <a:lnTo>
                    <a:pt x="407" y="38"/>
                  </a:lnTo>
                  <a:lnTo>
                    <a:pt x="358" y="68"/>
                  </a:lnTo>
                  <a:lnTo>
                    <a:pt x="358" y="68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6" name="Freeform 30"/>
            <p:cNvSpPr>
              <a:spLocks/>
            </p:cNvSpPr>
            <p:nvPr/>
          </p:nvSpPr>
          <p:spPr bwMode="auto">
            <a:xfrm>
              <a:off x="2966" y="2202"/>
              <a:ext cx="142" cy="56"/>
            </a:xfrm>
            <a:custGeom>
              <a:avLst/>
              <a:gdLst>
                <a:gd name="T0" fmla="*/ 283 w 283"/>
                <a:gd name="T1" fmla="*/ 0 h 110"/>
                <a:gd name="T2" fmla="*/ 183 w 283"/>
                <a:gd name="T3" fmla="*/ 21 h 110"/>
                <a:gd name="T4" fmla="*/ 0 w 283"/>
                <a:gd name="T5" fmla="*/ 11 h 110"/>
                <a:gd name="T6" fmla="*/ 48 w 283"/>
                <a:gd name="T7" fmla="*/ 61 h 110"/>
                <a:gd name="T8" fmla="*/ 135 w 283"/>
                <a:gd name="T9" fmla="*/ 105 h 110"/>
                <a:gd name="T10" fmla="*/ 209 w 283"/>
                <a:gd name="T11" fmla="*/ 110 h 110"/>
                <a:gd name="T12" fmla="*/ 283 w 283"/>
                <a:gd name="T13" fmla="*/ 0 h 110"/>
                <a:gd name="T14" fmla="*/ 283 w 283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10">
                  <a:moveTo>
                    <a:pt x="283" y="0"/>
                  </a:moveTo>
                  <a:lnTo>
                    <a:pt x="183" y="21"/>
                  </a:lnTo>
                  <a:lnTo>
                    <a:pt x="0" y="11"/>
                  </a:lnTo>
                  <a:lnTo>
                    <a:pt x="48" y="61"/>
                  </a:lnTo>
                  <a:lnTo>
                    <a:pt x="135" y="105"/>
                  </a:lnTo>
                  <a:lnTo>
                    <a:pt x="209" y="110"/>
                  </a:lnTo>
                  <a:lnTo>
                    <a:pt x="283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7" name="Freeform 31"/>
            <p:cNvSpPr>
              <a:spLocks/>
            </p:cNvSpPr>
            <p:nvPr/>
          </p:nvSpPr>
          <p:spPr bwMode="auto">
            <a:xfrm>
              <a:off x="2777" y="2452"/>
              <a:ext cx="154" cy="186"/>
            </a:xfrm>
            <a:custGeom>
              <a:avLst/>
              <a:gdLst>
                <a:gd name="T0" fmla="*/ 0 w 308"/>
                <a:gd name="T1" fmla="*/ 177 h 373"/>
                <a:gd name="T2" fmla="*/ 89 w 308"/>
                <a:gd name="T3" fmla="*/ 300 h 373"/>
                <a:gd name="T4" fmla="*/ 150 w 308"/>
                <a:gd name="T5" fmla="*/ 287 h 373"/>
                <a:gd name="T6" fmla="*/ 205 w 308"/>
                <a:gd name="T7" fmla="*/ 373 h 373"/>
                <a:gd name="T8" fmla="*/ 274 w 308"/>
                <a:gd name="T9" fmla="*/ 287 h 373"/>
                <a:gd name="T10" fmla="*/ 308 w 308"/>
                <a:gd name="T11" fmla="*/ 148 h 373"/>
                <a:gd name="T12" fmla="*/ 291 w 308"/>
                <a:gd name="T13" fmla="*/ 0 h 373"/>
                <a:gd name="T14" fmla="*/ 180 w 308"/>
                <a:gd name="T15" fmla="*/ 30 h 373"/>
                <a:gd name="T16" fmla="*/ 0 w 308"/>
                <a:gd name="T17" fmla="*/ 177 h 373"/>
                <a:gd name="T18" fmla="*/ 0 w 308"/>
                <a:gd name="T19" fmla="*/ 17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73">
                  <a:moveTo>
                    <a:pt x="0" y="177"/>
                  </a:moveTo>
                  <a:lnTo>
                    <a:pt x="89" y="300"/>
                  </a:lnTo>
                  <a:lnTo>
                    <a:pt x="150" y="287"/>
                  </a:lnTo>
                  <a:lnTo>
                    <a:pt x="205" y="373"/>
                  </a:lnTo>
                  <a:lnTo>
                    <a:pt x="274" y="287"/>
                  </a:lnTo>
                  <a:lnTo>
                    <a:pt x="308" y="148"/>
                  </a:lnTo>
                  <a:lnTo>
                    <a:pt x="291" y="0"/>
                  </a:lnTo>
                  <a:lnTo>
                    <a:pt x="180" y="30"/>
                  </a:lnTo>
                  <a:lnTo>
                    <a:pt x="0" y="17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9" name="Freeform 33"/>
            <p:cNvSpPr>
              <a:spLocks/>
            </p:cNvSpPr>
            <p:nvPr/>
          </p:nvSpPr>
          <p:spPr bwMode="auto">
            <a:xfrm>
              <a:off x="2970" y="2464"/>
              <a:ext cx="74" cy="113"/>
            </a:xfrm>
            <a:custGeom>
              <a:avLst/>
              <a:gdLst>
                <a:gd name="T0" fmla="*/ 0 w 148"/>
                <a:gd name="T1" fmla="*/ 11 h 226"/>
                <a:gd name="T2" fmla="*/ 148 w 148"/>
                <a:gd name="T3" fmla="*/ 0 h 226"/>
                <a:gd name="T4" fmla="*/ 93 w 148"/>
                <a:gd name="T5" fmla="*/ 226 h 226"/>
                <a:gd name="T6" fmla="*/ 0 w 148"/>
                <a:gd name="T7" fmla="*/ 11 h 226"/>
                <a:gd name="T8" fmla="*/ 0 w 148"/>
                <a:gd name="T9" fmla="*/ 1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26">
                  <a:moveTo>
                    <a:pt x="0" y="11"/>
                  </a:moveTo>
                  <a:lnTo>
                    <a:pt x="148" y="0"/>
                  </a:lnTo>
                  <a:lnTo>
                    <a:pt x="93" y="22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0" name="Freeform 34"/>
            <p:cNvSpPr>
              <a:spLocks/>
            </p:cNvSpPr>
            <p:nvPr/>
          </p:nvSpPr>
          <p:spPr bwMode="auto">
            <a:xfrm>
              <a:off x="3150" y="2297"/>
              <a:ext cx="647" cy="495"/>
            </a:xfrm>
            <a:custGeom>
              <a:avLst/>
              <a:gdLst>
                <a:gd name="T0" fmla="*/ 0 w 1295"/>
                <a:gd name="T1" fmla="*/ 918 h 991"/>
                <a:gd name="T2" fmla="*/ 817 w 1295"/>
                <a:gd name="T3" fmla="*/ 306 h 991"/>
                <a:gd name="T4" fmla="*/ 1283 w 1295"/>
                <a:gd name="T5" fmla="*/ 0 h 991"/>
                <a:gd name="T6" fmla="*/ 1295 w 1295"/>
                <a:gd name="T7" fmla="*/ 29 h 991"/>
                <a:gd name="T8" fmla="*/ 740 w 1295"/>
                <a:gd name="T9" fmla="*/ 420 h 991"/>
                <a:gd name="T10" fmla="*/ 44 w 1295"/>
                <a:gd name="T11" fmla="*/ 991 h 991"/>
                <a:gd name="T12" fmla="*/ 0 w 1295"/>
                <a:gd name="T13" fmla="*/ 918 h 991"/>
                <a:gd name="T14" fmla="*/ 0 w 1295"/>
                <a:gd name="T15" fmla="*/ 91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5" h="991">
                  <a:moveTo>
                    <a:pt x="0" y="918"/>
                  </a:moveTo>
                  <a:lnTo>
                    <a:pt x="817" y="306"/>
                  </a:lnTo>
                  <a:lnTo>
                    <a:pt x="1283" y="0"/>
                  </a:lnTo>
                  <a:lnTo>
                    <a:pt x="1295" y="29"/>
                  </a:lnTo>
                  <a:lnTo>
                    <a:pt x="740" y="420"/>
                  </a:lnTo>
                  <a:lnTo>
                    <a:pt x="44" y="991"/>
                  </a:lnTo>
                  <a:lnTo>
                    <a:pt x="0" y="918"/>
                  </a:lnTo>
                  <a:lnTo>
                    <a:pt x="0" y="918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1" name="Freeform 35"/>
            <p:cNvSpPr>
              <a:spLocks/>
            </p:cNvSpPr>
            <p:nvPr/>
          </p:nvSpPr>
          <p:spPr bwMode="auto">
            <a:xfrm>
              <a:off x="3078" y="2432"/>
              <a:ext cx="483" cy="211"/>
            </a:xfrm>
            <a:custGeom>
              <a:avLst/>
              <a:gdLst>
                <a:gd name="T0" fmla="*/ 111 w 966"/>
                <a:gd name="T1" fmla="*/ 325 h 422"/>
                <a:gd name="T2" fmla="*/ 132 w 966"/>
                <a:gd name="T3" fmla="*/ 337 h 422"/>
                <a:gd name="T4" fmla="*/ 162 w 966"/>
                <a:gd name="T5" fmla="*/ 354 h 422"/>
                <a:gd name="T6" fmla="*/ 185 w 966"/>
                <a:gd name="T7" fmla="*/ 367 h 422"/>
                <a:gd name="T8" fmla="*/ 206 w 966"/>
                <a:gd name="T9" fmla="*/ 377 h 422"/>
                <a:gd name="T10" fmla="*/ 229 w 966"/>
                <a:gd name="T11" fmla="*/ 388 h 422"/>
                <a:gd name="T12" fmla="*/ 251 w 966"/>
                <a:gd name="T13" fmla="*/ 399 h 422"/>
                <a:gd name="T14" fmla="*/ 270 w 966"/>
                <a:gd name="T15" fmla="*/ 409 h 422"/>
                <a:gd name="T16" fmla="*/ 301 w 966"/>
                <a:gd name="T17" fmla="*/ 418 h 422"/>
                <a:gd name="T18" fmla="*/ 335 w 966"/>
                <a:gd name="T19" fmla="*/ 420 h 422"/>
                <a:gd name="T20" fmla="*/ 364 w 966"/>
                <a:gd name="T21" fmla="*/ 420 h 422"/>
                <a:gd name="T22" fmla="*/ 383 w 966"/>
                <a:gd name="T23" fmla="*/ 422 h 422"/>
                <a:gd name="T24" fmla="*/ 413 w 966"/>
                <a:gd name="T25" fmla="*/ 420 h 422"/>
                <a:gd name="T26" fmla="*/ 434 w 966"/>
                <a:gd name="T27" fmla="*/ 418 h 422"/>
                <a:gd name="T28" fmla="*/ 748 w 966"/>
                <a:gd name="T29" fmla="*/ 194 h 422"/>
                <a:gd name="T30" fmla="*/ 715 w 966"/>
                <a:gd name="T31" fmla="*/ 262 h 422"/>
                <a:gd name="T32" fmla="*/ 816 w 966"/>
                <a:gd name="T33" fmla="*/ 325 h 422"/>
                <a:gd name="T34" fmla="*/ 894 w 966"/>
                <a:gd name="T35" fmla="*/ 310 h 422"/>
                <a:gd name="T36" fmla="*/ 966 w 966"/>
                <a:gd name="T37" fmla="*/ 270 h 422"/>
                <a:gd name="T38" fmla="*/ 964 w 966"/>
                <a:gd name="T39" fmla="*/ 253 h 422"/>
                <a:gd name="T40" fmla="*/ 964 w 966"/>
                <a:gd name="T41" fmla="*/ 230 h 422"/>
                <a:gd name="T42" fmla="*/ 959 w 966"/>
                <a:gd name="T43" fmla="*/ 198 h 422"/>
                <a:gd name="T44" fmla="*/ 951 w 966"/>
                <a:gd name="T45" fmla="*/ 171 h 422"/>
                <a:gd name="T46" fmla="*/ 941 w 966"/>
                <a:gd name="T47" fmla="*/ 150 h 422"/>
                <a:gd name="T48" fmla="*/ 932 w 966"/>
                <a:gd name="T49" fmla="*/ 127 h 422"/>
                <a:gd name="T50" fmla="*/ 826 w 966"/>
                <a:gd name="T51" fmla="*/ 19 h 422"/>
                <a:gd name="T52" fmla="*/ 740 w 966"/>
                <a:gd name="T53" fmla="*/ 133 h 422"/>
                <a:gd name="T54" fmla="*/ 432 w 966"/>
                <a:gd name="T55" fmla="*/ 226 h 422"/>
                <a:gd name="T56" fmla="*/ 409 w 966"/>
                <a:gd name="T57" fmla="*/ 217 h 422"/>
                <a:gd name="T58" fmla="*/ 388 w 966"/>
                <a:gd name="T59" fmla="*/ 209 h 422"/>
                <a:gd name="T60" fmla="*/ 367 w 966"/>
                <a:gd name="T61" fmla="*/ 200 h 422"/>
                <a:gd name="T62" fmla="*/ 341 w 966"/>
                <a:gd name="T63" fmla="*/ 188 h 422"/>
                <a:gd name="T64" fmla="*/ 314 w 966"/>
                <a:gd name="T65" fmla="*/ 177 h 422"/>
                <a:gd name="T66" fmla="*/ 284 w 966"/>
                <a:gd name="T67" fmla="*/ 162 h 422"/>
                <a:gd name="T68" fmla="*/ 257 w 966"/>
                <a:gd name="T69" fmla="*/ 146 h 422"/>
                <a:gd name="T70" fmla="*/ 230 w 966"/>
                <a:gd name="T71" fmla="*/ 129 h 422"/>
                <a:gd name="T72" fmla="*/ 208 w 966"/>
                <a:gd name="T73" fmla="*/ 116 h 422"/>
                <a:gd name="T74" fmla="*/ 185 w 966"/>
                <a:gd name="T75" fmla="*/ 97 h 422"/>
                <a:gd name="T76" fmla="*/ 164 w 966"/>
                <a:gd name="T77" fmla="*/ 80 h 422"/>
                <a:gd name="T78" fmla="*/ 139 w 966"/>
                <a:gd name="T79" fmla="*/ 61 h 422"/>
                <a:gd name="T80" fmla="*/ 109 w 966"/>
                <a:gd name="T81" fmla="*/ 36 h 422"/>
                <a:gd name="T82" fmla="*/ 84 w 966"/>
                <a:gd name="T83" fmla="*/ 19 h 422"/>
                <a:gd name="T84" fmla="*/ 71 w 966"/>
                <a:gd name="T85" fmla="*/ 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6" h="422">
                  <a:moveTo>
                    <a:pt x="0" y="0"/>
                  </a:moveTo>
                  <a:lnTo>
                    <a:pt x="109" y="325"/>
                  </a:lnTo>
                  <a:lnTo>
                    <a:pt x="111" y="325"/>
                  </a:lnTo>
                  <a:lnTo>
                    <a:pt x="115" y="327"/>
                  </a:lnTo>
                  <a:lnTo>
                    <a:pt x="120" y="331"/>
                  </a:lnTo>
                  <a:lnTo>
                    <a:pt x="132" y="337"/>
                  </a:lnTo>
                  <a:lnTo>
                    <a:pt x="141" y="342"/>
                  </a:lnTo>
                  <a:lnTo>
                    <a:pt x="154" y="350"/>
                  </a:lnTo>
                  <a:lnTo>
                    <a:pt x="162" y="354"/>
                  </a:lnTo>
                  <a:lnTo>
                    <a:pt x="168" y="358"/>
                  </a:lnTo>
                  <a:lnTo>
                    <a:pt x="175" y="363"/>
                  </a:lnTo>
                  <a:lnTo>
                    <a:pt x="185" y="367"/>
                  </a:lnTo>
                  <a:lnTo>
                    <a:pt x="191" y="371"/>
                  </a:lnTo>
                  <a:lnTo>
                    <a:pt x="198" y="375"/>
                  </a:lnTo>
                  <a:lnTo>
                    <a:pt x="206" y="377"/>
                  </a:lnTo>
                  <a:lnTo>
                    <a:pt x="213" y="382"/>
                  </a:lnTo>
                  <a:lnTo>
                    <a:pt x="221" y="386"/>
                  </a:lnTo>
                  <a:lnTo>
                    <a:pt x="229" y="388"/>
                  </a:lnTo>
                  <a:lnTo>
                    <a:pt x="238" y="392"/>
                  </a:lnTo>
                  <a:lnTo>
                    <a:pt x="246" y="397"/>
                  </a:lnTo>
                  <a:lnTo>
                    <a:pt x="251" y="399"/>
                  </a:lnTo>
                  <a:lnTo>
                    <a:pt x="259" y="403"/>
                  </a:lnTo>
                  <a:lnTo>
                    <a:pt x="265" y="405"/>
                  </a:lnTo>
                  <a:lnTo>
                    <a:pt x="270" y="409"/>
                  </a:lnTo>
                  <a:lnTo>
                    <a:pt x="282" y="413"/>
                  </a:lnTo>
                  <a:lnTo>
                    <a:pt x="293" y="416"/>
                  </a:lnTo>
                  <a:lnTo>
                    <a:pt x="301" y="418"/>
                  </a:lnTo>
                  <a:lnTo>
                    <a:pt x="310" y="418"/>
                  </a:lnTo>
                  <a:lnTo>
                    <a:pt x="322" y="420"/>
                  </a:lnTo>
                  <a:lnTo>
                    <a:pt x="335" y="420"/>
                  </a:lnTo>
                  <a:lnTo>
                    <a:pt x="345" y="420"/>
                  </a:lnTo>
                  <a:lnTo>
                    <a:pt x="358" y="420"/>
                  </a:lnTo>
                  <a:lnTo>
                    <a:pt x="364" y="420"/>
                  </a:lnTo>
                  <a:lnTo>
                    <a:pt x="369" y="420"/>
                  </a:lnTo>
                  <a:lnTo>
                    <a:pt x="375" y="420"/>
                  </a:lnTo>
                  <a:lnTo>
                    <a:pt x="383" y="422"/>
                  </a:lnTo>
                  <a:lnTo>
                    <a:pt x="394" y="420"/>
                  </a:lnTo>
                  <a:lnTo>
                    <a:pt x="405" y="420"/>
                  </a:lnTo>
                  <a:lnTo>
                    <a:pt x="413" y="420"/>
                  </a:lnTo>
                  <a:lnTo>
                    <a:pt x="422" y="420"/>
                  </a:lnTo>
                  <a:lnTo>
                    <a:pt x="428" y="418"/>
                  </a:lnTo>
                  <a:lnTo>
                    <a:pt x="434" y="418"/>
                  </a:lnTo>
                  <a:lnTo>
                    <a:pt x="438" y="418"/>
                  </a:lnTo>
                  <a:lnTo>
                    <a:pt x="440" y="418"/>
                  </a:lnTo>
                  <a:lnTo>
                    <a:pt x="748" y="194"/>
                  </a:lnTo>
                  <a:lnTo>
                    <a:pt x="757" y="234"/>
                  </a:lnTo>
                  <a:lnTo>
                    <a:pt x="715" y="232"/>
                  </a:lnTo>
                  <a:lnTo>
                    <a:pt x="715" y="262"/>
                  </a:lnTo>
                  <a:lnTo>
                    <a:pt x="772" y="331"/>
                  </a:lnTo>
                  <a:lnTo>
                    <a:pt x="803" y="344"/>
                  </a:lnTo>
                  <a:lnTo>
                    <a:pt x="816" y="325"/>
                  </a:lnTo>
                  <a:lnTo>
                    <a:pt x="858" y="329"/>
                  </a:lnTo>
                  <a:lnTo>
                    <a:pt x="865" y="302"/>
                  </a:lnTo>
                  <a:lnTo>
                    <a:pt x="894" y="310"/>
                  </a:lnTo>
                  <a:lnTo>
                    <a:pt x="909" y="274"/>
                  </a:lnTo>
                  <a:lnTo>
                    <a:pt x="947" y="283"/>
                  </a:lnTo>
                  <a:lnTo>
                    <a:pt x="966" y="270"/>
                  </a:lnTo>
                  <a:lnTo>
                    <a:pt x="966" y="268"/>
                  </a:lnTo>
                  <a:lnTo>
                    <a:pt x="966" y="259"/>
                  </a:lnTo>
                  <a:lnTo>
                    <a:pt x="964" y="253"/>
                  </a:lnTo>
                  <a:lnTo>
                    <a:pt x="964" y="247"/>
                  </a:lnTo>
                  <a:lnTo>
                    <a:pt x="964" y="240"/>
                  </a:lnTo>
                  <a:lnTo>
                    <a:pt x="964" y="230"/>
                  </a:lnTo>
                  <a:lnTo>
                    <a:pt x="962" y="221"/>
                  </a:lnTo>
                  <a:lnTo>
                    <a:pt x="962" y="209"/>
                  </a:lnTo>
                  <a:lnTo>
                    <a:pt x="959" y="198"/>
                  </a:lnTo>
                  <a:lnTo>
                    <a:pt x="955" y="186"/>
                  </a:lnTo>
                  <a:lnTo>
                    <a:pt x="953" y="179"/>
                  </a:lnTo>
                  <a:lnTo>
                    <a:pt x="951" y="171"/>
                  </a:lnTo>
                  <a:lnTo>
                    <a:pt x="947" y="165"/>
                  </a:lnTo>
                  <a:lnTo>
                    <a:pt x="945" y="158"/>
                  </a:lnTo>
                  <a:lnTo>
                    <a:pt x="941" y="150"/>
                  </a:lnTo>
                  <a:lnTo>
                    <a:pt x="938" y="143"/>
                  </a:lnTo>
                  <a:lnTo>
                    <a:pt x="934" y="135"/>
                  </a:lnTo>
                  <a:lnTo>
                    <a:pt x="932" y="127"/>
                  </a:lnTo>
                  <a:lnTo>
                    <a:pt x="941" y="95"/>
                  </a:lnTo>
                  <a:lnTo>
                    <a:pt x="900" y="59"/>
                  </a:lnTo>
                  <a:lnTo>
                    <a:pt x="826" y="19"/>
                  </a:lnTo>
                  <a:lnTo>
                    <a:pt x="795" y="42"/>
                  </a:lnTo>
                  <a:lnTo>
                    <a:pt x="767" y="69"/>
                  </a:lnTo>
                  <a:lnTo>
                    <a:pt x="740" y="133"/>
                  </a:lnTo>
                  <a:lnTo>
                    <a:pt x="535" y="224"/>
                  </a:lnTo>
                  <a:lnTo>
                    <a:pt x="434" y="226"/>
                  </a:lnTo>
                  <a:lnTo>
                    <a:pt x="432" y="226"/>
                  </a:lnTo>
                  <a:lnTo>
                    <a:pt x="426" y="224"/>
                  </a:lnTo>
                  <a:lnTo>
                    <a:pt x="419" y="221"/>
                  </a:lnTo>
                  <a:lnTo>
                    <a:pt x="409" y="217"/>
                  </a:lnTo>
                  <a:lnTo>
                    <a:pt x="402" y="213"/>
                  </a:lnTo>
                  <a:lnTo>
                    <a:pt x="396" y="211"/>
                  </a:lnTo>
                  <a:lnTo>
                    <a:pt x="388" y="209"/>
                  </a:lnTo>
                  <a:lnTo>
                    <a:pt x="383" y="205"/>
                  </a:lnTo>
                  <a:lnTo>
                    <a:pt x="375" y="204"/>
                  </a:lnTo>
                  <a:lnTo>
                    <a:pt x="367" y="200"/>
                  </a:lnTo>
                  <a:lnTo>
                    <a:pt x="358" y="196"/>
                  </a:lnTo>
                  <a:lnTo>
                    <a:pt x="350" y="194"/>
                  </a:lnTo>
                  <a:lnTo>
                    <a:pt x="341" y="188"/>
                  </a:lnTo>
                  <a:lnTo>
                    <a:pt x="331" y="185"/>
                  </a:lnTo>
                  <a:lnTo>
                    <a:pt x="324" y="181"/>
                  </a:lnTo>
                  <a:lnTo>
                    <a:pt x="314" y="177"/>
                  </a:lnTo>
                  <a:lnTo>
                    <a:pt x="303" y="171"/>
                  </a:lnTo>
                  <a:lnTo>
                    <a:pt x="293" y="167"/>
                  </a:lnTo>
                  <a:lnTo>
                    <a:pt x="284" y="162"/>
                  </a:lnTo>
                  <a:lnTo>
                    <a:pt x="276" y="158"/>
                  </a:lnTo>
                  <a:lnTo>
                    <a:pt x="267" y="152"/>
                  </a:lnTo>
                  <a:lnTo>
                    <a:pt x="257" y="146"/>
                  </a:lnTo>
                  <a:lnTo>
                    <a:pt x="248" y="141"/>
                  </a:lnTo>
                  <a:lnTo>
                    <a:pt x="240" y="135"/>
                  </a:lnTo>
                  <a:lnTo>
                    <a:pt x="230" y="129"/>
                  </a:lnTo>
                  <a:lnTo>
                    <a:pt x="223" y="126"/>
                  </a:lnTo>
                  <a:lnTo>
                    <a:pt x="215" y="120"/>
                  </a:lnTo>
                  <a:lnTo>
                    <a:pt x="208" y="116"/>
                  </a:lnTo>
                  <a:lnTo>
                    <a:pt x="200" y="108"/>
                  </a:lnTo>
                  <a:lnTo>
                    <a:pt x="192" y="103"/>
                  </a:lnTo>
                  <a:lnTo>
                    <a:pt x="185" y="97"/>
                  </a:lnTo>
                  <a:lnTo>
                    <a:pt x="179" y="91"/>
                  </a:lnTo>
                  <a:lnTo>
                    <a:pt x="172" y="86"/>
                  </a:lnTo>
                  <a:lnTo>
                    <a:pt x="164" y="80"/>
                  </a:lnTo>
                  <a:lnTo>
                    <a:pt x="158" y="74"/>
                  </a:lnTo>
                  <a:lnTo>
                    <a:pt x="153" y="70"/>
                  </a:lnTo>
                  <a:lnTo>
                    <a:pt x="139" y="61"/>
                  </a:lnTo>
                  <a:lnTo>
                    <a:pt x="128" y="51"/>
                  </a:lnTo>
                  <a:lnTo>
                    <a:pt x="118" y="44"/>
                  </a:lnTo>
                  <a:lnTo>
                    <a:pt x="109" y="36"/>
                  </a:lnTo>
                  <a:lnTo>
                    <a:pt x="97" y="31"/>
                  </a:lnTo>
                  <a:lnTo>
                    <a:pt x="92" y="23"/>
                  </a:lnTo>
                  <a:lnTo>
                    <a:pt x="84" y="19"/>
                  </a:lnTo>
                  <a:lnTo>
                    <a:pt x="78" y="15"/>
                  </a:lnTo>
                  <a:lnTo>
                    <a:pt x="73" y="8"/>
                  </a:lnTo>
                  <a:lnTo>
                    <a:pt x="7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5" name="Freeform 39"/>
            <p:cNvSpPr>
              <a:spLocks/>
            </p:cNvSpPr>
            <p:nvPr/>
          </p:nvSpPr>
          <p:spPr bwMode="auto">
            <a:xfrm>
              <a:off x="3078" y="2431"/>
              <a:ext cx="126" cy="166"/>
            </a:xfrm>
            <a:custGeom>
              <a:avLst/>
              <a:gdLst>
                <a:gd name="T0" fmla="*/ 0 w 251"/>
                <a:gd name="T1" fmla="*/ 0 h 333"/>
                <a:gd name="T2" fmla="*/ 103 w 251"/>
                <a:gd name="T3" fmla="*/ 297 h 333"/>
                <a:gd name="T4" fmla="*/ 172 w 251"/>
                <a:gd name="T5" fmla="*/ 333 h 333"/>
                <a:gd name="T6" fmla="*/ 251 w 251"/>
                <a:gd name="T7" fmla="*/ 169 h 333"/>
                <a:gd name="T8" fmla="*/ 128 w 251"/>
                <a:gd name="T9" fmla="*/ 82 h 333"/>
                <a:gd name="T10" fmla="*/ 57 w 251"/>
                <a:gd name="T11" fmla="*/ 14 h 333"/>
                <a:gd name="T12" fmla="*/ 0 w 251"/>
                <a:gd name="T13" fmla="*/ 0 h 333"/>
                <a:gd name="T14" fmla="*/ 0 w 251"/>
                <a:gd name="T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333">
                  <a:moveTo>
                    <a:pt x="0" y="0"/>
                  </a:moveTo>
                  <a:lnTo>
                    <a:pt x="103" y="297"/>
                  </a:lnTo>
                  <a:lnTo>
                    <a:pt x="172" y="333"/>
                  </a:lnTo>
                  <a:lnTo>
                    <a:pt x="251" y="169"/>
                  </a:lnTo>
                  <a:lnTo>
                    <a:pt x="128" y="82"/>
                  </a:lnTo>
                  <a:lnTo>
                    <a:pt x="57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4" name="Freeform 48"/>
            <p:cNvSpPr>
              <a:spLocks/>
            </p:cNvSpPr>
            <p:nvPr/>
          </p:nvSpPr>
          <p:spPr bwMode="auto">
            <a:xfrm>
              <a:off x="3735" y="2239"/>
              <a:ext cx="54" cy="58"/>
            </a:xfrm>
            <a:custGeom>
              <a:avLst/>
              <a:gdLst>
                <a:gd name="T0" fmla="*/ 36 w 108"/>
                <a:gd name="T1" fmla="*/ 0 h 116"/>
                <a:gd name="T2" fmla="*/ 36 w 108"/>
                <a:gd name="T3" fmla="*/ 42 h 116"/>
                <a:gd name="T4" fmla="*/ 0 w 108"/>
                <a:gd name="T5" fmla="*/ 52 h 116"/>
                <a:gd name="T6" fmla="*/ 10 w 108"/>
                <a:gd name="T7" fmla="*/ 78 h 116"/>
                <a:gd name="T8" fmla="*/ 38 w 108"/>
                <a:gd name="T9" fmla="*/ 74 h 116"/>
                <a:gd name="T10" fmla="*/ 44 w 108"/>
                <a:gd name="T11" fmla="*/ 116 h 116"/>
                <a:gd name="T12" fmla="*/ 80 w 108"/>
                <a:gd name="T13" fmla="*/ 107 h 116"/>
                <a:gd name="T14" fmla="*/ 76 w 108"/>
                <a:gd name="T15" fmla="*/ 72 h 116"/>
                <a:gd name="T16" fmla="*/ 107 w 108"/>
                <a:gd name="T17" fmla="*/ 69 h 116"/>
                <a:gd name="T18" fmla="*/ 107 w 108"/>
                <a:gd name="T19" fmla="*/ 65 h 116"/>
                <a:gd name="T20" fmla="*/ 107 w 108"/>
                <a:gd name="T21" fmla="*/ 63 h 116"/>
                <a:gd name="T22" fmla="*/ 107 w 108"/>
                <a:gd name="T23" fmla="*/ 57 h 116"/>
                <a:gd name="T24" fmla="*/ 108 w 108"/>
                <a:gd name="T25" fmla="*/ 52 h 116"/>
                <a:gd name="T26" fmla="*/ 107 w 108"/>
                <a:gd name="T27" fmla="*/ 44 h 116"/>
                <a:gd name="T28" fmla="*/ 107 w 108"/>
                <a:gd name="T29" fmla="*/ 38 h 116"/>
                <a:gd name="T30" fmla="*/ 107 w 108"/>
                <a:gd name="T31" fmla="*/ 33 h 116"/>
                <a:gd name="T32" fmla="*/ 103 w 108"/>
                <a:gd name="T33" fmla="*/ 33 h 116"/>
                <a:gd name="T34" fmla="*/ 101 w 108"/>
                <a:gd name="T35" fmla="*/ 33 h 116"/>
                <a:gd name="T36" fmla="*/ 93 w 108"/>
                <a:gd name="T37" fmla="*/ 33 h 116"/>
                <a:gd name="T38" fmla="*/ 88 w 108"/>
                <a:gd name="T39" fmla="*/ 34 h 116"/>
                <a:gd name="T40" fmla="*/ 76 w 108"/>
                <a:gd name="T41" fmla="*/ 36 h 116"/>
                <a:gd name="T42" fmla="*/ 70 w 108"/>
                <a:gd name="T43" fmla="*/ 36 h 116"/>
                <a:gd name="T44" fmla="*/ 76 w 108"/>
                <a:gd name="T45" fmla="*/ 0 h 116"/>
                <a:gd name="T46" fmla="*/ 36 w 108"/>
                <a:gd name="T47" fmla="*/ 0 h 116"/>
                <a:gd name="T48" fmla="*/ 36 w 108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16">
                  <a:moveTo>
                    <a:pt x="36" y="0"/>
                  </a:moveTo>
                  <a:lnTo>
                    <a:pt x="36" y="42"/>
                  </a:lnTo>
                  <a:lnTo>
                    <a:pt x="0" y="52"/>
                  </a:lnTo>
                  <a:lnTo>
                    <a:pt x="10" y="78"/>
                  </a:lnTo>
                  <a:lnTo>
                    <a:pt x="38" y="74"/>
                  </a:lnTo>
                  <a:lnTo>
                    <a:pt x="44" y="116"/>
                  </a:lnTo>
                  <a:lnTo>
                    <a:pt x="80" y="107"/>
                  </a:lnTo>
                  <a:lnTo>
                    <a:pt x="76" y="72"/>
                  </a:lnTo>
                  <a:lnTo>
                    <a:pt x="107" y="69"/>
                  </a:lnTo>
                  <a:lnTo>
                    <a:pt x="107" y="65"/>
                  </a:lnTo>
                  <a:lnTo>
                    <a:pt x="107" y="63"/>
                  </a:lnTo>
                  <a:lnTo>
                    <a:pt x="107" y="57"/>
                  </a:lnTo>
                  <a:lnTo>
                    <a:pt x="108" y="52"/>
                  </a:lnTo>
                  <a:lnTo>
                    <a:pt x="107" y="44"/>
                  </a:lnTo>
                  <a:lnTo>
                    <a:pt x="107" y="38"/>
                  </a:lnTo>
                  <a:lnTo>
                    <a:pt x="107" y="33"/>
                  </a:lnTo>
                  <a:lnTo>
                    <a:pt x="103" y="33"/>
                  </a:lnTo>
                  <a:lnTo>
                    <a:pt x="101" y="33"/>
                  </a:lnTo>
                  <a:lnTo>
                    <a:pt x="93" y="33"/>
                  </a:lnTo>
                  <a:lnTo>
                    <a:pt x="88" y="34"/>
                  </a:lnTo>
                  <a:lnTo>
                    <a:pt x="76" y="36"/>
                  </a:lnTo>
                  <a:lnTo>
                    <a:pt x="70" y="36"/>
                  </a:lnTo>
                  <a:lnTo>
                    <a:pt x="76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7" name="Freeform 51"/>
            <p:cNvSpPr>
              <a:spLocks/>
            </p:cNvSpPr>
            <p:nvPr/>
          </p:nvSpPr>
          <p:spPr bwMode="auto">
            <a:xfrm>
              <a:off x="3569" y="2132"/>
              <a:ext cx="17" cy="92"/>
            </a:xfrm>
            <a:custGeom>
              <a:avLst/>
              <a:gdLst>
                <a:gd name="T0" fmla="*/ 0 w 35"/>
                <a:gd name="T1" fmla="*/ 10 h 185"/>
                <a:gd name="T2" fmla="*/ 0 w 35"/>
                <a:gd name="T3" fmla="*/ 185 h 185"/>
                <a:gd name="T4" fmla="*/ 4 w 35"/>
                <a:gd name="T5" fmla="*/ 183 h 185"/>
                <a:gd name="T6" fmla="*/ 14 w 35"/>
                <a:gd name="T7" fmla="*/ 181 h 185"/>
                <a:gd name="T8" fmla="*/ 21 w 35"/>
                <a:gd name="T9" fmla="*/ 179 h 185"/>
                <a:gd name="T10" fmla="*/ 25 w 35"/>
                <a:gd name="T11" fmla="*/ 177 h 185"/>
                <a:gd name="T12" fmla="*/ 25 w 35"/>
                <a:gd name="T13" fmla="*/ 173 h 185"/>
                <a:gd name="T14" fmla="*/ 25 w 35"/>
                <a:gd name="T15" fmla="*/ 168 h 185"/>
                <a:gd name="T16" fmla="*/ 25 w 35"/>
                <a:gd name="T17" fmla="*/ 156 h 185"/>
                <a:gd name="T18" fmla="*/ 27 w 35"/>
                <a:gd name="T19" fmla="*/ 147 h 185"/>
                <a:gd name="T20" fmla="*/ 27 w 35"/>
                <a:gd name="T21" fmla="*/ 139 h 185"/>
                <a:gd name="T22" fmla="*/ 27 w 35"/>
                <a:gd name="T23" fmla="*/ 131 h 185"/>
                <a:gd name="T24" fmla="*/ 29 w 35"/>
                <a:gd name="T25" fmla="*/ 124 h 185"/>
                <a:gd name="T26" fmla="*/ 29 w 35"/>
                <a:gd name="T27" fmla="*/ 116 h 185"/>
                <a:gd name="T28" fmla="*/ 29 w 35"/>
                <a:gd name="T29" fmla="*/ 109 h 185"/>
                <a:gd name="T30" fmla="*/ 29 w 35"/>
                <a:gd name="T31" fmla="*/ 101 h 185"/>
                <a:gd name="T32" fmla="*/ 31 w 35"/>
                <a:gd name="T33" fmla="*/ 93 h 185"/>
                <a:gd name="T34" fmla="*/ 31 w 35"/>
                <a:gd name="T35" fmla="*/ 86 h 185"/>
                <a:gd name="T36" fmla="*/ 31 w 35"/>
                <a:gd name="T37" fmla="*/ 76 h 185"/>
                <a:gd name="T38" fmla="*/ 31 w 35"/>
                <a:gd name="T39" fmla="*/ 69 h 185"/>
                <a:gd name="T40" fmla="*/ 31 w 35"/>
                <a:gd name="T41" fmla="*/ 61 h 185"/>
                <a:gd name="T42" fmla="*/ 33 w 35"/>
                <a:gd name="T43" fmla="*/ 54 h 185"/>
                <a:gd name="T44" fmla="*/ 33 w 35"/>
                <a:gd name="T45" fmla="*/ 46 h 185"/>
                <a:gd name="T46" fmla="*/ 33 w 35"/>
                <a:gd name="T47" fmla="*/ 40 h 185"/>
                <a:gd name="T48" fmla="*/ 33 w 35"/>
                <a:gd name="T49" fmla="*/ 33 h 185"/>
                <a:gd name="T50" fmla="*/ 35 w 35"/>
                <a:gd name="T51" fmla="*/ 27 h 185"/>
                <a:gd name="T52" fmla="*/ 35 w 35"/>
                <a:gd name="T53" fmla="*/ 15 h 185"/>
                <a:gd name="T54" fmla="*/ 35 w 35"/>
                <a:gd name="T55" fmla="*/ 8 h 185"/>
                <a:gd name="T56" fmla="*/ 35 w 35"/>
                <a:gd name="T57" fmla="*/ 2 h 185"/>
                <a:gd name="T58" fmla="*/ 35 w 35"/>
                <a:gd name="T59" fmla="*/ 0 h 185"/>
                <a:gd name="T60" fmla="*/ 31 w 35"/>
                <a:gd name="T61" fmla="*/ 0 h 185"/>
                <a:gd name="T62" fmla="*/ 25 w 35"/>
                <a:gd name="T63" fmla="*/ 2 h 185"/>
                <a:gd name="T64" fmla="*/ 19 w 35"/>
                <a:gd name="T65" fmla="*/ 2 h 185"/>
                <a:gd name="T66" fmla="*/ 16 w 35"/>
                <a:gd name="T67" fmla="*/ 6 h 185"/>
                <a:gd name="T68" fmla="*/ 4 w 35"/>
                <a:gd name="T69" fmla="*/ 8 h 185"/>
                <a:gd name="T70" fmla="*/ 0 w 35"/>
                <a:gd name="T71" fmla="*/ 10 h 185"/>
                <a:gd name="T72" fmla="*/ 0 w 35"/>
                <a:gd name="T7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" h="185">
                  <a:moveTo>
                    <a:pt x="0" y="10"/>
                  </a:moveTo>
                  <a:lnTo>
                    <a:pt x="0" y="185"/>
                  </a:lnTo>
                  <a:lnTo>
                    <a:pt x="4" y="183"/>
                  </a:lnTo>
                  <a:lnTo>
                    <a:pt x="14" y="181"/>
                  </a:lnTo>
                  <a:lnTo>
                    <a:pt x="21" y="179"/>
                  </a:lnTo>
                  <a:lnTo>
                    <a:pt x="25" y="177"/>
                  </a:lnTo>
                  <a:lnTo>
                    <a:pt x="25" y="173"/>
                  </a:lnTo>
                  <a:lnTo>
                    <a:pt x="25" y="168"/>
                  </a:lnTo>
                  <a:lnTo>
                    <a:pt x="25" y="156"/>
                  </a:lnTo>
                  <a:lnTo>
                    <a:pt x="27" y="147"/>
                  </a:lnTo>
                  <a:lnTo>
                    <a:pt x="27" y="139"/>
                  </a:lnTo>
                  <a:lnTo>
                    <a:pt x="27" y="131"/>
                  </a:lnTo>
                  <a:lnTo>
                    <a:pt x="29" y="124"/>
                  </a:lnTo>
                  <a:lnTo>
                    <a:pt x="29" y="116"/>
                  </a:lnTo>
                  <a:lnTo>
                    <a:pt x="29" y="109"/>
                  </a:lnTo>
                  <a:lnTo>
                    <a:pt x="29" y="101"/>
                  </a:lnTo>
                  <a:lnTo>
                    <a:pt x="31" y="93"/>
                  </a:lnTo>
                  <a:lnTo>
                    <a:pt x="31" y="86"/>
                  </a:lnTo>
                  <a:lnTo>
                    <a:pt x="31" y="76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3" y="54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3" y="33"/>
                  </a:lnTo>
                  <a:lnTo>
                    <a:pt x="35" y="27"/>
                  </a:lnTo>
                  <a:lnTo>
                    <a:pt x="35" y="15"/>
                  </a:lnTo>
                  <a:lnTo>
                    <a:pt x="35" y="8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5" y="2"/>
                  </a:lnTo>
                  <a:lnTo>
                    <a:pt x="19" y="2"/>
                  </a:lnTo>
                  <a:lnTo>
                    <a:pt x="16" y="6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8" name="Freeform 52"/>
            <p:cNvSpPr>
              <a:spLocks/>
            </p:cNvSpPr>
            <p:nvPr/>
          </p:nvSpPr>
          <p:spPr bwMode="auto">
            <a:xfrm>
              <a:off x="3563" y="2243"/>
              <a:ext cx="15" cy="82"/>
            </a:xfrm>
            <a:custGeom>
              <a:avLst/>
              <a:gdLst>
                <a:gd name="T0" fmla="*/ 4 w 30"/>
                <a:gd name="T1" fmla="*/ 13 h 163"/>
                <a:gd name="T2" fmla="*/ 2 w 30"/>
                <a:gd name="T3" fmla="*/ 15 h 163"/>
                <a:gd name="T4" fmla="*/ 0 w 30"/>
                <a:gd name="T5" fmla="*/ 19 h 163"/>
                <a:gd name="T6" fmla="*/ 0 w 30"/>
                <a:gd name="T7" fmla="*/ 26 h 163"/>
                <a:gd name="T8" fmla="*/ 0 w 30"/>
                <a:gd name="T9" fmla="*/ 36 h 163"/>
                <a:gd name="T10" fmla="*/ 0 w 30"/>
                <a:gd name="T11" fmla="*/ 42 h 163"/>
                <a:gd name="T12" fmla="*/ 0 w 30"/>
                <a:gd name="T13" fmla="*/ 47 h 163"/>
                <a:gd name="T14" fmla="*/ 0 w 30"/>
                <a:gd name="T15" fmla="*/ 53 h 163"/>
                <a:gd name="T16" fmla="*/ 0 w 30"/>
                <a:gd name="T17" fmla="*/ 59 h 163"/>
                <a:gd name="T18" fmla="*/ 0 w 30"/>
                <a:gd name="T19" fmla="*/ 64 h 163"/>
                <a:gd name="T20" fmla="*/ 0 w 30"/>
                <a:gd name="T21" fmla="*/ 72 h 163"/>
                <a:gd name="T22" fmla="*/ 0 w 30"/>
                <a:gd name="T23" fmla="*/ 80 h 163"/>
                <a:gd name="T24" fmla="*/ 0 w 30"/>
                <a:gd name="T25" fmla="*/ 85 h 163"/>
                <a:gd name="T26" fmla="*/ 0 w 30"/>
                <a:gd name="T27" fmla="*/ 91 h 163"/>
                <a:gd name="T28" fmla="*/ 0 w 30"/>
                <a:gd name="T29" fmla="*/ 99 h 163"/>
                <a:gd name="T30" fmla="*/ 0 w 30"/>
                <a:gd name="T31" fmla="*/ 106 h 163"/>
                <a:gd name="T32" fmla="*/ 0 w 30"/>
                <a:gd name="T33" fmla="*/ 112 h 163"/>
                <a:gd name="T34" fmla="*/ 0 w 30"/>
                <a:gd name="T35" fmla="*/ 123 h 163"/>
                <a:gd name="T36" fmla="*/ 2 w 30"/>
                <a:gd name="T37" fmla="*/ 135 h 163"/>
                <a:gd name="T38" fmla="*/ 2 w 30"/>
                <a:gd name="T39" fmla="*/ 144 h 163"/>
                <a:gd name="T40" fmla="*/ 2 w 30"/>
                <a:gd name="T41" fmla="*/ 152 h 163"/>
                <a:gd name="T42" fmla="*/ 2 w 30"/>
                <a:gd name="T43" fmla="*/ 156 h 163"/>
                <a:gd name="T44" fmla="*/ 4 w 30"/>
                <a:gd name="T45" fmla="*/ 159 h 163"/>
                <a:gd name="T46" fmla="*/ 8 w 30"/>
                <a:gd name="T47" fmla="*/ 159 h 163"/>
                <a:gd name="T48" fmla="*/ 17 w 30"/>
                <a:gd name="T49" fmla="*/ 161 h 163"/>
                <a:gd name="T50" fmla="*/ 27 w 30"/>
                <a:gd name="T51" fmla="*/ 163 h 163"/>
                <a:gd name="T52" fmla="*/ 30 w 30"/>
                <a:gd name="T53" fmla="*/ 161 h 163"/>
                <a:gd name="T54" fmla="*/ 29 w 30"/>
                <a:gd name="T55" fmla="*/ 159 h 163"/>
                <a:gd name="T56" fmla="*/ 29 w 30"/>
                <a:gd name="T57" fmla="*/ 152 h 163"/>
                <a:gd name="T58" fmla="*/ 27 w 30"/>
                <a:gd name="T59" fmla="*/ 144 h 163"/>
                <a:gd name="T60" fmla="*/ 27 w 30"/>
                <a:gd name="T61" fmla="*/ 135 h 163"/>
                <a:gd name="T62" fmla="*/ 27 w 30"/>
                <a:gd name="T63" fmla="*/ 127 h 163"/>
                <a:gd name="T64" fmla="*/ 27 w 30"/>
                <a:gd name="T65" fmla="*/ 119 h 163"/>
                <a:gd name="T66" fmla="*/ 27 w 30"/>
                <a:gd name="T67" fmla="*/ 114 h 163"/>
                <a:gd name="T68" fmla="*/ 27 w 30"/>
                <a:gd name="T69" fmla="*/ 108 h 163"/>
                <a:gd name="T70" fmla="*/ 27 w 30"/>
                <a:gd name="T71" fmla="*/ 100 h 163"/>
                <a:gd name="T72" fmla="*/ 27 w 30"/>
                <a:gd name="T73" fmla="*/ 93 h 163"/>
                <a:gd name="T74" fmla="*/ 27 w 30"/>
                <a:gd name="T75" fmla="*/ 85 h 163"/>
                <a:gd name="T76" fmla="*/ 27 w 30"/>
                <a:gd name="T77" fmla="*/ 80 h 163"/>
                <a:gd name="T78" fmla="*/ 27 w 30"/>
                <a:gd name="T79" fmla="*/ 70 h 163"/>
                <a:gd name="T80" fmla="*/ 27 w 30"/>
                <a:gd name="T81" fmla="*/ 64 h 163"/>
                <a:gd name="T82" fmla="*/ 27 w 30"/>
                <a:gd name="T83" fmla="*/ 57 h 163"/>
                <a:gd name="T84" fmla="*/ 27 w 30"/>
                <a:gd name="T85" fmla="*/ 49 h 163"/>
                <a:gd name="T86" fmla="*/ 27 w 30"/>
                <a:gd name="T87" fmla="*/ 43 h 163"/>
                <a:gd name="T88" fmla="*/ 27 w 30"/>
                <a:gd name="T89" fmla="*/ 36 h 163"/>
                <a:gd name="T90" fmla="*/ 27 w 30"/>
                <a:gd name="T91" fmla="*/ 28 h 163"/>
                <a:gd name="T92" fmla="*/ 27 w 30"/>
                <a:gd name="T93" fmla="*/ 24 h 163"/>
                <a:gd name="T94" fmla="*/ 27 w 30"/>
                <a:gd name="T95" fmla="*/ 13 h 163"/>
                <a:gd name="T96" fmla="*/ 27 w 30"/>
                <a:gd name="T97" fmla="*/ 5 h 163"/>
                <a:gd name="T98" fmla="*/ 27 w 30"/>
                <a:gd name="T99" fmla="*/ 2 h 163"/>
                <a:gd name="T100" fmla="*/ 27 w 30"/>
                <a:gd name="T101" fmla="*/ 0 h 163"/>
                <a:gd name="T102" fmla="*/ 4 w 30"/>
                <a:gd name="T103" fmla="*/ 13 h 163"/>
                <a:gd name="T104" fmla="*/ 4 w 30"/>
                <a:gd name="T105" fmla="*/ 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" h="163">
                  <a:moveTo>
                    <a:pt x="4" y="13"/>
                  </a:moveTo>
                  <a:lnTo>
                    <a:pt x="2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5"/>
                  </a:lnTo>
                  <a:lnTo>
                    <a:pt x="2" y="144"/>
                  </a:lnTo>
                  <a:lnTo>
                    <a:pt x="2" y="152"/>
                  </a:lnTo>
                  <a:lnTo>
                    <a:pt x="2" y="156"/>
                  </a:lnTo>
                  <a:lnTo>
                    <a:pt x="4" y="159"/>
                  </a:lnTo>
                  <a:lnTo>
                    <a:pt x="8" y="159"/>
                  </a:lnTo>
                  <a:lnTo>
                    <a:pt x="17" y="161"/>
                  </a:lnTo>
                  <a:lnTo>
                    <a:pt x="27" y="163"/>
                  </a:lnTo>
                  <a:lnTo>
                    <a:pt x="30" y="161"/>
                  </a:lnTo>
                  <a:lnTo>
                    <a:pt x="29" y="159"/>
                  </a:lnTo>
                  <a:lnTo>
                    <a:pt x="29" y="152"/>
                  </a:lnTo>
                  <a:lnTo>
                    <a:pt x="27" y="144"/>
                  </a:lnTo>
                  <a:lnTo>
                    <a:pt x="27" y="135"/>
                  </a:lnTo>
                  <a:lnTo>
                    <a:pt x="27" y="127"/>
                  </a:lnTo>
                  <a:lnTo>
                    <a:pt x="27" y="119"/>
                  </a:lnTo>
                  <a:lnTo>
                    <a:pt x="27" y="114"/>
                  </a:lnTo>
                  <a:lnTo>
                    <a:pt x="27" y="108"/>
                  </a:lnTo>
                  <a:lnTo>
                    <a:pt x="27" y="100"/>
                  </a:lnTo>
                  <a:lnTo>
                    <a:pt x="27" y="93"/>
                  </a:lnTo>
                  <a:lnTo>
                    <a:pt x="27" y="85"/>
                  </a:lnTo>
                  <a:lnTo>
                    <a:pt x="27" y="80"/>
                  </a:lnTo>
                  <a:lnTo>
                    <a:pt x="27" y="70"/>
                  </a:lnTo>
                  <a:lnTo>
                    <a:pt x="27" y="64"/>
                  </a:lnTo>
                  <a:lnTo>
                    <a:pt x="27" y="57"/>
                  </a:lnTo>
                  <a:lnTo>
                    <a:pt x="27" y="49"/>
                  </a:lnTo>
                  <a:lnTo>
                    <a:pt x="27" y="43"/>
                  </a:lnTo>
                  <a:lnTo>
                    <a:pt x="27" y="36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7" y="13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2" name="Freeform 56"/>
            <p:cNvSpPr>
              <a:spLocks/>
            </p:cNvSpPr>
            <p:nvPr/>
          </p:nvSpPr>
          <p:spPr bwMode="auto">
            <a:xfrm>
              <a:off x="2905" y="2799"/>
              <a:ext cx="182" cy="37"/>
            </a:xfrm>
            <a:custGeom>
              <a:avLst/>
              <a:gdLst>
                <a:gd name="T0" fmla="*/ 0 w 364"/>
                <a:gd name="T1" fmla="*/ 23 h 74"/>
                <a:gd name="T2" fmla="*/ 21 w 364"/>
                <a:gd name="T3" fmla="*/ 0 h 74"/>
                <a:gd name="T4" fmla="*/ 103 w 364"/>
                <a:gd name="T5" fmla="*/ 30 h 74"/>
                <a:gd name="T6" fmla="*/ 230 w 364"/>
                <a:gd name="T7" fmla="*/ 32 h 74"/>
                <a:gd name="T8" fmla="*/ 337 w 364"/>
                <a:gd name="T9" fmla="*/ 7 h 74"/>
                <a:gd name="T10" fmla="*/ 364 w 364"/>
                <a:gd name="T11" fmla="*/ 44 h 74"/>
                <a:gd name="T12" fmla="*/ 211 w 364"/>
                <a:gd name="T13" fmla="*/ 74 h 74"/>
                <a:gd name="T14" fmla="*/ 107 w 364"/>
                <a:gd name="T15" fmla="*/ 64 h 74"/>
                <a:gd name="T16" fmla="*/ 0 w 364"/>
                <a:gd name="T17" fmla="*/ 23 h 74"/>
                <a:gd name="T18" fmla="*/ 0 w 364"/>
                <a:gd name="T1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74">
                  <a:moveTo>
                    <a:pt x="0" y="23"/>
                  </a:moveTo>
                  <a:lnTo>
                    <a:pt x="21" y="0"/>
                  </a:lnTo>
                  <a:lnTo>
                    <a:pt x="103" y="30"/>
                  </a:lnTo>
                  <a:lnTo>
                    <a:pt x="230" y="32"/>
                  </a:lnTo>
                  <a:lnTo>
                    <a:pt x="337" y="7"/>
                  </a:lnTo>
                  <a:lnTo>
                    <a:pt x="364" y="44"/>
                  </a:lnTo>
                  <a:lnTo>
                    <a:pt x="211" y="74"/>
                  </a:lnTo>
                  <a:lnTo>
                    <a:pt x="107" y="6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3" name="Freeform 57"/>
            <p:cNvSpPr>
              <a:spLocks/>
            </p:cNvSpPr>
            <p:nvPr/>
          </p:nvSpPr>
          <p:spPr bwMode="auto">
            <a:xfrm>
              <a:off x="3012" y="2145"/>
              <a:ext cx="23" cy="32"/>
            </a:xfrm>
            <a:custGeom>
              <a:avLst/>
              <a:gdLst>
                <a:gd name="T0" fmla="*/ 33 w 48"/>
                <a:gd name="T1" fmla="*/ 4 h 63"/>
                <a:gd name="T2" fmla="*/ 31 w 48"/>
                <a:gd name="T3" fmla="*/ 4 h 63"/>
                <a:gd name="T4" fmla="*/ 25 w 48"/>
                <a:gd name="T5" fmla="*/ 9 h 63"/>
                <a:gd name="T6" fmla="*/ 19 w 48"/>
                <a:gd name="T7" fmla="*/ 19 h 63"/>
                <a:gd name="T8" fmla="*/ 14 w 48"/>
                <a:gd name="T9" fmla="*/ 28 h 63"/>
                <a:gd name="T10" fmla="*/ 6 w 48"/>
                <a:gd name="T11" fmla="*/ 38 h 63"/>
                <a:gd name="T12" fmla="*/ 2 w 48"/>
                <a:gd name="T13" fmla="*/ 49 h 63"/>
                <a:gd name="T14" fmla="*/ 0 w 48"/>
                <a:gd name="T15" fmla="*/ 55 h 63"/>
                <a:gd name="T16" fmla="*/ 2 w 48"/>
                <a:gd name="T17" fmla="*/ 61 h 63"/>
                <a:gd name="T18" fmla="*/ 8 w 48"/>
                <a:gd name="T19" fmla="*/ 63 h 63"/>
                <a:gd name="T20" fmla="*/ 16 w 48"/>
                <a:gd name="T21" fmla="*/ 63 h 63"/>
                <a:gd name="T22" fmla="*/ 23 w 48"/>
                <a:gd name="T23" fmla="*/ 57 h 63"/>
                <a:gd name="T24" fmla="*/ 31 w 48"/>
                <a:gd name="T25" fmla="*/ 53 h 63"/>
                <a:gd name="T26" fmla="*/ 31 w 48"/>
                <a:gd name="T27" fmla="*/ 49 h 63"/>
                <a:gd name="T28" fmla="*/ 35 w 48"/>
                <a:gd name="T29" fmla="*/ 44 h 63"/>
                <a:gd name="T30" fmla="*/ 38 w 48"/>
                <a:gd name="T31" fmla="*/ 36 h 63"/>
                <a:gd name="T32" fmla="*/ 42 w 48"/>
                <a:gd name="T33" fmla="*/ 30 h 63"/>
                <a:gd name="T34" fmla="*/ 44 w 48"/>
                <a:gd name="T35" fmla="*/ 25 h 63"/>
                <a:gd name="T36" fmla="*/ 46 w 48"/>
                <a:gd name="T37" fmla="*/ 17 h 63"/>
                <a:gd name="T38" fmla="*/ 48 w 48"/>
                <a:gd name="T39" fmla="*/ 9 h 63"/>
                <a:gd name="T40" fmla="*/ 48 w 48"/>
                <a:gd name="T41" fmla="*/ 7 h 63"/>
                <a:gd name="T42" fmla="*/ 44 w 48"/>
                <a:gd name="T43" fmla="*/ 0 h 63"/>
                <a:gd name="T44" fmla="*/ 38 w 48"/>
                <a:gd name="T45" fmla="*/ 0 h 63"/>
                <a:gd name="T46" fmla="*/ 33 w 48"/>
                <a:gd name="T47" fmla="*/ 2 h 63"/>
                <a:gd name="T48" fmla="*/ 33 w 48"/>
                <a:gd name="T49" fmla="*/ 4 h 63"/>
                <a:gd name="T50" fmla="*/ 33 w 48"/>
                <a:gd name="T5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3">
                  <a:moveTo>
                    <a:pt x="33" y="4"/>
                  </a:moveTo>
                  <a:lnTo>
                    <a:pt x="31" y="4"/>
                  </a:lnTo>
                  <a:lnTo>
                    <a:pt x="25" y="9"/>
                  </a:lnTo>
                  <a:lnTo>
                    <a:pt x="19" y="19"/>
                  </a:lnTo>
                  <a:lnTo>
                    <a:pt x="14" y="28"/>
                  </a:lnTo>
                  <a:lnTo>
                    <a:pt x="6" y="38"/>
                  </a:lnTo>
                  <a:lnTo>
                    <a:pt x="2" y="49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23" y="57"/>
                  </a:lnTo>
                  <a:lnTo>
                    <a:pt x="31" y="53"/>
                  </a:lnTo>
                  <a:lnTo>
                    <a:pt x="31" y="49"/>
                  </a:lnTo>
                  <a:lnTo>
                    <a:pt x="35" y="44"/>
                  </a:lnTo>
                  <a:lnTo>
                    <a:pt x="38" y="36"/>
                  </a:lnTo>
                  <a:lnTo>
                    <a:pt x="42" y="30"/>
                  </a:lnTo>
                  <a:lnTo>
                    <a:pt x="44" y="25"/>
                  </a:lnTo>
                  <a:lnTo>
                    <a:pt x="46" y="17"/>
                  </a:lnTo>
                  <a:lnTo>
                    <a:pt x="48" y="9"/>
                  </a:lnTo>
                  <a:lnTo>
                    <a:pt x="48" y="7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4" name="Freeform 58"/>
            <p:cNvSpPr>
              <a:spLocks/>
            </p:cNvSpPr>
            <p:nvPr/>
          </p:nvSpPr>
          <p:spPr bwMode="auto">
            <a:xfrm>
              <a:off x="3077" y="2130"/>
              <a:ext cx="44" cy="56"/>
            </a:xfrm>
            <a:custGeom>
              <a:avLst/>
              <a:gdLst>
                <a:gd name="T0" fmla="*/ 1 w 87"/>
                <a:gd name="T1" fmla="*/ 29 h 113"/>
                <a:gd name="T2" fmla="*/ 3 w 87"/>
                <a:gd name="T3" fmla="*/ 27 h 113"/>
                <a:gd name="T4" fmla="*/ 7 w 87"/>
                <a:gd name="T5" fmla="*/ 27 h 113"/>
                <a:gd name="T6" fmla="*/ 15 w 87"/>
                <a:gd name="T7" fmla="*/ 23 h 113"/>
                <a:gd name="T8" fmla="*/ 24 w 87"/>
                <a:gd name="T9" fmla="*/ 19 h 113"/>
                <a:gd name="T10" fmla="*/ 34 w 87"/>
                <a:gd name="T11" fmla="*/ 16 h 113"/>
                <a:gd name="T12" fmla="*/ 43 w 87"/>
                <a:gd name="T13" fmla="*/ 14 h 113"/>
                <a:gd name="T14" fmla="*/ 53 w 87"/>
                <a:gd name="T15" fmla="*/ 12 h 113"/>
                <a:gd name="T16" fmla="*/ 60 w 87"/>
                <a:gd name="T17" fmla="*/ 14 h 113"/>
                <a:gd name="T18" fmla="*/ 68 w 87"/>
                <a:gd name="T19" fmla="*/ 16 h 113"/>
                <a:gd name="T20" fmla="*/ 72 w 87"/>
                <a:gd name="T21" fmla="*/ 21 h 113"/>
                <a:gd name="T22" fmla="*/ 74 w 87"/>
                <a:gd name="T23" fmla="*/ 29 h 113"/>
                <a:gd name="T24" fmla="*/ 72 w 87"/>
                <a:gd name="T25" fmla="*/ 40 h 113"/>
                <a:gd name="T26" fmla="*/ 68 w 87"/>
                <a:gd name="T27" fmla="*/ 48 h 113"/>
                <a:gd name="T28" fmla="*/ 62 w 87"/>
                <a:gd name="T29" fmla="*/ 58 h 113"/>
                <a:gd name="T30" fmla="*/ 60 w 87"/>
                <a:gd name="T31" fmla="*/ 63 h 113"/>
                <a:gd name="T32" fmla="*/ 57 w 87"/>
                <a:gd name="T33" fmla="*/ 71 h 113"/>
                <a:gd name="T34" fmla="*/ 53 w 87"/>
                <a:gd name="T35" fmla="*/ 77 h 113"/>
                <a:gd name="T36" fmla="*/ 49 w 87"/>
                <a:gd name="T37" fmla="*/ 82 h 113"/>
                <a:gd name="T38" fmla="*/ 41 w 87"/>
                <a:gd name="T39" fmla="*/ 94 h 113"/>
                <a:gd name="T40" fmla="*/ 38 w 87"/>
                <a:gd name="T41" fmla="*/ 103 h 113"/>
                <a:gd name="T42" fmla="*/ 36 w 87"/>
                <a:gd name="T43" fmla="*/ 109 h 113"/>
                <a:gd name="T44" fmla="*/ 38 w 87"/>
                <a:gd name="T45" fmla="*/ 113 h 113"/>
                <a:gd name="T46" fmla="*/ 41 w 87"/>
                <a:gd name="T47" fmla="*/ 109 h 113"/>
                <a:gd name="T48" fmla="*/ 51 w 87"/>
                <a:gd name="T49" fmla="*/ 101 h 113"/>
                <a:gd name="T50" fmla="*/ 55 w 87"/>
                <a:gd name="T51" fmla="*/ 94 h 113"/>
                <a:gd name="T52" fmla="*/ 60 w 87"/>
                <a:gd name="T53" fmla="*/ 88 h 113"/>
                <a:gd name="T54" fmla="*/ 64 w 87"/>
                <a:gd name="T55" fmla="*/ 82 h 113"/>
                <a:gd name="T56" fmla="*/ 70 w 87"/>
                <a:gd name="T57" fmla="*/ 77 h 113"/>
                <a:gd name="T58" fmla="*/ 74 w 87"/>
                <a:gd name="T59" fmla="*/ 67 h 113"/>
                <a:gd name="T60" fmla="*/ 77 w 87"/>
                <a:gd name="T61" fmla="*/ 59 h 113"/>
                <a:gd name="T62" fmla="*/ 81 w 87"/>
                <a:gd name="T63" fmla="*/ 52 h 113"/>
                <a:gd name="T64" fmla="*/ 85 w 87"/>
                <a:gd name="T65" fmla="*/ 44 h 113"/>
                <a:gd name="T66" fmla="*/ 87 w 87"/>
                <a:gd name="T67" fmla="*/ 38 h 113"/>
                <a:gd name="T68" fmla="*/ 87 w 87"/>
                <a:gd name="T69" fmla="*/ 31 h 113"/>
                <a:gd name="T70" fmla="*/ 87 w 87"/>
                <a:gd name="T71" fmla="*/ 23 h 113"/>
                <a:gd name="T72" fmla="*/ 87 w 87"/>
                <a:gd name="T73" fmla="*/ 19 h 113"/>
                <a:gd name="T74" fmla="*/ 79 w 87"/>
                <a:gd name="T75" fmla="*/ 10 h 113"/>
                <a:gd name="T76" fmla="*/ 72 w 87"/>
                <a:gd name="T77" fmla="*/ 4 h 113"/>
                <a:gd name="T78" fmla="*/ 62 w 87"/>
                <a:gd name="T79" fmla="*/ 0 h 113"/>
                <a:gd name="T80" fmla="*/ 51 w 87"/>
                <a:gd name="T81" fmla="*/ 0 h 113"/>
                <a:gd name="T82" fmla="*/ 39 w 87"/>
                <a:gd name="T83" fmla="*/ 0 h 113"/>
                <a:gd name="T84" fmla="*/ 30 w 87"/>
                <a:gd name="T85" fmla="*/ 2 h 113"/>
                <a:gd name="T86" fmla="*/ 22 w 87"/>
                <a:gd name="T87" fmla="*/ 2 h 113"/>
                <a:gd name="T88" fmla="*/ 17 w 87"/>
                <a:gd name="T89" fmla="*/ 6 h 113"/>
                <a:gd name="T90" fmla="*/ 7 w 87"/>
                <a:gd name="T91" fmla="*/ 12 h 113"/>
                <a:gd name="T92" fmla="*/ 1 w 87"/>
                <a:gd name="T93" fmla="*/ 21 h 113"/>
                <a:gd name="T94" fmla="*/ 0 w 87"/>
                <a:gd name="T95" fmla="*/ 27 h 113"/>
                <a:gd name="T96" fmla="*/ 1 w 87"/>
                <a:gd name="T97" fmla="*/ 29 h 113"/>
                <a:gd name="T98" fmla="*/ 1 w 87"/>
                <a:gd name="T99" fmla="*/ 2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113">
                  <a:moveTo>
                    <a:pt x="1" y="29"/>
                  </a:moveTo>
                  <a:lnTo>
                    <a:pt x="3" y="27"/>
                  </a:lnTo>
                  <a:lnTo>
                    <a:pt x="7" y="27"/>
                  </a:lnTo>
                  <a:lnTo>
                    <a:pt x="15" y="23"/>
                  </a:lnTo>
                  <a:lnTo>
                    <a:pt x="24" y="19"/>
                  </a:lnTo>
                  <a:lnTo>
                    <a:pt x="34" y="16"/>
                  </a:lnTo>
                  <a:lnTo>
                    <a:pt x="43" y="14"/>
                  </a:lnTo>
                  <a:lnTo>
                    <a:pt x="53" y="12"/>
                  </a:lnTo>
                  <a:lnTo>
                    <a:pt x="60" y="14"/>
                  </a:lnTo>
                  <a:lnTo>
                    <a:pt x="68" y="16"/>
                  </a:lnTo>
                  <a:lnTo>
                    <a:pt x="72" y="21"/>
                  </a:lnTo>
                  <a:lnTo>
                    <a:pt x="74" y="29"/>
                  </a:lnTo>
                  <a:lnTo>
                    <a:pt x="72" y="40"/>
                  </a:lnTo>
                  <a:lnTo>
                    <a:pt x="68" y="48"/>
                  </a:lnTo>
                  <a:lnTo>
                    <a:pt x="62" y="58"/>
                  </a:lnTo>
                  <a:lnTo>
                    <a:pt x="60" y="63"/>
                  </a:lnTo>
                  <a:lnTo>
                    <a:pt x="57" y="71"/>
                  </a:lnTo>
                  <a:lnTo>
                    <a:pt x="53" y="77"/>
                  </a:lnTo>
                  <a:lnTo>
                    <a:pt x="49" y="82"/>
                  </a:lnTo>
                  <a:lnTo>
                    <a:pt x="41" y="94"/>
                  </a:lnTo>
                  <a:lnTo>
                    <a:pt x="38" y="103"/>
                  </a:lnTo>
                  <a:lnTo>
                    <a:pt x="36" y="109"/>
                  </a:lnTo>
                  <a:lnTo>
                    <a:pt x="38" y="113"/>
                  </a:lnTo>
                  <a:lnTo>
                    <a:pt x="41" y="109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60" y="88"/>
                  </a:lnTo>
                  <a:lnTo>
                    <a:pt x="64" y="82"/>
                  </a:lnTo>
                  <a:lnTo>
                    <a:pt x="70" y="77"/>
                  </a:lnTo>
                  <a:lnTo>
                    <a:pt x="74" y="67"/>
                  </a:lnTo>
                  <a:lnTo>
                    <a:pt x="77" y="59"/>
                  </a:lnTo>
                  <a:lnTo>
                    <a:pt x="81" y="52"/>
                  </a:lnTo>
                  <a:lnTo>
                    <a:pt x="85" y="44"/>
                  </a:lnTo>
                  <a:lnTo>
                    <a:pt x="87" y="38"/>
                  </a:lnTo>
                  <a:lnTo>
                    <a:pt x="87" y="31"/>
                  </a:lnTo>
                  <a:lnTo>
                    <a:pt x="87" y="23"/>
                  </a:lnTo>
                  <a:lnTo>
                    <a:pt x="87" y="19"/>
                  </a:lnTo>
                  <a:lnTo>
                    <a:pt x="79" y="10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39" y="0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6"/>
                  </a:lnTo>
                  <a:lnTo>
                    <a:pt x="7" y="12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5" name="Freeform 59"/>
            <p:cNvSpPr>
              <a:spLocks/>
            </p:cNvSpPr>
            <p:nvPr/>
          </p:nvSpPr>
          <p:spPr bwMode="auto">
            <a:xfrm>
              <a:off x="3132" y="2118"/>
              <a:ext cx="18" cy="29"/>
            </a:xfrm>
            <a:custGeom>
              <a:avLst/>
              <a:gdLst>
                <a:gd name="T0" fmla="*/ 19 w 34"/>
                <a:gd name="T1" fmla="*/ 7 h 59"/>
                <a:gd name="T2" fmla="*/ 17 w 34"/>
                <a:gd name="T3" fmla="*/ 7 h 59"/>
                <a:gd name="T4" fmla="*/ 15 w 34"/>
                <a:gd name="T5" fmla="*/ 13 h 59"/>
                <a:gd name="T6" fmla="*/ 11 w 34"/>
                <a:gd name="T7" fmla="*/ 19 h 59"/>
                <a:gd name="T8" fmla="*/ 7 w 34"/>
                <a:gd name="T9" fmla="*/ 26 h 59"/>
                <a:gd name="T10" fmla="*/ 4 w 34"/>
                <a:gd name="T11" fmla="*/ 36 h 59"/>
                <a:gd name="T12" fmla="*/ 2 w 34"/>
                <a:gd name="T13" fmla="*/ 43 h 59"/>
                <a:gd name="T14" fmla="*/ 0 w 34"/>
                <a:gd name="T15" fmla="*/ 51 h 59"/>
                <a:gd name="T16" fmla="*/ 2 w 34"/>
                <a:gd name="T17" fmla="*/ 57 h 59"/>
                <a:gd name="T18" fmla="*/ 7 w 34"/>
                <a:gd name="T19" fmla="*/ 59 h 59"/>
                <a:gd name="T20" fmla="*/ 17 w 34"/>
                <a:gd name="T21" fmla="*/ 59 h 59"/>
                <a:gd name="T22" fmla="*/ 25 w 34"/>
                <a:gd name="T23" fmla="*/ 55 h 59"/>
                <a:gd name="T24" fmla="*/ 32 w 34"/>
                <a:gd name="T25" fmla="*/ 47 h 59"/>
                <a:gd name="T26" fmla="*/ 32 w 34"/>
                <a:gd name="T27" fmla="*/ 36 h 59"/>
                <a:gd name="T28" fmla="*/ 34 w 34"/>
                <a:gd name="T29" fmla="*/ 24 h 59"/>
                <a:gd name="T30" fmla="*/ 34 w 34"/>
                <a:gd name="T31" fmla="*/ 15 h 59"/>
                <a:gd name="T32" fmla="*/ 34 w 34"/>
                <a:gd name="T33" fmla="*/ 7 h 59"/>
                <a:gd name="T34" fmla="*/ 28 w 34"/>
                <a:gd name="T35" fmla="*/ 0 h 59"/>
                <a:gd name="T36" fmla="*/ 25 w 34"/>
                <a:gd name="T37" fmla="*/ 2 h 59"/>
                <a:gd name="T38" fmla="*/ 21 w 34"/>
                <a:gd name="T39" fmla="*/ 4 h 59"/>
                <a:gd name="T40" fmla="*/ 19 w 34"/>
                <a:gd name="T41" fmla="*/ 7 h 59"/>
                <a:gd name="T42" fmla="*/ 19 w 34"/>
                <a:gd name="T43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9">
                  <a:moveTo>
                    <a:pt x="19" y="7"/>
                  </a:moveTo>
                  <a:lnTo>
                    <a:pt x="17" y="7"/>
                  </a:lnTo>
                  <a:lnTo>
                    <a:pt x="15" y="13"/>
                  </a:lnTo>
                  <a:lnTo>
                    <a:pt x="11" y="19"/>
                  </a:lnTo>
                  <a:lnTo>
                    <a:pt x="7" y="26"/>
                  </a:lnTo>
                  <a:lnTo>
                    <a:pt x="4" y="36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2" y="57"/>
                  </a:lnTo>
                  <a:lnTo>
                    <a:pt x="7" y="59"/>
                  </a:lnTo>
                  <a:lnTo>
                    <a:pt x="17" y="59"/>
                  </a:lnTo>
                  <a:lnTo>
                    <a:pt x="25" y="55"/>
                  </a:lnTo>
                  <a:lnTo>
                    <a:pt x="32" y="47"/>
                  </a:lnTo>
                  <a:lnTo>
                    <a:pt x="32" y="36"/>
                  </a:lnTo>
                  <a:lnTo>
                    <a:pt x="34" y="24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1" y="4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6" name="Freeform 60"/>
            <p:cNvSpPr>
              <a:spLocks/>
            </p:cNvSpPr>
            <p:nvPr/>
          </p:nvSpPr>
          <p:spPr bwMode="auto">
            <a:xfrm>
              <a:off x="2959" y="2183"/>
              <a:ext cx="186" cy="79"/>
            </a:xfrm>
            <a:custGeom>
              <a:avLst/>
              <a:gdLst>
                <a:gd name="T0" fmla="*/ 361 w 371"/>
                <a:gd name="T1" fmla="*/ 2 h 158"/>
                <a:gd name="T2" fmla="*/ 340 w 371"/>
                <a:gd name="T3" fmla="*/ 11 h 158"/>
                <a:gd name="T4" fmla="*/ 310 w 371"/>
                <a:gd name="T5" fmla="*/ 28 h 158"/>
                <a:gd name="T6" fmla="*/ 291 w 371"/>
                <a:gd name="T7" fmla="*/ 36 h 158"/>
                <a:gd name="T8" fmla="*/ 270 w 371"/>
                <a:gd name="T9" fmla="*/ 44 h 158"/>
                <a:gd name="T10" fmla="*/ 249 w 371"/>
                <a:gd name="T11" fmla="*/ 51 h 158"/>
                <a:gd name="T12" fmla="*/ 228 w 371"/>
                <a:gd name="T13" fmla="*/ 57 h 158"/>
                <a:gd name="T14" fmla="*/ 207 w 371"/>
                <a:gd name="T15" fmla="*/ 59 h 158"/>
                <a:gd name="T16" fmla="*/ 188 w 371"/>
                <a:gd name="T17" fmla="*/ 59 h 158"/>
                <a:gd name="T18" fmla="*/ 163 w 371"/>
                <a:gd name="T19" fmla="*/ 59 h 158"/>
                <a:gd name="T20" fmla="*/ 140 w 371"/>
                <a:gd name="T21" fmla="*/ 57 h 158"/>
                <a:gd name="T22" fmla="*/ 114 w 371"/>
                <a:gd name="T23" fmla="*/ 55 h 158"/>
                <a:gd name="T24" fmla="*/ 87 w 371"/>
                <a:gd name="T25" fmla="*/ 51 h 158"/>
                <a:gd name="T26" fmla="*/ 64 w 371"/>
                <a:gd name="T27" fmla="*/ 51 h 158"/>
                <a:gd name="T28" fmla="*/ 44 w 371"/>
                <a:gd name="T29" fmla="*/ 49 h 158"/>
                <a:gd name="T30" fmla="*/ 11 w 371"/>
                <a:gd name="T31" fmla="*/ 47 h 158"/>
                <a:gd name="T32" fmla="*/ 0 w 371"/>
                <a:gd name="T33" fmla="*/ 49 h 158"/>
                <a:gd name="T34" fmla="*/ 11 w 371"/>
                <a:gd name="T35" fmla="*/ 61 h 158"/>
                <a:gd name="T36" fmla="*/ 38 w 371"/>
                <a:gd name="T37" fmla="*/ 85 h 158"/>
                <a:gd name="T38" fmla="*/ 59 w 371"/>
                <a:gd name="T39" fmla="*/ 101 h 158"/>
                <a:gd name="T40" fmla="*/ 80 w 371"/>
                <a:gd name="T41" fmla="*/ 116 h 158"/>
                <a:gd name="T42" fmla="*/ 102 w 371"/>
                <a:gd name="T43" fmla="*/ 129 h 158"/>
                <a:gd name="T44" fmla="*/ 129 w 371"/>
                <a:gd name="T45" fmla="*/ 143 h 158"/>
                <a:gd name="T46" fmla="*/ 156 w 371"/>
                <a:gd name="T47" fmla="*/ 150 h 158"/>
                <a:gd name="T48" fmla="*/ 182 w 371"/>
                <a:gd name="T49" fmla="*/ 156 h 158"/>
                <a:gd name="T50" fmla="*/ 205 w 371"/>
                <a:gd name="T51" fmla="*/ 156 h 158"/>
                <a:gd name="T52" fmla="*/ 220 w 371"/>
                <a:gd name="T53" fmla="*/ 143 h 158"/>
                <a:gd name="T54" fmla="*/ 203 w 371"/>
                <a:gd name="T55" fmla="*/ 143 h 158"/>
                <a:gd name="T56" fmla="*/ 179 w 371"/>
                <a:gd name="T57" fmla="*/ 139 h 158"/>
                <a:gd name="T58" fmla="*/ 148 w 371"/>
                <a:gd name="T59" fmla="*/ 131 h 158"/>
                <a:gd name="T60" fmla="*/ 127 w 371"/>
                <a:gd name="T61" fmla="*/ 125 h 158"/>
                <a:gd name="T62" fmla="*/ 104 w 371"/>
                <a:gd name="T63" fmla="*/ 114 h 158"/>
                <a:gd name="T64" fmla="*/ 82 w 371"/>
                <a:gd name="T65" fmla="*/ 103 h 158"/>
                <a:gd name="T66" fmla="*/ 61 w 371"/>
                <a:gd name="T67" fmla="*/ 87 h 158"/>
                <a:gd name="T68" fmla="*/ 38 w 371"/>
                <a:gd name="T69" fmla="*/ 70 h 158"/>
                <a:gd name="T70" fmla="*/ 49 w 371"/>
                <a:gd name="T71" fmla="*/ 70 h 158"/>
                <a:gd name="T72" fmla="*/ 70 w 371"/>
                <a:gd name="T73" fmla="*/ 70 h 158"/>
                <a:gd name="T74" fmla="*/ 91 w 371"/>
                <a:gd name="T75" fmla="*/ 72 h 158"/>
                <a:gd name="T76" fmla="*/ 114 w 371"/>
                <a:gd name="T77" fmla="*/ 74 h 158"/>
                <a:gd name="T78" fmla="*/ 135 w 371"/>
                <a:gd name="T79" fmla="*/ 74 h 158"/>
                <a:gd name="T80" fmla="*/ 156 w 371"/>
                <a:gd name="T81" fmla="*/ 74 h 158"/>
                <a:gd name="T82" fmla="*/ 177 w 371"/>
                <a:gd name="T83" fmla="*/ 74 h 158"/>
                <a:gd name="T84" fmla="*/ 196 w 371"/>
                <a:gd name="T85" fmla="*/ 74 h 158"/>
                <a:gd name="T86" fmla="*/ 217 w 371"/>
                <a:gd name="T87" fmla="*/ 72 h 158"/>
                <a:gd name="T88" fmla="*/ 237 w 371"/>
                <a:gd name="T89" fmla="*/ 66 h 158"/>
                <a:gd name="T90" fmla="*/ 256 w 371"/>
                <a:gd name="T91" fmla="*/ 61 h 158"/>
                <a:gd name="T92" fmla="*/ 283 w 371"/>
                <a:gd name="T93" fmla="*/ 55 h 158"/>
                <a:gd name="T94" fmla="*/ 291 w 371"/>
                <a:gd name="T95" fmla="*/ 53 h 158"/>
                <a:gd name="T96" fmla="*/ 270 w 371"/>
                <a:gd name="T97" fmla="*/ 76 h 158"/>
                <a:gd name="T98" fmla="*/ 255 w 371"/>
                <a:gd name="T99" fmla="*/ 97 h 158"/>
                <a:gd name="T100" fmla="*/ 272 w 371"/>
                <a:gd name="T101" fmla="*/ 85 h 158"/>
                <a:gd name="T102" fmla="*/ 291 w 371"/>
                <a:gd name="T103" fmla="*/ 70 h 158"/>
                <a:gd name="T104" fmla="*/ 319 w 371"/>
                <a:gd name="T105" fmla="*/ 46 h 158"/>
                <a:gd name="T106" fmla="*/ 371 w 371"/>
                <a:gd name="T107" fmla="*/ 1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1" h="158">
                  <a:moveTo>
                    <a:pt x="365" y="0"/>
                  </a:moveTo>
                  <a:lnTo>
                    <a:pt x="363" y="0"/>
                  </a:lnTo>
                  <a:lnTo>
                    <a:pt x="361" y="2"/>
                  </a:lnTo>
                  <a:lnTo>
                    <a:pt x="355" y="6"/>
                  </a:lnTo>
                  <a:lnTo>
                    <a:pt x="348" y="8"/>
                  </a:lnTo>
                  <a:lnTo>
                    <a:pt x="340" y="11"/>
                  </a:lnTo>
                  <a:lnTo>
                    <a:pt x="331" y="17"/>
                  </a:lnTo>
                  <a:lnTo>
                    <a:pt x="319" y="23"/>
                  </a:lnTo>
                  <a:lnTo>
                    <a:pt x="310" y="28"/>
                  </a:lnTo>
                  <a:lnTo>
                    <a:pt x="302" y="30"/>
                  </a:lnTo>
                  <a:lnTo>
                    <a:pt x="296" y="34"/>
                  </a:lnTo>
                  <a:lnTo>
                    <a:pt x="291" y="36"/>
                  </a:lnTo>
                  <a:lnTo>
                    <a:pt x="285" y="40"/>
                  </a:lnTo>
                  <a:lnTo>
                    <a:pt x="277" y="42"/>
                  </a:lnTo>
                  <a:lnTo>
                    <a:pt x="270" y="44"/>
                  </a:lnTo>
                  <a:lnTo>
                    <a:pt x="264" y="46"/>
                  </a:lnTo>
                  <a:lnTo>
                    <a:pt x="258" y="49"/>
                  </a:lnTo>
                  <a:lnTo>
                    <a:pt x="249" y="51"/>
                  </a:lnTo>
                  <a:lnTo>
                    <a:pt x="243" y="53"/>
                  </a:lnTo>
                  <a:lnTo>
                    <a:pt x="236" y="55"/>
                  </a:lnTo>
                  <a:lnTo>
                    <a:pt x="228" y="57"/>
                  </a:lnTo>
                  <a:lnTo>
                    <a:pt x="222" y="57"/>
                  </a:lnTo>
                  <a:lnTo>
                    <a:pt x="215" y="59"/>
                  </a:lnTo>
                  <a:lnTo>
                    <a:pt x="207" y="59"/>
                  </a:lnTo>
                  <a:lnTo>
                    <a:pt x="201" y="61"/>
                  </a:lnTo>
                  <a:lnTo>
                    <a:pt x="194" y="59"/>
                  </a:lnTo>
                  <a:lnTo>
                    <a:pt x="188" y="59"/>
                  </a:lnTo>
                  <a:lnTo>
                    <a:pt x="179" y="59"/>
                  </a:lnTo>
                  <a:lnTo>
                    <a:pt x="173" y="59"/>
                  </a:lnTo>
                  <a:lnTo>
                    <a:pt x="163" y="59"/>
                  </a:lnTo>
                  <a:lnTo>
                    <a:pt x="156" y="59"/>
                  </a:lnTo>
                  <a:lnTo>
                    <a:pt x="146" y="57"/>
                  </a:lnTo>
                  <a:lnTo>
                    <a:pt x="140" y="57"/>
                  </a:lnTo>
                  <a:lnTo>
                    <a:pt x="131" y="55"/>
                  </a:lnTo>
                  <a:lnTo>
                    <a:pt x="123" y="55"/>
                  </a:lnTo>
                  <a:lnTo>
                    <a:pt x="114" y="55"/>
                  </a:lnTo>
                  <a:lnTo>
                    <a:pt x="104" y="55"/>
                  </a:lnTo>
                  <a:lnTo>
                    <a:pt x="97" y="53"/>
                  </a:lnTo>
                  <a:lnTo>
                    <a:pt x="87" y="51"/>
                  </a:lnTo>
                  <a:lnTo>
                    <a:pt x="80" y="51"/>
                  </a:lnTo>
                  <a:lnTo>
                    <a:pt x="72" y="51"/>
                  </a:lnTo>
                  <a:lnTo>
                    <a:pt x="64" y="51"/>
                  </a:lnTo>
                  <a:lnTo>
                    <a:pt x="57" y="49"/>
                  </a:lnTo>
                  <a:lnTo>
                    <a:pt x="49" y="49"/>
                  </a:lnTo>
                  <a:lnTo>
                    <a:pt x="44" y="49"/>
                  </a:lnTo>
                  <a:lnTo>
                    <a:pt x="30" y="47"/>
                  </a:lnTo>
                  <a:lnTo>
                    <a:pt x="21" y="47"/>
                  </a:lnTo>
                  <a:lnTo>
                    <a:pt x="11" y="47"/>
                  </a:lnTo>
                  <a:lnTo>
                    <a:pt x="6" y="47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6" y="55"/>
                  </a:lnTo>
                  <a:lnTo>
                    <a:pt x="11" y="61"/>
                  </a:lnTo>
                  <a:lnTo>
                    <a:pt x="19" y="68"/>
                  </a:lnTo>
                  <a:lnTo>
                    <a:pt x="28" y="76"/>
                  </a:lnTo>
                  <a:lnTo>
                    <a:pt x="38" y="85"/>
                  </a:lnTo>
                  <a:lnTo>
                    <a:pt x="44" y="89"/>
                  </a:lnTo>
                  <a:lnTo>
                    <a:pt x="51" y="97"/>
                  </a:lnTo>
                  <a:lnTo>
                    <a:pt x="59" y="101"/>
                  </a:lnTo>
                  <a:lnTo>
                    <a:pt x="66" y="106"/>
                  </a:lnTo>
                  <a:lnTo>
                    <a:pt x="72" y="110"/>
                  </a:lnTo>
                  <a:lnTo>
                    <a:pt x="80" y="116"/>
                  </a:lnTo>
                  <a:lnTo>
                    <a:pt x="87" y="120"/>
                  </a:lnTo>
                  <a:lnTo>
                    <a:pt x="97" y="125"/>
                  </a:lnTo>
                  <a:lnTo>
                    <a:pt x="102" y="129"/>
                  </a:lnTo>
                  <a:lnTo>
                    <a:pt x="112" y="133"/>
                  </a:lnTo>
                  <a:lnTo>
                    <a:pt x="120" y="137"/>
                  </a:lnTo>
                  <a:lnTo>
                    <a:pt x="129" y="143"/>
                  </a:lnTo>
                  <a:lnTo>
                    <a:pt x="137" y="144"/>
                  </a:lnTo>
                  <a:lnTo>
                    <a:pt x="146" y="148"/>
                  </a:lnTo>
                  <a:lnTo>
                    <a:pt x="156" y="150"/>
                  </a:lnTo>
                  <a:lnTo>
                    <a:pt x="165" y="152"/>
                  </a:lnTo>
                  <a:lnTo>
                    <a:pt x="173" y="154"/>
                  </a:lnTo>
                  <a:lnTo>
                    <a:pt x="182" y="156"/>
                  </a:lnTo>
                  <a:lnTo>
                    <a:pt x="192" y="156"/>
                  </a:lnTo>
                  <a:lnTo>
                    <a:pt x="201" y="158"/>
                  </a:lnTo>
                  <a:lnTo>
                    <a:pt x="205" y="156"/>
                  </a:lnTo>
                  <a:lnTo>
                    <a:pt x="213" y="150"/>
                  </a:lnTo>
                  <a:lnTo>
                    <a:pt x="220" y="144"/>
                  </a:lnTo>
                  <a:lnTo>
                    <a:pt x="220" y="143"/>
                  </a:lnTo>
                  <a:lnTo>
                    <a:pt x="215" y="143"/>
                  </a:lnTo>
                  <a:lnTo>
                    <a:pt x="211" y="143"/>
                  </a:lnTo>
                  <a:lnTo>
                    <a:pt x="203" y="143"/>
                  </a:lnTo>
                  <a:lnTo>
                    <a:pt x="198" y="143"/>
                  </a:lnTo>
                  <a:lnTo>
                    <a:pt x="188" y="141"/>
                  </a:lnTo>
                  <a:lnTo>
                    <a:pt x="179" y="139"/>
                  </a:lnTo>
                  <a:lnTo>
                    <a:pt x="167" y="137"/>
                  </a:lnTo>
                  <a:lnTo>
                    <a:pt x="156" y="135"/>
                  </a:lnTo>
                  <a:lnTo>
                    <a:pt x="148" y="131"/>
                  </a:lnTo>
                  <a:lnTo>
                    <a:pt x="140" y="129"/>
                  </a:lnTo>
                  <a:lnTo>
                    <a:pt x="135" y="127"/>
                  </a:lnTo>
                  <a:lnTo>
                    <a:pt x="127" y="125"/>
                  </a:lnTo>
                  <a:lnTo>
                    <a:pt x="120" y="122"/>
                  </a:lnTo>
                  <a:lnTo>
                    <a:pt x="112" y="118"/>
                  </a:lnTo>
                  <a:lnTo>
                    <a:pt x="104" y="114"/>
                  </a:lnTo>
                  <a:lnTo>
                    <a:pt x="99" y="112"/>
                  </a:lnTo>
                  <a:lnTo>
                    <a:pt x="91" y="108"/>
                  </a:lnTo>
                  <a:lnTo>
                    <a:pt x="82" y="103"/>
                  </a:lnTo>
                  <a:lnTo>
                    <a:pt x="76" y="99"/>
                  </a:lnTo>
                  <a:lnTo>
                    <a:pt x="68" y="93"/>
                  </a:lnTo>
                  <a:lnTo>
                    <a:pt x="61" y="87"/>
                  </a:lnTo>
                  <a:lnTo>
                    <a:pt x="53" y="82"/>
                  </a:lnTo>
                  <a:lnTo>
                    <a:pt x="45" y="76"/>
                  </a:lnTo>
                  <a:lnTo>
                    <a:pt x="38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9" y="70"/>
                  </a:lnTo>
                  <a:lnTo>
                    <a:pt x="61" y="70"/>
                  </a:lnTo>
                  <a:lnTo>
                    <a:pt x="64" y="70"/>
                  </a:lnTo>
                  <a:lnTo>
                    <a:pt x="70" y="70"/>
                  </a:lnTo>
                  <a:lnTo>
                    <a:pt x="78" y="70"/>
                  </a:lnTo>
                  <a:lnTo>
                    <a:pt x="85" y="72"/>
                  </a:lnTo>
                  <a:lnTo>
                    <a:pt x="91" y="72"/>
                  </a:lnTo>
                  <a:lnTo>
                    <a:pt x="99" y="72"/>
                  </a:lnTo>
                  <a:lnTo>
                    <a:pt x="104" y="72"/>
                  </a:lnTo>
                  <a:lnTo>
                    <a:pt x="114" y="74"/>
                  </a:lnTo>
                  <a:lnTo>
                    <a:pt x="120" y="74"/>
                  </a:lnTo>
                  <a:lnTo>
                    <a:pt x="127" y="74"/>
                  </a:lnTo>
                  <a:lnTo>
                    <a:pt x="135" y="74"/>
                  </a:lnTo>
                  <a:lnTo>
                    <a:pt x="142" y="74"/>
                  </a:lnTo>
                  <a:lnTo>
                    <a:pt x="148" y="74"/>
                  </a:lnTo>
                  <a:lnTo>
                    <a:pt x="156" y="74"/>
                  </a:lnTo>
                  <a:lnTo>
                    <a:pt x="163" y="74"/>
                  </a:lnTo>
                  <a:lnTo>
                    <a:pt x="171" y="76"/>
                  </a:lnTo>
                  <a:lnTo>
                    <a:pt x="177" y="74"/>
                  </a:lnTo>
                  <a:lnTo>
                    <a:pt x="184" y="74"/>
                  </a:lnTo>
                  <a:lnTo>
                    <a:pt x="190" y="74"/>
                  </a:lnTo>
                  <a:lnTo>
                    <a:pt x="196" y="74"/>
                  </a:lnTo>
                  <a:lnTo>
                    <a:pt x="205" y="74"/>
                  </a:lnTo>
                  <a:lnTo>
                    <a:pt x="213" y="74"/>
                  </a:lnTo>
                  <a:lnTo>
                    <a:pt x="217" y="72"/>
                  </a:lnTo>
                  <a:lnTo>
                    <a:pt x="224" y="70"/>
                  </a:lnTo>
                  <a:lnTo>
                    <a:pt x="230" y="68"/>
                  </a:lnTo>
                  <a:lnTo>
                    <a:pt x="237" y="66"/>
                  </a:lnTo>
                  <a:lnTo>
                    <a:pt x="243" y="65"/>
                  </a:lnTo>
                  <a:lnTo>
                    <a:pt x="249" y="65"/>
                  </a:lnTo>
                  <a:lnTo>
                    <a:pt x="256" y="61"/>
                  </a:lnTo>
                  <a:lnTo>
                    <a:pt x="264" y="61"/>
                  </a:lnTo>
                  <a:lnTo>
                    <a:pt x="274" y="57"/>
                  </a:lnTo>
                  <a:lnTo>
                    <a:pt x="283" y="55"/>
                  </a:lnTo>
                  <a:lnTo>
                    <a:pt x="289" y="51"/>
                  </a:lnTo>
                  <a:lnTo>
                    <a:pt x="293" y="51"/>
                  </a:lnTo>
                  <a:lnTo>
                    <a:pt x="291" y="53"/>
                  </a:lnTo>
                  <a:lnTo>
                    <a:pt x="285" y="59"/>
                  </a:lnTo>
                  <a:lnTo>
                    <a:pt x="277" y="66"/>
                  </a:lnTo>
                  <a:lnTo>
                    <a:pt x="270" y="76"/>
                  </a:lnTo>
                  <a:lnTo>
                    <a:pt x="262" y="85"/>
                  </a:lnTo>
                  <a:lnTo>
                    <a:pt x="256" y="91"/>
                  </a:lnTo>
                  <a:lnTo>
                    <a:pt x="255" y="97"/>
                  </a:lnTo>
                  <a:lnTo>
                    <a:pt x="256" y="97"/>
                  </a:lnTo>
                  <a:lnTo>
                    <a:pt x="262" y="93"/>
                  </a:lnTo>
                  <a:lnTo>
                    <a:pt x="272" y="85"/>
                  </a:lnTo>
                  <a:lnTo>
                    <a:pt x="277" y="80"/>
                  </a:lnTo>
                  <a:lnTo>
                    <a:pt x="285" y="76"/>
                  </a:lnTo>
                  <a:lnTo>
                    <a:pt x="291" y="70"/>
                  </a:lnTo>
                  <a:lnTo>
                    <a:pt x="296" y="65"/>
                  </a:lnTo>
                  <a:lnTo>
                    <a:pt x="308" y="55"/>
                  </a:lnTo>
                  <a:lnTo>
                    <a:pt x="319" y="46"/>
                  </a:lnTo>
                  <a:lnTo>
                    <a:pt x="325" y="40"/>
                  </a:lnTo>
                  <a:lnTo>
                    <a:pt x="329" y="38"/>
                  </a:lnTo>
                  <a:lnTo>
                    <a:pt x="371" y="13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7" name="Freeform 61"/>
            <p:cNvSpPr>
              <a:spLocks/>
            </p:cNvSpPr>
            <p:nvPr/>
          </p:nvSpPr>
          <p:spPr bwMode="auto">
            <a:xfrm>
              <a:off x="3024" y="2058"/>
              <a:ext cx="208" cy="387"/>
            </a:xfrm>
            <a:custGeom>
              <a:avLst/>
              <a:gdLst>
                <a:gd name="T0" fmla="*/ 95 w 416"/>
                <a:gd name="T1" fmla="*/ 13 h 774"/>
                <a:gd name="T2" fmla="*/ 131 w 416"/>
                <a:gd name="T3" fmla="*/ 15 h 774"/>
                <a:gd name="T4" fmla="*/ 162 w 416"/>
                <a:gd name="T5" fmla="*/ 21 h 774"/>
                <a:gd name="T6" fmla="*/ 186 w 416"/>
                <a:gd name="T7" fmla="*/ 27 h 774"/>
                <a:gd name="T8" fmla="*/ 215 w 416"/>
                <a:gd name="T9" fmla="*/ 32 h 774"/>
                <a:gd name="T10" fmla="*/ 242 w 416"/>
                <a:gd name="T11" fmla="*/ 42 h 774"/>
                <a:gd name="T12" fmla="*/ 270 w 416"/>
                <a:gd name="T13" fmla="*/ 53 h 774"/>
                <a:gd name="T14" fmla="*/ 297 w 416"/>
                <a:gd name="T15" fmla="*/ 68 h 774"/>
                <a:gd name="T16" fmla="*/ 321 w 416"/>
                <a:gd name="T17" fmla="*/ 84 h 774"/>
                <a:gd name="T18" fmla="*/ 354 w 416"/>
                <a:gd name="T19" fmla="*/ 114 h 774"/>
                <a:gd name="T20" fmla="*/ 369 w 416"/>
                <a:gd name="T21" fmla="*/ 141 h 774"/>
                <a:gd name="T22" fmla="*/ 382 w 416"/>
                <a:gd name="T23" fmla="*/ 169 h 774"/>
                <a:gd name="T24" fmla="*/ 390 w 416"/>
                <a:gd name="T25" fmla="*/ 202 h 774"/>
                <a:gd name="T26" fmla="*/ 386 w 416"/>
                <a:gd name="T27" fmla="*/ 236 h 774"/>
                <a:gd name="T28" fmla="*/ 377 w 416"/>
                <a:gd name="T29" fmla="*/ 268 h 774"/>
                <a:gd name="T30" fmla="*/ 357 w 416"/>
                <a:gd name="T31" fmla="*/ 300 h 774"/>
                <a:gd name="T32" fmla="*/ 335 w 416"/>
                <a:gd name="T33" fmla="*/ 333 h 774"/>
                <a:gd name="T34" fmla="*/ 304 w 416"/>
                <a:gd name="T35" fmla="*/ 365 h 774"/>
                <a:gd name="T36" fmla="*/ 272 w 416"/>
                <a:gd name="T37" fmla="*/ 397 h 774"/>
                <a:gd name="T38" fmla="*/ 238 w 416"/>
                <a:gd name="T39" fmla="*/ 430 h 774"/>
                <a:gd name="T40" fmla="*/ 202 w 416"/>
                <a:gd name="T41" fmla="*/ 462 h 774"/>
                <a:gd name="T42" fmla="*/ 164 w 416"/>
                <a:gd name="T43" fmla="*/ 490 h 774"/>
                <a:gd name="T44" fmla="*/ 127 w 416"/>
                <a:gd name="T45" fmla="*/ 517 h 774"/>
                <a:gd name="T46" fmla="*/ 93 w 416"/>
                <a:gd name="T47" fmla="*/ 544 h 774"/>
                <a:gd name="T48" fmla="*/ 65 w 416"/>
                <a:gd name="T49" fmla="*/ 570 h 774"/>
                <a:gd name="T50" fmla="*/ 32 w 416"/>
                <a:gd name="T51" fmla="*/ 599 h 774"/>
                <a:gd name="T52" fmla="*/ 4 w 416"/>
                <a:gd name="T53" fmla="*/ 639 h 774"/>
                <a:gd name="T54" fmla="*/ 0 w 416"/>
                <a:gd name="T55" fmla="*/ 671 h 774"/>
                <a:gd name="T56" fmla="*/ 0 w 416"/>
                <a:gd name="T57" fmla="*/ 698 h 774"/>
                <a:gd name="T58" fmla="*/ 13 w 416"/>
                <a:gd name="T59" fmla="*/ 736 h 774"/>
                <a:gd name="T60" fmla="*/ 34 w 416"/>
                <a:gd name="T61" fmla="*/ 762 h 774"/>
                <a:gd name="T62" fmla="*/ 70 w 416"/>
                <a:gd name="T63" fmla="*/ 768 h 774"/>
                <a:gd name="T64" fmla="*/ 50 w 416"/>
                <a:gd name="T65" fmla="*/ 751 h 774"/>
                <a:gd name="T66" fmla="*/ 27 w 416"/>
                <a:gd name="T67" fmla="*/ 720 h 774"/>
                <a:gd name="T68" fmla="*/ 17 w 416"/>
                <a:gd name="T69" fmla="*/ 681 h 774"/>
                <a:gd name="T70" fmla="*/ 29 w 416"/>
                <a:gd name="T71" fmla="*/ 641 h 774"/>
                <a:gd name="T72" fmla="*/ 65 w 416"/>
                <a:gd name="T73" fmla="*/ 603 h 774"/>
                <a:gd name="T74" fmla="*/ 93 w 416"/>
                <a:gd name="T75" fmla="*/ 580 h 774"/>
                <a:gd name="T76" fmla="*/ 124 w 416"/>
                <a:gd name="T77" fmla="*/ 555 h 774"/>
                <a:gd name="T78" fmla="*/ 158 w 416"/>
                <a:gd name="T79" fmla="*/ 528 h 774"/>
                <a:gd name="T80" fmla="*/ 194 w 416"/>
                <a:gd name="T81" fmla="*/ 500 h 774"/>
                <a:gd name="T82" fmla="*/ 232 w 416"/>
                <a:gd name="T83" fmla="*/ 471 h 774"/>
                <a:gd name="T84" fmla="*/ 268 w 416"/>
                <a:gd name="T85" fmla="*/ 439 h 774"/>
                <a:gd name="T86" fmla="*/ 304 w 416"/>
                <a:gd name="T87" fmla="*/ 407 h 774"/>
                <a:gd name="T88" fmla="*/ 337 w 416"/>
                <a:gd name="T89" fmla="*/ 374 h 774"/>
                <a:gd name="T90" fmla="*/ 365 w 416"/>
                <a:gd name="T91" fmla="*/ 340 h 774"/>
                <a:gd name="T92" fmla="*/ 388 w 416"/>
                <a:gd name="T93" fmla="*/ 308 h 774"/>
                <a:gd name="T94" fmla="*/ 405 w 416"/>
                <a:gd name="T95" fmla="*/ 274 h 774"/>
                <a:gd name="T96" fmla="*/ 415 w 416"/>
                <a:gd name="T97" fmla="*/ 241 h 774"/>
                <a:gd name="T98" fmla="*/ 416 w 416"/>
                <a:gd name="T99" fmla="*/ 209 h 774"/>
                <a:gd name="T100" fmla="*/ 411 w 416"/>
                <a:gd name="T101" fmla="*/ 177 h 774"/>
                <a:gd name="T102" fmla="*/ 401 w 416"/>
                <a:gd name="T103" fmla="*/ 150 h 774"/>
                <a:gd name="T104" fmla="*/ 386 w 416"/>
                <a:gd name="T105" fmla="*/ 124 h 774"/>
                <a:gd name="T106" fmla="*/ 348 w 416"/>
                <a:gd name="T107" fmla="*/ 82 h 774"/>
                <a:gd name="T108" fmla="*/ 312 w 416"/>
                <a:gd name="T109" fmla="*/ 59 h 774"/>
                <a:gd name="T110" fmla="*/ 276 w 416"/>
                <a:gd name="T111" fmla="*/ 42 h 774"/>
                <a:gd name="T112" fmla="*/ 247 w 416"/>
                <a:gd name="T113" fmla="*/ 30 h 774"/>
                <a:gd name="T114" fmla="*/ 221 w 416"/>
                <a:gd name="T115" fmla="*/ 21 h 774"/>
                <a:gd name="T116" fmla="*/ 194 w 416"/>
                <a:gd name="T117" fmla="*/ 13 h 774"/>
                <a:gd name="T118" fmla="*/ 156 w 416"/>
                <a:gd name="T119" fmla="*/ 6 h 774"/>
                <a:gd name="T120" fmla="*/ 122 w 416"/>
                <a:gd name="T121" fmla="*/ 2 h 774"/>
                <a:gd name="T122" fmla="*/ 86 w 416"/>
                <a:gd name="T123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6" h="774">
                  <a:moveTo>
                    <a:pt x="78" y="13"/>
                  </a:moveTo>
                  <a:lnTo>
                    <a:pt x="80" y="13"/>
                  </a:lnTo>
                  <a:lnTo>
                    <a:pt x="89" y="13"/>
                  </a:lnTo>
                  <a:lnTo>
                    <a:pt x="95" y="13"/>
                  </a:lnTo>
                  <a:lnTo>
                    <a:pt x="103" y="13"/>
                  </a:lnTo>
                  <a:lnTo>
                    <a:pt x="110" y="15"/>
                  </a:lnTo>
                  <a:lnTo>
                    <a:pt x="122" y="15"/>
                  </a:lnTo>
                  <a:lnTo>
                    <a:pt x="131" y="15"/>
                  </a:lnTo>
                  <a:lnTo>
                    <a:pt x="143" y="17"/>
                  </a:lnTo>
                  <a:lnTo>
                    <a:pt x="148" y="17"/>
                  </a:lnTo>
                  <a:lnTo>
                    <a:pt x="154" y="19"/>
                  </a:lnTo>
                  <a:lnTo>
                    <a:pt x="162" y="21"/>
                  </a:lnTo>
                  <a:lnTo>
                    <a:pt x="167" y="23"/>
                  </a:lnTo>
                  <a:lnTo>
                    <a:pt x="173" y="23"/>
                  </a:lnTo>
                  <a:lnTo>
                    <a:pt x="181" y="25"/>
                  </a:lnTo>
                  <a:lnTo>
                    <a:pt x="186" y="27"/>
                  </a:lnTo>
                  <a:lnTo>
                    <a:pt x="194" y="29"/>
                  </a:lnTo>
                  <a:lnTo>
                    <a:pt x="202" y="30"/>
                  </a:lnTo>
                  <a:lnTo>
                    <a:pt x="207" y="32"/>
                  </a:lnTo>
                  <a:lnTo>
                    <a:pt x="215" y="32"/>
                  </a:lnTo>
                  <a:lnTo>
                    <a:pt x="223" y="36"/>
                  </a:lnTo>
                  <a:lnTo>
                    <a:pt x="228" y="38"/>
                  </a:lnTo>
                  <a:lnTo>
                    <a:pt x="234" y="40"/>
                  </a:lnTo>
                  <a:lnTo>
                    <a:pt x="242" y="42"/>
                  </a:lnTo>
                  <a:lnTo>
                    <a:pt x="249" y="46"/>
                  </a:lnTo>
                  <a:lnTo>
                    <a:pt x="255" y="48"/>
                  </a:lnTo>
                  <a:lnTo>
                    <a:pt x="262" y="49"/>
                  </a:lnTo>
                  <a:lnTo>
                    <a:pt x="270" y="53"/>
                  </a:lnTo>
                  <a:lnTo>
                    <a:pt x="276" y="57"/>
                  </a:lnTo>
                  <a:lnTo>
                    <a:pt x="281" y="61"/>
                  </a:lnTo>
                  <a:lnTo>
                    <a:pt x="289" y="65"/>
                  </a:lnTo>
                  <a:lnTo>
                    <a:pt x="297" y="68"/>
                  </a:lnTo>
                  <a:lnTo>
                    <a:pt x="302" y="70"/>
                  </a:lnTo>
                  <a:lnTo>
                    <a:pt x="308" y="74"/>
                  </a:lnTo>
                  <a:lnTo>
                    <a:pt x="316" y="80"/>
                  </a:lnTo>
                  <a:lnTo>
                    <a:pt x="321" y="84"/>
                  </a:lnTo>
                  <a:lnTo>
                    <a:pt x="329" y="89"/>
                  </a:lnTo>
                  <a:lnTo>
                    <a:pt x="338" y="99"/>
                  </a:lnTo>
                  <a:lnTo>
                    <a:pt x="348" y="110"/>
                  </a:lnTo>
                  <a:lnTo>
                    <a:pt x="354" y="114"/>
                  </a:lnTo>
                  <a:lnTo>
                    <a:pt x="357" y="120"/>
                  </a:lnTo>
                  <a:lnTo>
                    <a:pt x="363" y="127"/>
                  </a:lnTo>
                  <a:lnTo>
                    <a:pt x="367" y="135"/>
                  </a:lnTo>
                  <a:lnTo>
                    <a:pt x="369" y="141"/>
                  </a:lnTo>
                  <a:lnTo>
                    <a:pt x="373" y="146"/>
                  </a:lnTo>
                  <a:lnTo>
                    <a:pt x="377" y="154"/>
                  </a:lnTo>
                  <a:lnTo>
                    <a:pt x="380" y="162"/>
                  </a:lnTo>
                  <a:lnTo>
                    <a:pt x="382" y="169"/>
                  </a:lnTo>
                  <a:lnTo>
                    <a:pt x="386" y="177"/>
                  </a:lnTo>
                  <a:lnTo>
                    <a:pt x="388" y="184"/>
                  </a:lnTo>
                  <a:lnTo>
                    <a:pt x="390" y="194"/>
                  </a:lnTo>
                  <a:lnTo>
                    <a:pt x="390" y="202"/>
                  </a:lnTo>
                  <a:lnTo>
                    <a:pt x="390" y="211"/>
                  </a:lnTo>
                  <a:lnTo>
                    <a:pt x="390" y="217"/>
                  </a:lnTo>
                  <a:lnTo>
                    <a:pt x="390" y="226"/>
                  </a:lnTo>
                  <a:lnTo>
                    <a:pt x="386" y="236"/>
                  </a:lnTo>
                  <a:lnTo>
                    <a:pt x="386" y="243"/>
                  </a:lnTo>
                  <a:lnTo>
                    <a:pt x="384" y="251"/>
                  </a:lnTo>
                  <a:lnTo>
                    <a:pt x="380" y="260"/>
                  </a:lnTo>
                  <a:lnTo>
                    <a:pt x="377" y="268"/>
                  </a:lnTo>
                  <a:lnTo>
                    <a:pt x="373" y="278"/>
                  </a:lnTo>
                  <a:lnTo>
                    <a:pt x="369" y="283"/>
                  </a:lnTo>
                  <a:lnTo>
                    <a:pt x="363" y="293"/>
                  </a:lnTo>
                  <a:lnTo>
                    <a:pt x="357" y="300"/>
                  </a:lnTo>
                  <a:lnTo>
                    <a:pt x="354" y="310"/>
                  </a:lnTo>
                  <a:lnTo>
                    <a:pt x="348" y="317"/>
                  </a:lnTo>
                  <a:lnTo>
                    <a:pt x="342" y="327"/>
                  </a:lnTo>
                  <a:lnTo>
                    <a:pt x="335" y="333"/>
                  </a:lnTo>
                  <a:lnTo>
                    <a:pt x="327" y="342"/>
                  </a:lnTo>
                  <a:lnTo>
                    <a:pt x="319" y="350"/>
                  </a:lnTo>
                  <a:lnTo>
                    <a:pt x="314" y="359"/>
                  </a:lnTo>
                  <a:lnTo>
                    <a:pt x="304" y="365"/>
                  </a:lnTo>
                  <a:lnTo>
                    <a:pt x="297" y="374"/>
                  </a:lnTo>
                  <a:lnTo>
                    <a:pt x="289" y="382"/>
                  </a:lnTo>
                  <a:lnTo>
                    <a:pt x="281" y="392"/>
                  </a:lnTo>
                  <a:lnTo>
                    <a:pt x="272" y="397"/>
                  </a:lnTo>
                  <a:lnTo>
                    <a:pt x="264" y="407"/>
                  </a:lnTo>
                  <a:lnTo>
                    <a:pt x="255" y="414"/>
                  </a:lnTo>
                  <a:lnTo>
                    <a:pt x="247" y="422"/>
                  </a:lnTo>
                  <a:lnTo>
                    <a:pt x="238" y="430"/>
                  </a:lnTo>
                  <a:lnTo>
                    <a:pt x="228" y="439"/>
                  </a:lnTo>
                  <a:lnTo>
                    <a:pt x="219" y="447"/>
                  </a:lnTo>
                  <a:lnTo>
                    <a:pt x="211" y="454"/>
                  </a:lnTo>
                  <a:lnTo>
                    <a:pt x="202" y="462"/>
                  </a:lnTo>
                  <a:lnTo>
                    <a:pt x="192" y="468"/>
                  </a:lnTo>
                  <a:lnTo>
                    <a:pt x="183" y="475"/>
                  </a:lnTo>
                  <a:lnTo>
                    <a:pt x="173" y="483"/>
                  </a:lnTo>
                  <a:lnTo>
                    <a:pt x="164" y="490"/>
                  </a:lnTo>
                  <a:lnTo>
                    <a:pt x="156" y="498"/>
                  </a:lnTo>
                  <a:lnTo>
                    <a:pt x="146" y="504"/>
                  </a:lnTo>
                  <a:lnTo>
                    <a:pt x="137" y="511"/>
                  </a:lnTo>
                  <a:lnTo>
                    <a:pt x="127" y="517"/>
                  </a:lnTo>
                  <a:lnTo>
                    <a:pt x="120" y="525"/>
                  </a:lnTo>
                  <a:lnTo>
                    <a:pt x="110" y="532"/>
                  </a:lnTo>
                  <a:lnTo>
                    <a:pt x="103" y="538"/>
                  </a:lnTo>
                  <a:lnTo>
                    <a:pt x="93" y="544"/>
                  </a:lnTo>
                  <a:lnTo>
                    <a:pt x="86" y="551"/>
                  </a:lnTo>
                  <a:lnTo>
                    <a:pt x="78" y="559"/>
                  </a:lnTo>
                  <a:lnTo>
                    <a:pt x="72" y="565"/>
                  </a:lnTo>
                  <a:lnTo>
                    <a:pt x="65" y="570"/>
                  </a:lnTo>
                  <a:lnTo>
                    <a:pt x="57" y="576"/>
                  </a:lnTo>
                  <a:lnTo>
                    <a:pt x="50" y="582"/>
                  </a:lnTo>
                  <a:lnTo>
                    <a:pt x="44" y="587"/>
                  </a:lnTo>
                  <a:lnTo>
                    <a:pt x="32" y="599"/>
                  </a:lnTo>
                  <a:lnTo>
                    <a:pt x="23" y="610"/>
                  </a:lnTo>
                  <a:lnTo>
                    <a:pt x="13" y="620"/>
                  </a:lnTo>
                  <a:lnTo>
                    <a:pt x="8" y="629"/>
                  </a:lnTo>
                  <a:lnTo>
                    <a:pt x="4" y="639"/>
                  </a:lnTo>
                  <a:lnTo>
                    <a:pt x="2" y="650"/>
                  </a:lnTo>
                  <a:lnTo>
                    <a:pt x="0" y="656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81"/>
                  </a:lnTo>
                  <a:lnTo>
                    <a:pt x="0" y="686"/>
                  </a:lnTo>
                  <a:lnTo>
                    <a:pt x="0" y="692"/>
                  </a:lnTo>
                  <a:lnTo>
                    <a:pt x="0" y="698"/>
                  </a:lnTo>
                  <a:lnTo>
                    <a:pt x="2" y="705"/>
                  </a:lnTo>
                  <a:lnTo>
                    <a:pt x="6" y="715"/>
                  </a:lnTo>
                  <a:lnTo>
                    <a:pt x="10" y="726"/>
                  </a:lnTo>
                  <a:lnTo>
                    <a:pt x="13" y="736"/>
                  </a:lnTo>
                  <a:lnTo>
                    <a:pt x="19" y="745"/>
                  </a:lnTo>
                  <a:lnTo>
                    <a:pt x="25" y="751"/>
                  </a:lnTo>
                  <a:lnTo>
                    <a:pt x="31" y="757"/>
                  </a:lnTo>
                  <a:lnTo>
                    <a:pt x="34" y="762"/>
                  </a:lnTo>
                  <a:lnTo>
                    <a:pt x="40" y="766"/>
                  </a:lnTo>
                  <a:lnTo>
                    <a:pt x="50" y="772"/>
                  </a:lnTo>
                  <a:lnTo>
                    <a:pt x="53" y="774"/>
                  </a:lnTo>
                  <a:lnTo>
                    <a:pt x="70" y="768"/>
                  </a:lnTo>
                  <a:lnTo>
                    <a:pt x="67" y="766"/>
                  </a:lnTo>
                  <a:lnTo>
                    <a:pt x="59" y="759"/>
                  </a:lnTo>
                  <a:lnTo>
                    <a:pt x="53" y="755"/>
                  </a:lnTo>
                  <a:lnTo>
                    <a:pt x="50" y="751"/>
                  </a:lnTo>
                  <a:lnTo>
                    <a:pt x="44" y="743"/>
                  </a:lnTo>
                  <a:lnTo>
                    <a:pt x="38" y="738"/>
                  </a:lnTo>
                  <a:lnTo>
                    <a:pt x="32" y="728"/>
                  </a:lnTo>
                  <a:lnTo>
                    <a:pt x="27" y="720"/>
                  </a:lnTo>
                  <a:lnTo>
                    <a:pt x="23" y="711"/>
                  </a:lnTo>
                  <a:lnTo>
                    <a:pt x="19" y="701"/>
                  </a:lnTo>
                  <a:lnTo>
                    <a:pt x="17" y="690"/>
                  </a:lnTo>
                  <a:lnTo>
                    <a:pt x="17" y="681"/>
                  </a:lnTo>
                  <a:lnTo>
                    <a:pt x="17" y="667"/>
                  </a:lnTo>
                  <a:lnTo>
                    <a:pt x="21" y="656"/>
                  </a:lnTo>
                  <a:lnTo>
                    <a:pt x="23" y="648"/>
                  </a:lnTo>
                  <a:lnTo>
                    <a:pt x="29" y="641"/>
                  </a:lnTo>
                  <a:lnTo>
                    <a:pt x="34" y="633"/>
                  </a:lnTo>
                  <a:lnTo>
                    <a:pt x="44" y="624"/>
                  </a:lnTo>
                  <a:lnTo>
                    <a:pt x="53" y="612"/>
                  </a:lnTo>
                  <a:lnTo>
                    <a:pt x="65" y="603"/>
                  </a:lnTo>
                  <a:lnTo>
                    <a:pt x="70" y="597"/>
                  </a:lnTo>
                  <a:lnTo>
                    <a:pt x="78" y="591"/>
                  </a:lnTo>
                  <a:lnTo>
                    <a:pt x="84" y="586"/>
                  </a:lnTo>
                  <a:lnTo>
                    <a:pt x="93" y="580"/>
                  </a:lnTo>
                  <a:lnTo>
                    <a:pt x="99" y="574"/>
                  </a:lnTo>
                  <a:lnTo>
                    <a:pt x="107" y="568"/>
                  </a:lnTo>
                  <a:lnTo>
                    <a:pt x="114" y="561"/>
                  </a:lnTo>
                  <a:lnTo>
                    <a:pt x="124" y="555"/>
                  </a:lnTo>
                  <a:lnTo>
                    <a:pt x="131" y="547"/>
                  </a:lnTo>
                  <a:lnTo>
                    <a:pt x="141" y="542"/>
                  </a:lnTo>
                  <a:lnTo>
                    <a:pt x="148" y="534"/>
                  </a:lnTo>
                  <a:lnTo>
                    <a:pt x="158" y="528"/>
                  </a:lnTo>
                  <a:lnTo>
                    <a:pt x="167" y="521"/>
                  </a:lnTo>
                  <a:lnTo>
                    <a:pt x="175" y="513"/>
                  </a:lnTo>
                  <a:lnTo>
                    <a:pt x="184" y="506"/>
                  </a:lnTo>
                  <a:lnTo>
                    <a:pt x="194" y="500"/>
                  </a:lnTo>
                  <a:lnTo>
                    <a:pt x="204" y="490"/>
                  </a:lnTo>
                  <a:lnTo>
                    <a:pt x="213" y="485"/>
                  </a:lnTo>
                  <a:lnTo>
                    <a:pt x="223" y="477"/>
                  </a:lnTo>
                  <a:lnTo>
                    <a:pt x="232" y="471"/>
                  </a:lnTo>
                  <a:lnTo>
                    <a:pt x="240" y="462"/>
                  </a:lnTo>
                  <a:lnTo>
                    <a:pt x="249" y="454"/>
                  </a:lnTo>
                  <a:lnTo>
                    <a:pt x="259" y="447"/>
                  </a:lnTo>
                  <a:lnTo>
                    <a:pt x="268" y="439"/>
                  </a:lnTo>
                  <a:lnTo>
                    <a:pt x="276" y="430"/>
                  </a:lnTo>
                  <a:lnTo>
                    <a:pt x="285" y="422"/>
                  </a:lnTo>
                  <a:lnTo>
                    <a:pt x="295" y="414"/>
                  </a:lnTo>
                  <a:lnTo>
                    <a:pt x="304" y="407"/>
                  </a:lnTo>
                  <a:lnTo>
                    <a:pt x="312" y="397"/>
                  </a:lnTo>
                  <a:lnTo>
                    <a:pt x="319" y="390"/>
                  </a:lnTo>
                  <a:lnTo>
                    <a:pt x="329" y="382"/>
                  </a:lnTo>
                  <a:lnTo>
                    <a:pt x="337" y="374"/>
                  </a:lnTo>
                  <a:lnTo>
                    <a:pt x="342" y="365"/>
                  </a:lnTo>
                  <a:lnTo>
                    <a:pt x="350" y="357"/>
                  </a:lnTo>
                  <a:lnTo>
                    <a:pt x="357" y="348"/>
                  </a:lnTo>
                  <a:lnTo>
                    <a:pt x="365" y="340"/>
                  </a:lnTo>
                  <a:lnTo>
                    <a:pt x="371" y="333"/>
                  </a:lnTo>
                  <a:lnTo>
                    <a:pt x="377" y="323"/>
                  </a:lnTo>
                  <a:lnTo>
                    <a:pt x="382" y="316"/>
                  </a:lnTo>
                  <a:lnTo>
                    <a:pt x="388" y="308"/>
                  </a:lnTo>
                  <a:lnTo>
                    <a:pt x="392" y="298"/>
                  </a:lnTo>
                  <a:lnTo>
                    <a:pt x="397" y="291"/>
                  </a:lnTo>
                  <a:lnTo>
                    <a:pt x="401" y="281"/>
                  </a:lnTo>
                  <a:lnTo>
                    <a:pt x="405" y="274"/>
                  </a:lnTo>
                  <a:lnTo>
                    <a:pt x="407" y="264"/>
                  </a:lnTo>
                  <a:lnTo>
                    <a:pt x="411" y="257"/>
                  </a:lnTo>
                  <a:lnTo>
                    <a:pt x="413" y="249"/>
                  </a:lnTo>
                  <a:lnTo>
                    <a:pt x="415" y="241"/>
                  </a:lnTo>
                  <a:lnTo>
                    <a:pt x="416" y="232"/>
                  </a:lnTo>
                  <a:lnTo>
                    <a:pt x="416" y="224"/>
                  </a:lnTo>
                  <a:lnTo>
                    <a:pt x="416" y="217"/>
                  </a:lnTo>
                  <a:lnTo>
                    <a:pt x="416" y="209"/>
                  </a:lnTo>
                  <a:lnTo>
                    <a:pt x="415" y="200"/>
                  </a:lnTo>
                  <a:lnTo>
                    <a:pt x="413" y="192"/>
                  </a:lnTo>
                  <a:lnTo>
                    <a:pt x="411" y="184"/>
                  </a:lnTo>
                  <a:lnTo>
                    <a:pt x="411" y="177"/>
                  </a:lnTo>
                  <a:lnTo>
                    <a:pt x="407" y="171"/>
                  </a:lnTo>
                  <a:lnTo>
                    <a:pt x="405" y="163"/>
                  </a:lnTo>
                  <a:lnTo>
                    <a:pt x="403" y="156"/>
                  </a:lnTo>
                  <a:lnTo>
                    <a:pt x="401" y="150"/>
                  </a:lnTo>
                  <a:lnTo>
                    <a:pt x="396" y="143"/>
                  </a:lnTo>
                  <a:lnTo>
                    <a:pt x="392" y="135"/>
                  </a:lnTo>
                  <a:lnTo>
                    <a:pt x="390" y="129"/>
                  </a:lnTo>
                  <a:lnTo>
                    <a:pt x="386" y="124"/>
                  </a:lnTo>
                  <a:lnTo>
                    <a:pt x="377" y="114"/>
                  </a:lnTo>
                  <a:lnTo>
                    <a:pt x="369" y="103"/>
                  </a:lnTo>
                  <a:lnTo>
                    <a:pt x="357" y="93"/>
                  </a:lnTo>
                  <a:lnTo>
                    <a:pt x="348" y="82"/>
                  </a:lnTo>
                  <a:lnTo>
                    <a:pt x="337" y="74"/>
                  </a:lnTo>
                  <a:lnTo>
                    <a:pt x="325" y="67"/>
                  </a:lnTo>
                  <a:lnTo>
                    <a:pt x="318" y="63"/>
                  </a:lnTo>
                  <a:lnTo>
                    <a:pt x="312" y="59"/>
                  </a:lnTo>
                  <a:lnTo>
                    <a:pt x="304" y="55"/>
                  </a:lnTo>
                  <a:lnTo>
                    <a:pt x="299" y="53"/>
                  </a:lnTo>
                  <a:lnTo>
                    <a:pt x="287" y="46"/>
                  </a:lnTo>
                  <a:lnTo>
                    <a:pt x="276" y="42"/>
                  </a:lnTo>
                  <a:lnTo>
                    <a:pt x="268" y="38"/>
                  </a:lnTo>
                  <a:lnTo>
                    <a:pt x="261" y="34"/>
                  </a:lnTo>
                  <a:lnTo>
                    <a:pt x="255" y="32"/>
                  </a:lnTo>
                  <a:lnTo>
                    <a:pt x="247" y="30"/>
                  </a:lnTo>
                  <a:lnTo>
                    <a:pt x="240" y="27"/>
                  </a:lnTo>
                  <a:lnTo>
                    <a:pt x="234" y="25"/>
                  </a:lnTo>
                  <a:lnTo>
                    <a:pt x="226" y="23"/>
                  </a:lnTo>
                  <a:lnTo>
                    <a:pt x="221" y="21"/>
                  </a:lnTo>
                  <a:lnTo>
                    <a:pt x="213" y="17"/>
                  </a:lnTo>
                  <a:lnTo>
                    <a:pt x="207" y="17"/>
                  </a:lnTo>
                  <a:lnTo>
                    <a:pt x="200" y="15"/>
                  </a:lnTo>
                  <a:lnTo>
                    <a:pt x="194" y="13"/>
                  </a:lnTo>
                  <a:lnTo>
                    <a:pt x="181" y="11"/>
                  </a:lnTo>
                  <a:lnTo>
                    <a:pt x="169" y="9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48" y="4"/>
                  </a:lnTo>
                  <a:lnTo>
                    <a:pt x="143" y="4"/>
                  </a:lnTo>
                  <a:lnTo>
                    <a:pt x="131" y="2"/>
                  </a:lnTo>
                  <a:lnTo>
                    <a:pt x="122" y="2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8" y="13"/>
                  </a:lnTo>
                  <a:lnTo>
                    <a:pt x="7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8" name="Freeform 62"/>
            <p:cNvSpPr>
              <a:spLocks/>
            </p:cNvSpPr>
            <p:nvPr/>
          </p:nvSpPr>
          <p:spPr bwMode="auto">
            <a:xfrm>
              <a:off x="3014" y="2026"/>
              <a:ext cx="123" cy="69"/>
            </a:xfrm>
            <a:custGeom>
              <a:avLst/>
              <a:gdLst>
                <a:gd name="T0" fmla="*/ 2 w 247"/>
                <a:gd name="T1" fmla="*/ 126 h 139"/>
                <a:gd name="T2" fmla="*/ 13 w 247"/>
                <a:gd name="T3" fmla="*/ 126 h 139"/>
                <a:gd name="T4" fmla="*/ 32 w 247"/>
                <a:gd name="T5" fmla="*/ 122 h 139"/>
                <a:gd name="T6" fmla="*/ 52 w 247"/>
                <a:gd name="T7" fmla="*/ 114 h 139"/>
                <a:gd name="T8" fmla="*/ 65 w 247"/>
                <a:gd name="T9" fmla="*/ 103 h 139"/>
                <a:gd name="T10" fmla="*/ 72 w 247"/>
                <a:gd name="T11" fmla="*/ 92 h 139"/>
                <a:gd name="T12" fmla="*/ 82 w 247"/>
                <a:gd name="T13" fmla="*/ 76 h 139"/>
                <a:gd name="T14" fmla="*/ 93 w 247"/>
                <a:gd name="T15" fmla="*/ 61 h 139"/>
                <a:gd name="T16" fmla="*/ 107 w 247"/>
                <a:gd name="T17" fmla="*/ 48 h 139"/>
                <a:gd name="T18" fmla="*/ 122 w 247"/>
                <a:gd name="T19" fmla="*/ 33 h 139"/>
                <a:gd name="T20" fmla="*/ 139 w 247"/>
                <a:gd name="T21" fmla="*/ 19 h 139"/>
                <a:gd name="T22" fmla="*/ 158 w 247"/>
                <a:gd name="T23" fmla="*/ 10 h 139"/>
                <a:gd name="T24" fmla="*/ 179 w 247"/>
                <a:gd name="T25" fmla="*/ 0 h 139"/>
                <a:gd name="T26" fmla="*/ 196 w 247"/>
                <a:gd name="T27" fmla="*/ 0 h 139"/>
                <a:gd name="T28" fmla="*/ 209 w 247"/>
                <a:gd name="T29" fmla="*/ 6 h 139"/>
                <a:gd name="T30" fmla="*/ 221 w 247"/>
                <a:gd name="T31" fmla="*/ 16 h 139"/>
                <a:gd name="T32" fmla="*/ 230 w 247"/>
                <a:gd name="T33" fmla="*/ 29 h 139"/>
                <a:gd name="T34" fmla="*/ 236 w 247"/>
                <a:gd name="T35" fmla="*/ 44 h 139"/>
                <a:gd name="T36" fmla="*/ 240 w 247"/>
                <a:gd name="T37" fmla="*/ 63 h 139"/>
                <a:gd name="T38" fmla="*/ 244 w 247"/>
                <a:gd name="T39" fmla="*/ 82 h 139"/>
                <a:gd name="T40" fmla="*/ 209 w 247"/>
                <a:gd name="T41" fmla="*/ 88 h 139"/>
                <a:gd name="T42" fmla="*/ 209 w 247"/>
                <a:gd name="T43" fmla="*/ 76 h 139"/>
                <a:gd name="T44" fmla="*/ 207 w 247"/>
                <a:gd name="T45" fmla="*/ 63 h 139"/>
                <a:gd name="T46" fmla="*/ 205 w 247"/>
                <a:gd name="T47" fmla="*/ 50 h 139"/>
                <a:gd name="T48" fmla="*/ 202 w 247"/>
                <a:gd name="T49" fmla="*/ 36 h 139"/>
                <a:gd name="T50" fmla="*/ 196 w 247"/>
                <a:gd name="T51" fmla="*/ 27 h 139"/>
                <a:gd name="T52" fmla="*/ 185 w 247"/>
                <a:gd name="T53" fmla="*/ 19 h 139"/>
                <a:gd name="T54" fmla="*/ 171 w 247"/>
                <a:gd name="T55" fmla="*/ 17 h 139"/>
                <a:gd name="T56" fmla="*/ 154 w 247"/>
                <a:gd name="T57" fmla="*/ 21 h 139"/>
                <a:gd name="T58" fmla="*/ 139 w 247"/>
                <a:gd name="T59" fmla="*/ 33 h 139"/>
                <a:gd name="T60" fmla="*/ 126 w 247"/>
                <a:gd name="T61" fmla="*/ 44 h 139"/>
                <a:gd name="T62" fmla="*/ 114 w 247"/>
                <a:gd name="T63" fmla="*/ 61 h 139"/>
                <a:gd name="T64" fmla="*/ 105 w 247"/>
                <a:gd name="T65" fmla="*/ 76 h 139"/>
                <a:gd name="T66" fmla="*/ 95 w 247"/>
                <a:gd name="T67" fmla="*/ 92 h 139"/>
                <a:gd name="T68" fmla="*/ 88 w 247"/>
                <a:gd name="T69" fmla="*/ 103 h 139"/>
                <a:gd name="T70" fmla="*/ 82 w 247"/>
                <a:gd name="T71" fmla="*/ 113 h 139"/>
                <a:gd name="T72" fmla="*/ 67 w 247"/>
                <a:gd name="T73" fmla="*/ 122 h 139"/>
                <a:gd name="T74" fmla="*/ 53 w 247"/>
                <a:gd name="T75" fmla="*/ 130 h 139"/>
                <a:gd name="T76" fmla="*/ 38 w 247"/>
                <a:gd name="T77" fmla="*/ 135 h 139"/>
                <a:gd name="T78" fmla="*/ 21 w 247"/>
                <a:gd name="T79" fmla="*/ 139 h 139"/>
                <a:gd name="T80" fmla="*/ 8 w 247"/>
                <a:gd name="T81" fmla="*/ 139 h 139"/>
                <a:gd name="T82" fmla="*/ 2 w 247"/>
                <a:gd name="T83" fmla="*/ 133 h 139"/>
                <a:gd name="T84" fmla="*/ 0 w 247"/>
                <a:gd name="T85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7" h="139">
                  <a:moveTo>
                    <a:pt x="0" y="126"/>
                  </a:moveTo>
                  <a:lnTo>
                    <a:pt x="2" y="126"/>
                  </a:lnTo>
                  <a:lnTo>
                    <a:pt x="6" y="126"/>
                  </a:lnTo>
                  <a:lnTo>
                    <a:pt x="13" y="126"/>
                  </a:lnTo>
                  <a:lnTo>
                    <a:pt x="23" y="126"/>
                  </a:lnTo>
                  <a:lnTo>
                    <a:pt x="32" y="122"/>
                  </a:lnTo>
                  <a:lnTo>
                    <a:pt x="44" y="120"/>
                  </a:lnTo>
                  <a:lnTo>
                    <a:pt x="52" y="114"/>
                  </a:lnTo>
                  <a:lnTo>
                    <a:pt x="61" y="109"/>
                  </a:lnTo>
                  <a:lnTo>
                    <a:pt x="65" y="103"/>
                  </a:lnTo>
                  <a:lnTo>
                    <a:pt x="67" y="97"/>
                  </a:lnTo>
                  <a:lnTo>
                    <a:pt x="72" y="92"/>
                  </a:lnTo>
                  <a:lnTo>
                    <a:pt x="76" y="86"/>
                  </a:lnTo>
                  <a:lnTo>
                    <a:pt x="82" y="76"/>
                  </a:lnTo>
                  <a:lnTo>
                    <a:pt x="88" y="71"/>
                  </a:lnTo>
                  <a:lnTo>
                    <a:pt x="93" y="61"/>
                  </a:lnTo>
                  <a:lnTo>
                    <a:pt x="101" y="55"/>
                  </a:lnTo>
                  <a:lnTo>
                    <a:pt x="107" y="48"/>
                  </a:lnTo>
                  <a:lnTo>
                    <a:pt x="114" y="40"/>
                  </a:lnTo>
                  <a:lnTo>
                    <a:pt x="122" y="33"/>
                  </a:lnTo>
                  <a:lnTo>
                    <a:pt x="131" y="27"/>
                  </a:lnTo>
                  <a:lnTo>
                    <a:pt x="139" y="19"/>
                  </a:lnTo>
                  <a:lnTo>
                    <a:pt x="148" y="14"/>
                  </a:lnTo>
                  <a:lnTo>
                    <a:pt x="158" y="10"/>
                  </a:lnTo>
                  <a:lnTo>
                    <a:pt x="169" y="6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6" y="0"/>
                  </a:lnTo>
                  <a:lnTo>
                    <a:pt x="204" y="2"/>
                  </a:lnTo>
                  <a:lnTo>
                    <a:pt x="209" y="6"/>
                  </a:lnTo>
                  <a:lnTo>
                    <a:pt x="217" y="10"/>
                  </a:lnTo>
                  <a:lnTo>
                    <a:pt x="221" y="16"/>
                  </a:lnTo>
                  <a:lnTo>
                    <a:pt x="226" y="23"/>
                  </a:lnTo>
                  <a:lnTo>
                    <a:pt x="230" y="29"/>
                  </a:lnTo>
                  <a:lnTo>
                    <a:pt x="234" y="36"/>
                  </a:lnTo>
                  <a:lnTo>
                    <a:pt x="236" y="44"/>
                  </a:lnTo>
                  <a:lnTo>
                    <a:pt x="240" y="55"/>
                  </a:lnTo>
                  <a:lnTo>
                    <a:pt x="240" y="63"/>
                  </a:lnTo>
                  <a:lnTo>
                    <a:pt x="244" y="74"/>
                  </a:lnTo>
                  <a:lnTo>
                    <a:pt x="244" y="82"/>
                  </a:lnTo>
                  <a:lnTo>
                    <a:pt x="247" y="94"/>
                  </a:lnTo>
                  <a:lnTo>
                    <a:pt x="209" y="88"/>
                  </a:lnTo>
                  <a:lnTo>
                    <a:pt x="209" y="84"/>
                  </a:lnTo>
                  <a:lnTo>
                    <a:pt x="209" y="76"/>
                  </a:lnTo>
                  <a:lnTo>
                    <a:pt x="207" y="69"/>
                  </a:lnTo>
                  <a:lnTo>
                    <a:pt x="207" y="63"/>
                  </a:lnTo>
                  <a:lnTo>
                    <a:pt x="205" y="55"/>
                  </a:lnTo>
                  <a:lnTo>
                    <a:pt x="205" y="50"/>
                  </a:lnTo>
                  <a:lnTo>
                    <a:pt x="204" y="44"/>
                  </a:lnTo>
                  <a:lnTo>
                    <a:pt x="202" y="36"/>
                  </a:lnTo>
                  <a:lnTo>
                    <a:pt x="198" y="31"/>
                  </a:lnTo>
                  <a:lnTo>
                    <a:pt x="196" y="27"/>
                  </a:lnTo>
                  <a:lnTo>
                    <a:pt x="190" y="21"/>
                  </a:lnTo>
                  <a:lnTo>
                    <a:pt x="185" y="19"/>
                  </a:lnTo>
                  <a:lnTo>
                    <a:pt x="179" y="17"/>
                  </a:lnTo>
                  <a:lnTo>
                    <a:pt x="171" y="17"/>
                  </a:lnTo>
                  <a:lnTo>
                    <a:pt x="162" y="17"/>
                  </a:lnTo>
                  <a:lnTo>
                    <a:pt x="154" y="21"/>
                  </a:lnTo>
                  <a:lnTo>
                    <a:pt x="147" y="25"/>
                  </a:lnTo>
                  <a:lnTo>
                    <a:pt x="139" y="33"/>
                  </a:lnTo>
                  <a:lnTo>
                    <a:pt x="131" y="38"/>
                  </a:lnTo>
                  <a:lnTo>
                    <a:pt x="126" y="44"/>
                  </a:lnTo>
                  <a:lnTo>
                    <a:pt x="120" y="54"/>
                  </a:lnTo>
                  <a:lnTo>
                    <a:pt x="114" y="61"/>
                  </a:lnTo>
                  <a:lnTo>
                    <a:pt x="109" y="69"/>
                  </a:lnTo>
                  <a:lnTo>
                    <a:pt x="105" y="76"/>
                  </a:lnTo>
                  <a:lnTo>
                    <a:pt x="99" y="82"/>
                  </a:lnTo>
                  <a:lnTo>
                    <a:pt x="95" y="92"/>
                  </a:lnTo>
                  <a:lnTo>
                    <a:pt x="91" y="97"/>
                  </a:lnTo>
                  <a:lnTo>
                    <a:pt x="88" y="103"/>
                  </a:lnTo>
                  <a:lnTo>
                    <a:pt x="84" y="107"/>
                  </a:lnTo>
                  <a:lnTo>
                    <a:pt x="82" y="113"/>
                  </a:lnTo>
                  <a:lnTo>
                    <a:pt x="74" y="116"/>
                  </a:lnTo>
                  <a:lnTo>
                    <a:pt x="67" y="122"/>
                  </a:lnTo>
                  <a:lnTo>
                    <a:pt x="59" y="126"/>
                  </a:lnTo>
                  <a:lnTo>
                    <a:pt x="53" y="130"/>
                  </a:lnTo>
                  <a:lnTo>
                    <a:pt x="44" y="133"/>
                  </a:lnTo>
                  <a:lnTo>
                    <a:pt x="38" y="135"/>
                  </a:lnTo>
                  <a:lnTo>
                    <a:pt x="29" y="137"/>
                  </a:lnTo>
                  <a:lnTo>
                    <a:pt x="21" y="139"/>
                  </a:lnTo>
                  <a:lnTo>
                    <a:pt x="13" y="139"/>
                  </a:lnTo>
                  <a:lnTo>
                    <a:pt x="8" y="139"/>
                  </a:lnTo>
                  <a:lnTo>
                    <a:pt x="2" y="135"/>
                  </a:lnTo>
                  <a:lnTo>
                    <a:pt x="2" y="133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9" name="Freeform 63"/>
            <p:cNvSpPr>
              <a:spLocks/>
            </p:cNvSpPr>
            <p:nvPr/>
          </p:nvSpPr>
          <p:spPr bwMode="auto">
            <a:xfrm>
              <a:off x="3008" y="1982"/>
              <a:ext cx="157" cy="105"/>
            </a:xfrm>
            <a:custGeom>
              <a:avLst/>
              <a:gdLst>
                <a:gd name="T0" fmla="*/ 9 w 313"/>
                <a:gd name="T1" fmla="*/ 112 h 209"/>
                <a:gd name="T2" fmla="*/ 17 w 313"/>
                <a:gd name="T3" fmla="*/ 99 h 209"/>
                <a:gd name="T4" fmla="*/ 32 w 313"/>
                <a:gd name="T5" fmla="*/ 82 h 209"/>
                <a:gd name="T6" fmla="*/ 47 w 313"/>
                <a:gd name="T7" fmla="*/ 66 h 209"/>
                <a:gd name="T8" fmla="*/ 61 w 313"/>
                <a:gd name="T9" fmla="*/ 55 h 209"/>
                <a:gd name="T10" fmla="*/ 74 w 313"/>
                <a:gd name="T11" fmla="*/ 46 h 209"/>
                <a:gd name="T12" fmla="*/ 87 w 313"/>
                <a:gd name="T13" fmla="*/ 34 h 209"/>
                <a:gd name="T14" fmla="*/ 102 w 313"/>
                <a:gd name="T15" fmla="*/ 27 h 209"/>
                <a:gd name="T16" fmla="*/ 120 w 313"/>
                <a:gd name="T17" fmla="*/ 19 h 209"/>
                <a:gd name="T18" fmla="*/ 137 w 313"/>
                <a:gd name="T19" fmla="*/ 13 h 209"/>
                <a:gd name="T20" fmla="*/ 154 w 313"/>
                <a:gd name="T21" fmla="*/ 13 h 209"/>
                <a:gd name="T22" fmla="*/ 175 w 313"/>
                <a:gd name="T23" fmla="*/ 13 h 209"/>
                <a:gd name="T24" fmla="*/ 194 w 313"/>
                <a:gd name="T25" fmla="*/ 17 h 209"/>
                <a:gd name="T26" fmla="*/ 211 w 313"/>
                <a:gd name="T27" fmla="*/ 25 h 209"/>
                <a:gd name="T28" fmla="*/ 228 w 313"/>
                <a:gd name="T29" fmla="*/ 34 h 209"/>
                <a:gd name="T30" fmla="*/ 241 w 313"/>
                <a:gd name="T31" fmla="*/ 46 h 209"/>
                <a:gd name="T32" fmla="*/ 251 w 313"/>
                <a:gd name="T33" fmla="*/ 59 h 209"/>
                <a:gd name="T34" fmla="*/ 260 w 313"/>
                <a:gd name="T35" fmla="*/ 70 h 209"/>
                <a:gd name="T36" fmla="*/ 266 w 313"/>
                <a:gd name="T37" fmla="*/ 84 h 209"/>
                <a:gd name="T38" fmla="*/ 272 w 313"/>
                <a:gd name="T39" fmla="*/ 99 h 209"/>
                <a:gd name="T40" fmla="*/ 275 w 313"/>
                <a:gd name="T41" fmla="*/ 112 h 209"/>
                <a:gd name="T42" fmla="*/ 277 w 313"/>
                <a:gd name="T43" fmla="*/ 125 h 209"/>
                <a:gd name="T44" fmla="*/ 279 w 313"/>
                <a:gd name="T45" fmla="*/ 139 h 209"/>
                <a:gd name="T46" fmla="*/ 281 w 313"/>
                <a:gd name="T47" fmla="*/ 156 h 209"/>
                <a:gd name="T48" fmla="*/ 279 w 313"/>
                <a:gd name="T49" fmla="*/ 175 h 209"/>
                <a:gd name="T50" fmla="*/ 277 w 313"/>
                <a:gd name="T51" fmla="*/ 186 h 209"/>
                <a:gd name="T52" fmla="*/ 313 w 313"/>
                <a:gd name="T53" fmla="*/ 209 h 209"/>
                <a:gd name="T54" fmla="*/ 313 w 313"/>
                <a:gd name="T55" fmla="*/ 201 h 209"/>
                <a:gd name="T56" fmla="*/ 313 w 313"/>
                <a:gd name="T57" fmla="*/ 182 h 209"/>
                <a:gd name="T58" fmla="*/ 313 w 313"/>
                <a:gd name="T59" fmla="*/ 167 h 209"/>
                <a:gd name="T60" fmla="*/ 312 w 313"/>
                <a:gd name="T61" fmla="*/ 152 h 209"/>
                <a:gd name="T62" fmla="*/ 310 w 313"/>
                <a:gd name="T63" fmla="*/ 137 h 209"/>
                <a:gd name="T64" fmla="*/ 308 w 313"/>
                <a:gd name="T65" fmla="*/ 120 h 209"/>
                <a:gd name="T66" fmla="*/ 302 w 313"/>
                <a:gd name="T67" fmla="*/ 103 h 209"/>
                <a:gd name="T68" fmla="*/ 296 w 313"/>
                <a:gd name="T69" fmla="*/ 84 h 209"/>
                <a:gd name="T70" fmla="*/ 287 w 313"/>
                <a:gd name="T71" fmla="*/ 66 h 209"/>
                <a:gd name="T72" fmla="*/ 279 w 313"/>
                <a:gd name="T73" fmla="*/ 51 h 209"/>
                <a:gd name="T74" fmla="*/ 268 w 313"/>
                <a:gd name="T75" fmla="*/ 38 h 209"/>
                <a:gd name="T76" fmla="*/ 255 w 313"/>
                <a:gd name="T77" fmla="*/ 25 h 209"/>
                <a:gd name="T78" fmla="*/ 239 w 313"/>
                <a:gd name="T79" fmla="*/ 13 h 209"/>
                <a:gd name="T80" fmla="*/ 222 w 313"/>
                <a:gd name="T81" fmla="*/ 8 h 209"/>
                <a:gd name="T82" fmla="*/ 201 w 313"/>
                <a:gd name="T83" fmla="*/ 2 h 209"/>
                <a:gd name="T84" fmla="*/ 182 w 313"/>
                <a:gd name="T85" fmla="*/ 0 h 209"/>
                <a:gd name="T86" fmla="*/ 165 w 313"/>
                <a:gd name="T87" fmla="*/ 0 h 209"/>
                <a:gd name="T88" fmla="*/ 148 w 313"/>
                <a:gd name="T89" fmla="*/ 2 h 209"/>
                <a:gd name="T90" fmla="*/ 131 w 313"/>
                <a:gd name="T91" fmla="*/ 4 h 209"/>
                <a:gd name="T92" fmla="*/ 114 w 313"/>
                <a:gd name="T93" fmla="*/ 9 h 209"/>
                <a:gd name="T94" fmla="*/ 99 w 313"/>
                <a:gd name="T95" fmla="*/ 17 h 209"/>
                <a:gd name="T96" fmla="*/ 85 w 313"/>
                <a:gd name="T97" fmla="*/ 25 h 209"/>
                <a:gd name="T98" fmla="*/ 70 w 313"/>
                <a:gd name="T99" fmla="*/ 34 h 209"/>
                <a:gd name="T100" fmla="*/ 57 w 313"/>
                <a:gd name="T101" fmla="*/ 44 h 209"/>
                <a:gd name="T102" fmla="*/ 43 w 313"/>
                <a:gd name="T103" fmla="*/ 55 h 209"/>
                <a:gd name="T104" fmla="*/ 34 w 313"/>
                <a:gd name="T105" fmla="*/ 66 h 209"/>
                <a:gd name="T106" fmla="*/ 13 w 313"/>
                <a:gd name="T107" fmla="*/ 87 h 209"/>
                <a:gd name="T108" fmla="*/ 0 w 313"/>
                <a:gd name="T109" fmla="*/ 110 h 209"/>
                <a:gd name="T110" fmla="*/ 9 w 313"/>
                <a:gd name="T111" fmla="*/ 11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209">
                  <a:moveTo>
                    <a:pt x="9" y="116"/>
                  </a:moveTo>
                  <a:lnTo>
                    <a:pt x="9" y="112"/>
                  </a:lnTo>
                  <a:lnTo>
                    <a:pt x="13" y="106"/>
                  </a:lnTo>
                  <a:lnTo>
                    <a:pt x="17" y="99"/>
                  </a:lnTo>
                  <a:lnTo>
                    <a:pt x="24" y="91"/>
                  </a:lnTo>
                  <a:lnTo>
                    <a:pt x="32" y="82"/>
                  </a:lnTo>
                  <a:lnTo>
                    <a:pt x="43" y="72"/>
                  </a:lnTo>
                  <a:lnTo>
                    <a:pt x="47" y="66"/>
                  </a:lnTo>
                  <a:lnTo>
                    <a:pt x="55" y="61"/>
                  </a:lnTo>
                  <a:lnTo>
                    <a:pt x="61" y="55"/>
                  </a:lnTo>
                  <a:lnTo>
                    <a:pt x="68" y="51"/>
                  </a:lnTo>
                  <a:lnTo>
                    <a:pt x="74" y="46"/>
                  </a:lnTo>
                  <a:lnTo>
                    <a:pt x="82" y="40"/>
                  </a:lnTo>
                  <a:lnTo>
                    <a:pt x="87" y="34"/>
                  </a:lnTo>
                  <a:lnTo>
                    <a:pt x="97" y="32"/>
                  </a:lnTo>
                  <a:lnTo>
                    <a:pt x="102" y="27"/>
                  </a:lnTo>
                  <a:lnTo>
                    <a:pt x="112" y="23"/>
                  </a:lnTo>
                  <a:lnTo>
                    <a:pt x="120" y="19"/>
                  </a:lnTo>
                  <a:lnTo>
                    <a:pt x="129" y="17"/>
                  </a:lnTo>
                  <a:lnTo>
                    <a:pt x="137" y="13"/>
                  </a:lnTo>
                  <a:lnTo>
                    <a:pt x="146" y="13"/>
                  </a:lnTo>
                  <a:lnTo>
                    <a:pt x="154" y="13"/>
                  </a:lnTo>
                  <a:lnTo>
                    <a:pt x="165" y="13"/>
                  </a:lnTo>
                  <a:lnTo>
                    <a:pt x="175" y="13"/>
                  </a:lnTo>
                  <a:lnTo>
                    <a:pt x="184" y="15"/>
                  </a:lnTo>
                  <a:lnTo>
                    <a:pt x="194" y="17"/>
                  </a:lnTo>
                  <a:lnTo>
                    <a:pt x="203" y="23"/>
                  </a:lnTo>
                  <a:lnTo>
                    <a:pt x="211" y="25"/>
                  </a:lnTo>
                  <a:lnTo>
                    <a:pt x="220" y="30"/>
                  </a:lnTo>
                  <a:lnTo>
                    <a:pt x="228" y="34"/>
                  </a:lnTo>
                  <a:lnTo>
                    <a:pt x="236" y="40"/>
                  </a:lnTo>
                  <a:lnTo>
                    <a:pt x="241" y="46"/>
                  </a:lnTo>
                  <a:lnTo>
                    <a:pt x="247" y="51"/>
                  </a:lnTo>
                  <a:lnTo>
                    <a:pt x="251" y="59"/>
                  </a:lnTo>
                  <a:lnTo>
                    <a:pt x="258" y="65"/>
                  </a:lnTo>
                  <a:lnTo>
                    <a:pt x="260" y="70"/>
                  </a:lnTo>
                  <a:lnTo>
                    <a:pt x="264" y="78"/>
                  </a:lnTo>
                  <a:lnTo>
                    <a:pt x="266" y="84"/>
                  </a:lnTo>
                  <a:lnTo>
                    <a:pt x="270" y="91"/>
                  </a:lnTo>
                  <a:lnTo>
                    <a:pt x="272" y="99"/>
                  </a:lnTo>
                  <a:lnTo>
                    <a:pt x="274" y="104"/>
                  </a:lnTo>
                  <a:lnTo>
                    <a:pt x="275" y="112"/>
                  </a:lnTo>
                  <a:lnTo>
                    <a:pt x="277" y="120"/>
                  </a:lnTo>
                  <a:lnTo>
                    <a:pt x="277" y="125"/>
                  </a:lnTo>
                  <a:lnTo>
                    <a:pt x="279" y="133"/>
                  </a:lnTo>
                  <a:lnTo>
                    <a:pt x="279" y="139"/>
                  </a:lnTo>
                  <a:lnTo>
                    <a:pt x="281" y="146"/>
                  </a:lnTo>
                  <a:lnTo>
                    <a:pt x="281" y="156"/>
                  </a:lnTo>
                  <a:lnTo>
                    <a:pt x="281" y="167"/>
                  </a:lnTo>
                  <a:lnTo>
                    <a:pt x="279" y="175"/>
                  </a:lnTo>
                  <a:lnTo>
                    <a:pt x="277" y="182"/>
                  </a:lnTo>
                  <a:lnTo>
                    <a:pt x="277" y="186"/>
                  </a:lnTo>
                  <a:lnTo>
                    <a:pt x="277" y="188"/>
                  </a:lnTo>
                  <a:lnTo>
                    <a:pt x="313" y="209"/>
                  </a:lnTo>
                  <a:lnTo>
                    <a:pt x="313" y="207"/>
                  </a:lnTo>
                  <a:lnTo>
                    <a:pt x="313" y="201"/>
                  </a:lnTo>
                  <a:lnTo>
                    <a:pt x="313" y="192"/>
                  </a:lnTo>
                  <a:lnTo>
                    <a:pt x="313" y="182"/>
                  </a:lnTo>
                  <a:lnTo>
                    <a:pt x="313" y="175"/>
                  </a:lnTo>
                  <a:lnTo>
                    <a:pt x="313" y="167"/>
                  </a:lnTo>
                  <a:lnTo>
                    <a:pt x="312" y="160"/>
                  </a:lnTo>
                  <a:lnTo>
                    <a:pt x="312" y="152"/>
                  </a:lnTo>
                  <a:lnTo>
                    <a:pt x="310" y="144"/>
                  </a:lnTo>
                  <a:lnTo>
                    <a:pt x="310" y="137"/>
                  </a:lnTo>
                  <a:lnTo>
                    <a:pt x="308" y="129"/>
                  </a:lnTo>
                  <a:lnTo>
                    <a:pt x="308" y="120"/>
                  </a:lnTo>
                  <a:lnTo>
                    <a:pt x="304" y="110"/>
                  </a:lnTo>
                  <a:lnTo>
                    <a:pt x="302" y="103"/>
                  </a:lnTo>
                  <a:lnTo>
                    <a:pt x="298" y="93"/>
                  </a:lnTo>
                  <a:lnTo>
                    <a:pt x="296" y="84"/>
                  </a:lnTo>
                  <a:lnTo>
                    <a:pt x="291" y="76"/>
                  </a:lnTo>
                  <a:lnTo>
                    <a:pt x="287" y="66"/>
                  </a:lnTo>
                  <a:lnTo>
                    <a:pt x="283" y="59"/>
                  </a:lnTo>
                  <a:lnTo>
                    <a:pt x="279" y="51"/>
                  </a:lnTo>
                  <a:lnTo>
                    <a:pt x="274" y="44"/>
                  </a:lnTo>
                  <a:lnTo>
                    <a:pt x="268" y="38"/>
                  </a:lnTo>
                  <a:lnTo>
                    <a:pt x="260" y="30"/>
                  </a:lnTo>
                  <a:lnTo>
                    <a:pt x="255" y="25"/>
                  </a:lnTo>
                  <a:lnTo>
                    <a:pt x="245" y="17"/>
                  </a:lnTo>
                  <a:lnTo>
                    <a:pt x="239" y="13"/>
                  </a:lnTo>
                  <a:lnTo>
                    <a:pt x="230" y="9"/>
                  </a:lnTo>
                  <a:lnTo>
                    <a:pt x="222" y="8"/>
                  </a:lnTo>
                  <a:lnTo>
                    <a:pt x="211" y="4"/>
                  </a:lnTo>
                  <a:lnTo>
                    <a:pt x="201" y="2"/>
                  </a:lnTo>
                  <a:lnTo>
                    <a:pt x="192" y="0"/>
                  </a:lnTo>
                  <a:lnTo>
                    <a:pt x="182" y="0"/>
                  </a:lnTo>
                  <a:lnTo>
                    <a:pt x="173" y="0"/>
                  </a:lnTo>
                  <a:lnTo>
                    <a:pt x="165" y="0"/>
                  </a:lnTo>
                  <a:lnTo>
                    <a:pt x="156" y="0"/>
                  </a:lnTo>
                  <a:lnTo>
                    <a:pt x="148" y="2"/>
                  </a:lnTo>
                  <a:lnTo>
                    <a:pt x="139" y="2"/>
                  </a:lnTo>
                  <a:lnTo>
                    <a:pt x="131" y="4"/>
                  </a:lnTo>
                  <a:lnTo>
                    <a:pt x="121" y="6"/>
                  </a:lnTo>
                  <a:lnTo>
                    <a:pt x="114" y="9"/>
                  </a:lnTo>
                  <a:lnTo>
                    <a:pt x="104" y="13"/>
                  </a:lnTo>
                  <a:lnTo>
                    <a:pt x="99" y="17"/>
                  </a:lnTo>
                  <a:lnTo>
                    <a:pt x="91" y="21"/>
                  </a:lnTo>
                  <a:lnTo>
                    <a:pt x="85" y="25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3" y="38"/>
                  </a:lnTo>
                  <a:lnTo>
                    <a:pt x="57" y="44"/>
                  </a:lnTo>
                  <a:lnTo>
                    <a:pt x="49" y="49"/>
                  </a:lnTo>
                  <a:lnTo>
                    <a:pt x="43" y="55"/>
                  </a:lnTo>
                  <a:lnTo>
                    <a:pt x="38" y="59"/>
                  </a:lnTo>
                  <a:lnTo>
                    <a:pt x="34" y="66"/>
                  </a:lnTo>
                  <a:lnTo>
                    <a:pt x="23" y="76"/>
                  </a:lnTo>
                  <a:lnTo>
                    <a:pt x="13" y="87"/>
                  </a:lnTo>
                  <a:lnTo>
                    <a:pt x="5" y="99"/>
                  </a:lnTo>
                  <a:lnTo>
                    <a:pt x="0" y="110"/>
                  </a:lnTo>
                  <a:lnTo>
                    <a:pt x="9" y="116"/>
                  </a:lnTo>
                  <a:lnTo>
                    <a:pt x="9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0" name="Freeform 64"/>
            <p:cNvSpPr>
              <a:spLocks/>
            </p:cNvSpPr>
            <p:nvPr/>
          </p:nvSpPr>
          <p:spPr bwMode="auto">
            <a:xfrm>
              <a:off x="3118" y="2072"/>
              <a:ext cx="166" cy="243"/>
            </a:xfrm>
            <a:custGeom>
              <a:avLst/>
              <a:gdLst>
                <a:gd name="T0" fmla="*/ 217 w 331"/>
                <a:gd name="T1" fmla="*/ 98 h 484"/>
                <a:gd name="T2" fmla="*/ 234 w 331"/>
                <a:gd name="T3" fmla="*/ 68 h 484"/>
                <a:gd name="T4" fmla="*/ 200 w 331"/>
                <a:gd name="T5" fmla="*/ 51 h 484"/>
                <a:gd name="T6" fmla="*/ 175 w 331"/>
                <a:gd name="T7" fmla="*/ 62 h 484"/>
                <a:gd name="T8" fmla="*/ 169 w 331"/>
                <a:gd name="T9" fmla="*/ 55 h 484"/>
                <a:gd name="T10" fmla="*/ 181 w 331"/>
                <a:gd name="T11" fmla="*/ 26 h 484"/>
                <a:gd name="T12" fmla="*/ 217 w 331"/>
                <a:gd name="T13" fmla="*/ 3 h 484"/>
                <a:gd name="T14" fmla="*/ 257 w 331"/>
                <a:gd name="T15" fmla="*/ 3 h 484"/>
                <a:gd name="T16" fmla="*/ 297 w 331"/>
                <a:gd name="T17" fmla="*/ 26 h 484"/>
                <a:gd name="T18" fmla="*/ 322 w 331"/>
                <a:gd name="T19" fmla="*/ 70 h 484"/>
                <a:gd name="T20" fmla="*/ 329 w 331"/>
                <a:gd name="T21" fmla="*/ 100 h 484"/>
                <a:gd name="T22" fmla="*/ 327 w 331"/>
                <a:gd name="T23" fmla="*/ 138 h 484"/>
                <a:gd name="T24" fmla="*/ 322 w 331"/>
                <a:gd name="T25" fmla="*/ 165 h 484"/>
                <a:gd name="T26" fmla="*/ 312 w 331"/>
                <a:gd name="T27" fmla="*/ 182 h 484"/>
                <a:gd name="T28" fmla="*/ 320 w 331"/>
                <a:gd name="T29" fmla="*/ 205 h 484"/>
                <a:gd name="T30" fmla="*/ 323 w 331"/>
                <a:gd name="T31" fmla="*/ 241 h 484"/>
                <a:gd name="T32" fmla="*/ 320 w 331"/>
                <a:gd name="T33" fmla="*/ 271 h 484"/>
                <a:gd name="T34" fmla="*/ 306 w 331"/>
                <a:gd name="T35" fmla="*/ 304 h 484"/>
                <a:gd name="T36" fmla="*/ 282 w 331"/>
                <a:gd name="T37" fmla="*/ 332 h 484"/>
                <a:gd name="T38" fmla="*/ 251 w 331"/>
                <a:gd name="T39" fmla="*/ 353 h 484"/>
                <a:gd name="T40" fmla="*/ 225 w 331"/>
                <a:gd name="T41" fmla="*/ 365 h 484"/>
                <a:gd name="T42" fmla="*/ 209 w 331"/>
                <a:gd name="T43" fmla="*/ 378 h 484"/>
                <a:gd name="T44" fmla="*/ 185 w 331"/>
                <a:gd name="T45" fmla="*/ 418 h 484"/>
                <a:gd name="T46" fmla="*/ 162 w 331"/>
                <a:gd name="T47" fmla="*/ 444 h 484"/>
                <a:gd name="T48" fmla="*/ 131 w 331"/>
                <a:gd name="T49" fmla="*/ 465 h 484"/>
                <a:gd name="T50" fmla="*/ 95 w 331"/>
                <a:gd name="T51" fmla="*/ 482 h 484"/>
                <a:gd name="T52" fmla="*/ 52 w 331"/>
                <a:gd name="T53" fmla="*/ 484 h 484"/>
                <a:gd name="T54" fmla="*/ 25 w 331"/>
                <a:gd name="T55" fmla="*/ 480 h 484"/>
                <a:gd name="T56" fmla="*/ 0 w 331"/>
                <a:gd name="T57" fmla="*/ 471 h 484"/>
                <a:gd name="T58" fmla="*/ 29 w 331"/>
                <a:gd name="T59" fmla="*/ 461 h 484"/>
                <a:gd name="T60" fmla="*/ 57 w 331"/>
                <a:gd name="T61" fmla="*/ 469 h 484"/>
                <a:gd name="T62" fmla="*/ 88 w 331"/>
                <a:gd name="T63" fmla="*/ 465 h 484"/>
                <a:gd name="T64" fmla="*/ 122 w 331"/>
                <a:gd name="T65" fmla="*/ 448 h 484"/>
                <a:gd name="T66" fmla="*/ 150 w 331"/>
                <a:gd name="T67" fmla="*/ 429 h 484"/>
                <a:gd name="T68" fmla="*/ 185 w 331"/>
                <a:gd name="T69" fmla="*/ 387 h 484"/>
                <a:gd name="T70" fmla="*/ 198 w 331"/>
                <a:gd name="T71" fmla="*/ 365 h 484"/>
                <a:gd name="T72" fmla="*/ 217 w 331"/>
                <a:gd name="T73" fmla="*/ 353 h 484"/>
                <a:gd name="T74" fmla="*/ 246 w 331"/>
                <a:gd name="T75" fmla="*/ 336 h 484"/>
                <a:gd name="T76" fmla="*/ 282 w 331"/>
                <a:gd name="T77" fmla="*/ 304 h 484"/>
                <a:gd name="T78" fmla="*/ 299 w 331"/>
                <a:gd name="T79" fmla="*/ 273 h 484"/>
                <a:gd name="T80" fmla="*/ 306 w 331"/>
                <a:gd name="T81" fmla="*/ 243 h 484"/>
                <a:gd name="T82" fmla="*/ 304 w 331"/>
                <a:gd name="T83" fmla="*/ 209 h 484"/>
                <a:gd name="T84" fmla="*/ 291 w 331"/>
                <a:gd name="T85" fmla="*/ 211 h 484"/>
                <a:gd name="T86" fmla="*/ 265 w 331"/>
                <a:gd name="T87" fmla="*/ 226 h 484"/>
                <a:gd name="T88" fmla="*/ 230 w 331"/>
                <a:gd name="T89" fmla="*/ 228 h 484"/>
                <a:gd name="T90" fmla="*/ 223 w 331"/>
                <a:gd name="T91" fmla="*/ 207 h 484"/>
                <a:gd name="T92" fmla="*/ 251 w 331"/>
                <a:gd name="T93" fmla="*/ 203 h 484"/>
                <a:gd name="T94" fmla="*/ 289 w 331"/>
                <a:gd name="T95" fmla="*/ 186 h 484"/>
                <a:gd name="T96" fmla="*/ 310 w 331"/>
                <a:gd name="T97" fmla="*/ 153 h 484"/>
                <a:gd name="T98" fmla="*/ 318 w 331"/>
                <a:gd name="T99" fmla="*/ 123 h 484"/>
                <a:gd name="T100" fmla="*/ 316 w 331"/>
                <a:gd name="T101" fmla="*/ 85 h 484"/>
                <a:gd name="T102" fmla="*/ 304 w 331"/>
                <a:gd name="T103" fmla="*/ 53 h 484"/>
                <a:gd name="T104" fmla="*/ 278 w 331"/>
                <a:gd name="T105" fmla="*/ 24 h 484"/>
                <a:gd name="T106" fmla="*/ 236 w 331"/>
                <a:gd name="T107" fmla="*/ 13 h 484"/>
                <a:gd name="T108" fmla="*/ 202 w 331"/>
                <a:gd name="T109" fmla="*/ 26 h 484"/>
                <a:gd name="T110" fmla="*/ 202 w 331"/>
                <a:gd name="T111" fmla="*/ 36 h 484"/>
                <a:gd name="T112" fmla="*/ 238 w 331"/>
                <a:gd name="T113" fmla="*/ 45 h 484"/>
                <a:gd name="T114" fmla="*/ 249 w 331"/>
                <a:gd name="T115" fmla="*/ 70 h 484"/>
                <a:gd name="T116" fmla="*/ 246 w 331"/>
                <a:gd name="T117" fmla="*/ 98 h 484"/>
                <a:gd name="T118" fmla="*/ 219 w 331"/>
                <a:gd name="T119" fmla="*/ 127 h 484"/>
                <a:gd name="T120" fmla="*/ 204 w 331"/>
                <a:gd name="T121" fmla="*/ 11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1" h="484">
                  <a:moveTo>
                    <a:pt x="204" y="110"/>
                  </a:moveTo>
                  <a:lnTo>
                    <a:pt x="204" y="106"/>
                  </a:lnTo>
                  <a:lnTo>
                    <a:pt x="211" y="104"/>
                  </a:lnTo>
                  <a:lnTo>
                    <a:pt x="217" y="98"/>
                  </a:lnTo>
                  <a:lnTo>
                    <a:pt x="225" y="93"/>
                  </a:lnTo>
                  <a:lnTo>
                    <a:pt x="230" y="85"/>
                  </a:lnTo>
                  <a:lnTo>
                    <a:pt x="234" y="77"/>
                  </a:lnTo>
                  <a:lnTo>
                    <a:pt x="234" y="68"/>
                  </a:lnTo>
                  <a:lnTo>
                    <a:pt x="228" y="62"/>
                  </a:lnTo>
                  <a:lnTo>
                    <a:pt x="219" y="55"/>
                  </a:lnTo>
                  <a:lnTo>
                    <a:pt x="211" y="53"/>
                  </a:lnTo>
                  <a:lnTo>
                    <a:pt x="200" y="51"/>
                  </a:lnTo>
                  <a:lnTo>
                    <a:pt x="192" y="55"/>
                  </a:lnTo>
                  <a:lnTo>
                    <a:pt x="185" y="57"/>
                  </a:lnTo>
                  <a:lnTo>
                    <a:pt x="179" y="60"/>
                  </a:lnTo>
                  <a:lnTo>
                    <a:pt x="175" y="62"/>
                  </a:lnTo>
                  <a:lnTo>
                    <a:pt x="175" y="64"/>
                  </a:lnTo>
                  <a:lnTo>
                    <a:pt x="173" y="62"/>
                  </a:lnTo>
                  <a:lnTo>
                    <a:pt x="171" y="58"/>
                  </a:lnTo>
                  <a:lnTo>
                    <a:pt x="169" y="55"/>
                  </a:lnTo>
                  <a:lnTo>
                    <a:pt x="169" y="49"/>
                  </a:lnTo>
                  <a:lnTo>
                    <a:pt x="169" y="41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7" y="20"/>
                  </a:lnTo>
                  <a:lnTo>
                    <a:pt x="196" y="15"/>
                  </a:lnTo>
                  <a:lnTo>
                    <a:pt x="206" y="9"/>
                  </a:lnTo>
                  <a:lnTo>
                    <a:pt x="217" y="3"/>
                  </a:lnTo>
                  <a:lnTo>
                    <a:pt x="227" y="1"/>
                  </a:lnTo>
                  <a:lnTo>
                    <a:pt x="236" y="0"/>
                  </a:lnTo>
                  <a:lnTo>
                    <a:pt x="249" y="1"/>
                  </a:lnTo>
                  <a:lnTo>
                    <a:pt x="257" y="3"/>
                  </a:lnTo>
                  <a:lnTo>
                    <a:pt x="268" y="5"/>
                  </a:lnTo>
                  <a:lnTo>
                    <a:pt x="278" y="13"/>
                  </a:lnTo>
                  <a:lnTo>
                    <a:pt x="289" y="20"/>
                  </a:lnTo>
                  <a:lnTo>
                    <a:pt x="297" y="26"/>
                  </a:lnTo>
                  <a:lnTo>
                    <a:pt x="304" y="38"/>
                  </a:lnTo>
                  <a:lnTo>
                    <a:pt x="310" y="47"/>
                  </a:lnTo>
                  <a:lnTo>
                    <a:pt x="318" y="58"/>
                  </a:lnTo>
                  <a:lnTo>
                    <a:pt x="322" y="70"/>
                  </a:lnTo>
                  <a:lnTo>
                    <a:pt x="327" y="83"/>
                  </a:lnTo>
                  <a:lnTo>
                    <a:pt x="327" y="89"/>
                  </a:lnTo>
                  <a:lnTo>
                    <a:pt x="329" y="95"/>
                  </a:lnTo>
                  <a:lnTo>
                    <a:pt x="329" y="100"/>
                  </a:lnTo>
                  <a:lnTo>
                    <a:pt x="331" y="108"/>
                  </a:lnTo>
                  <a:lnTo>
                    <a:pt x="329" y="117"/>
                  </a:lnTo>
                  <a:lnTo>
                    <a:pt x="329" y="129"/>
                  </a:lnTo>
                  <a:lnTo>
                    <a:pt x="327" y="138"/>
                  </a:lnTo>
                  <a:lnTo>
                    <a:pt x="327" y="148"/>
                  </a:lnTo>
                  <a:lnTo>
                    <a:pt x="325" y="153"/>
                  </a:lnTo>
                  <a:lnTo>
                    <a:pt x="323" y="159"/>
                  </a:lnTo>
                  <a:lnTo>
                    <a:pt x="322" y="165"/>
                  </a:lnTo>
                  <a:lnTo>
                    <a:pt x="322" y="171"/>
                  </a:lnTo>
                  <a:lnTo>
                    <a:pt x="318" y="176"/>
                  </a:lnTo>
                  <a:lnTo>
                    <a:pt x="314" y="180"/>
                  </a:lnTo>
                  <a:lnTo>
                    <a:pt x="312" y="182"/>
                  </a:lnTo>
                  <a:lnTo>
                    <a:pt x="312" y="184"/>
                  </a:lnTo>
                  <a:lnTo>
                    <a:pt x="314" y="188"/>
                  </a:lnTo>
                  <a:lnTo>
                    <a:pt x="316" y="195"/>
                  </a:lnTo>
                  <a:lnTo>
                    <a:pt x="320" y="205"/>
                  </a:lnTo>
                  <a:lnTo>
                    <a:pt x="320" y="214"/>
                  </a:lnTo>
                  <a:lnTo>
                    <a:pt x="322" y="228"/>
                  </a:lnTo>
                  <a:lnTo>
                    <a:pt x="322" y="235"/>
                  </a:lnTo>
                  <a:lnTo>
                    <a:pt x="323" y="241"/>
                  </a:lnTo>
                  <a:lnTo>
                    <a:pt x="323" y="250"/>
                  </a:lnTo>
                  <a:lnTo>
                    <a:pt x="323" y="258"/>
                  </a:lnTo>
                  <a:lnTo>
                    <a:pt x="322" y="266"/>
                  </a:lnTo>
                  <a:lnTo>
                    <a:pt x="320" y="271"/>
                  </a:lnTo>
                  <a:lnTo>
                    <a:pt x="318" y="281"/>
                  </a:lnTo>
                  <a:lnTo>
                    <a:pt x="316" y="288"/>
                  </a:lnTo>
                  <a:lnTo>
                    <a:pt x="310" y="294"/>
                  </a:lnTo>
                  <a:lnTo>
                    <a:pt x="306" y="304"/>
                  </a:lnTo>
                  <a:lnTo>
                    <a:pt x="301" y="311"/>
                  </a:lnTo>
                  <a:lnTo>
                    <a:pt x="297" y="319"/>
                  </a:lnTo>
                  <a:lnTo>
                    <a:pt x="289" y="326"/>
                  </a:lnTo>
                  <a:lnTo>
                    <a:pt x="282" y="332"/>
                  </a:lnTo>
                  <a:lnTo>
                    <a:pt x="272" y="340"/>
                  </a:lnTo>
                  <a:lnTo>
                    <a:pt x="263" y="347"/>
                  </a:lnTo>
                  <a:lnTo>
                    <a:pt x="257" y="349"/>
                  </a:lnTo>
                  <a:lnTo>
                    <a:pt x="251" y="353"/>
                  </a:lnTo>
                  <a:lnTo>
                    <a:pt x="246" y="357"/>
                  </a:lnTo>
                  <a:lnTo>
                    <a:pt x="240" y="359"/>
                  </a:lnTo>
                  <a:lnTo>
                    <a:pt x="232" y="363"/>
                  </a:lnTo>
                  <a:lnTo>
                    <a:pt x="225" y="365"/>
                  </a:lnTo>
                  <a:lnTo>
                    <a:pt x="219" y="368"/>
                  </a:lnTo>
                  <a:lnTo>
                    <a:pt x="213" y="370"/>
                  </a:lnTo>
                  <a:lnTo>
                    <a:pt x="211" y="372"/>
                  </a:lnTo>
                  <a:lnTo>
                    <a:pt x="209" y="378"/>
                  </a:lnTo>
                  <a:lnTo>
                    <a:pt x="204" y="384"/>
                  </a:lnTo>
                  <a:lnTo>
                    <a:pt x="200" y="395"/>
                  </a:lnTo>
                  <a:lnTo>
                    <a:pt x="192" y="406"/>
                  </a:lnTo>
                  <a:lnTo>
                    <a:pt x="185" y="418"/>
                  </a:lnTo>
                  <a:lnTo>
                    <a:pt x="179" y="423"/>
                  </a:lnTo>
                  <a:lnTo>
                    <a:pt x="173" y="431"/>
                  </a:lnTo>
                  <a:lnTo>
                    <a:pt x="168" y="437"/>
                  </a:lnTo>
                  <a:lnTo>
                    <a:pt x="162" y="444"/>
                  </a:lnTo>
                  <a:lnTo>
                    <a:pt x="154" y="448"/>
                  </a:lnTo>
                  <a:lnTo>
                    <a:pt x="147" y="454"/>
                  </a:lnTo>
                  <a:lnTo>
                    <a:pt x="139" y="460"/>
                  </a:lnTo>
                  <a:lnTo>
                    <a:pt x="131" y="465"/>
                  </a:lnTo>
                  <a:lnTo>
                    <a:pt x="122" y="471"/>
                  </a:lnTo>
                  <a:lnTo>
                    <a:pt x="114" y="475"/>
                  </a:lnTo>
                  <a:lnTo>
                    <a:pt x="105" y="479"/>
                  </a:lnTo>
                  <a:lnTo>
                    <a:pt x="95" y="482"/>
                  </a:lnTo>
                  <a:lnTo>
                    <a:pt x="84" y="482"/>
                  </a:lnTo>
                  <a:lnTo>
                    <a:pt x="73" y="484"/>
                  </a:lnTo>
                  <a:lnTo>
                    <a:pt x="61" y="484"/>
                  </a:lnTo>
                  <a:lnTo>
                    <a:pt x="52" y="484"/>
                  </a:lnTo>
                  <a:lnTo>
                    <a:pt x="44" y="482"/>
                  </a:lnTo>
                  <a:lnTo>
                    <a:pt x="38" y="482"/>
                  </a:lnTo>
                  <a:lnTo>
                    <a:pt x="31" y="480"/>
                  </a:lnTo>
                  <a:lnTo>
                    <a:pt x="25" y="480"/>
                  </a:lnTo>
                  <a:lnTo>
                    <a:pt x="19" y="477"/>
                  </a:lnTo>
                  <a:lnTo>
                    <a:pt x="14" y="475"/>
                  </a:lnTo>
                  <a:lnTo>
                    <a:pt x="6" y="473"/>
                  </a:lnTo>
                  <a:lnTo>
                    <a:pt x="0" y="471"/>
                  </a:lnTo>
                  <a:lnTo>
                    <a:pt x="17" y="454"/>
                  </a:lnTo>
                  <a:lnTo>
                    <a:pt x="17" y="454"/>
                  </a:lnTo>
                  <a:lnTo>
                    <a:pt x="23" y="458"/>
                  </a:lnTo>
                  <a:lnTo>
                    <a:pt x="29" y="461"/>
                  </a:lnTo>
                  <a:lnTo>
                    <a:pt x="40" y="467"/>
                  </a:lnTo>
                  <a:lnTo>
                    <a:pt x="44" y="469"/>
                  </a:lnTo>
                  <a:lnTo>
                    <a:pt x="52" y="469"/>
                  </a:lnTo>
                  <a:lnTo>
                    <a:pt x="57" y="469"/>
                  </a:lnTo>
                  <a:lnTo>
                    <a:pt x="65" y="471"/>
                  </a:lnTo>
                  <a:lnTo>
                    <a:pt x="73" y="469"/>
                  </a:lnTo>
                  <a:lnTo>
                    <a:pt x="80" y="469"/>
                  </a:lnTo>
                  <a:lnTo>
                    <a:pt x="88" y="465"/>
                  </a:lnTo>
                  <a:lnTo>
                    <a:pt x="97" y="461"/>
                  </a:lnTo>
                  <a:lnTo>
                    <a:pt x="105" y="458"/>
                  </a:lnTo>
                  <a:lnTo>
                    <a:pt x="114" y="454"/>
                  </a:lnTo>
                  <a:lnTo>
                    <a:pt x="122" y="448"/>
                  </a:lnTo>
                  <a:lnTo>
                    <a:pt x="130" y="444"/>
                  </a:lnTo>
                  <a:lnTo>
                    <a:pt x="137" y="439"/>
                  </a:lnTo>
                  <a:lnTo>
                    <a:pt x="143" y="433"/>
                  </a:lnTo>
                  <a:lnTo>
                    <a:pt x="150" y="429"/>
                  </a:lnTo>
                  <a:lnTo>
                    <a:pt x="158" y="423"/>
                  </a:lnTo>
                  <a:lnTo>
                    <a:pt x="168" y="412"/>
                  </a:lnTo>
                  <a:lnTo>
                    <a:pt x="179" y="401"/>
                  </a:lnTo>
                  <a:lnTo>
                    <a:pt x="185" y="387"/>
                  </a:lnTo>
                  <a:lnTo>
                    <a:pt x="192" y="376"/>
                  </a:lnTo>
                  <a:lnTo>
                    <a:pt x="192" y="374"/>
                  </a:lnTo>
                  <a:lnTo>
                    <a:pt x="196" y="368"/>
                  </a:lnTo>
                  <a:lnTo>
                    <a:pt x="198" y="365"/>
                  </a:lnTo>
                  <a:lnTo>
                    <a:pt x="202" y="361"/>
                  </a:lnTo>
                  <a:lnTo>
                    <a:pt x="206" y="357"/>
                  </a:lnTo>
                  <a:lnTo>
                    <a:pt x="213" y="355"/>
                  </a:lnTo>
                  <a:lnTo>
                    <a:pt x="217" y="353"/>
                  </a:lnTo>
                  <a:lnTo>
                    <a:pt x="223" y="351"/>
                  </a:lnTo>
                  <a:lnTo>
                    <a:pt x="228" y="345"/>
                  </a:lnTo>
                  <a:lnTo>
                    <a:pt x="238" y="342"/>
                  </a:lnTo>
                  <a:lnTo>
                    <a:pt x="246" y="336"/>
                  </a:lnTo>
                  <a:lnTo>
                    <a:pt x="257" y="330"/>
                  </a:lnTo>
                  <a:lnTo>
                    <a:pt x="266" y="321"/>
                  </a:lnTo>
                  <a:lnTo>
                    <a:pt x="276" y="315"/>
                  </a:lnTo>
                  <a:lnTo>
                    <a:pt x="282" y="304"/>
                  </a:lnTo>
                  <a:lnTo>
                    <a:pt x="289" y="292"/>
                  </a:lnTo>
                  <a:lnTo>
                    <a:pt x="293" y="287"/>
                  </a:lnTo>
                  <a:lnTo>
                    <a:pt x="297" y="281"/>
                  </a:lnTo>
                  <a:lnTo>
                    <a:pt x="299" y="273"/>
                  </a:lnTo>
                  <a:lnTo>
                    <a:pt x="303" y="268"/>
                  </a:lnTo>
                  <a:lnTo>
                    <a:pt x="304" y="260"/>
                  </a:lnTo>
                  <a:lnTo>
                    <a:pt x="306" y="250"/>
                  </a:lnTo>
                  <a:lnTo>
                    <a:pt x="306" y="243"/>
                  </a:lnTo>
                  <a:lnTo>
                    <a:pt x="308" y="235"/>
                  </a:lnTo>
                  <a:lnTo>
                    <a:pt x="306" y="226"/>
                  </a:lnTo>
                  <a:lnTo>
                    <a:pt x="306" y="218"/>
                  </a:lnTo>
                  <a:lnTo>
                    <a:pt x="304" y="209"/>
                  </a:lnTo>
                  <a:lnTo>
                    <a:pt x="304" y="199"/>
                  </a:lnTo>
                  <a:lnTo>
                    <a:pt x="301" y="201"/>
                  </a:lnTo>
                  <a:lnTo>
                    <a:pt x="299" y="205"/>
                  </a:lnTo>
                  <a:lnTo>
                    <a:pt x="291" y="211"/>
                  </a:lnTo>
                  <a:lnTo>
                    <a:pt x="284" y="218"/>
                  </a:lnTo>
                  <a:lnTo>
                    <a:pt x="278" y="222"/>
                  </a:lnTo>
                  <a:lnTo>
                    <a:pt x="272" y="224"/>
                  </a:lnTo>
                  <a:lnTo>
                    <a:pt x="265" y="226"/>
                  </a:lnTo>
                  <a:lnTo>
                    <a:pt x="257" y="228"/>
                  </a:lnTo>
                  <a:lnTo>
                    <a:pt x="249" y="228"/>
                  </a:lnTo>
                  <a:lnTo>
                    <a:pt x="240" y="228"/>
                  </a:lnTo>
                  <a:lnTo>
                    <a:pt x="230" y="228"/>
                  </a:lnTo>
                  <a:lnTo>
                    <a:pt x="221" y="226"/>
                  </a:lnTo>
                  <a:lnTo>
                    <a:pt x="219" y="207"/>
                  </a:lnTo>
                  <a:lnTo>
                    <a:pt x="219" y="207"/>
                  </a:lnTo>
                  <a:lnTo>
                    <a:pt x="223" y="207"/>
                  </a:lnTo>
                  <a:lnTo>
                    <a:pt x="227" y="207"/>
                  </a:lnTo>
                  <a:lnTo>
                    <a:pt x="234" y="207"/>
                  </a:lnTo>
                  <a:lnTo>
                    <a:pt x="242" y="203"/>
                  </a:lnTo>
                  <a:lnTo>
                    <a:pt x="251" y="203"/>
                  </a:lnTo>
                  <a:lnTo>
                    <a:pt x="261" y="199"/>
                  </a:lnTo>
                  <a:lnTo>
                    <a:pt x="270" y="197"/>
                  </a:lnTo>
                  <a:lnTo>
                    <a:pt x="280" y="192"/>
                  </a:lnTo>
                  <a:lnTo>
                    <a:pt x="289" y="186"/>
                  </a:lnTo>
                  <a:lnTo>
                    <a:pt x="297" y="176"/>
                  </a:lnTo>
                  <a:lnTo>
                    <a:pt x="304" y="167"/>
                  </a:lnTo>
                  <a:lnTo>
                    <a:pt x="306" y="159"/>
                  </a:lnTo>
                  <a:lnTo>
                    <a:pt x="310" y="153"/>
                  </a:lnTo>
                  <a:lnTo>
                    <a:pt x="314" y="148"/>
                  </a:lnTo>
                  <a:lnTo>
                    <a:pt x="316" y="140"/>
                  </a:lnTo>
                  <a:lnTo>
                    <a:pt x="316" y="131"/>
                  </a:lnTo>
                  <a:lnTo>
                    <a:pt x="318" y="123"/>
                  </a:lnTo>
                  <a:lnTo>
                    <a:pt x="318" y="114"/>
                  </a:lnTo>
                  <a:lnTo>
                    <a:pt x="320" y="106"/>
                  </a:lnTo>
                  <a:lnTo>
                    <a:pt x="316" y="95"/>
                  </a:lnTo>
                  <a:lnTo>
                    <a:pt x="316" y="85"/>
                  </a:lnTo>
                  <a:lnTo>
                    <a:pt x="314" y="76"/>
                  </a:lnTo>
                  <a:lnTo>
                    <a:pt x="310" y="68"/>
                  </a:lnTo>
                  <a:lnTo>
                    <a:pt x="306" y="60"/>
                  </a:lnTo>
                  <a:lnTo>
                    <a:pt x="304" y="53"/>
                  </a:lnTo>
                  <a:lnTo>
                    <a:pt x="301" y="47"/>
                  </a:lnTo>
                  <a:lnTo>
                    <a:pt x="299" y="41"/>
                  </a:lnTo>
                  <a:lnTo>
                    <a:pt x="287" y="32"/>
                  </a:lnTo>
                  <a:lnTo>
                    <a:pt x="278" y="24"/>
                  </a:lnTo>
                  <a:lnTo>
                    <a:pt x="268" y="19"/>
                  </a:lnTo>
                  <a:lnTo>
                    <a:pt x="259" y="17"/>
                  </a:lnTo>
                  <a:lnTo>
                    <a:pt x="247" y="13"/>
                  </a:lnTo>
                  <a:lnTo>
                    <a:pt x="236" y="13"/>
                  </a:lnTo>
                  <a:lnTo>
                    <a:pt x="227" y="13"/>
                  </a:lnTo>
                  <a:lnTo>
                    <a:pt x="219" y="17"/>
                  </a:lnTo>
                  <a:lnTo>
                    <a:pt x="208" y="20"/>
                  </a:lnTo>
                  <a:lnTo>
                    <a:pt x="202" y="26"/>
                  </a:lnTo>
                  <a:lnTo>
                    <a:pt x="196" y="32"/>
                  </a:lnTo>
                  <a:lnTo>
                    <a:pt x="192" y="39"/>
                  </a:lnTo>
                  <a:lnTo>
                    <a:pt x="194" y="38"/>
                  </a:lnTo>
                  <a:lnTo>
                    <a:pt x="202" y="36"/>
                  </a:lnTo>
                  <a:lnTo>
                    <a:pt x="209" y="36"/>
                  </a:lnTo>
                  <a:lnTo>
                    <a:pt x="219" y="38"/>
                  </a:lnTo>
                  <a:lnTo>
                    <a:pt x="228" y="39"/>
                  </a:lnTo>
                  <a:lnTo>
                    <a:pt x="238" y="45"/>
                  </a:lnTo>
                  <a:lnTo>
                    <a:pt x="242" y="49"/>
                  </a:lnTo>
                  <a:lnTo>
                    <a:pt x="246" y="55"/>
                  </a:lnTo>
                  <a:lnTo>
                    <a:pt x="247" y="62"/>
                  </a:lnTo>
                  <a:lnTo>
                    <a:pt x="249" y="70"/>
                  </a:lnTo>
                  <a:lnTo>
                    <a:pt x="249" y="77"/>
                  </a:lnTo>
                  <a:lnTo>
                    <a:pt x="249" y="83"/>
                  </a:lnTo>
                  <a:lnTo>
                    <a:pt x="246" y="91"/>
                  </a:lnTo>
                  <a:lnTo>
                    <a:pt x="246" y="98"/>
                  </a:lnTo>
                  <a:lnTo>
                    <a:pt x="238" y="106"/>
                  </a:lnTo>
                  <a:lnTo>
                    <a:pt x="232" y="115"/>
                  </a:lnTo>
                  <a:lnTo>
                    <a:pt x="225" y="121"/>
                  </a:lnTo>
                  <a:lnTo>
                    <a:pt x="219" y="127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04" y="110"/>
                  </a:lnTo>
                  <a:lnTo>
                    <a:pt x="20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1" name="Freeform 65"/>
            <p:cNvSpPr>
              <a:spLocks/>
            </p:cNvSpPr>
            <p:nvPr/>
          </p:nvSpPr>
          <p:spPr bwMode="auto">
            <a:xfrm>
              <a:off x="2839" y="2246"/>
              <a:ext cx="62" cy="92"/>
            </a:xfrm>
            <a:custGeom>
              <a:avLst/>
              <a:gdLst>
                <a:gd name="T0" fmla="*/ 118 w 126"/>
                <a:gd name="T1" fmla="*/ 38 h 185"/>
                <a:gd name="T2" fmla="*/ 107 w 126"/>
                <a:gd name="T3" fmla="*/ 31 h 185"/>
                <a:gd name="T4" fmla="*/ 90 w 126"/>
                <a:gd name="T5" fmla="*/ 21 h 185"/>
                <a:gd name="T6" fmla="*/ 71 w 126"/>
                <a:gd name="T7" fmla="*/ 19 h 185"/>
                <a:gd name="T8" fmla="*/ 59 w 126"/>
                <a:gd name="T9" fmla="*/ 21 h 185"/>
                <a:gd name="T10" fmla="*/ 46 w 126"/>
                <a:gd name="T11" fmla="*/ 27 h 185"/>
                <a:gd name="T12" fmla="*/ 36 w 126"/>
                <a:gd name="T13" fmla="*/ 37 h 185"/>
                <a:gd name="T14" fmla="*/ 31 w 126"/>
                <a:gd name="T15" fmla="*/ 48 h 185"/>
                <a:gd name="T16" fmla="*/ 27 w 126"/>
                <a:gd name="T17" fmla="*/ 63 h 185"/>
                <a:gd name="T18" fmla="*/ 27 w 126"/>
                <a:gd name="T19" fmla="*/ 78 h 185"/>
                <a:gd name="T20" fmla="*/ 27 w 126"/>
                <a:gd name="T21" fmla="*/ 95 h 185"/>
                <a:gd name="T22" fmla="*/ 33 w 126"/>
                <a:gd name="T23" fmla="*/ 109 h 185"/>
                <a:gd name="T24" fmla="*/ 36 w 126"/>
                <a:gd name="T25" fmla="*/ 124 h 185"/>
                <a:gd name="T26" fmla="*/ 44 w 126"/>
                <a:gd name="T27" fmla="*/ 139 h 185"/>
                <a:gd name="T28" fmla="*/ 57 w 126"/>
                <a:gd name="T29" fmla="*/ 154 h 185"/>
                <a:gd name="T30" fmla="*/ 71 w 126"/>
                <a:gd name="T31" fmla="*/ 162 h 185"/>
                <a:gd name="T32" fmla="*/ 76 w 126"/>
                <a:gd name="T33" fmla="*/ 185 h 185"/>
                <a:gd name="T34" fmla="*/ 65 w 126"/>
                <a:gd name="T35" fmla="*/ 183 h 185"/>
                <a:gd name="T36" fmla="*/ 44 w 126"/>
                <a:gd name="T37" fmla="*/ 173 h 185"/>
                <a:gd name="T38" fmla="*/ 31 w 126"/>
                <a:gd name="T39" fmla="*/ 162 h 185"/>
                <a:gd name="T40" fmla="*/ 19 w 126"/>
                <a:gd name="T41" fmla="*/ 147 h 185"/>
                <a:gd name="T42" fmla="*/ 10 w 126"/>
                <a:gd name="T43" fmla="*/ 128 h 185"/>
                <a:gd name="T44" fmla="*/ 4 w 126"/>
                <a:gd name="T45" fmla="*/ 113 h 185"/>
                <a:gd name="T46" fmla="*/ 4 w 126"/>
                <a:gd name="T47" fmla="*/ 99 h 185"/>
                <a:gd name="T48" fmla="*/ 0 w 126"/>
                <a:gd name="T49" fmla="*/ 84 h 185"/>
                <a:gd name="T50" fmla="*/ 0 w 126"/>
                <a:gd name="T51" fmla="*/ 71 h 185"/>
                <a:gd name="T52" fmla="*/ 6 w 126"/>
                <a:gd name="T53" fmla="*/ 48 h 185"/>
                <a:gd name="T54" fmla="*/ 16 w 126"/>
                <a:gd name="T55" fmla="*/ 31 h 185"/>
                <a:gd name="T56" fmla="*/ 31 w 126"/>
                <a:gd name="T57" fmla="*/ 18 h 185"/>
                <a:gd name="T58" fmla="*/ 44 w 126"/>
                <a:gd name="T59" fmla="*/ 10 h 185"/>
                <a:gd name="T60" fmla="*/ 59 w 126"/>
                <a:gd name="T61" fmla="*/ 4 h 185"/>
                <a:gd name="T62" fmla="*/ 73 w 126"/>
                <a:gd name="T63" fmla="*/ 0 h 185"/>
                <a:gd name="T64" fmla="*/ 84 w 126"/>
                <a:gd name="T65" fmla="*/ 0 h 185"/>
                <a:gd name="T66" fmla="*/ 101 w 126"/>
                <a:gd name="T67" fmla="*/ 4 h 185"/>
                <a:gd name="T68" fmla="*/ 113 w 126"/>
                <a:gd name="T69" fmla="*/ 16 h 185"/>
                <a:gd name="T70" fmla="*/ 126 w 126"/>
                <a:gd name="T71" fmla="*/ 31 h 185"/>
                <a:gd name="T72" fmla="*/ 120 w 126"/>
                <a:gd name="T73" fmla="*/ 4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85">
                  <a:moveTo>
                    <a:pt x="120" y="42"/>
                  </a:moveTo>
                  <a:lnTo>
                    <a:pt x="118" y="38"/>
                  </a:lnTo>
                  <a:lnTo>
                    <a:pt x="114" y="37"/>
                  </a:lnTo>
                  <a:lnTo>
                    <a:pt x="107" y="31"/>
                  </a:lnTo>
                  <a:lnTo>
                    <a:pt x="101" y="27"/>
                  </a:lnTo>
                  <a:lnTo>
                    <a:pt x="90" y="21"/>
                  </a:lnTo>
                  <a:lnTo>
                    <a:pt x="78" y="21"/>
                  </a:lnTo>
                  <a:lnTo>
                    <a:pt x="71" y="19"/>
                  </a:lnTo>
                  <a:lnTo>
                    <a:pt x="65" y="21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6" y="27"/>
                  </a:lnTo>
                  <a:lnTo>
                    <a:pt x="40" y="31"/>
                  </a:lnTo>
                  <a:lnTo>
                    <a:pt x="36" y="37"/>
                  </a:lnTo>
                  <a:lnTo>
                    <a:pt x="33" y="42"/>
                  </a:lnTo>
                  <a:lnTo>
                    <a:pt x="31" y="48"/>
                  </a:lnTo>
                  <a:lnTo>
                    <a:pt x="29" y="56"/>
                  </a:lnTo>
                  <a:lnTo>
                    <a:pt x="27" y="63"/>
                  </a:lnTo>
                  <a:lnTo>
                    <a:pt x="27" y="71"/>
                  </a:lnTo>
                  <a:lnTo>
                    <a:pt x="27" y="78"/>
                  </a:lnTo>
                  <a:lnTo>
                    <a:pt x="27" y="86"/>
                  </a:lnTo>
                  <a:lnTo>
                    <a:pt x="27" y="95"/>
                  </a:lnTo>
                  <a:lnTo>
                    <a:pt x="31" y="103"/>
                  </a:lnTo>
                  <a:lnTo>
                    <a:pt x="33" y="109"/>
                  </a:lnTo>
                  <a:lnTo>
                    <a:pt x="35" y="116"/>
                  </a:lnTo>
                  <a:lnTo>
                    <a:pt x="36" y="124"/>
                  </a:lnTo>
                  <a:lnTo>
                    <a:pt x="40" y="130"/>
                  </a:lnTo>
                  <a:lnTo>
                    <a:pt x="44" y="139"/>
                  </a:lnTo>
                  <a:lnTo>
                    <a:pt x="52" y="147"/>
                  </a:lnTo>
                  <a:lnTo>
                    <a:pt x="57" y="154"/>
                  </a:lnTo>
                  <a:lnTo>
                    <a:pt x="63" y="158"/>
                  </a:lnTo>
                  <a:lnTo>
                    <a:pt x="71" y="162"/>
                  </a:lnTo>
                  <a:lnTo>
                    <a:pt x="76" y="164"/>
                  </a:lnTo>
                  <a:lnTo>
                    <a:pt x="76" y="185"/>
                  </a:lnTo>
                  <a:lnTo>
                    <a:pt x="73" y="183"/>
                  </a:lnTo>
                  <a:lnTo>
                    <a:pt x="65" y="183"/>
                  </a:lnTo>
                  <a:lnTo>
                    <a:pt x="56" y="179"/>
                  </a:lnTo>
                  <a:lnTo>
                    <a:pt x="44" y="173"/>
                  </a:lnTo>
                  <a:lnTo>
                    <a:pt x="36" y="168"/>
                  </a:lnTo>
                  <a:lnTo>
                    <a:pt x="31" y="162"/>
                  </a:lnTo>
                  <a:lnTo>
                    <a:pt x="25" y="154"/>
                  </a:lnTo>
                  <a:lnTo>
                    <a:pt x="19" y="147"/>
                  </a:lnTo>
                  <a:lnTo>
                    <a:pt x="14" y="137"/>
                  </a:lnTo>
                  <a:lnTo>
                    <a:pt x="10" y="128"/>
                  </a:lnTo>
                  <a:lnTo>
                    <a:pt x="6" y="120"/>
                  </a:lnTo>
                  <a:lnTo>
                    <a:pt x="4" y="113"/>
                  </a:lnTo>
                  <a:lnTo>
                    <a:pt x="4" y="107"/>
                  </a:lnTo>
                  <a:lnTo>
                    <a:pt x="4" y="99"/>
                  </a:lnTo>
                  <a:lnTo>
                    <a:pt x="0" y="92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6" y="48"/>
                  </a:lnTo>
                  <a:lnTo>
                    <a:pt x="10" y="38"/>
                  </a:lnTo>
                  <a:lnTo>
                    <a:pt x="16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6" y="12"/>
                  </a:lnTo>
                  <a:lnTo>
                    <a:pt x="44" y="10"/>
                  </a:lnTo>
                  <a:lnTo>
                    <a:pt x="52" y="6"/>
                  </a:lnTo>
                  <a:lnTo>
                    <a:pt x="59" y="4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4"/>
                  </a:lnTo>
                  <a:lnTo>
                    <a:pt x="107" y="10"/>
                  </a:lnTo>
                  <a:lnTo>
                    <a:pt x="113" y="16"/>
                  </a:lnTo>
                  <a:lnTo>
                    <a:pt x="122" y="25"/>
                  </a:lnTo>
                  <a:lnTo>
                    <a:pt x="126" y="31"/>
                  </a:lnTo>
                  <a:lnTo>
                    <a:pt x="120" y="42"/>
                  </a:lnTo>
                  <a:lnTo>
                    <a:pt x="12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2" name="Freeform 66"/>
            <p:cNvSpPr>
              <a:spLocks/>
            </p:cNvSpPr>
            <p:nvPr/>
          </p:nvSpPr>
          <p:spPr bwMode="auto">
            <a:xfrm>
              <a:off x="2876" y="2076"/>
              <a:ext cx="147" cy="182"/>
            </a:xfrm>
            <a:custGeom>
              <a:avLst/>
              <a:gdLst>
                <a:gd name="T0" fmla="*/ 292 w 294"/>
                <a:gd name="T1" fmla="*/ 31 h 363"/>
                <a:gd name="T2" fmla="*/ 285 w 294"/>
                <a:gd name="T3" fmla="*/ 25 h 363"/>
                <a:gd name="T4" fmla="*/ 271 w 294"/>
                <a:gd name="T5" fmla="*/ 19 h 363"/>
                <a:gd name="T6" fmla="*/ 254 w 294"/>
                <a:gd name="T7" fmla="*/ 12 h 363"/>
                <a:gd name="T8" fmla="*/ 233 w 294"/>
                <a:gd name="T9" fmla="*/ 6 h 363"/>
                <a:gd name="T10" fmla="*/ 212 w 294"/>
                <a:gd name="T11" fmla="*/ 0 h 363"/>
                <a:gd name="T12" fmla="*/ 192 w 294"/>
                <a:gd name="T13" fmla="*/ 2 h 363"/>
                <a:gd name="T14" fmla="*/ 171 w 294"/>
                <a:gd name="T15" fmla="*/ 8 h 363"/>
                <a:gd name="T16" fmla="*/ 155 w 294"/>
                <a:gd name="T17" fmla="*/ 21 h 363"/>
                <a:gd name="T18" fmla="*/ 140 w 294"/>
                <a:gd name="T19" fmla="*/ 36 h 363"/>
                <a:gd name="T20" fmla="*/ 129 w 294"/>
                <a:gd name="T21" fmla="*/ 53 h 363"/>
                <a:gd name="T22" fmla="*/ 119 w 294"/>
                <a:gd name="T23" fmla="*/ 74 h 363"/>
                <a:gd name="T24" fmla="*/ 114 w 294"/>
                <a:gd name="T25" fmla="*/ 95 h 363"/>
                <a:gd name="T26" fmla="*/ 108 w 294"/>
                <a:gd name="T27" fmla="*/ 118 h 363"/>
                <a:gd name="T28" fmla="*/ 104 w 294"/>
                <a:gd name="T29" fmla="*/ 139 h 363"/>
                <a:gd name="T30" fmla="*/ 102 w 294"/>
                <a:gd name="T31" fmla="*/ 162 h 363"/>
                <a:gd name="T32" fmla="*/ 102 w 294"/>
                <a:gd name="T33" fmla="*/ 185 h 363"/>
                <a:gd name="T34" fmla="*/ 98 w 294"/>
                <a:gd name="T35" fmla="*/ 209 h 363"/>
                <a:gd name="T36" fmla="*/ 96 w 294"/>
                <a:gd name="T37" fmla="*/ 234 h 363"/>
                <a:gd name="T38" fmla="*/ 93 w 294"/>
                <a:gd name="T39" fmla="*/ 259 h 363"/>
                <a:gd name="T40" fmla="*/ 83 w 294"/>
                <a:gd name="T41" fmla="*/ 281 h 363"/>
                <a:gd name="T42" fmla="*/ 70 w 294"/>
                <a:gd name="T43" fmla="*/ 302 h 363"/>
                <a:gd name="T44" fmla="*/ 53 w 294"/>
                <a:gd name="T45" fmla="*/ 318 h 363"/>
                <a:gd name="T46" fmla="*/ 41 w 294"/>
                <a:gd name="T47" fmla="*/ 325 h 363"/>
                <a:gd name="T48" fmla="*/ 24 w 294"/>
                <a:gd name="T49" fmla="*/ 335 h 363"/>
                <a:gd name="T50" fmla="*/ 7 w 294"/>
                <a:gd name="T51" fmla="*/ 340 h 363"/>
                <a:gd name="T52" fmla="*/ 41 w 294"/>
                <a:gd name="T53" fmla="*/ 363 h 363"/>
                <a:gd name="T54" fmla="*/ 53 w 294"/>
                <a:gd name="T55" fmla="*/ 354 h 363"/>
                <a:gd name="T56" fmla="*/ 66 w 294"/>
                <a:gd name="T57" fmla="*/ 340 h 363"/>
                <a:gd name="T58" fmla="*/ 83 w 294"/>
                <a:gd name="T59" fmla="*/ 323 h 363"/>
                <a:gd name="T60" fmla="*/ 91 w 294"/>
                <a:gd name="T61" fmla="*/ 312 h 363"/>
                <a:gd name="T62" fmla="*/ 96 w 294"/>
                <a:gd name="T63" fmla="*/ 299 h 363"/>
                <a:gd name="T64" fmla="*/ 102 w 294"/>
                <a:gd name="T65" fmla="*/ 281 h 363"/>
                <a:gd name="T66" fmla="*/ 110 w 294"/>
                <a:gd name="T67" fmla="*/ 266 h 363"/>
                <a:gd name="T68" fmla="*/ 114 w 294"/>
                <a:gd name="T69" fmla="*/ 245 h 363"/>
                <a:gd name="T70" fmla="*/ 117 w 294"/>
                <a:gd name="T71" fmla="*/ 224 h 363"/>
                <a:gd name="T72" fmla="*/ 119 w 294"/>
                <a:gd name="T73" fmla="*/ 202 h 363"/>
                <a:gd name="T74" fmla="*/ 119 w 294"/>
                <a:gd name="T75" fmla="*/ 177 h 363"/>
                <a:gd name="T76" fmla="*/ 119 w 294"/>
                <a:gd name="T77" fmla="*/ 171 h 363"/>
                <a:gd name="T78" fmla="*/ 119 w 294"/>
                <a:gd name="T79" fmla="*/ 156 h 363"/>
                <a:gd name="T80" fmla="*/ 123 w 294"/>
                <a:gd name="T81" fmla="*/ 135 h 363"/>
                <a:gd name="T82" fmla="*/ 127 w 294"/>
                <a:gd name="T83" fmla="*/ 110 h 363"/>
                <a:gd name="T84" fmla="*/ 129 w 294"/>
                <a:gd name="T85" fmla="*/ 97 h 363"/>
                <a:gd name="T86" fmla="*/ 133 w 294"/>
                <a:gd name="T87" fmla="*/ 84 h 363"/>
                <a:gd name="T88" fmla="*/ 144 w 294"/>
                <a:gd name="T89" fmla="*/ 61 h 363"/>
                <a:gd name="T90" fmla="*/ 155 w 294"/>
                <a:gd name="T91" fmla="*/ 40 h 363"/>
                <a:gd name="T92" fmla="*/ 174 w 294"/>
                <a:gd name="T93" fmla="*/ 25 h 363"/>
                <a:gd name="T94" fmla="*/ 192 w 294"/>
                <a:gd name="T95" fmla="*/ 15 h 363"/>
                <a:gd name="T96" fmla="*/ 207 w 294"/>
                <a:gd name="T97" fmla="*/ 12 h 363"/>
                <a:gd name="T98" fmla="*/ 222 w 294"/>
                <a:gd name="T99" fmla="*/ 12 h 363"/>
                <a:gd name="T100" fmla="*/ 233 w 294"/>
                <a:gd name="T101" fmla="*/ 13 h 363"/>
                <a:gd name="T102" fmla="*/ 249 w 294"/>
                <a:gd name="T103" fmla="*/ 23 h 363"/>
                <a:gd name="T104" fmla="*/ 260 w 294"/>
                <a:gd name="T105" fmla="*/ 34 h 363"/>
                <a:gd name="T106" fmla="*/ 269 w 294"/>
                <a:gd name="T107" fmla="*/ 34 h 363"/>
                <a:gd name="T108" fmla="*/ 281 w 294"/>
                <a:gd name="T109" fmla="*/ 34 h 363"/>
                <a:gd name="T110" fmla="*/ 294 w 294"/>
                <a:gd name="T111" fmla="*/ 3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4" h="363">
                  <a:moveTo>
                    <a:pt x="294" y="32"/>
                  </a:moveTo>
                  <a:lnTo>
                    <a:pt x="292" y="31"/>
                  </a:lnTo>
                  <a:lnTo>
                    <a:pt x="290" y="29"/>
                  </a:lnTo>
                  <a:lnTo>
                    <a:pt x="285" y="25"/>
                  </a:lnTo>
                  <a:lnTo>
                    <a:pt x="279" y="23"/>
                  </a:lnTo>
                  <a:lnTo>
                    <a:pt x="271" y="19"/>
                  </a:lnTo>
                  <a:lnTo>
                    <a:pt x="264" y="15"/>
                  </a:lnTo>
                  <a:lnTo>
                    <a:pt x="254" y="12"/>
                  </a:lnTo>
                  <a:lnTo>
                    <a:pt x="245" y="8"/>
                  </a:lnTo>
                  <a:lnTo>
                    <a:pt x="233" y="6"/>
                  </a:lnTo>
                  <a:lnTo>
                    <a:pt x="222" y="2"/>
                  </a:lnTo>
                  <a:lnTo>
                    <a:pt x="212" y="0"/>
                  </a:lnTo>
                  <a:lnTo>
                    <a:pt x="201" y="2"/>
                  </a:lnTo>
                  <a:lnTo>
                    <a:pt x="192" y="2"/>
                  </a:lnTo>
                  <a:lnTo>
                    <a:pt x="182" y="4"/>
                  </a:lnTo>
                  <a:lnTo>
                    <a:pt x="171" y="8"/>
                  </a:lnTo>
                  <a:lnTo>
                    <a:pt x="163" y="15"/>
                  </a:lnTo>
                  <a:lnTo>
                    <a:pt x="155" y="21"/>
                  </a:lnTo>
                  <a:lnTo>
                    <a:pt x="148" y="29"/>
                  </a:lnTo>
                  <a:lnTo>
                    <a:pt x="140" y="36"/>
                  </a:lnTo>
                  <a:lnTo>
                    <a:pt x="134" y="46"/>
                  </a:lnTo>
                  <a:lnTo>
                    <a:pt x="129" y="53"/>
                  </a:lnTo>
                  <a:lnTo>
                    <a:pt x="125" y="65"/>
                  </a:lnTo>
                  <a:lnTo>
                    <a:pt x="119" y="74"/>
                  </a:lnTo>
                  <a:lnTo>
                    <a:pt x="117" y="84"/>
                  </a:lnTo>
                  <a:lnTo>
                    <a:pt x="114" y="95"/>
                  </a:lnTo>
                  <a:lnTo>
                    <a:pt x="110" y="105"/>
                  </a:lnTo>
                  <a:lnTo>
                    <a:pt x="108" y="118"/>
                  </a:lnTo>
                  <a:lnTo>
                    <a:pt x="108" y="129"/>
                  </a:lnTo>
                  <a:lnTo>
                    <a:pt x="104" y="139"/>
                  </a:lnTo>
                  <a:lnTo>
                    <a:pt x="104" y="152"/>
                  </a:lnTo>
                  <a:lnTo>
                    <a:pt x="102" y="162"/>
                  </a:lnTo>
                  <a:lnTo>
                    <a:pt x="102" y="175"/>
                  </a:lnTo>
                  <a:lnTo>
                    <a:pt x="102" y="185"/>
                  </a:lnTo>
                  <a:lnTo>
                    <a:pt x="100" y="198"/>
                  </a:lnTo>
                  <a:lnTo>
                    <a:pt x="98" y="209"/>
                  </a:lnTo>
                  <a:lnTo>
                    <a:pt x="98" y="223"/>
                  </a:lnTo>
                  <a:lnTo>
                    <a:pt x="96" y="234"/>
                  </a:lnTo>
                  <a:lnTo>
                    <a:pt x="96" y="245"/>
                  </a:lnTo>
                  <a:lnTo>
                    <a:pt x="93" y="259"/>
                  </a:lnTo>
                  <a:lnTo>
                    <a:pt x="91" y="270"/>
                  </a:lnTo>
                  <a:lnTo>
                    <a:pt x="83" y="281"/>
                  </a:lnTo>
                  <a:lnTo>
                    <a:pt x="77" y="293"/>
                  </a:lnTo>
                  <a:lnTo>
                    <a:pt x="70" y="302"/>
                  </a:lnTo>
                  <a:lnTo>
                    <a:pt x="60" y="314"/>
                  </a:lnTo>
                  <a:lnTo>
                    <a:pt x="53" y="318"/>
                  </a:lnTo>
                  <a:lnTo>
                    <a:pt x="47" y="321"/>
                  </a:lnTo>
                  <a:lnTo>
                    <a:pt x="41" y="325"/>
                  </a:lnTo>
                  <a:lnTo>
                    <a:pt x="34" y="331"/>
                  </a:lnTo>
                  <a:lnTo>
                    <a:pt x="24" y="335"/>
                  </a:lnTo>
                  <a:lnTo>
                    <a:pt x="17" y="338"/>
                  </a:lnTo>
                  <a:lnTo>
                    <a:pt x="7" y="340"/>
                  </a:lnTo>
                  <a:lnTo>
                    <a:pt x="0" y="346"/>
                  </a:lnTo>
                  <a:lnTo>
                    <a:pt x="41" y="363"/>
                  </a:lnTo>
                  <a:lnTo>
                    <a:pt x="43" y="361"/>
                  </a:lnTo>
                  <a:lnTo>
                    <a:pt x="53" y="354"/>
                  </a:lnTo>
                  <a:lnTo>
                    <a:pt x="58" y="348"/>
                  </a:lnTo>
                  <a:lnTo>
                    <a:pt x="66" y="340"/>
                  </a:lnTo>
                  <a:lnTo>
                    <a:pt x="74" y="333"/>
                  </a:lnTo>
                  <a:lnTo>
                    <a:pt x="83" y="323"/>
                  </a:lnTo>
                  <a:lnTo>
                    <a:pt x="87" y="318"/>
                  </a:lnTo>
                  <a:lnTo>
                    <a:pt x="91" y="312"/>
                  </a:lnTo>
                  <a:lnTo>
                    <a:pt x="93" y="304"/>
                  </a:lnTo>
                  <a:lnTo>
                    <a:pt x="96" y="299"/>
                  </a:lnTo>
                  <a:lnTo>
                    <a:pt x="98" y="291"/>
                  </a:lnTo>
                  <a:lnTo>
                    <a:pt x="102" y="281"/>
                  </a:lnTo>
                  <a:lnTo>
                    <a:pt x="106" y="274"/>
                  </a:lnTo>
                  <a:lnTo>
                    <a:pt x="110" y="266"/>
                  </a:lnTo>
                  <a:lnTo>
                    <a:pt x="112" y="255"/>
                  </a:lnTo>
                  <a:lnTo>
                    <a:pt x="114" y="245"/>
                  </a:lnTo>
                  <a:lnTo>
                    <a:pt x="115" y="234"/>
                  </a:lnTo>
                  <a:lnTo>
                    <a:pt x="117" y="224"/>
                  </a:lnTo>
                  <a:lnTo>
                    <a:pt x="117" y="213"/>
                  </a:lnTo>
                  <a:lnTo>
                    <a:pt x="119" y="202"/>
                  </a:lnTo>
                  <a:lnTo>
                    <a:pt x="119" y="188"/>
                  </a:lnTo>
                  <a:lnTo>
                    <a:pt x="119" y="177"/>
                  </a:lnTo>
                  <a:lnTo>
                    <a:pt x="119" y="175"/>
                  </a:lnTo>
                  <a:lnTo>
                    <a:pt x="119" y="171"/>
                  </a:lnTo>
                  <a:lnTo>
                    <a:pt x="119" y="164"/>
                  </a:lnTo>
                  <a:lnTo>
                    <a:pt x="119" y="156"/>
                  </a:lnTo>
                  <a:lnTo>
                    <a:pt x="119" y="146"/>
                  </a:lnTo>
                  <a:lnTo>
                    <a:pt x="123" y="135"/>
                  </a:lnTo>
                  <a:lnTo>
                    <a:pt x="123" y="122"/>
                  </a:lnTo>
                  <a:lnTo>
                    <a:pt x="127" y="110"/>
                  </a:lnTo>
                  <a:lnTo>
                    <a:pt x="127" y="105"/>
                  </a:lnTo>
                  <a:lnTo>
                    <a:pt x="129" y="97"/>
                  </a:lnTo>
                  <a:lnTo>
                    <a:pt x="131" y="91"/>
                  </a:lnTo>
                  <a:lnTo>
                    <a:pt x="133" y="84"/>
                  </a:lnTo>
                  <a:lnTo>
                    <a:pt x="136" y="72"/>
                  </a:lnTo>
                  <a:lnTo>
                    <a:pt x="144" y="61"/>
                  </a:lnTo>
                  <a:lnTo>
                    <a:pt x="148" y="50"/>
                  </a:lnTo>
                  <a:lnTo>
                    <a:pt x="155" y="40"/>
                  </a:lnTo>
                  <a:lnTo>
                    <a:pt x="163" y="32"/>
                  </a:lnTo>
                  <a:lnTo>
                    <a:pt x="174" y="25"/>
                  </a:lnTo>
                  <a:lnTo>
                    <a:pt x="182" y="19"/>
                  </a:lnTo>
                  <a:lnTo>
                    <a:pt x="192" y="15"/>
                  </a:lnTo>
                  <a:lnTo>
                    <a:pt x="199" y="12"/>
                  </a:lnTo>
                  <a:lnTo>
                    <a:pt x="207" y="12"/>
                  </a:lnTo>
                  <a:lnTo>
                    <a:pt x="214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3" y="13"/>
                  </a:lnTo>
                  <a:lnTo>
                    <a:pt x="241" y="17"/>
                  </a:lnTo>
                  <a:lnTo>
                    <a:pt x="249" y="23"/>
                  </a:lnTo>
                  <a:lnTo>
                    <a:pt x="254" y="29"/>
                  </a:lnTo>
                  <a:lnTo>
                    <a:pt x="260" y="34"/>
                  </a:lnTo>
                  <a:lnTo>
                    <a:pt x="264" y="34"/>
                  </a:lnTo>
                  <a:lnTo>
                    <a:pt x="269" y="34"/>
                  </a:lnTo>
                  <a:lnTo>
                    <a:pt x="275" y="34"/>
                  </a:lnTo>
                  <a:lnTo>
                    <a:pt x="281" y="34"/>
                  </a:lnTo>
                  <a:lnTo>
                    <a:pt x="290" y="32"/>
                  </a:lnTo>
                  <a:lnTo>
                    <a:pt x="294" y="32"/>
                  </a:lnTo>
                  <a:lnTo>
                    <a:pt x="29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3" name="Freeform 67"/>
            <p:cNvSpPr>
              <a:spLocks/>
            </p:cNvSpPr>
            <p:nvPr/>
          </p:nvSpPr>
          <p:spPr bwMode="auto">
            <a:xfrm>
              <a:off x="2835" y="2020"/>
              <a:ext cx="219" cy="140"/>
            </a:xfrm>
            <a:custGeom>
              <a:avLst/>
              <a:gdLst>
                <a:gd name="T0" fmla="*/ 418 w 437"/>
                <a:gd name="T1" fmla="*/ 114 h 279"/>
                <a:gd name="T2" fmla="*/ 401 w 437"/>
                <a:gd name="T3" fmla="*/ 91 h 279"/>
                <a:gd name="T4" fmla="*/ 382 w 437"/>
                <a:gd name="T5" fmla="*/ 72 h 279"/>
                <a:gd name="T6" fmla="*/ 359 w 437"/>
                <a:gd name="T7" fmla="*/ 53 h 279"/>
                <a:gd name="T8" fmla="*/ 331 w 437"/>
                <a:gd name="T9" fmla="*/ 36 h 279"/>
                <a:gd name="T10" fmla="*/ 300 w 437"/>
                <a:gd name="T11" fmla="*/ 25 h 279"/>
                <a:gd name="T12" fmla="*/ 281 w 437"/>
                <a:gd name="T13" fmla="*/ 21 h 279"/>
                <a:gd name="T14" fmla="*/ 260 w 437"/>
                <a:gd name="T15" fmla="*/ 17 h 279"/>
                <a:gd name="T16" fmla="*/ 237 w 437"/>
                <a:gd name="T17" fmla="*/ 13 h 279"/>
                <a:gd name="T18" fmla="*/ 213 w 437"/>
                <a:gd name="T19" fmla="*/ 15 h 279"/>
                <a:gd name="T20" fmla="*/ 190 w 437"/>
                <a:gd name="T21" fmla="*/ 19 h 279"/>
                <a:gd name="T22" fmla="*/ 161 w 437"/>
                <a:gd name="T23" fmla="*/ 23 h 279"/>
                <a:gd name="T24" fmla="*/ 133 w 437"/>
                <a:gd name="T25" fmla="*/ 34 h 279"/>
                <a:gd name="T26" fmla="*/ 110 w 437"/>
                <a:gd name="T27" fmla="*/ 44 h 279"/>
                <a:gd name="T28" fmla="*/ 89 w 437"/>
                <a:gd name="T29" fmla="*/ 57 h 279"/>
                <a:gd name="T30" fmla="*/ 66 w 437"/>
                <a:gd name="T31" fmla="*/ 78 h 279"/>
                <a:gd name="T32" fmla="*/ 47 w 437"/>
                <a:gd name="T33" fmla="*/ 108 h 279"/>
                <a:gd name="T34" fmla="*/ 40 w 437"/>
                <a:gd name="T35" fmla="*/ 125 h 279"/>
                <a:gd name="T36" fmla="*/ 34 w 437"/>
                <a:gd name="T37" fmla="*/ 146 h 279"/>
                <a:gd name="T38" fmla="*/ 34 w 437"/>
                <a:gd name="T39" fmla="*/ 169 h 279"/>
                <a:gd name="T40" fmla="*/ 34 w 437"/>
                <a:gd name="T41" fmla="*/ 190 h 279"/>
                <a:gd name="T42" fmla="*/ 32 w 437"/>
                <a:gd name="T43" fmla="*/ 222 h 279"/>
                <a:gd name="T44" fmla="*/ 28 w 437"/>
                <a:gd name="T45" fmla="*/ 247 h 279"/>
                <a:gd name="T46" fmla="*/ 7 w 437"/>
                <a:gd name="T47" fmla="*/ 272 h 279"/>
                <a:gd name="T48" fmla="*/ 5 w 437"/>
                <a:gd name="T49" fmla="*/ 268 h 279"/>
                <a:gd name="T50" fmla="*/ 11 w 437"/>
                <a:gd name="T51" fmla="*/ 247 h 279"/>
                <a:gd name="T52" fmla="*/ 19 w 437"/>
                <a:gd name="T53" fmla="*/ 220 h 279"/>
                <a:gd name="T54" fmla="*/ 23 w 437"/>
                <a:gd name="T55" fmla="*/ 192 h 279"/>
                <a:gd name="T56" fmla="*/ 23 w 437"/>
                <a:gd name="T57" fmla="*/ 163 h 279"/>
                <a:gd name="T58" fmla="*/ 19 w 437"/>
                <a:gd name="T59" fmla="*/ 133 h 279"/>
                <a:gd name="T60" fmla="*/ 28 w 437"/>
                <a:gd name="T61" fmla="*/ 99 h 279"/>
                <a:gd name="T62" fmla="*/ 47 w 437"/>
                <a:gd name="T63" fmla="*/ 66 h 279"/>
                <a:gd name="T64" fmla="*/ 68 w 437"/>
                <a:gd name="T65" fmla="*/ 47 h 279"/>
                <a:gd name="T66" fmla="*/ 89 w 437"/>
                <a:gd name="T67" fmla="*/ 34 h 279"/>
                <a:gd name="T68" fmla="*/ 114 w 437"/>
                <a:gd name="T69" fmla="*/ 23 h 279"/>
                <a:gd name="T70" fmla="*/ 142 w 437"/>
                <a:gd name="T71" fmla="*/ 11 h 279"/>
                <a:gd name="T72" fmla="*/ 175 w 437"/>
                <a:gd name="T73" fmla="*/ 6 h 279"/>
                <a:gd name="T74" fmla="*/ 205 w 437"/>
                <a:gd name="T75" fmla="*/ 0 h 279"/>
                <a:gd name="T76" fmla="*/ 239 w 437"/>
                <a:gd name="T77" fmla="*/ 2 h 279"/>
                <a:gd name="T78" fmla="*/ 270 w 437"/>
                <a:gd name="T79" fmla="*/ 4 h 279"/>
                <a:gd name="T80" fmla="*/ 300 w 437"/>
                <a:gd name="T81" fmla="*/ 11 h 279"/>
                <a:gd name="T82" fmla="*/ 329 w 437"/>
                <a:gd name="T83" fmla="*/ 23 h 279"/>
                <a:gd name="T84" fmla="*/ 357 w 437"/>
                <a:gd name="T85" fmla="*/ 36 h 279"/>
                <a:gd name="T86" fmla="*/ 382 w 437"/>
                <a:gd name="T87" fmla="*/ 51 h 279"/>
                <a:gd name="T88" fmla="*/ 403 w 437"/>
                <a:gd name="T89" fmla="*/ 70 h 279"/>
                <a:gd name="T90" fmla="*/ 422 w 437"/>
                <a:gd name="T91" fmla="*/ 93 h 279"/>
                <a:gd name="T92" fmla="*/ 437 w 437"/>
                <a:gd name="T93" fmla="*/ 11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279">
                  <a:moveTo>
                    <a:pt x="424" y="124"/>
                  </a:moveTo>
                  <a:lnTo>
                    <a:pt x="422" y="120"/>
                  </a:lnTo>
                  <a:lnTo>
                    <a:pt x="418" y="114"/>
                  </a:lnTo>
                  <a:lnTo>
                    <a:pt x="412" y="106"/>
                  </a:lnTo>
                  <a:lnTo>
                    <a:pt x="407" y="97"/>
                  </a:lnTo>
                  <a:lnTo>
                    <a:pt x="401" y="91"/>
                  </a:lnTo>
                  <a:lnTo>
                    <a:pt x="395" y="85"/>
                  </a:lnTo>
                  <a:lnTo>
                    <a:pt x="388" y="80"/>
                  </a:lnTo>
                  <a:lnTo>
                    <a:pt x="382" y="72"/>
                  </a:lnTo>
                  <a:lnTo>
                    <a:pt x="374" y="66"/>
                  </a:lnTo>
                  <a:lnTo>
                    <a:pt x="367" y="59"/>
                  </a:lnTo>
                  <a:lnTo>
                    <a:pt x="359" y="53"/>
                  </a:lnTo>
                  <a:lnTo>
                    <a:pt x="351" y="49"/>
                  </a:lnTo>
                  <a:lnTo>
                    <a:pt x="340" y="42"/>
                  </a:lnTo>
                  <a:lnTo>
                    <a:pt x="331" y="36"/>
                  </a:lnTo>
                  <a:lnTo>
                    <a:pt x="319" y="30"/>
                  </a:lnTo>
                  <a:lnTo>
                    <a:pt x="308" y="27"/>
                  </a:lnTo>
                  <a:lnTo>
                    <a:pt x="300" y="25"/>
                  </a:lnTo>
                  <a:lnTo>
                    <a:pt x="294" y="23"/>
                  </a:lnTo>
                  <a:lnTo>
                    <a:pt x="287" y="21"/>
                  </a:lnTo>
                  <a:lnTo>
                    <a:pt x="281" y="21"/>
                  </a:lnTo>
                  <a:lnTo>
                    <a:pt x="275" y="17"/>
                  </a:lnTo>
                  <a:lnTo>
                    <a:pt x="268" y="17"/>
                  </a:lnTo>
                  <a:lnTo>
                    <a:pt x="260" y="17"/>
                  </a:lnTo>
                  <a:lnTo>
                    <a:pt x="255" y="17"/>
                  </a:lnTo>
                  <a:lnTo>
                    <a:pt x="245" y="15"/>
                  </a:lnTo>
                  <a:lnTo>
                    <a:pt x="237" y="13"/>
                  </a:lnTo>
                  <a:lnTo>
                    <a:pt x="230" y="13"/>
                  </a:lnTo>
                  <a:lnTo>
                    <a:pt x="222" y="15"/>
                  </a:lnTo>
                  <a:lnTo>
                    <a:pt x="213" y="15"/>
                  </a:lnTo>
                  <a:lnTo>
                    <a:pt x="205" y="15"/>
                  </a:lnTo>
                  <a:lnTo>
                    <a:pt x="197" y="17"/>
                  </a:lnTo>
                  <a:lnTo>
                    <a:pt x="190" y="19"/>
                  </a:lnTo>
                  <a:lnTo>
                    <a:pt x="180" y="21"/>
                  </a:lnTo>
                  <a:lnTo>
                    <a:pt x="171" y="23"/>
                  </a:lnTo>
                  <a:lnTo>
                    <a:pt x="161" y="23"/>
                  </a:lnTo>
                  <a:lnTo>
                    <a:pt x="152" y="27"/>
                  </a:lnTo>
                  <a:lnTo>
                    <a:pt x="142" y="30"/>
                  </a:lnTo>
                  <a:lnTo>
                    <a:pt x="133" y="34"/>
                  </a:lnTo>
                  <a:lnTo>
                    <a:pt x="123" y="38"/>
                  </a:lnTo>
                  <a:lnTo>
                    <a:pt x="114" y="42"/>
                  </a:lnTo>
                  <a:lnTo>
                    <a:pt x="110" y="44"/>
                  </a:lnTo>
                  <a:lnTo>
                    <a:pt x="102" y="49"/>
                  </a:lnTo>
                  <a:lnTo>
                    <a:pt x="95" y="53"/>
                  </a:lnTo>
                  <a:lnTo>
                    <a:pt x="89" y="57"/>
                  </a:lnTo>
                  <a:lnTo>
                    <a:pt x="82" y="63"/>
                  </a:lnTo>
                  <a:lnTo>
                    <a:pt x="76" y="70"/>
                  </a:lnTo>
                  <a:lnTo>
                    <a:pt x="66" y="78"/>
                  </a:lnTo>
                  <a:lnTo>
                    <a:pt x="61" y="87"/>
                  </a:lnTo>
                  <a:lnTo>
                    <a:pt x="53" y="97"/>
                  </a:lnTo>
                  <a:lnTo>
                    <a:pt x="47" y="108"/>
                  </a:lnTo>
                  <a:lnTo>
                    <a:pt x="43" y="112"/>
                  </a:lnTo>
                  <a:lnTo>
                    <a:pt x="42" y="118"/>
                  </a:lnTo>
                  <a:lnTo>
                    <a:pt x="40" y="125"/>
                  </a:lnTo>
                  <a:lnTo>
                    <a:pt x="38" y="131"/>
                  </a:lnTo>
                  <a:lnTo>
                    <a:pt x="36" y="139"/>
                  </a:lnTo>
                  <a:lnTo>
                    <a:pt x="34" y="146"/>
                  </a:lnTo>
                  <a:lnTo>
                    <a:pt x="34" y="154"/>
                  </a:lnTo>
                  <a:lnTo>
                    <a:pt x="34" y="162"/>
                  </a:lnTo>
                  <a:lnTo>
                    <a:pt x="34" y="169"/>
                  </a:lnTo>
                  <a:lnTo>
                    <a:pt x="34" y="177"/>
                  </a:lnTo>
                  <a:lnTo>
                    <a:pt x="34" y="182"/>
                  </a:lnTo>
                  <a:lnTo>
                    <a:pt x="34" y="190"/>
                  </a:lnTo>
                  <a:lnTo>
                    <a:pt x="32" y="201"/>
                  </a:lnTo>
                  <a:lnTo>
                    <a:pt x="32" y="213"/>
                  </a:lnTo>
                  <a:lnTo>
                    <a:pt x="32" y="222"/>
                  </a:lnTo>
                  <a:lnTo>
                    <a:pt x="30" y="232"/>
                  </a:lnTo>
                  <a:lnTo>
                    <a:pt x="28" y="238"/>
                  </a:lnTo>
                  <a:lnTo>
                    <a:pt x="28" y="247"/>
                  </a:lnTo>
                  <a:lnTo>
                    <a:pt x="23" y="257"/>
                  </a:lnTo>
                  <a:lnTo>
                    <a:pt x="17" y="266"/>
                  </a:lnTo>
                  <a:lnTo>
                    <a:pt x="7" y="272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5" y="268"/>
                  </a:lnTo>
                  <a:lnTo>
                    <a:pt x="5" y="260"/>
                  </a:lnTo>
                  <a:lnTo>
                    <a:pt x="9" y="255"/>
                  </a:lnTo>
                  <a:lnTo>
                    <a:pt x="11" y="247"/>
                  </a:lnTo>
                  <a:lnTo>
                    <a:pt x="15" y="239"/>
                  </a:lnTo>
                  <a:lnTo>
                    <a:pt x="17" y="230"/>
                  </a:lnTo>
                  <a:lnTo>
                    <a:pt x="19" y="220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3" y="192"/>
                  </a:lnTo>
                  <a:lnTo>
                    <a:pt x="24" y="182"/>
                  </a:lnTo>
                  <a:lnTo>
                    <a:pt x="23" y="173"/>
                  </a:lnTo>
                  <a:lnTo>
                    <a:pt x="23" y="163"/>
                  </a:lnTo>
                  <a:lnTo>
                    <a:pt x="21" y="154"/>
                  </a:lnTo>
                  <a:lnTo>
                    <a:pt x="21" y="144"/>
                  </a:lnTo>
                  <a:lnTo>
                    <a:pt x="19" y="133"/>
                  </a:lnTo>
                  <a:lnTo>
                    <a:pt x="21" y="124"/>
                  </a:lnTo>
                  <a:lnTo>
                    <a:pt x="23" y="110"/>
                  </a:lnTo>
                  <a:lnTo>
                    <a:pt x="28" y="99"/>
                  </a:lnTo>
                  <a:lnTo>
                    <a:pt x="32" y="89"/>
                  </a:lnTo>
                  <a:lnTo>
                    <a:pt x="40" y="80"/>
                  </a:lnTo>
                  <a:lnTo>
                    <a:pt x="47" y="66"/>
                  </a:lnTo>
                  <a:lnTo>
                    <a:pt x="59" y="57"/>
                  </a:lnTo>
                  <a:lnTo>
                    <a:pt x="63" y="51"/>
                  </a:lnTo>
                  <a:lnTo>
                    <a:pt x="68" y="47"/>
                  </a:lnTo>
                  <a:lnTo>
                    <a:pt x="76" y="42"/>
                  </a:lnTo>
                  <a:lnTo>
                    <a:pt x="82" y="38"/>
                  </a:lnTo>
                  <a:lnTo>
                    <a:pt x="89" y="34"/>
                  </a:lnTo>
                  <a:lnTo>
                    <a:pt x="97" y="28"/>
                  </a:lnTo>
                  <a:lnTo>
                    <a:pt x="104" y="27"/>
                  </a:lnTo>
                  <a:lnTo>
                    <a:pt x="114" y="23"/>
                  </a:lnTo>
                  <a:lnTo>
                    <a:pt x="123" y="19"/>
                  </a:lnTo>
                  <a:lnTo>
                    <a:pt x="131" y="15"/>
                  </a:lnTo>
                  <a:lnTo>
                    <a:pt x="142" y="11"/>
                  </a:lnTo>
                  <a:lnTo>
                    <a:pt x="154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4" y="2"/>
                  </a:lnTo>
                  <a:lnTo>
                    <a:pt x="196" y="2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2"/>
                  </a:lnTo>
                  <a:lnTo>
                    <a:pt x="249" y="2"/>
                  </a:lnTo>
                  <a:lnTo>
                    <a:pt x="260" y="2"/>
                  </a:lnTo>
                  <a:lnTo>
                    <a:pt x="270" y="4"/>
                  </a:lnTo>
                  <a:lnTo>
                    <a:pt x="281" y="8"/>
                  </a:lnTo>
                  <a:lnTo>
                    <a:pt x="289" y="9"/>
                  </a:lnTo>
                  <a:lnTo>
                    <a:pt x="300" y="11"/>
                  </a:lnTo>
                  <a:lnTo>
                    <a:pt x="310" y="15"/>
                  </a:lnTo>
                  <a:lnTo>
                    <a:pt x="321" y="21"/>
                  </a:lnTo>
                  <a:lnTo>
                    <a:pt x="329" y="23"/>
                  </a:lnTo>
                  <a:lnTo>
                    <a:pt x="338" y="27"/>
                  </a:lnTo>
                  <a:lnTo>
                    <a:pt x="348" y="30"/>
                  </a:lnTo>
                  <a:lnTo>
                    <a:pt x="357" y="36"/>
                  </a:lnTo>
                  <a:lnTo>
                    <a:pt x="365" y="40"/>
                  </a:lnTo>
                  <a:lnTo>
                    <a:pt x="374" y="46"/>
                  </a:lnTo>
                  <a:lnTo>
                    <a:pt x="382" y="51"/>
                  </a:lnTo>
                  <a:lnTo>
                    <a:pt x="389" y="59"/>
                  </a:lnTo>
                  <a:lnTo>
                    <a:pt x="395" y="65"/>
                  </a:lnTo>
                  <a:lnTo>
                    <a:pt x="403" y="70"/>
                  </a:lnTo>
                  <a:lnTo>
                    <a:pt x="410" y="78"/>
                  </a:lnTo>
                  <a:lnTo>
                    <a:pt x="416" y="85"/>
                  </a:lnTo>
                  <a:lnTo>
                    <a:pt x="422" y="93"/>
                  </a:lnTo>
                  <a:lnTo>
                    <a:pt x="428" y="99"/>
                  </a:lnTo>
                  <a:lnTo>
                    <a:pt x="431" y="108"/>
                  </a:lnTo>
                  <a:lnTo>
                    <a:pt x="437" y="118"/>
                  </a:lnTo>
                  <a:lnTo>
                    <a:pt x="424" y="124"/>
                  </a:lnTo>
                  <a:lnTo>
                    <a:pt x="42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4" name="Freeform 68"/>
            <p:cNvSpPr>
              <a:spLocks/>
            </p:cNvSpPr>
            <p:nvPr/>
          </p:nvSpPr>
          <p:spPr bwMode="auto">
            <a:xfrm>
              <a:off x="2781" y="2158"/>
              <a:ext cx="119" cy="106"/>
            </a:xfrm>
            <a:custGeom>
              <a:avLst/>
              <a:gdLst>
                <a:gd name="T0" fmla="*/ 151 w 240"/>
                <a:gd name="T1" fmla="*/ 194 h 213"/>
                <a:gd name="T2" fmla="*/ 130 w 240"/>
                <a:gd name="T3" fmla="*/ 190 h 213"/>
                <a:gd name="T4" fmla="*/ 99 w 240"/>
                <a:gd name="T5" fmla="*/ 186 h 213"/>
                <a:gd name="T6" fmla="*/ 65 w 240"/>
                <a:gd name="T7" fmla="*/ 174 h 213"/>
                <a:gd name="T8" fmla="*/ 37 w 240"/>
                <a:gd name="T9" fmla="*/ 157 h 213"/>
                <a:gd name="T10" fmla="*/ 19 w 240"/>
                <a:gd name="T11" fmla="*/ 133 h 213"/>
                <a:gd name="T12" fmla="*/ 18 w 240"/>
                <a:gd name="T13" fmla="*/ 104 h 213"/>
                <a:gd name="T14" fmla="*/ 19 w 240"/>
                <a:gd name="T15" fmla="*/ 78 h 213"/>
                <a:gd name="T16" fmla="*/ 29 w 240"/>
                <a:gd name="T17" fmla="*/ 53 h 213"/>
                <a:gd name="T18" fmla="*/ 46 w 240"/>
                <a:gd name="T19" fmla="*/ 30 h 213"/>
                <a:gd name="T20" fmla="*/ 73 w 240"/>
                <a:gd name="T21" fmla="*/ 19 h 213"/>
                <a:gd name="T22" fmla="*/ 88 w 240"/>
                <a:gd name="T23" fmla="*/ 19 h 213"/>
                <a:gd name="T24" fmla="*/ 86 w 240"/>
                <a:gd name="T25" fmla="*/ 24 h 213"/>
                <a:gd name="T26" fmla="*/ 67 w 240"/>
                <a:gd name="T27" fmla="*/ 38 h 213"/>
                <a:gd name="T28" fmla="*/ 57 w 240"/>
                <a:gd name="T29" fmla="*/ 62 h 213"/>
                <a:gd name="T30" fmla="*/ 61 w 240"/>
                <a:gd name="T31" fmla="*/ 91 h 213"/>
                <a:gd name="T32" fmla="*/ 73 w 240"/>
                <a:gd name="T33" fmla="*/ 112 h 213"/>
                <a:gd name="T34" fmla="*/ 90 w 240"/>
                <a:gd name="T35" fmla="*/ 127 h 213"/>
                <a:gd name="T36" fmla="*/ 120 w 240"/>
                <a:gd name="T37" fmla="*/ 135 h 213"/>
                <a:gd name="T38" fmla="*/ 141 w 240"/>
                <a:gd name="T39" fmla="*/ 135 h 213"/>
                <a:gd name="T40" fmla="*/ 162 w 240"/>
                <a:gd name="T41" fmla="*/ 129 h 213"/>
                <a:gd name="T42" fmla="*/ 187 w 240"/>
                <a:gd name="T43" fmla="*/ 119 h 213"/>
                <a:gd name="T44" fmla="*/ 213 w 240"/>
                <a:gd name="T45" fmla="*/ 97 h 213"/>
                <a:gd name="T46" fmla="*/ 230 w 240"/>
                <a:gd name="T47" fmla="*/ 70 h 213"/>
                <a:gd name="T48" fmla="*/ 240 w 240"/>
                <a:gd name="T49" fmla="*/ 41 h 213"/>
                <a:gd name="T50" fmla="*/ 240 w 240"/>
                <a:gd name="T51" fmla="*/ 15 h 213"/>
                <a:gd name="T52" fmla="*/ 223 w 240"/>
                <a:gd name="T53" fmla="*/ 3 h 213"/>
                <a:gd name="T54" fmla="*/ 223 w 240"/>
                <a:gd name="T55" fmla="*/ 22 h 213"/>
                <a:gd name="T56" fmla="*/ 219 w 240"/>
                <a:gd name="T57" fmla="*/ 53 h 213"/>
                <a:gd name="T58" fmla="*/ 204 w 240"/>
                <a:gd name="T59" fmla="*/ 81 h 213"/>
                <a:gd name="T60" fmla="*/ 187 w 240"/>
                <a:gd name="T61" fmla="*/ 98 h 213"/>
                <a:gd name="T62" fmla="*/ 170 w 240"/>
                <a:gd name="T63" fmla="*/ 108 h 213"/>
                <a:gd name="T64" fmla="*/ 149 w 240"/>
                <a:gd name="T65" fmla="*/ 116 h 213"/>
                <a:gd name="T66" fmla="*/ 124 w 240"/>
                <a:gd name="T67" fmla="*/ 116 h 213"/>
                <a:gd name="T68" fmla="*/ 97 w 240"/>
                <a:gd name="T69" fmla="*/ 112 h 213"/>
                <a:gd name="T70" fmla="*/ 76 w 240"/>
                <a:gd name="T71" fmla="*/ 100 h 213"/>
                <a:gd name="T72" fmla="*/ 71 w 240"/>
                <a:gd name="T73" fmla="*/ 70 h 213"/>
                <a:gd name="T74" fmla="*/ 82 w 240"/>
                <a:gd name="T75" fmla="*/ 43 h 213"/>
                <a:gd name="T76" fmla="*/ 111 w 240"/>
                <a:gd name="T77" fmla="*/ 36 h 213"/>
                <a:gd name="T78" fmla="*/ 133 w 240"/>
                <a:gd name="T79" fmla="*/ 38 h 213"/>
                <a:gd name="T80" fmla="*/ 139 w 240"/>
                <a:gd name="T81" fmla="*/ 32 h 213"/>
                <a:gd name="T82" fmla="*/ 132 w 240"/>
                <a:gd name="T83" fmla="*/ 15 h 213"/>
                <a:gd name="T84" fmla="*/ 111 w 240"/>
                <a:gd name="T85" fmla="*/ 5 h 213"/>
                <a:gd name="T86" fmla="*/ 90 w 240"/>
                <a:gd name="T87" fmla="*/ 3 h 213"/>
                <a:gd name="T88" fmla="*/ 65 w 240"/>
                <a:gd name="T89" fmla="*/ 3 h 213"/>
                <a:gd name="T90" fmla="*/ 42 w 240"/>
                <a:gd name="T91" fmla="*/ 9 h 213"/>
                <a:gd name="T92" fmla="*/ 21 w 240"/>
                <a:gd name="T93" fmla="*/ 26 h 213"/>
                <a:gd name="T94" fmla="*/ 8 w 240"/>
                <a:gd name="T95" fmla="*/ 49 h 213"/>
                <a:gd name="T96" fmla="*/ 2 w 240"/>
                <a:gd name="T97" fmla="*/ 79 h 213"/>
                <a:gd name="T98" fmla="*/ 0 w 240"/>
                <a:gd name="T99" fmla="*/ 108 h 213"/>
                <a:gd name="T100" fmla="*/ 6 w 240"/>
                <a:gd name="T101" fmla="*/ 136 h 213"/>
                <a:gd name="T102" fmla="*/ 18 w 240"/>
                <a:gd name="T103" fmla="*/ 159 h 213"/>
                <a:gd name="T104" fmla="*/ 42 w 240"/>
                <a:gd name="T105" fmla="*/ 178 h 213"/>
                <a:gd name="T106" fmla="*/ 71 w 240"/>
                <a:gd name="T107" fmla="*/ 192 h 213"/>
                <a:gd name="T108" fmla="*/ 101 w 240"/>
                <a:gd name="T109" fmla="*/ 203 h 213"/>
                <a:gd name="T110" fmla="*/ 122 w 240"/>
                <a:gd name="T111" fmla="*/ 209 h 213"/>
                <a:gd name="T112" fmla="*/ 133 w 240"/>
                <a:gd name="T11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0" h="213">
                  <a:moveTo>
                    <a:pt x="156" y="194"/>
                  </a:moveTo>
                  <a:lnTo>
                    <a:pt x="154" y="194"/>
                  </a:lnTo>
                  <a:lnTo>
                    <a:pt x="151" y="194"/>
                  </a:lnTo>
                  <a:lnTo>
                    <a:pt x="145" y="192"/>
                  </a:lnTo>
                  <a:lnTo>
                    <a:pt x="137" y="192"/>
                  </a:lnTo>
                  <a:lnTo>
                    <a:pt x="130" y="190"/>
                  </a:lnTo>
                  <a:lnTo>
                    <a:pt x="120" y="188"/>
                  </a:lnTo>
                  <a:lnTo>
                    <a:pt x="109" y="186"/>
                  </a:lnTo>
                  <a:lnTo>
                    <a:pt x="99" y="186"/>
                  </a:lnTo>
                  <a:lnTo>
                    <a:pt x="86" y="182"/>
                  </a:lnTo>
                  <a:lnTo>
                    <a:pt x="76" y="178"/>
                  </a:lnTo>
                  <a:lnTo>
                    <a:pt x="65" y="174"/>
                  </a:lnTo>
                  <a:lnTo>
                    <a:pt x="56" y="169"/>
                  </a:lnTo>
                  <a:lnTo>
                    <a:pt x="44" y="163"/>
                  </a:lnTo>
                  <a:lnTo>
                    <a:pt x="37" y="157"/>
                  </a:lnTo>
                  <a:lnTo>
                    <a:pt x="29" y="150"/>
                  </a:lnTo>
                  <a:lnTo>
                    <a:pt x="25" y="142"/>
                  </a:lnTo>
                  <a:lnTo>
                    <a:pt x="19" y="133"/>
                  </a:lnTo>
                  <a:lnTo>
                    <a:pt x="18" y="123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5"/>
                  </a:lnTo>
                  <a:lnTo>
                    <a:pt x="18" y="85"/>
                  </a:lnTo>
                  <a:lnTo>
                    <a:pt x="19" y="78"/>
                  </a:lnTo>
                  <a:lnTo>
                    <a:pt x="23" y="70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3" y="47"/>
                  </a:lnTo>
                  <a:lnTo>
                    <a:pt x="37" y="41"/>
                  </a:lnTo>
                  <a:lnTo>
                    <a:pt x="46" y="30"/>
                  </a:lnTo>
                  <a:lnTo>
                    <a:pt x="57" y="26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78" y="17"/>
                  </a:lnTo>
                  <a:lnTo>
                    <a:pt x="82" y="17"/>
                  </a:lnTo>
                  <a:lnTo>
                    <a:pt x="88" y="19"/>
                  </a:lnTo>
                  <a:lnTo>
                    <a:pt x="92" y="21"/>
                  </a:lnTo>
                  <a:lnTo>
                    <a:pt x="90" y="21"/>
                  </a:lnTo>
                  <a:lnTo>
                    <a:pt x="86" y="24"/>
                  </a:lnTo>
                  <a:lnTo>
                    <a:pt x="80" y="26"/>
                  </a:lnTo>
                  <a:lnTo>
                    <a:pt x="75" y="32"/>
                  </a:lnTo>
                  <a:lnTo>
                    <a:pt x="67" y="38"/>
                  </a:lnTo>
                  <a:lnTo>
                    <a:pt x="61" y="45"/>
                  </a:lnTo>
                  <a:lnTo>
                    <a:pt x="57" y="53"/>
                  </a:lnTo>
                  <a:lnTo>
                    <a:pt x="57" y="62"/>
                  </a:lnTo>
                  <a:lnTo>
                    <a:pt x="57" y="70"/>
                  </a:lnTo>
                  <a:lnTo>
                    <a:pt x="59" y="83"/>
                  </a:lnTo>
                  <a:lnTo>
                    <a:pt x="61" y="91"/>
                  </a:lnTo>
                  <a:lnTo>
                    <a:pt x="65" y="97"/>
                  </a:lnTo>
                  <a:lnTo>
                    <a:pt x="67" y="104"/>
                  </a:lnTo>
                  <a:lnTo>
                    <a:pt x="73" y="112"/>
                  </a:lnTo>
                  <a:lnTo>
                    <a:pt x="76" y="116"/>
                  </a:lnTo>
                  <a:lnTo>
                    <a:pt x="82" y="121"/>
                  </a:lnTo>
                  <a:lnTo>
                    <a:pt x="90" y="127"/>
                  </a:lnTo>
                  <a:lnTo>
                    <a:pt x="99" y="131"/>
                  </a:lnTo>
                  <a:lnTo>
                    <a:pt x="109" y="133"/>
                  </a:lnTo>
                  <a:lnTo>
                    <a:pt x="120" y="135"/>
                  </a:lnTo>
                  <a:lnTo>
                    <a:pt x="126" y="135"/>
                  </a:lnTo>
                  <a:lnTo>
                    <a:pt x="133" y="135"/>
                  </a:lnTo>
                  <a:lnTo>
                    <a:pt x="141" y="135"/>
                  </a:lnTo>
                  <a:lnTo>
                    <a:pt x="149" y="135"/>
                  </a:lnTo>
                  <a:lnTo>
                    <a:pt x="154" y="133"/>
                  </a:lnTo>
                  <a:lnTo>
                    <a:pt x="162" y="129"/>
                  </a:lnTo>
                  <a:lnTo>
                    <a:pt x="170" y="127"/>
                  </a:lnTo>
                  <a:lnTo>
                    <a:pt x="175" y="125"/>
                  </a:lnTo>
                  <a:lnTo>
                    <a:pt x="187" y="119"/>
                  </a:lnTo>
                  <a:lnTo>
                    <a:pt x="198" y="114"/>
                  </a:lnTo>
                  <a:lnTo>
                    <a:pt x="206" y="106"/>
                  </a:lnTo>
                  <a:lnTo>
                    <a:pt x="213" y="97"/>
                  </a:lnTo>
                  <a:lnTo>
                    <a:pt x="219" y="89"/>
                  </a:lnTo>
                  <a:lnTo>
                    <a:pt x="227" y="79"/>
                  </a:lnTo>
                  <a:lnTo>
                    <a:pt x="230" y="70"/>
                  </a:lnTo>
                  <a:lnTo>
                    <a:pt x="234" y="60"/>
                  </a:lnTo>
                  <a:lnTo>
                    <a:pt x="238" y="51"/>
                  </a:lnTo>
                  <a:lnTo>
                    <a:pt x="240" y="41"/>
                  </a:lnTo>
                  <a:lnTo>
                    <a:pt x="240" y="32"/>
                  </a:lnTo>
                  <a:lnTo>
                    <a:pt x="240" y="24"/>
                  </a:lnTo>
                  <a:lnTo>
                    <a:pt x="240" y="15"/>
                  </a:lnTo>
                  <a:lnTo>
                    <a:pt x="240" y="7"/>
                  </a:lnTo>
                  <a:lnTo>
                    <a:pt x="223" y="0"/>
                  </a:lnTo>
                  <a:lnTo>
                    <a:pt x="223" y="3"/>
                  </a:lnTo>
                  <a:lnTo>
                    <a:pt x="223" y="7"/>
                  </a:lnTo>
                  <a:lnTo>
                    <a:pt x="223" y="15"/>
                  </a:lnTo>
                  <a:lnTo>
                    <a:pt x="223" y="22"/>
                  </a:lnTo>
                  <a:lnTo>
                    <a:pt x="223" y="32"/>
                  </a:lnTo>
                  <a:lnTo>
                    <a:pt x="221" y="41"/>
                  </a:lnTo>
                  <a:lnTo>
                    <a:pt x="219" y="53"/>
                  </a:lnTo>
                  <a:lnTo>
                    <a:pt x="215" y="62"/>
                  </a:lnTo>
                  <a:lnTo>
                    <a:pt x="211" y="72"/>
                  </a:lnTo>
                  <a:lnTo>
                    <a:pt x="204" y="81"/>
                  </a:lnTo>
                  <a:lnTo>
                    <a:pt x="198" y="91"/>
                  </a:lnTo>
                  <a:lnTo>
                    <a:pt x="192" y="95"/>
                  </a:lnTo>
                  <a:lnTo>
                    <a:pt x="187" y="98"/>
                  </a:lnTo>
                  <a:lnTo>
                    <a:pt x="181" y="102"/>
                  </a:lnTo>
                  <a:lnTo>
                    <a:pt x="175" y="106"/>
                  </a:lnTo>
                  <a:lnTo>
                    <a:pt x="170" y="108"/>
                  </a:lnTo>
                  <a:lnTo>
                    <a:pt x="162" y="110"/>
                  </a:lnTo>
                  <a:lnTo>
                    <a:pt x="154" y="112"/>
                  </a:lnTo>
                  <a:lnTo>
                    <a:pt x="149" y="116"/>
                  </a:lnTo>
                  <a:lnTo>
                    <a:pt x="139" y="116"/>
                  </a:lnTo>
                  <a:lnTo>
                    <a:pt x="132" y="116"/>
                  </a:lnTo>
                  <a:lnTo>
                    <a:pt x="124" y="116"/>
                  </a:lnTo>
                  <a:lnTo>
                    <a:pt x="118" y="116"/>
                  </a:lnTo>
                  <a:lnTo>
                    <a:pt x="107" y="114"/>
                  </a:lnTo>
                  <a:lnTo>
                    <a:pt x="97" y="112"/>
                  </a:lnTo>
                  <a:lnTo>
                    <a:pt x="88" y="108"/>
                  </a:lnTo>
                  <a:lnTo>
                    <a:pt x="82" y="104"/>
                  </a:lnTo>
                  <a:lnTo>
                    <a:pt x="76" y="100"/>
                  </a:lnTo>
                  <a:lnTo>
                    <a:pt x="75" y="95"/>
                  </a:lnTo>
                  <a:lnTo>
                    <a:pt x="71" y="81"/>
                  </a:lnTo>
                  <a:lnTo>
                    <a:pt x="71" y="70"/>
                  </a:lnTo>
                  <a:lnTo>
                    <a:pt x="73" y="59"/>
                  </a:lnTo>
                  <a:lnTo>
                    <a:pt x="78" y="51"/>
                  </a:lnTo>
                  <a:lnTo>
                    <a:pt x="82" y="43"/>
                  </a:lnTo>
                  <a:lnTo>
                    <a:pt x="90" y="38"/>
                  </a:lnTo>
                  <a:lnTo>
                    <a:pt x="99" y="36"/>
                  </a:lnTo>
                  <a:lnTo>
                    <a:pt x="111" y="36"/>
                  </a:lnTo>
                  <a:lnTo>
                    <a:pt x="120" y="36"/>
                  </a:lnTo>
                  <a:lnTo>
                    <a:pt x="128" y="36"/>
                  </a:lnTo>
                  <a:lnTo>
                    <a:pt x="133" y="38"/>
                  </a:lnTo>
                  <a:lnTo>
                    <a:pt x="135" y="38"/>
                  </a:lnTo>
                  <a:lnTo>
                    <a:pt x="137" y="36"/>
                  </a:lnTo>
                  <a:lnTo>
                    <a:pt x="139" y="32"/>
                  </a:lnTo>
                  <a:lnTo>
                    <a:pt x="141" y="26"/>
                  </a:lnTo>
                  <a:lnTo>
                    <a:pt x="137" y="21"/>
                  </a:lnTo>
                  <a:lnTo>
                    <a:pt x="132" y="15"/>
                  </a:lnTo>
                  <a:lnTo>
                    <a:pt x="122" y="11"/>
                  </a:lnTo>
                  <a:lnTo>
                    <a:pt x="116" y="9"/>
                  </a:lnTo>
                  <a:lnTo>
                    <a:pt x="111" y="5"/>
                  </a:lnTo>
                  <a:lnTo>
                    <a:pt x="103" y="3"/>
                  </a:lnTo>
                  <a:lnTo>
                    <a:pt x="97" y="3"/>
                  </a:lnTo>
                  <a:lnTo>
                    <a:pt x="90" y="3"/>
                  </a:lnTo>
                  <a:lnTo>
                    <a:pt x="82" y="2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2" y="9"/>
                  </a:lnTo>
                  <a:lnTo>
                    <a:pt x="35" y="15"/>
                  </a:lnTo>
                  <a:lnTo>
                    <a:pt x="29" y="19"/>
                  </a:lnTo>
                  <a:lnTo>
                    <a:pt x="21" y="26"/>
                  </a:lnTo>
                  <a:lnTo>
                    <a:pt x="16" y="32"/>
                  </a:lnTo>
                  <a:lnTo>
                    <a:pt x="12" y="41"/>
                  </a:lnTo>
                  <a:lnTo>
                    <a:pt x="8" y="49"/>
                  </a:lnTo>
                  <a:lnTo>
                    <a:pt x="6" y="59"/>
                  </a:lnTo>
                  <a:lnTo>
                    <a:pt x="2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7"/>
                  </a:lnTo>
                  <a:lnTo>
                    <a:pt x="2" y="127"/>
                  </a:lnTo>
                  <a:lnTo>
                    <a:pt x="6" y="136"/>
                  </a:lnTo>
                  <a:lnTo>
                    <a:pt x="8" y="144"/>
                  </a:lnTo>
                  <a:lnTo>
                    <a:pt x="14" y="154"/>
                  </a:lnTo>
                  <a:lnTo>
                    <a:pt x="18" y="159"/>
                  </a:lnTo>
                  <a:lnTo>
                    <a:pt x="25" y="165"/>
                  </a:lnTo>
                  <a:lnTo>
                    <a:pt x="33" y="171"/>
                  </a:lnTo>
                  <a:lnTo>
                    <a:pt x="42" y="178"/>
                  </a:lnTo>
                  <a:lnTo>
                    <a:pt x="50" y="182"/>
                  </a:lnTo>
                  <a:lnTo>
                    <a:pt x="61" y="188"/>
                  </a:lnTo>
                  <a:lnTo>
                    <a:pt x="71" y="192"/>
                  </a:lnTo>
                  <a:lnTo>
                    <a:pt x="82" y="197"/>
                  </a:lnTo>
                  <a:lnTo>
                    <a:pt x="92" y="199"/>
                  </a:lnTo>
                  <a:lnTo>
                    <a:pt x="101" y="203"/>
                  </a:lnTo>
                  <a:lnTo>
                    <a:pt x="109" y="205"/>
                  </a:lnTo>
                  <a:lnTo>
                    <a:pt x="116" y="209"/>
                  </a:lnTo>
                  <a:lnTo>
                    <a:pt x="122" y="209"/>
                  </a:lnTo>
                  <a:lnTo>
                    <a:pt x="130" y="211"/>
                  </a:lnTo>
                  <a:lnTo>
                    <a:pt x="132" y="213"/>
                  </a:lnTo>
                  <a:lnTo>
                    <a:pt x="133" y="213"/>
                  </a:lnTo>
                  <a:lnTo>
                    <a:pt x="156" y="194"/>
                  </a:lnTo>
                  <a:lnTo>
                    <a:pt x="156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5" name="Freeform 69"/>
            <p:cNvSpPr>
              <a:spLocks/>
            </p:cNvSpPr>
            <p:nvPr/>
          </p:nvSpPr>
          <p:spPr bwMode="auto">
            <a:xfrm>
              <a:off x="2872" y="2319"/>
              <a:ext cx="44" cy="43"/>
            </a:xfrm>
            <a:custGeom>
              <a:avLst/>
              <a:gdLst>
                <a:gd name="T0" fmla="*/ 32 w 87"/>
                <a:gd name="T1" fmla="*/ 0 h 85"/>
                <a:gd name="T2" fmla="*/ 28 w 87"/>
                <a:gd name="T3" fmla="*/ 0 h 85"/>
                <a:gd name="T4" fmla="*/ 17 w 87"/>
                <a:gd name="T5" fmla="*/ 4 h 85"/>
                <a:gd name="T6" fmla="*/ 11 w 87"/>
                <a:gd name="T7" fmla="*/ 7 h 85"/>
                <a:gd name="T8" fmla="*/ 8 w 87"/>
                <a:gd name="T9" fmla="*/ 13 h 85"/>
                <a:gd name="T10" fmla="*/ 4 w 87"/>
                <a:gd name="T11" fmla="*/ 17 h 85"/>
                <a:gd name="T12" fmla="*/ 2 w 87"/>
                <a:gd name="T13" fmla="*/ 23 h 85"/>
                <a:gd name="T14" fmla="*/ 2 w 87"/>
                <a:gd name="T15" fmla="*/ 28 h 85"/>
                <a:gd name="T16" fmla="*/ 2 w 87"/>
                <a:gd name="T17" fmla="*/ 36 h 85"/>
                <a:gd name="T18" fmla="*/ 0 w 87"/>
                <a:gd name="T19" fmla="*/ 47 h 85"/>
                <a:gd name="T20" fmla="*/ 4 w 87"/>
                <a:gd name="T21" fmla="*/ 57 h 85"/>
                <a:gd name="T22" fmla="*/ 8 w 87"/>
                <a:gd name="T23" fmla="*/ 64 h 85"/>
                <a:gd name="T24" fmla="*/ 15 w 87"/>
                <a:gd name="T25" fmla="*/ 74 h 85"/>
                <a:gd name="T26" fmla="*/ 23 w 87"/>
                <a:gd name="T27" fmla="*/ 78 h 85"/>
                <a:gd name="T28" fmla="*/ 30 w 87"/>
                <a:gd name="T29" fmla="*/ 82 h 85"/>
                <a:gd name="T30" fmla="*/ 40 w 87"/>
                <a:gd name="T31" fmla="*/ 83 h 85"/>
                <a:gd name="T32" fmla="*/ 49 w 87"/>
                <a:gd name="T33" fmla="*/ 85 h 85"/>
                <a:gd name="T34" fmla="*/ 55 w 87"/>
                <a:gd name="T35" fmla="*/ 82 h 85"/>
                <a:gd name="T36" fmla="*/ 63 w 87"/>
                <a:gd name="T37" fmla="*/ 78 h 85"/>
                <a:gd name="T38" fmla="*/ 68 w 87"/>
                <a:gd name="T39" fmla="*/ 70 h 85"/>
                <a:gd name="T40" fmla="*/ 78 w 87"/>
                <a:gd name="T41" fmla="*/ 63 h 85"/>
                <a:gd name="T42" fmla="*/ 82 w 87"/>
                <a:gd name="T43" fmla="*/ 53 h 85"/>
                <a:gd name="T44" fmla="*/ 87 w 87"/>
                <a:gd name="T45" fmla="*/ 44 h 85"/>
                <a:gd name="T46" fmla="*/ 87 w 87"/>
                <a:gd name="T47" fmla="*/ 36 h 85"/>
                <a:gd name="T48" fmla="*/ 87 w 87"/>
                <a:gd name="T49" fmla="*/ 30 h 85"/>
                <a:gd name="T50" fmla="*/ 84 w 87"/>
                <a:gd name="T51" fmla="*/ 23 h 85"/>
                <a:gd name="T52" fmla="*/ 82 w 87"/>
                <a:gd name="T53" fmla="*/ 19 h 85"/>
                <a:gd name="T54" fmla="*/ 78 w 87"/>
                <a:gd name="T55" fmla="*/ 15 h 85"/>
                <a:gd name="T56" fmla="*/ 76 w 87"/>
                <a:gd name="T57" fmla="*/ 15 h 85"/>
                <a:gd name="T58" fmla="*/ 70 w 87"/>
                <a:gd name="T59" fmla="*/ 15 h 85"/>
                <a:gd name="T60" fmla="*/ 68 w 87"/>
                <a:gd name="T61" fmla="*/ 17 h 85"/>
                <a:gd name="T62" fmla="*/ 68 w 87"/>
                <a:gd name="T63" fmla="*/ 19 h 85"/>
                <a:gd name="T64" fmla="*/ 68 w 87"/>
                <a:gd name="T65" fmla="*/ 24 h 85"/>
                <a:gd name="T66" fmla="*/ 66 w 87"/>
                <a:gd name="T67" fmla="*/ 30 h 85"/>
                <a:gd name="T68" fmla="*/ 66 w 87"/>
                <a:gd name="T69" fmla="*/ 40 h 85"/>
                <a:gd name="T70" fmla="*/ 63 w 87"/>
                <a:gd name="T71" fmla="*/ 47 h 85"/>
                <a:gd name="T72" fmla="*/ 61 w 87"/>
                <a:gd name="T73" fmla="*/ 57 h 85"/>
                <a:gd name="T74" fmla="*/ 55 w 87"/>
                <a:gd name="T75" fmla="*/ 64 h 85"/>
                <a:gd name="T76" fmla="*/ 49 w 87"/>
                <a:gd name="T77" fmla="*/ 68 h 85"/>
                <a:gd name="T78" fmla="*/ 40 w 87"/>
                <a:gd name="T79" fmla="*/ 68 h 85"/>
                <a:gd name="T80" fmla="*/ 32 w 87"/>
                <a:gd name="T81" fmla="*/ 64 h 85"/>
                <a:gd name="T82" fmla="*/ 27 w 87"/>
                <a:gd name="T83" fmla="*/ 61 h 85"/>
                <a:gd name="T84" fmla="*/ 23 w 87"/>
                <a:gd name="T85" fmla="*/ 55 h 85"/>
                <a:gd name="T86" fmla="*/ 19 w 87"/>
                <a:gd name="T87" fmla="*/ 47 h 85"/>
                <a:gd name="T88" fmla="*/ 15 w 87"/>
                <a:gd name="T89" fmla="*/ 42 h 85"/>
                <a:gd name="T90" fmla="*/ 15 w 87"/>
                <a:gd name="T91" fmla="*/ 34 h 85"/>
                <a:gd name="T92" fmla="*/ 15 w 87"/>
                <a:gd name="T93" fmla="*/ 26 h 85"/>
                <a:gd name="T94" fmla="*/ 19 w 87"/>
                <a:gd name="T95" fmla="*/ 19 h 85"/>
                <a:gd name="T96" fmla="*/ 30 w 87"/>
                <a:gd name="T97" fmla="*/ 13 h 85"/>
                <a:gd name="T98" fmla="*/ 40 w 87"/>
                <a:gd name="T99" fmla="*/ 13 h 85"/>
                <a:gd name="T100" fmla="*/ 46 w 87"/>
                <a:gd name="T101" fmla="*/ 13 h 85"/>
                <a:gd name="T102" fmla="*/ 32 w 87"/>
                <a:gd name="T103" fmla="*/ 0 h 85"/>
                <a:gd name="T104" fmla="*/ 32 w 87"/>
                <a:gd name="T10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5">
                  <a:moveTo>
                    <a:pt x="32" y="0"/>
                  </a:moveTo>
                  <a:lnTo>
                    <a:pt x="28" y="0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8" y="13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4" y="57"/>
                  </a:lnTo>
                  <a:lnTo>
                    <a:pt x="8" y="64"/>
                  </a:lnTo>
                  <a:lnTo>
                    <a:pt x="15" y="74"/>
                  </a:lnTo>
                  <a:lnTo>
                    <a:pt x="23" y="78"/>
                  </a:lnTo>
                  <a:lnTo>
                    <a:pt x="30" y="82"/>
                  </a:lnTo>
                  <a:lnTo>
                    <a:pt x="40" y="83"/>
                  </a:lnTo>
                  <a:lnTo>
                    <a:pt x="49" y="85"/>
                  </a:lnTo>
                  <a:lnTo>
                    <a:pt x="55" y="82"/>
                  </a:lnTo>
                  <a:lnTo>
                    <a:pt x="63" y="78"/>
                  </a:lnTo>
                  <a:lnTo>
                    <a:pt x="68" y="70"/>
                  </a:lnTo>
                  <a:lnTo>
                    <a:pt x="78" y="63"/>
                  </a:lnTo>
                  <a:lnTo>
                    <a:pt x="82" y="53"/>
                  </a:lnTo>
                  <a:lnTo>
                    <a:pt x="87" y="44"/>
                  </a:lnTo>
                  <a:lnTo>
                    <a:pt x="87" y="36"/>
                  </a:lnTo>
                  <a:lnTo>
                    <a:pt x="87" y="30"/>
                  </a:lnTo>
                  <a:lnTo>
                    <a:pt x="84" y="23"/>
                  </a:lnTo>
                  <a:lnTo>
                    <a:pt x="82" y="19"/>
                  </a:lnTo>
                  <a:lnTo>
                    <a:pt x="78" y="15"/>
                  </a:lnTo>
                  <a:lnTo>
                    <a:pt x="76" y="15"/>
                  </a:lnTo>
                  <a:lnTo>
                    <a:pt x="70" y="15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4"/>
                  </a:lnTo>
                  <a:lnTo>
                    <a:pt x="66" y="30"/>
                  </a:lnTo>
                  <a:lnTo>
                    <a:pt x="66" y="40"/>
                  </a:lnTo>
                  <a:lnTo>
                    <a:pt x="63" y="47"/>
                  </a:lnTo>
                  <a:lnTo>
                    <a:pt x="61" y="57"/>
                  </a:lnTo>
                  <a:lnTo>
                    <a:pt x="55" y="64"/>
                  </a:lnTo>
                  <a:lnTo>
                    <a:pt x="49" y="68"/>
                  </a:lnTo>
                  <a:lnTo>
                    <a:pt x="40" y="68"/>
                  </a:lnTo>
                  <a:lnTo>
                    <a:pt x="32" y="64"/>
                  </a:lnTo>
                  <a:lnTo>
                    <a:pt x="27" y="61"/>
                  </a:lnTo>
                  <a:lnTo>
                    <a:pt x="23" y="55"/>
                  </a:lnTo>
                  <a:lnTo>
                    <a:pt x="19" y="47"/>
                  </a:lnTo>
                  <a:lnTo>
                    <a:pt x="15" y="42"/>
                  </a:lnTo>
                  <a:lnTo>
                    <a:pt x="15" y="34"/>
                  </a:lnTo>
                  <a:lnTo>
                    <a:pt x="15" y="26"/>
                  </a:lnTo>
                  <a:lnTo>
                    <a:pt x="19" y="19"/>
                  </a:lnTo>
                  <a:lnTo>
                    <a:pt x="30" y="13"/>
                  </a:lnTo>
                  <a:lnTo>
                    <a:pt x="40" y="13"/>
                  </a:lnTo>
                  <a:lnTo>
                    <a:pt x="46" y="13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8" name="Freeform 72"/>
            <p:cNvSpPr>
              <a:spLocks/>
            </p:cNvSpPr>
            <p:nvPr/>
          </p:nvSpPr>
          <p:spPr bwMode="auto">
            <a:xfrm>
              <a:off x="2820" y="2815"/>
              <a:ext cx="141" cy="126"/>
            </a:xfrm>
            <a:custGeom>
              <a:avLst/>
              <a:gdLst>
                <a:gd name="T0" fmla="*/ 82 w 284"/>
                <a:gd name="T1" fmla="*/ 213 h 253"/>
                <a:gd name="T2" fmla="*/ 122 w 284"/>
                <a:gd name="T3" fmla="*/ 228 h 253"/>
                <a:gd name="T4" fmla="*/ 118 w 284"/>
                <a:gd name="T5" fmla="*/ 198 h 253"/>
                <a:gd name="T6" fmla="*/ 101 w 284"/>
                <a:gd name="T7" fmla="*/ 169 h 253"/>
                <a:gd name="T8" fmla="*/ 80 w 284"/>
                <a:gd name="T9" fmla="*/ 135 h 253"/>
                <a:gd name="T10" fmla="*/ 73 w 284"/>
                <a:gd name="T11" fmla="*/ 105 h 253"/>
                <a:gd name="T12" fmla="*/ 88 w 284"/>
                <a:gd name="T13" fmla="*/ 116 h 253"/>
                <a:gd name="T14" fmla="*/ 107 w 284"/>
                <a:gd name="T15" fmla="*/ 162 h 253"/>
                <a:gd name="T16" fmla="*/ 130 w 284"/>
                <a:gd name="T17" fmla="*/ 211 h 253"/>
                <a:gd name="T18" fmla="*/ 154 w 284"/>
                <a:gd name="T19" fmla="*/ 238 h 253"/>
                <a:gd name="T20" fmla="*/ 171 w 284"/>
                <a:gd name="T21" fmla="*/ 223 h 253"/>
                <a:gd name="T22" fmla="*/ 156 w 284"/>
                <a:gd name="T23" fmla="*/ 181 h 253"/>
                <a:gd name="T24" fmla="*/ 128 w 284"/>
                <a:gd name="T25" fmla="*/ 120 h 253"/>
                <a:gd name="T26" fmla="*/ 111 w 284"/>
                <a:gd name="T27" fmla="*/ 80 h 253"/>
                <a:gd name="T28" fmla="*/ 128 w 284"/>
                <a:gd name="T29" fmla="*/ 82 h 253"/>
                <a:gd name="T30" fmla="*/ 145 w 284"/>
                <a:gd name="T31" fmla="*/ 128 h 253"/>
                <a:gd name="T32" fmla="*/ 164 w 284"/>
                <a:gd name="T33" fmla="*/ 173 h 253"/>
                <a:gd name="T34" fmla="*/ 189 w 284"/>
                <a:gd name="T35" fmla="*/ 215 h 253"/>
                <a:gd name="T36" fmla="*/ 215 w 284"/>
                <a:gd name="T37" fmla="*/ 209 h 253"/>
                <a:gd name="T38" fmla="*/ 206 w 284"/>
                <a:gd name="T39" fmla="*/ 175 h 253"/>
                <a:gd name="T40" fmla="*/ 177 w 284"/>
                <a:gd name="T41" fmla="*/ 122 h 253"/>
                <a:gd name="T42" fmla="*/ 149 w 284"/>
                <a:gd name="T43" fmla="*/ 69 h 253"/>
                <a:gd name="T44" fmla="*/ 160 w 284"/>
                <a:gd name="T45" fmla="*/ 57 h 253"/>
                <a:gd name="T46" fmla="*/ 196 w 284"/>
                <a:gd name="T47" fmla="*/ 95 h 253"/>
                <a:gd name="T48" fmla="*/ 236 w 284"/>
                <a:gd name="T49" fmla="*/ 129 h 253"/>
                <a:gd name="T50" fmla="*/ 265 w 284"/>
                <a:gd name="T51" fmla="*/ 131 h 253"/>
                <a:gd name="T52" fmla="*/ 270 w 284"/>
                <a:gd name="T53" fmla="*/ 110 h 253"/>
                <a:gd name="T54" fmla="*/ 240 w 284"/>
                <a:gd name="T55" fmla="*/ 78 h 253"/>
                <a:gd name="T56" fmla="*/ 192 w 284"/>
                <a:gd name="T57" fmla="*/ 40 h 253"/>
                <a:gd name="T58" fmla="*/ 154 w 284"/>
                <a:gd name="T59" fmla="*/ 14 h 253"/>
                <a:gd name="T60" fmla="*/ 118 w 284"/>
                <a:gd name="T61" fmla="*/ 33 h 253"/>
                <a:gd name="T62" fmla="*/ 86 w 284"/>
                <a:gd name="T63" fmla="*/ 42 h 253"/>
                <a:gd name="T64" fmla="*/ 59 w 284"/>
                <a:gd name="T65" fmla="*/ 74 h 253"/>
                <a:gd name="T66" fmla="*/ 29 w 284"/>
                <a:gd name="T67" fmla="*/ 105 h 253"/>
                <a:gd name="T68" fmla="*/ 0 w 284"/>
                <a:gd name="T69" fmla="*/ 126 h 253"/>
                <a:gd name="T70" fmla="*/ 27 w 284"/>
                <a:gd name="T71" fmla="*/ 93 h 253"/>
                <a:gd name="T72" fmla="*/ 50 w 284"/>
                <a:gd name="T73" fmla="*/ 55 h 253"/>
                <a:gd name="T74" fmla="*/ 74 w 284"/>
                <a:gd name="T75" fmla="*/ 36 h 253"/>
                <a:gd name="T76" fmla="*/ 107 w 284"/>
                <a:gd name="T77" fmla="*/ 27 h 253"/>
                <a:gd name="T78" fmla="*/ 141 w 284"/>
                <a:gd name="T79" fmla="*/ 0 h 253"/>
                <a:gd name="T80" fmla="*/ 175 w 284"/>
                <a:gd name="T81" fmla="*/ 14 h 253"/>
                <a:gd name="T82" fmla="*/ 230 w 284"/>
                <a:gd name="T83" fmla="*/ 57 h 253"/>
                <a:gd name="T84" fmla="*/ 274 w 284"/>
                <a:gd name="T85" fmla="*/ 99 h 253"/>
                <a:gd name="T86" fmla="*/ 282 w 284"/>
                <a:gd name="T87" fmla="*/ 126 h 253"/>
                <a:gd name="T88" fmla="*/ 263 w 284"/>
                <a:gd name="T89" fmla="*/ 149 h 253"/>
                <a:gd name="T90" fmla="*/ 227 w 284"/>
                <a:gd name="T91" fmla="*/ 139 h 253"/>
                <a:gd name="T92" fmla="*/ 173 w 284"/>
                <a:gd name="T93" fmla="*/ 90 h 253"/>
                <a:gd name="T94" fmla="*/ 192 w 284"/>
                <a:gd name="T95" fmla="*/ 124 h 253"/>
                <a:gd name="T96" fmla="*/ 219 w 284"/>
                <a:gd name="T97" fmla="*/ 169 h 253"/>
                <a:gd name="T98" fmla="*/ 227 w 284"/>
                <a:gd name="T99" fmla="*/ 200 h 253"/>
                <a:gd name="T100" fmla="*/ 208 w 284"/>
                <a:gd name="T101" fmla="*/ 228 h 253"/>
                <a:gd name="T102" fmla="*/ 181 w 284"/>
                <a:gd name="T103" fmla="*/ 234 h 253"/>
                <a:gd name="T104" fmla="*/ 156 w 284"/>
                <a:gd name="T105" fmla="*/ 251 h 253"/>
                <a:gd name="T106" fmla="*/ 133 w 284"/>
                <a:gd name="T107" fmla="*/ 240 h 253"/>
                <a:gd name="T108" fmla="*/ 113 w 284"/>
                <a:gd name="T109" fmla="*/ 253 h 253"/>
                <a:gd name="T110" fmla="*/ 65 w 284"/>
                <a:gd name="T111" fmla="*/ 213 h 253"/>
                <a:gd name="T112" fmla="*/ 63 w 284"/>
                <a:gd name="T113" fmla="*/ 18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53">
                  <a:moveTo>
                    <a:pt x="63" y="183"/>
                  </a:moveTo>
                  <a:lnTo>
                    <a:pt x="63" y="185"/>
                  </a:lnTo>
                  <a:lnTo>
                    <a:pt x="69" y="192"/>
                  </a:lnTo>
                  <a:lnTo>
                    <a:pt x="74" y="202"/>
                  </a:lnTo>
                  <a:lnTo>
                    <a:pt x="82" y="213"/>
                  </a:lnTo>
                  <a:lnTo>
                    <a:pt x="90" y="223"/>
                  </a:lnTo>
                  <a:lnTo>
                    <a:pt x="99" y="232"/>
                  </a:lnTo>
                  <a:lnTo>
                    <a:pt x="107" y="236"/>
                  </a:lnTo>
                  <a:lnTo>
                    <a:pt x="114" y="238"/>
                  </a:lnTo>
                  <a:lnTo>
                    <a:pt x="122" y="228"/>
                  </a:lnTo>
                  <a:lnTo>
                    <a:pt x="124" y="221"/>
                  </a:lnTo>
                  <a:lnTo>
                    <a:pt x="122" y="215"/>
                  </a:lnTo>
                  <a:lnTo>
                    <a:pt x="120" y="209"/>
                  </a:lnTo>
                  <a:lnTo>
                    <a:pt x="118" y="204"/>
                  </a:lnTo>
                  <a:lnTo>
                    <a:pt x="118" y="198"/>
                  </a:lnTo>
                  <a:lnTo>
                    <a:pt x="114" y="194"/>
                  </a:lnTo>
                  <a:lnTo>
                    <a:pt x="113" y="188"/>
                  </a:lnTo>
                  <a:lnTo>
                    <a:pt x="109" y="183"/>
                  </a:lnTo>
                  <a:lnTo>
                    <a:pt x="107" y="175"/>
                  </a:lnTo>
                  <a:lnTo>
                    <a:pt x="101" y="169"/>
                  </a:lnTo>
                  <a:lnTo>
                    <a:pt x="97" y="162"/>
                  </a:lnTo>
                  <a:lnTo>
                    <a:pt x="94" y="154"/>
                  </a:lnTo>
                  <a:lnTo>
                    <a:pt x="90" y="149"/>
                  </a:lnTo>
                  <a:lnTo>
                    <a:pt x="86" y="141"/>
                  </a:lnTo>
                  <a:lnTo>
                    <a:pt x="80" y="135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1" y="114"/>
                  </a:lnTo>
                  <a:lnTo>
                    <a:pt x="71" y="110"/>
                  </a:lnTo>
                  <a:lnTo>
                    <a:pt x="73" y="105"/>
                  </a:lnTo>
                  <a:lnTo>
                    <a:pt x="76" y="103"/>
                  </a:lnTo>
                  <a:lnTo>
                    <a:pt x="80" y="103"/>
                  </a:lnTo>
                  <a:lnTo>
                    <a:pt x="86" y="109"/>
                  </a:lnTo>
                  <a:lnTo>
                    <a:pt x="86" y="110"/>
                  </a:lnTo>
                  <a:lnTo>
                    <a:pt x="88" y="116"/>
                  </a:lnTo>
                  <a:lnTo>
                    <a:pt x="90" y="122"/>
                  </a:lnTo>
                  <a:lnTo>
                    <a:pt x="94" y="131"/>
                  </a:lnTo>
                  <a:lnTo>
                    <a:pt x="97" y="139"/>
                  </a:lnTo>
                  <a:lnTo>
                    <a:pt x="101" y="149"/>
                  </a:lnTo>
                  <a:lnTo>
                    <a:pt x="107" y="162"/>
                  </a:lnTo>
                  <a:lnTo>
                    <a:pt x="113" y="173"/>
                  </a:lnTo>
                  <a:lnTo>
                    <a:pt x="114" y="183"/>
                  </a:lnTo>
                  <a:lnTo>
                    <a:pt x="120" y="192"/>
                  </a:lnTo>
                  <a:lnTo>
                    <a:pt x="124" y="202"/>
                  </a:lnTo>
                  <a:lnTo>
                    <a:pt x="130" y="211"/>
                  </a:lnTo>
                  <a:lnTo>
                    <a:pt x="133" y="217"/>
                  </a:lnTo>
                  <a:lnTo>
                    <a:pt x="139" y="225"/>
                  </a:lnTo>
                  <a:lnTo>
                    <a:pt x="141" y="228"/>
                  </a:lnTo>
                  <a:lnTo>
                    <a:pt x="145" y="232"/>
                  </a:lnTo>
                  <a:lnTo>
                    <a:pt x="154" y="238"/>
                  </a:lnTo>
                  <a:lnTo>
                    <a:pt x="164" y="238"/>
                  </a:lnTo>
                  <a:lnTo>
                    <a:pt x="166" y="236"/>
                  </a:lnTo>
                  <a:lnTo>
                    <a:pt x="170" y="234"/>
                  </a:lnTo>
                  <a:lnTo>
                    <a:pt x="171" y="228"/>
                  </a:lnTo>
                  <a:lnTo>
                    <a:pt x="171" y="223"/>
                  </a:lnTo>
                  <a:lnTo>
                    <a:pt x="171" y="217"/>
                  </a:lnTo>
                  <a:lnTo>
                    <a:pt x="168" y="211"/>
                  </a:lnTo>
                  <a:lnTo>
                    <a:pt x="166" y="202"/>
                  </a:lnTo>
                  <a:lnTo>
                    <a:pt x="162" y="192"/>
                  </a:lnTo>
                  <a:lnTo>
                    <a:pt x="156" y="181"/>
                  </a:lnTo>
                  <a:lnTo>
                    <a:pt x="151" y="169"/>
                  </a:lnTo>
                  <a:lnTo>
                    <a:pt x="145" y="156"/>
                  </a:lnTo>
                  <a:lnTo>
                    <a:pt x="139" y="145"/>
                  </a:lnTo>
                  <a:lnTo>
                    <a:pt x="133" y="131"/>
                  </a:lnTo>
                  <a:lnTo>
                    <a:pt x="128" y="120"/>
                  </a:lnTo>
                  <a:lnTo>
                    <a:pt x="122" y="109"/>
                  </a:lnTo>
                  <a:lnTo>
                    <a:pt x="118" y="99"/>
                  </a:lnTo>
                  <a:lnTo>
                    <a:pt x="114" y="90"/>
                  </a:lnTo>
                  <a:lnTo>
                    <a:pt x="113" y="84"/>
                  </a:lnTo>
                  <a:lnTo>
                    <a:pt x="111" y="80"/>
                  </a:lnTo>
                  <a:lnTo>
                    <a:pt x="113" y="78"/>
                  </a:lnTo>
                  <a:lnTo>
                    <a:pt x="118" y="71"/>
                  </a:lnTo>
                  <a:lnTo>
                    <a:pt x="124" y="74"/>
                  </a:lnTo>
                  <a:lnTo>
                    <a:pt x="124" y="76"/>
                  </a:lnTo>
                  <a:lnTo>
                    <a:pt x="128" y="82"/>
                  </a:lnTo>
                  <a:lnTo>
                    <a:pt x="130" y="90"/>
                  </a:lnTo>
                  <a:lnTo>
                    <a:pt x="133" y="99"/>
                  </a:lnTo>
                  <a:lnTo>
                    <a:pt x="137" y="110"/>
                  </a:lnTo>
                  <a:lnTo>
                    <a:pt x="141" y="122"/>
                  </a:lnTo>
                  <a:lnTo>
                    <a:pt x="145" y="128"/>
                  </a:lnTo>
                  <a:lnTo>
                    <a:pt x="147" y="135"/>
                  </a:lnTo>
                  <a:lnTo>
                    <a:pt x="151" y="141"/>
                  </a:lnTo>
                  <a:lnTo>
                    <a:pt x="154" y="149"/>
                  </a:lnTo>
                  <a:lnTo>
                    <a:pt x="158" y="160"/>
                  </a:lnTo>
                  <a:lnTo>
                    <a:pt x="164" y="173"/>
                  </a:lnTo>
                  <a:lnTo>
                    <a:pt x="170" y="183"/>
                  </a:lnTo>
                  <a:lnTo>
                    <a:pt x="175" y="194"/>
                  </a:lnTo>
                  <a:lnTo>
                    <a:pt x="179" y="204"/>
                  </a:lnTo>
                  <a:lnTo>
                    <a:pt x="185" y="211"/>
                  </a:lnTo>
                  <a:lnTo>
                    <a:pt x="189" y="215"/>
                  </a:lnTo>
                  <a:lnTo>
                    <a:pt x="192" y="219"/>
                  </a:lnTo>
                  <a:lnTo>
                    <a:pt x="200" y="221"/>
                  </a:lnTo>
                  <a:lnTo>
                    <a:pt x="209" y="217"/>
                  </a:lnTo>
                  <a:lnTo>
                    <a:pt x="211" y="213"/>
                  </a:lnTo>
                  <a:lnTo>
                    <a:pt x="215" y="209"/>
                  </a:lnTo>
                  <a:lnTo>
                    <a:pt x="215" y="204"/>
                  </a:lnTo>
                  <a:lnTo>
                    <a:pt x="215" y="198"/>
                  </a:lnTo>
                  <a:lnTo>
                    <a:pt x="213" y="190"/>
                  </a:lnTo>
                  <a:lnTo>
                    <a:pt x="209" y="185"/>
                  </a:lnTo>
                  <a:lnTo>
                    <a:pt x="206" y="175"/>
                  </a:lnTo>
                  <a:lnTo>
                    <a:pt x="202" y="168"/>
                  </a:lnTo>
                  <a:lnTo>
                    <a:pt x="194" y="154"/>
                  </a:lnTo>
                  <a:lnTo>
                    <a:pt x="189" y="143"/>
                  </a:lnTo>
                  <a:lnTo>
                    <a:pt x="183" y="131"/>
                  </a:lnTo>
                  <a:lnTo>
                    <a:pt x="177" y="122"/>
                  </a:lnTo>
                  <a:lnTo>
                    <a:pt x="170" y="109"/>
                  </a:lnTo>
                  <a:lnTo>
                    <a:pt x="162" y="97"/>
                  </a:lnTo>
                  <a:lnTo>
                    <a:pt x="156" y="88"/>
                  </a:lnTo>
                  <a:lnTo>
                    <a:pt x="154" y="78"/>
                  </a:lnTo>
                  <a:lnTo>
                    <a:pt x="149" y="69"/>
                  </a:lnTo>
                  <a:lnTo>
                    <a:pt x="147" y="61"/>
                  </a:lnTo>
                  <a:lnTo>
                    <a:pt x="145" y="57"/>
                  </a:lnTo>
                  <a:lnTo>
                    <a:pt x="145" y="55"/>
                  </a:lnTo>
                  <a:lnTo>
                    <a:pt x="154" y="50"/>
                  </a:lnTo>
                  <a:lnTo>
                    <a:pt x="160" y="57"/>
                  </a:lnTo>
                  <a:lnTo>
                    <a:pt x="164" y="63"/>
                  </a:lnTo>
                  <a:lnTo>
                    <a:pt x="173" y="74"/>
                  </a:lnTo>
                  <a:lnTo>
                    <a:pt x="181" y="80"/>
                  </a:lnTo>
                  <a:lnTo>
                    <a:pt x="189" y="88"/>
                  </a:lnTo>
                  <a:lnTo>
                    <a:pt x="196" y="95"/>
                  </a:lnTo>
                  <a:lnTo>
                    <a:pt x="206" y="103"/>
                  </a:lnTo>
                  <a:lnTo>
                    <a:pt x="211" y="110"/>
                  </a:lnTo>
                  <a:lnTo>
                    <a:pt x="221" y="116"/>
                  </a:lnTo>
                  <a:lnTo>
                    <a:pt x="228" y="124"/>
                  </a:lnTo>
                  <a:lnTo>
                    <a:pt x="236" y="129"/>
                  </a:lnTo>
                  <a:lnTo>
                    <a:pt x="242" y="131"/>
                  </a:lnTo>
                  <a:lnTo>
                    <a:pt x="249" y="135"/>
                  </a:lnTo>
                  <a:lnTo>
                    <a:pt x="253" y="137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0" y="128"/>
                  </a:lnTo>
                  <a:lnTo>
                    <a:pt x="270" y="124"/>
                  </a:lnTo>
                  <a:lnTo>
                    <a:pt x="272" y="120"/>
                  </a:lnTo>
                  <a:lnTo>
                    <a:pt x="270" y="116"/>
                  </a:lnTo>
                  <a:lnTo>
                    <a:pt x="270" y="110"/>
                  </a:lnTo>
                  <a:lnTo>
                    <a:pt x="267" y="105"/>
                  </a:lnTo>
                  <a:lnTo>
                    <a:pt x="263" y="99"/>
                  </a:lnTo>
                  <a:lnTo>
                    <a:pt x="255" y="93"/>
                  </a:lnTo>
                  <a:lnTo>
                    <a:pt x="249" y="88"/>
                  </a:lnTo>
                  <a:lnTo>
                    <a:pt x="240" y="78"/>
                  </a:lnTo>
                  <a:lnTo>
                    <a:pt x="230" y="72"/>
                  </a:lnTo>
                  <a:lnTo>
                    <a:pt x="221" y="65"/>
                  </a:lnTo>
                  <a:lnTo>
                    <a:pt x="211" y="57"/>
                  </a:lnTo>
                  <a:lnTo>
                    <a:pt x="202" y="50"/>
                  </a:lnTo>
                  <a:lnTo>
                    <a:pt x="192" y="40"/>
                  </a:lnTo>
                  <a:lnTo>
                    <a:pt x="181" y="34"/>
                  </a:lnTo>
                  <a:lnTo>
                    <a:pt x="173" y="29"/>
                  </a:lnTo>
                  <a:lnTo>
                    <a:pt x="164" y="21"/>
                  </a:lnTo>
                  <a:lnTo>
                    <a:pt x="158" y="17"/>
                  </a:lnTo>
                  <a:lnTo>
                    <a:pt x="154" y="14"/>
                  </a:lnTo>
                  <a:lnTo>
                    <a:pt x="151" y="12"/>
                  </a:lnTo>
                  <a:lnTo>
                    <a:pt x="139" y="12"/>
                  </a:lnTo>
                  <a:lnTo>
                    <a:pt x="130" y="19"/>
                  </a:lnTo>
                  <a:lnTo>
                    <a:pt x="120" y="27"/>
                  </a:lnTo>
                  <a:lnTo>
                    <a:pt x="118" y="33"/>
                  </a:lnTo>
                  <a:lnTo>
                    <a:pt x="114" y="33"/>
                  </a:lnTo>
                  <a:lnTo>
                    <a:pt x="111" y="34"/>
                  </a:lnTo>
                  <a:lnTo>
                    <a:pt x="103" y="34"/>
                  </a:lnTo>
                  <a:lnTo>
                    <a:pt x="95" y="38"/>
                  </a:lnTo>
                  <a:lnTo>
                    <a:pt x="86" y="42"/>
                  </a:lnTo>
                  <a:lnTo>
                    <a:pt x="80" y="46"/>
                  </a:lnTo>
                  <a:lnTo>
                    <a:pt x="71" y="50"/>
                  </a:lnTo>
                  <a:lnTo>
                    <a:pt x="69" y="53"/>
                  </a:lnTo>
                  <a:lnTo>
                    <a:pt x="63" y="63"/>
                  </a:lnTo>
                  <a:lnTo>
                    <a:pt x="59" y="74"/>
                  </a:lnTo>
                  <a:lnTo>
                    <a:pt x="54" y="84"/>
                  </a:lnTo>
                  <a:lnTo>
                    <a:pt x="50" y="91"/>
                  </a:lnTo>
                  <a:lnTo>
                    <a:pt x="42" y="93"/>
                  </a:lnTo>
                  <a:lnTo>
                    <a:pt x="36" y="99"/>
                  </a:lnTo>
                  <a:lnTo>
                    <a:pt x="29" y="105"/>
                  </a:lnTo>
                  <a:lnTo>
                    <a:pt x="21" y="112"/>
                  </a:lnTo>
                  <a:lnTo>
                    <a:pt x="12" y="116"/>
                  </a:lnTo>
                  <a:lnTo>
                    <a:pt x="6" y="122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0" y="114"/>
                  </a:lnTo>
                  <a:lnTo>
                    <a:pt x="19" y="105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33" y="88"/>
                  </a:lnTo>
                  <a:lnTo>
                    <a:pt x="36" y="78"/>
                  </a:lnTo>
                  <a:lnTo>
                    <a:pt x="42" y="71"/>
                  </a:lnTo>
                  <a:lnTo>
                    <a:pt x="44" y="61"/>
                  </a:lnTo>
                  <a:lnTo>
                    <a:pt x="50" y="55"/>
                  </a:lnTo>
                  <a:lnTo>
                    <a:pt x="54" y="48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67" y="40"/>
                  </a:lnTo>
                  <a:lnTo>
                    <a:pt x="74" y="36"/>
                  </a:lnTo>
                  <a:lnTo>
                    <a:pt x="84" y="34"/>
                  </a:lnTo>
                  <a:lnTo>
                    <a:pt x="92" y="31"/>
                  </a:lnTo>
                  <a:lnTo>
                    <a:pt x="99" y="29"/>
                  </a:lnTo>
                  <a:lnTo>
                    <a:pt x="105" y="27"/>
                  </a:lnTo>
                  <a:lnTo>
                    <a:pt x="107" y="27"/>
                  </a:lnTo>
                  <a:lnTo>
                    <a:pt x="111" y="23"/>
                  </a:lnTo>
                  <a:lnTo>
                    <a:pt x="120" y="14"/>
                  </a:lnTo>
                  <a:lnTo>
                    <a:pt x="128" y="8"/>
                  </a:lnTo>
                  <a:lnTo>
                    <a:pt x="135" y="4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60" y="4"/>
                  </a:lnTo>
                  <a:lnTo>
                    <a:pt x="166" y="8"/>
                  </a:lnTo>
                  <a:lnTo>
                    <a:pt x="175" y="14"/>
                  </a:lnTo>
                  <a:lnTo>
                    <a:pt x="185" y="21"/>
                  </a:lnTo>
                  <a:lnTo>
                    <a:pt x="196" y="29"/>
                  </a:lnTo>
                  <a:lnTo>
                    <a:pt x="206" y="38"/>
                  </a:lnTo>
                  <a:lnTo>
                    <a:pt x="219" y="50"/>
                  </a:lnTo>
                  <a:lnTo>
                    <a:pt x="230" y="57"/>
                  </a:lnTo>
                  <a:lnTo>
                    <a:pt x="240" y="67"/>
                  </a:lnTo>
                  <a:lnTo>
                    <a:pt x="249" y="76"/>
                  </a:lnTo>
                  <a:lnTo>
                    <a:pt x="259" y="84"/>
                  </a:lnTo>
                  <a:lnTo>
                    <a:pt x="267" y="91"/>
                  </a:lnTo>
                  <a:lnTo>
                    <a:pt x="274" y="99"/>
                  </a:lnTo>
                  <a:lnTo>
                    <a:pt x="280" y="103"/>
                  </a:lnTo>
                  <a:lnTo>
                    <a:pt x="282" y="109"/>
                  </a:lnTo>
                  <a:lnTo>
                    <a:pt x="282" y="112"/>
                  </a:lnTo>
                  <a:lnTo>
                    <a:pt x="284" y="120"/>
                  </a:lnTo>
                  <a:lnTo>
                    <a:pt x="282" y="126"/>
                  </a:lnTo>
                  <a:lnTo>
                    <a:pt x="280" y="133"/>
                  </a:lnTo>
                  <a:lnTo>
                    <a:pt x="274" y="139"/>
                  </a:lnTo>
                  <a:lnTo>
                    <a:pt x="270" y="145"/>
                  </a:lnTo>
                  <a:lnTo>
                    <a:pt x="265" y="149"/>
                  </a:lnTo>
                  <a:lnTo>
                    <a:pt x="263" y="149"/>
                  </a:lnTo>
                  <a:lnTo>
                    <a:pt x="257" y="149"/>
                  </a:lnTo>
                  <a:lnTo>
                    <a:pt x="249" y="147"/>
                  </a:lnTo>
                  <a:lnTo>
                    <a:pt x="244" y="145"/>
                  </a:lnTo>
                  <a:lnTo>
                    <a:pt x="236" y="143"/>
                  </a:lnTo>
                  <a:lnTo>
                    <a:pt x="227" y="139"/>
                  </a:lnTo>
                  <a:lnTo>
                    <a:pt x="219" y="133"/>
                  </a:lnTo>
                  <a:lnTo>
                    <a:pt x="209" y="126"/>
                  </a:lnTo>
                  <a:lnTo>
                    <a:pt x="202" y="116"/>
                  </a:lnTo>
                  <a:lnTo>
                    <a:pt x="171" y="88"/>
                  </a:lnTo>
                  <a:lnTo>
                    <a:pt x="173" y="90"/>
                  </a:lnTo>
                  <a:lnTo>
                    <a:pt x="175" y="93"/>
                  </a:lnTo>
                  <a:lnTo>
                    <a:pt x="179" y="101"/>
                  </a:lnTo>
                  <a:lnTo>
                    <a:pt x="183" y="107"/>
                  </a:lnTo>
                  <a:lnTo>
                    <a:pt x="189" y="114"/>
                  </a:lnTo>
                  <a:lnTo>
                    <a:pt x="192" y="124"/>
                  </a:lnTo>
                  <a:lnTo>
                    <a:pt x="200" y="133"/>
                  </a:lnTo>
                  <a:lnTo>
                    <a:pt x="204" y="143"/>
                  </a:lnTo>
                  <a:lnTo>
                    <a:pt x="209" y="152"/>
                  </a:lnTo>
                  <a:lnTo>
                    <a:pt x="213" y="160"/>
                  </a:lnTo>
                  <a:lnTo>
                    <a:pt x="219" y="169"/>
                  </a:lnTo>
                  <a:lnTo>
                    <a:pt x="221" y="175"/>
                  </a:lnTo>
                  <a:lnTo>
                    <a:pt x="225" y="183"/>
                  </a:lnTo>
                  <a:lnTo>
                    <a:pt x="227" y="188"/>
                  </a:lnTo>
                  <a:lnTo>
                    <a:pt x="228" y="194"/>
                  </a:lnTo>
                  <a:lnTo>
                    <a:pt x="227" y="200"/>
                  </a:lnTo>
                  <a:lnTo>
                    <a:pt x="227" y="206"/>
                  </a:lnTo>
                  <a:lnTo>
                    <a:pt x="223" y="211"/>
                  </a:lnTo>
                  <a:lnTo>
                    <a:pt x="221" y="217"/>
                  </a:lnTo>
                  <a:lnTo>
                    <a:pt x="213" y="223"/>
                  </a:lnTo>
                  <a:lnTo>
                    <a:pt x="208" y="228"/>
                  </a:lnTo>
                  <a:lnTo>
                    <a:pt x="200" y="230"/>
                  </a:lnTo>
                  <a:lnTo>
                    <a:pt x="192" y="232"/>
                  </a:lnTo>
                  <a:lnTo>
                    <a:pt x="185" y="232"/>
                  </a:lnTo>
                  <a:lnTo>
                    <a:pt x="183" y="232"/>
                  </a:lnTo>
                  <a:lnTo>
                    <a:pt x="181" y="234"/>
                  </a:lnTo>
                  <a:lnTo>
                    <a:pt x="181" y="240"/>
                  </a:lnTo>
                  <a:lnTo>
                    <a:pt x="177" y="245"/>
                  </a:lnTo>
                  <a:lnTo>
                    <a:pt x="171" y="253"/>
                  </a:lnTo>
                  <a:lnTo>
                    <a:pt x="164" y="253"/>
                  </a:lnTo>
                  <a:lnTo>
                    <a:pt x="156" y="251"/>
                  </a:lnTo>
                  <a:lnTo>
                    <a:pt x="151" y="249"/>
                  </a:lnTo>
                  <a:lnTo>
                    <a:pt x="145" y="247"/>
                  </a:lnTo>
                  <a:lnTo>
                    <a:pt x="135" y="242"/>
                  </a:lnTo>
                  <a:lnTo>
                    <a:pt x="133" y="240"/>
                  </a:lnTo>
                  <a:lnTo>
                    <a:pt x="133" y="240"/>
                  </a:lnTo>
                  <a:lnTo>
                    <a:pt x="132" y="247"/>
                  </a:lnTo>
                  <a:lnTo>
                    <a:pt x="128" y="249"/>
                  </a:lnTo>
                  <a:lnTo>
                    <a:pt x="124" y="251"/>
                  </a:lnTo>
                  <a:lnTo>
                    <a:pt x="118" y="253"/>
                  </a:lnTo>
                  <a:lnTo>
                    <a:pt x="113" y="253"/>
                  </a:lnTo>
                  <a:lnTo>
                    <a:pt x="101" y="249"/>
                  </a:lnTo>
                  <a:lnTo>
                    <a:pt x="92" y="244"/>
                  </a:lnTo>
                  <a:lnTo>
                    <a:pt x="80" y="234"/>
                  </a:lnTo>
                  <a:lnTo>
                    <a:pt x="73" y="225"/>
                  </a:lnTo>
                  <a:lnTo>
                    <a:pt x="65" y="213"/>
                  </a:lnTo>
                  <a:lnTo>
                    <a:pt x="59" y="204"/>
                  </a:lnTo>
                  <a:lnTo>
                    <a:pt x="55" y="198"/>
                  </a:lnTo>
                  <a:lnTo>
                    <a:pt x="55" y="196"/>
                  </a:lnTo>
                  <a:lnTo>
                    <a:pt x="63" y="183"/>
                  </a:lnTo>
                  <a:lnTo>
                    <a:pt x="63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9" name="Freeform 73"/>
            <p:cNvSpPr>
              <a:spLocks/>
            </p:cNvSpPr>
            <p:nvPr/>
          </p:nvSpPr>
          <p:spPr bwMode="auto">
            <a:xfrm>
              <a:off x="2879" y="2452"/>
              <a:ext cx="56" cy="192"/>
            </a:xfrm>
            <a:custGeom>
              <a:avLst/>
              <a:gdLst>
                <a:gd name="T0" fmla="*/ 76 w 112"/>
                <a:gd name="T1" fmla="*/ 9 h 384"/>
                <a:gd name="T2" fmla="*/ 80 w 112"/>
                <a:gd name="T3" fmla="*/ 21 h 384"/>
                <a:gd name="T4" fmla="*/ 86 w 112"/>
                <a:gd name="T5" fmla="*/ 40 h 384"/>
                <a:gd name="T6" fmla="*/ 88 w 112"/>
                <a:gd name="T7" fmla="*/ 51 h 384"/>
                <a:gd name="T8" fmla="*/ 91 w 112"/>
                <a:gd name="T9" fmla="*/ 65 h 384"/>
                <a:gd name="T10" fmla="*/ 91 w 112"/>
                <a:gd name="T11" fmla="*/ 78 h 384"/>
                <a:gd name="T12" fmla="*/ 93 w 112"/>
                <a:gd name="T13" fmla="*/ 93 h 384"/>
                <a:gd name="T14" fmla="*/ 93 w 112"/>
                <a:gd name="T15" fmla="*/ 110 h 384"/>
                <a:gd name="T16" fmla="*/ 93 w 112"/>
                <a:gd name="T17" fmla="*/ 127 h 384"/>
                <a:gd name="T18" fmla="*/ 93 w 112"/>
                <a:gd name="T19" fmla="*/ 144 h 384"/>
                <a:gd name="T20" fmla="*/ 91 w 112"/>
                <a:gd name="T21" fmla="*/ 163 h 384"/>
                <a:gd name="T22" fmla="*/ 88 w 112"/>
                <a:gd name="T23" fmla="*/ 182 h 384"/>
                <a:gd name="T24" fmla="*/ 84 w 112"/>
                <a:gd name="T25" fmla="*/ 203 h 384"/>
                <a:gd name="T26" fmla="*/ 76 w 112"/>
                <a:gd name="T27" fmla="*/ 222 h 384"/>
                <a:gd name="T28" fmla="*/ 71 w 112"/>
                <a:gd name="T29" fmla="*/ 239 h 384"/>
                <a:gd name="T30" fmla="*/ 63 w 112"/>
                <a:gd name="T31" fmla="*/ 255 h 384"/>
                <a:gd name="T32" fmla="*/ 55 w 112"/>
                <a:gd name="T33" fmla="*/ 272 h 384"/>
                <a:gd name="T34" fmla="*/ 50 w 112"/>
                <a:gd name="T35" fmla="*/ 285 h 384"/>
                <a:gd name="T36" fmla="*/ 42 w 112"/>
                <a:gd name="T37" fmla="*/ 296 h 384"/>
                <a:gd name="T38" fmla="*/ 29 w 112"/>
                <a:gd name="T39" fmla="*/ 319 h 384"/>
                <a:gd name="T40" fmla="*/ 17 w 112"/>
                <a:gd name="T41" fmla="*/ 335 h 384"/>
                <a:gd name="T42" fmla="*/ 8 w 112"/>
                <a:gd name="T43" fmla="*/ 346 h 384"/>
                <a:gd name="T44" fmla="*/ 0 w 112"/>
                <a:gd name="T45" fmla="*/ 355 h 384"/>
                <a:gd name="T46" fmla="*/ 17 w 112"/>
                <a:gd name="T47" fmla="*/ 382 h 384"/>
                <a:gd name="T48" fmla="*/ 29 w 112"/>
                <a:gd name="T49" fmla="*/ 365 h 384"/>
                <a:gd name="T50" fmla="*/ 42 w 112"/>
                <a:gd name="T51" fmla="*/ 346 h 384"/>
                <a:gd name="T52" fmla="*/ 53 w 112"/>
                <a:gd name="T53" fmla="*/ 331 h 384"/>
                <a:gd name="T54" fmla="*/ 59 w 112"/>
                <a:gd name="T55" fmla="*/ 317 h 384"/>
                <a:gd name="T56" fmla="*/ 67 w 112"/>
                <a:gd name="T57" fmla="*/ 304 h 384"/>
                <a:gd name="T58" fmla="*/ 74 w 112"/>
                <a:gd name="T59" fmla="*/ 289 h 384"/>
                <a:gd name="T60" fmla="*/ 82 w 112"/>
                <a:gd name="T61" fmla="*/ 274 h 384"/>
                <a:gd name="T62" fmla="*/ 88 w 112"/>
                <a:gd name="T63" fmla="*/ 255 h 384"/>
                <a:gd name="T64" fmla="*/ 93 w 112"/>
                <a:gd name="T65" fmla="*/ 238 h 384"/>
                <a:gd name="T66" fmla="*/ 101 w 112"/>
                <a:gd name="T67" fmla="*/ 217 h 384"/>
                <a:gd name="T68" fmla="*/ 105 w 112"/>
                <a:gd name="T69" fmla="*/ 198 h 384"/>
                <a:gd name="T70" fmla="*/ 109 w 112"/>
                <a:gd name="T71" fmla="*/ 177 h 384"/>
                <a:gd name="T72" fmla="*/ 110 w 112"/>
                <a:gd name="T73" fmla="*/ 156 h 384"/>
                <a:gd name="T74" fmla="*/ 112 w 112"/>
                <a:gd name="T75" fmla="*/ 137 h 384"/>
                <a:gd name="T76" fmla="*/ 112 w 112"/>
                <a:gd name="T77" fmla="*/ 118 h 384"/>
                <a:gd name="T78" fmla="*/ 112 w 112"/>
                <a:gd name="T79" fmla="*/ 101 h 384"/>
                <a:gd name="T80" fmla="*/ 110 w 112"/>
                <a:gd name="T81" fmla="*/ 85 h 384"/>
                <a:gd name="T82" fmla="*/ 109 w 112"/>
                <a:gd name="T83" fmla="*/ 70 h 384"/>
                <a:gd name="T84" fmla="*/ 107 w 112"/>
                <a:gd name="T85" fmla="*/ 55 h 384"/>
                <a:gd name="T86" fmla="*/ 105 w 112"/>
                <a:gd name="T87" fmla="*/ 42 h 384"/>
                <a:gd name="T88" fmla="*/ 103 w 112"/>
                <a:gd name="T89" fmla="*/ 25 h 384"/>
                <a:gd name="T90" fmla="*/ 99 w 112"/>
                <a:gd name="T91" fmla="*/ 8 h 384"/>
                <a:gd name="T92" fmla="*/ 97 w 112"/>
                <a:gd name="T93" fmla="*/ 0 h 384"/>
                <a:gd name="T94" fmla="*/ 74 w 112"/>
                <a:gd name="T95" fmla="*/ 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" h="384">
                  <a:moveTo>
                    <a:pt x="74" y="6"/>
                  </a:moveTo>
                  <a:lnTo>
                    <a:pt x="76" y="9"/>
                  </a:lnTo>
                  <a:lnTo>
                    <a:pt x="76" y="15"/>
                  </a:lnTo>
                  <a:lnTo>
                    <a:pt x="80" y="21"/>
                  </a:lnTo>
                  <a:lnTo>
                    <a:pt x="82" y="2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8" y="51"/>
                  </a:lnTo>
                  <a:lnTo>
                    <a:pt x="88" y="59"/>
                  </a:lnTo>
                  <a:lnTo>
                    <a:pt x="91" y="65"/>
                  </a:lnTo>
                  <a:lnTo>
                    <a:pt x="91" y="70"/>
                  </a:lnTo>
                  <a:lnTo>
                    <a:pt x="91" y="78"/>
                  </a:lnTo>
                  <a:lnTo>
                    <a:pt x="91" y="85"/>
                  </a:lnTo>
                  <a:lnTo>
                    <a:pt x="93" y="93"/>
                  </a:lnTo>
                  <a:lnTo>
                    <a:pt x="93" y="101"/>
                  </a:lnTo>
                  <a:lnTo>
                    <a:pt x="93" y="110"/>
                  </a:lnTo>
                  <a:lnTo>
                    <a:pt x="93" y="118"/>
                  </a:lnTo>
                  <a:lnTo>
                    <a:pt x="93" y="127"/>
                  </a:lnTo>
                  <a:lnTo>
                    <a:pt x="93" y="135"/>
                  </a:lnTo>
                  <a:lnTo>
                    <a:pt x="93" y="144"/>
                  </a:lnTo>
                  <a:lnTo>
                    <a:pt x="91" y="152"/>
                  </a:lnTo>
                  <a:lnTo>
                    <a:pt x="91" y="163"/>
                  </a:lnTo>
                  <a:lnTo>
                    <a:pt x="88" y="173"/>
                  </a:lnTo>
                  <a:lnTo>
                    <a:pt x="88" y="182"/>
                  </a:lnTo>
                  <a:lnTo>
                    <a:pt x="86" y="194"/>
                  </a:lnTo>
                  <a:lnTo>
                    <a:pt x="84" y="203"/>
                  </a:lnTo>
                  <a:lnTo>
                    <a:pt x="80" y="213"/>
                  </a:lnTo>
                  <a:lnTo>
                    <a:pt x="76" y="222"/>
                  </a:lnTo>
                  <a:lnTo>
                    <a:pt x="74" y="230"/>
                  </a:lnTo>
                  <a:lnTo>
                    <a:pt x="71" y="239"/>
                  </a:lnTo>
                  <a:lnTo>
                    <a:pt x="67" y="247"/>
                  </a:lnTo>
                  <a:lnTo>
                    <a:pt x="63" y="255"/>
                  </a:lnTo>
                  <a:lnTo>
                    <a:pt x="59" y="264"/>
                  </a:lnTo>
                  <a:lnTo>
                    <a:pt x="55" y="272"/>
                  </a:lnTo>
                  <a:lnTo>
                    <a:pt x="53" y="277"/>
                  </a:lnTo>
                  <a:lnTo>
                    <a:pt x="50" y="285"/>
                  </a:lnTo>
                  <a:lnTo>
                    <a:pt x="46" y="291"/>
                  </a:lnTo>
                  <a:lnTo>
                    <a:pt x="42" y="296"/>
                  </a:lnTo>
                  <a:lnTo>
                    <a:pt x="36" y="308"/>
                  </a:lnTo>
                  <a:lnTo>
                    <a:pt x="29" y="319"/>
                  </a:lnTo>
                  <a:lnTo>
                    <a:pt x="23" y="327"/>
                  </a:lnTo>
                  <a:lnTo>
                    <a:pt x="17" y="335"/>
                  </a:lnTo>
                  <a:lnTo>
                    <a:pt x="12" y="340"/>
                  </a:lnTo>
                  <a:lnTo>
                    <a:pt x="8" y="346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15" y="384"/>
                  </a:lnTo>
                  <a:lnTo>
                    <a:pt x="17" y="382"/>
                  </a:lnTo>
                  <a:lnTo>
                    <a:pt x="25" y="373"/>
                  </a:lnTo>
                  <a:lnTo>
                    <a:pt x="29" y="365"/>
                  </a:lnTo>
                  <a:lnTo>
                    <a:pt x="36" y="357"/>
                  </a:lnTo>
                  <a:lnTo>
                    <a:pt x="42" y="346"/>
                  </a:lnTo>
                  <a:lnTo>
                    <a:pt x="50" y="338"/>
                  </a:lnTo>
                  <a:lnTo>
                    <a:pt x="53" y="331"/>
                  </a:lnTo>
                  <a:lnTo>
                    <a:pt x="55" y="325"/>
                  </a:lnTo>
                  <a:lnTo>
                    <a:pt x="59" y="317"/>
                  </a:lnTo>
                  <a:lnTo>
                    <a:pt x="63" y="312"/>
                  </a:lnTo>
                  <a:lnTo>
                    <a:pt x="67" y="304"/>
                  </a:lnTo>
                  <a:lnTo>
                    <a:pt x="71" y="296"/>
                  </a:lnTo>
                  <a:lnTo>
                    <a:pt x="74" y="289"/>
                  </a:lnTo>
                  <a:lnTo>
                    <a:pt x="80" y="281"/>
                  </a:lnTo>
                  <a:lnTo>
                    <a:pt x="82" y="274"/>
                  </a:lnTo>
                  <a:lnTo>
                    <a:pt x="86" y="264"/>
                  </a:lnTo>
                  <a:lnTo>
                    <a:pt x="88" y="255"/>
                  </a:lnTo>
                  <a:lnTo>
                    <a:pt x="91" y="247"/>
                  </a:lnTo>
                  <a:lnTo>
                    <a:pt x="93" y="238"/>
                  </a:lnTo>
                  <a:lnTo>
                    <a:pt x="97" y="228"/>
                  </a:lnTo>
                  <a:lnTo>
                    <a:pt x="101" y="217"/>
                  </a:lnTo>
                  <a:lnTo>
                    <a:pt x="105" y="209"/>
                  </a:lnTo>
                  <a:lnTo>
                    <a:pt x="105" y="198"/>
                  </a:lnTo>
                  <a:lnTo>
                    <a:pt x="107" y="188"/>
                  </a:lnTo>
                  <a:lnTo>
                    <a:pt x="109" y="177"/>
                  </a:lnTo>
                  <a:lnTo>
                    <a:pt x="110" y="167"/>
                  </a:lnTo>
                  <a:lnTo>
                    <a:pt x="110" y="156"/>
                  </a:lnTo>
                  <a:lnTo>
                    <a:pt x="112" y="146"/>
                  </a:lnTo>
                  <a:lnTo>
                    <a:pt x="112" y="137"/>
                  </a:lnTo>
                  <a:lnTo>
                    <a:pt x="112" y="129"/>
                  </a:lnTo>
                  <a:lnTo>
                    <a:pt x="112" y="118"/>
                  </a:lnTo>
                  <a:lnTo>
                    <a:pt x="112" y="110"/>
                  </a:lnTo>
                  <a:lnTo>
                    <a:pt x="112" y="101"/>
                  </a:lnTo>
                  <a:lnTo>
                    <a:pt x="112" y="93"/>
                  </a:lnTo>
                  <a:lnTo>
                    <a:pt x="110" y="85"/>
                  </a:lnTo>
                  <a:lnTo>
                    <a:pt x="110" y="76"/>
                  </a:lnTo>
                  <a:lnTo>
                    <a:pt x="109" y="70"/>
                  </a:lnTo>
                  <a:lnTo>
                    <a:pt x="109" y="63"/>
                  </a:lnTo>
                  <a:lnTo>
                    <a:pt x="107" y="55"/>
                  </a:lnTo>
                  <a:lnTo>
                    <a:pt x="107" y="47"/>
                  </a:lnTo>
                  <a:lnTo>
                    <a:pt x="105" y="42"/>
                  </a:lnTo>
                  <a:lnTo>
                    <a:pt x="105" y="36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9" y="8"/>
                  </a:lnTo>
                  <a:lnTo>
                    <a:pt x="97" y="4"/>
                  </a:lnTo>
                  <a:lnTo>
                    <a:pt x="97" y="0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0" name="Freeform 74"/>
            <p:cNvSpPr>
              <a:spLocks/>
            </p:cNvSpPr>
            <p:nvPr/>
          </p:nvSpPr>
          <p:spPr bwMode="auto">
            <a:xfrm>
              <a:off x="2954" y="2439"/>
              <a:ext cx="102" cy="154"/>
            </a:xfrm>
            <a:custGeom>
              <a:avLst/>
              <a:gdLst>
                <a:gd name="T0" fmla="*/ 0 w 206"/>
                <a:gd name="T1" fmla="*/ 17 h 308"/>
                <a:gd name="T2" fmla="*/ 6 w 206"/>
                <a:gd name="T3" fmla="*/ 33 h 308"/>
                <a:gd name="T4" fmla="*/ 12 w 206"/>
                <a:gd name="T5" fmla="*/ 50 h 308"/>
                <a:gd name="T6" fmla="*/ 19 w 206"/>
                <a:gd name="T7" fmla="*/ 71 h 308"/>
                <a:gd name="T8" fmla="*/ 27 w 206"/>
                <a:gd name="T9" fmla="*/ 88 h 308"/>
                <a:gd name="T10" fmla="*/ 33 w 206"/>
                <a:gd name="T11" fmla="*/ 101 h 308"/>
                <a:gd name="T12" fmla="*/ 38 w 206"/>
                <a:gd name="T13" fmla="*/ 114 h 308"/>
                <a:gd name="T14" fmla="*/ 44 w 206"/>
                <a:gd name="T15" fmla="*/ 128 h 308"/>
                <a:gd name="T16" fmla="*/ 50 w 206"/>
                <a:gd name="T17" fmla="*/ 141 h 308"/>
                <a:gd name="T18" fmla="*/ 56 w 206"/>
                <a:gd name="T19" fmla="*/ 156 h 308"/>
                <a:gd name="T20" fmla="*/ 61 w 206"/>
                <a:gd name="T21" fmla="*/ 168 h 308"/>
                <a:gd name="T22" fmla="*/ 67 w 206"/>
                <a:gd name="T23" fmla="*/ 183 h 308"/>
                <a:gd name="T24" fmla="*/ 73 w 206"/>
                <a:gd name="T25" fmla="*/ 196 h 308"/>
                <a:gd name="T26" fmla="*/ 78 w 206"/>
                <a:gd name="T27" fmla="*/ 209 h 308"/>
                <a:gd name="T28" fmla="*/ 88 w 206"/>
                <a:gd name="T29" fmla="*/ 228 h 308"/>
                <a:gd name="T30" fmla="*/ 99 w 206"/>
                <a:gd name="T31" fmla="*/ 253 h 308"/>
                <a:gd name="T32" fmla="*/ 109 w 206"/>
                <a:gd name="T33" fmla="*/ 272 h 308"/>
                <a:gd name="T34" fmla="*/ 116 w 206"/>
                <a:gd name="T35" fmla="*/ 289 h 308"/>
                <a:gd name="T36" fmla="*/ 126 w 206"/>
                <a:gd name="T37" fmla="*/ 304 h 308"/>
                <a:gd name="T38" fmla="*/ 133 w 206"/>
                <a:gd name="T39" fmla="*/ 303 h 308"/>
                <a:gd name="T40" fmla="*/ 139 w 206"/>
                <a:gd name="T41" fmla="*/ 285 h 308"/>
                <a:gd name="T42" fmla="*/ 145 w 206"/>
                <a:gd name="T43" fmla="*/ 266 h 308"/>
                <a:gd name="T44" fmla="*/ 151 w 206"/>
                <a:gd name="T45" fmla="*/ 244 h 308"/>
                <a:gd name="T46" fmla="*/ 154 w 206"/>
                <a:gd name="T47" fmla="*/ 227 h 308"/>
                <a:gd name="T48" fmla="*/ 158 w 206"/>
                <a:gd name="T49" fmla="*/ 213 h 308"/>
                <a:gd name="T50" fmla="*/ 160 w 206"/>
                <a:gd name="T51" fmla="*/ 200 h 308"/>
                <a:gd name="T52" fmla="*/ 164 w 206"/>
                <a:gd name="T53" fmla="*/ 187 h 308"/>
                <a:gd name="T54" fmla="*/ 168 w 206"/>
                <a:gd name="T55" fmla="*/ 173 h 308"/>
                <a:gd name="T56" fmla="*/ 172 w 206"/>
                <a:gd name="T57" fmla="*/ 158 h 308"/>
                <a:gd name="T58" fmla="*/ 173 w 206"/>
                <a:gd name="T59" fmla="*/ 145 h 308"/>
                <a:gd name="T60" fmla="*/ 177 w 206"/>
                <a:gd name="T61" fmla="*/ 131 h 308"/>
                <a:gd name="T62" fmla="*/ 179 w 206"/>
                <a:gd name="T63" fmla="*/ 118 h 308"/>
                <a:gd name="T64" fmla="*/ 183 w 206"/>
                <a:gd name="T65" fmla="*/ 103 h 308"/>
                <a:gd name="T66" fmla="*/ 185 w 206"/>
                <a:gd name="T67" fmla="*/ 90 h 308"/>
                <a:gd name="T68" fmla="*/ 187 w 206"/>
                <a:gd name="T69" fmla="*/ 76 h 308"/>
                <a:gd name="T70" fmla="*/ 192 w 206"/>
                <a:gd name="T71" fmla="*/ 59 h 308"/>
                <a:gd name="T72" fmla="*/ 196 w 206"/>
                <a:gd name="T73" fmla="*/ 38 h 308"/>
                <a:gd name="T74" fmla="*/ 200 w 206"/>
                <a:gd name="T75" fmla="*/ 21 h 308"/>
                <a:gd name="T76" fmla="*/ 206 w 206"/>
                <a:gd name="T77" fmla="*/ 4 h 308"/>
                <a:gd name="T78" fmla="*/ 185 w 206"/>
                <a:gd name="T79" fmla="*/ 0 h 308"/>
                <a:gd name="T80" fmla="*/ 19 w 206"/>
                <a:gd name="T81" fmla="*/ 8 h 308"/>
                <a:gd name="T82" fmla="*/ 0 w 206"/>
                <a:gd name="T83" fmla="*/ 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6" h="308">
                  <a:moveTo>
                    <a:pt x="0" y="16"/>
                  </a:moveTo>
                  <a:lnTo>
                    <a:pt x="0" y="17"/>
                  </a:lnTo>
                  <a:lnTo>
                    <a:pt x="4" y="27"/>
                  </a:lnTo>
                  <a:lnTo>
                    <a:pt x="6" y="33"/>
                  </a:lnTo>
                  <a:lnTo>
                    <a:pt x="8" y="42"/>
                  </a:lnTo>
                  <a:lnTo>
                    <a:pt x="12" y="50"/>
                  </a:lnTo>
                  <a:lnTo>
                    <a:pt x="18" y="61"/>
                  </a:lnTo>
                  <a:lnTo>
                    <a:pt x="19" y="71"/>
                  </a:lnTo>
                  <a:lnTo>
                    <a:pt x="25" y="82"/>
                  </a:lnTo>
                  <a:lnTo>
                    <a:pt x="27" y="88"/>
                  </a:lnTo>
                  <a:lnTo>
                    <a:pt x="29" y="93"/>
                  </a:lnTo>
                  <a:lnTo>
                    <a:pt x="33" y="101"/>
                  </a:lnTo>
                  <a:lnTo>
                    <a:pt x="37" y="109"/>
                  </a:lnTo>
                  <a:lnTo>
                    <a:pt x="38" y="114"/>
                  </a:lnTo>
                  <a:lnTo>
                    <a:pt x="40" y="120"/>
                  </a:lnTo>
                  <a:lnTo>
                    <a:pt x="44" y="128"/>
                  </a:lnTo>
                  <a:lnTo>
                    <a:pt x="46" y="135"/>
                  </a:lnTo>
                  <a:lnTo>
                    <a:pt x="50" y="141"/>
                  </a:lnTo>
                  <a:lnTo>
                    <a:pt x="52" y="149"/>
                  </a:lnTo>
                  <a:lnTo>
                    <a:pt x="56" y="156"/>
                  </a:lnTo>
                  <a:lnTo>
                    <a:pt x="59" y="162"/>
                  </a:lnTo>
                  <a:lnTo>
                    <a:pt x="61" y="168"/>
                  </a:lnTo>
                  <a:lnTo>
                    <a:pt x="65" y="175"/>
                  </a:lnTo>
                  <a:lnTo>
                    <a:pt x="67" y="183"/>
                  </a:lnTo>
                  <a:lnTo>
                    <a:pt x="71" y="189"/>
                  </a:lnTo>
                  <a:lnTo>
                    <a:pt x="73" y="196"/>
                  </a:lnTo>
                  <a:lnTo>
                    <a:pt x="76" y="204"/>
                  </a:lnTo>
                  <a:lnTo>
                    <a:pt x="78" y="209"/>
                  </a:lnTo>
                  <a:lnTo>
                    <a:pt x="82" y="217"/>
                  </a:lnTo>
                  <a:lnTo>
                    <a:pt x="88" y="228"/>
                  </a:lnTo>
                  <a:lnTo>
                    <a:pt x="94" y="242"/>
                  </a:lnTo>
                  <a:lnTo>
                    <a:pt x="99" y="253"/>
                  </a:lnTo>
                  <a:lnTo>
                    <a:pt x="105" y="265"/>
                  </a:lnTo>
                  <a:lnTo>
                    <a:pt x="109" y="272"/>
                  </a:lnTo>
                  <a:lnTo>
                    <a:pt x="113" y="282"/>
                  </a:lnTo>
                  <a:lnTo>
                    <a:pt x="116" y="289"/>
                  </a:lnTo>
                  <a:lnTo>
                    <a:pt x="120" y="297"/>
                  </a:lnTo>
                  <a:lnTo>
                    <a:pt x="126" y="304"/>
                  </a:lnTo>
                  <a:lnTo>
                    <a:pt x="132" y="308"/>
                  </a:lnTo>
                  <a:lnTo>
                    <a:pt x="133" y="303"/>
                  </a:lnTo>
                  <a:lnTo>
                    <a:pt x="137" y="293"/>
                  </a:lnTo>
                  <a:lnTo>
                    <a:pt x="139" y="285"/>
                  </a:lnTo>
                  <a:lnTo>
                    <a:pt x="141" y="276"/>
                  </a:lnTo>
                  <a:lnTo>
                    <a:pt x="145" y="266"/>
                  </a:lnTo>
                  <a:lnTo>
                    <a:pt x="149" y="257"/>
                  </a:lnTo>
                  <a:lnTo>
                    <a:pt x="151" y="244"/>
                  </a:lnTo>
                  <a:lnTo>
                    <a:pt x="152" y="232"/>
                  </a:lnTo>
                  <a:lnTo>
                    <a:pt x="154" y="227"/>
                  </a:lnTo>
                  <a:lnTo>
                    <a:pt x="156" y="221"/>
                  </a:lnTo>
                  <a:lnTo>
                    <a:pt x="158" y="213"/>
                  </a:lnTo>
                  <a:lnTo>
                    <a:pt x="160" y="208"/>
                  </a:lnTo>
                  <a:lnTo>
                    <a:pt x="160" y="200"/>
                  </a:lnTo>
                  <a:lnTo>
                    <a:pt x="164" y="194"/>
                  </a:lnTo>
                  <a:lnTo>
                    <a:pt x="164" y="187"/>
                  </a:lnTo>
                  <a:lnTo>
                    <a:pt x="168" y="179"/>
                  </a:lnTo>
                  <a:lnTo>
                    <a:pt x="168" y="173"/>
                  </a:lnTo>
                  <a:lnTo>
                    <a:pt x="170" y="166"/>
                  </a:lnTo>
                  <a:lnTo>
                    <a:pt x="172" y="158"/>
                  </a:lnTo>
                  <a:lnTo>
                    <a:pt x="173" y="152"/>
                  </a:lnTo>
                  <a:lnTo>
                    <a:pt x="173" y="145"/>
                  </a:lnTo>
                  <a:lnTo>
                    <a:pt x="175" y="139"/>
                  </a:lnTo>
                  <a:lnTo>
                    <a:pt x="177" y="131"/>
                  </a:lnTo>
                  <a:lnTo>
                    <a:pt x="179" y="124"/>
                  </a:lnTo>
                  <a:lnTo>
                    <a:pt x="179" y="118"/>
                  </a:lnTo>
                  <a:lnTo>
                    <a:pt x="181" y="111"/>
                  </a:lnTo>
                  <a:lnTo>
                    <a:pt x="183" y="103"/>
                  </a:lnTo>
                  <a:lnTo>
                    <a:pt x="185" y="97"/>
                  </a:lnTo>
                  <a:lnTo>
                    <a:pt x="185" y="90"/>
                  </a:lnTo>
                  <a:lnTo>
                    <a:pt x="187" y="82"/>
                  </a:lnTo>
                  <a:lnTo>
                    <a:pt x="187" y="76"/>
                  </a:lnTo>
                  <a:lnTo>
                    <a:pt x="191" y="71"/>
                  </a:lnTo>
                  <a:lnTo>
                    <a:pt x="192" y="59"/>
                  </a:lnTo>
                  <a:lnTo>
                    <a:pt x="196" y="48"/>
                  </a:lnTo>
                  <a:lnTo>
                    <a:pt x="196" y="38"/>
                  </a:lnTo>
                  <a:lnTo>
                    <a:pt x="200" y="29"/>
                  </a:lnTo>
                  <a:lnTo>
                    <a:pt x="200" y="21"/>
                  </a:lnTo>
                  <a:lnTo>
                    <a:pt x="202" y="16"/>
                  </a:lnTo>
                  <a:lnTo>
                    <a:pt x="206" y="4"/>
                  </a:lnTo>
                  <a:lnTo>
                    <a:pt x="206" y="2"/>
                  </a:lnTo>
                  <a:lnTo>
                    <a:pt x="185" y="0"/>
                  </a:lnTo>
                  <a:lnTo>
                    <a:pt x="126" y="261"/>
                  </a:lnTo>
                  <a:lnTo>
                    <a:pt x="19" y="8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1" name="Freeform 75"/>
            <p:cNvSpPr>
              <a:spLocks/>
            </p:cNvSpPr>
            <p:nvPr/>
          </p:nvSpPr>
          <p:spPr bwMode="auto">
            <a:xfrm>
              <a:off x="3040" y="2424"/>
              <a:ext cx="511" cy="125"/>
            </a:xfrm>
            <a:custGeom>
              <a:avLst/>
              <a:gdLst>
                <a:gd name="T0" fmla="*/ 33 w 1021"/>
                <a:gd name="T1" fmla="*/ 17 h 251"/>
                <a:gd name="T2" fmla="*/ 69 w 1021"/>
                <a:gd name="T3" fmla="*/ 19 h 251"/>
                <a:gd name="T4" fmla="*/ 111 w 1021"/>
                <a:gd name="T5" fmla="*/ 28 h 251"/>
                <a:gd name="T6" fmla="*/ 147 w 1021"/>
                <a:gd name="T7" fmla="*/ 55 h 251"/>
                <a:gd name="T8" fmla="*/ 191 w 1021"/>
                <a:gd name="T9" fmla="*/ 91 h 251"/>
                <a:gd name="T10" fmla="*/ 242 w 1021"/>
                <a:gd name="T11" fmla="*/ 137 h 251"/>
                <a:gd name="T12" fmla="*/ 280 w 1021"/>
                <a:gd name="T13" fmla="*/ 163 h 251"/>
                <a:gd name="T14" fmla="*/ 314 w 1021"/>
                <a:gd name="T15" fmla="*/ 182 h 251"/>
                <a:gd name="T16" fmla="*/ 348 w 1021"/>
                <a:gd name="T17" fmla="*/ 203 h 251"/>
                <a:gd name="T18" fmla="*/ 386 w 1021"/>
                <a:gd name="T19" fmla="*/ 222 h 251"/>
                <a:gd name="T20" fmla="*/ 428 w 1021"/>
                <a:gd name="T21" fmla="*/ 236 h 251"/>
                <a:gd name="T22" fmla="*/ 472 w 1021"/>
                <a:gd name="T23" fmla="*/ 247 h 251"/>
                <a:gd name="T24" fmla="*/ 516 w 1021"/>
                <a:gd name="T25" fmla="*/ 251 h 251"/>
                <a:gd name="T26" fmla="*/ 557 w 1021"/>
                <a:gd name="T27" fmla="*/ 249 h 251"/>
                <a:gd name="T28" fmla="*/ 597 w 1021"/>
                <a:gd name="T29" fmla="*/ 245 h 251"/>
                <a:gd name="T30" fmla="*/ 635 w 1021"/>
                <a:gd name="T31" fmla="*/ 236 h 251"/>
                <a:gd name="T32" fmla="*/ 671 w 1021"/>
                <a:gd name="T33" fmla="*/ 226 h 251"/>
                <a:gd name="T34" fmla="*/ 706 w 1021"/>
                <a:gd name="T35" fmla="*/ 213 h 251"/>
                <a:gd name="T36" fmla="*/ 757 w 1021"/>
                <a:gd name="T37" fmla="*/ 190 h 251"/>
                <a:gd name="T38" fmla="*/ 797 w 1021"/>
                <a:gd name="T39" fmla="*/ 167 h 251"/>
                <a:gd name="T40" fmla="*/ 822 w 1021"/>
                <a:gd name="T41" fmla="*/ 154 h 251"/>
                <a:gd name="T42" fmla="*/ 835 w 1021"/>
                <a:gd name="T43" fmla="*/ 122 h 251"/>
                <a:gd name="T44" fmla="*/ 856 w 1021"/>
                <a:gd name="T45" fmla="*/ 85 h 251"/>
                <a:gd name="T46" fmla="*/ 902 w 1021"/>
                <a:gd name="T47" fmla="*/ 46 h 251"/>
                <a:gd name="T48" fmla="*/ 934 w 1021"/>
                <a:gd name="T49" fmla="*/ 63 h 251"/>
                <a:gd name="T50" fmla="*/ 970 w 1021"/>
                <a:gd name="T51" fmla="*/ 84 h 251"/>
                <a:gd name="T52" fmla="*/ 1008 w 1021"/>
                <a:gd name="T53" fmla="*/ 106 h 251"/>
                <a:gd name="T54" fmla="*/ 991 w 1021"/>
                <a:gd name="T55" fmla="*/ 142 h 251"/>
                <a:gd name="T56" fmla="*/ 960 w 1021"/>
                <a:gd name="T57" fmla="*/ 146 h 251"/>
                <a:gd name="T58" fmla="*/ 922 w 1021"/>
                <a:gd name="T59" fmla="*/ 135 h 251"/>
                <a:gd name="T60" fmla="*/ 892 w 1021"/>
                <a:gd name="T61" fmla="*/ 123 h 251"/>
                <a:gd name="T62" fmla="*/ 898 w 1021"/>
                <a:gd name="T63" fmla="*/ 148 h 251"/>
                <a:gd name="T64" fmla="*/ 943 w 1021"/>
                <a:gd name="T65" fmla="*/ 163 h 251"/>
                <a:gd name="T66" fmla="*/ 978 w 1021"/>
                <a:gd name="T67" fmla="*/ 165 h 251"/>
                <a:gd name="T68" fmla="*/ 1014 w 1021"/>
                <a:gd name="T69" fmla="*/ 148 h 251"/>
                <a:gd name="T70" fmla="*/ 1021 w 1021"/>
                <a:gd name="T71" fmla="*/ 116 h 251"/>
                <a:gd name="T72" fmla="*/ 991 w 1021"/>
                <a:gd name="T73" fmla="*/ 80 h 251"/>
                <a:gd name="T74" fmla="*/ 940 w 1021"/>
                <a:gd name="T75" fmla="*/ 44 h 251"/>
                <a:gd name="T76" fmla="*/ 902 w 1021"/>
                <a:gd name="T77" fmla="*/ 30 h 251"/>
                <a:gd name="T78" fmla="*/ 862 w 1021"/>
                <a:gd name="T79" fmla="*/ 57 h 251"/>
                <a:gd name="T80" fmla="*/ 829 w 1021"/>
                <a:gd name="T81" fmla="*/ 99 h 251"/>
                <a:gd name="T82" fmla="*/ 806 w 1021"/>
                <a:gd name="T83" fmla="*/ 142 h 251"/>
                <a:gd name="T84" fmla="*/ 778 w 1021"/>
                <a:gd name="T85" fmla="*/ 161 h 251"/>
                <a:gd name="T86" fmla="*/ 732 w 1021"/>
                <a:gd name="T87" fmla="*/ 182 h 251"/>
                <a:gd name="T88" fmla="*/ 685 w 1021"/>
                <a:gd name="T89" fmla="*/ 203 h 251"/>
                <a:gd name="T90" fmla="*/ 651 w 1021"/>
                <a:gd name="T91" fmla="*/ 215 h 251"/>
                <a:gd name="T92" fmla="*/ 618 w 1021"/>
                <a:gd name="T93" fmla="*/ 224 h 251"/>
                <a:gd name="T94" fmla="*/ 582 w 1021"/>
                <a:gd name="T95" fmla="*/ 230 h 251"/>
                <a:gd name="T96" fmla="*/ 544 w 1021"/>
                <a:gd name="T97" fmla="*/ 234 h 251"/>
                <a:gd name="T98" fmla="*/ 508 w 1021"/>
                <a:gd name="T99" fmla="*/ 234 h 251"/>
                <a:gd name="T100" fmla="*/ 472 w 1021"/>
                <a:gd name="T101" fmla="*/ 230 h 251"/>
                <a:gd name="T102" fmla="*/ 434 w 1021"/>
                <a:gd name="T103" fmla="*/ 217 h 251"/>
                <a:gd name="T104" fmla="*/ 400 w 1021"/>
                <a:gd name="T105" fmla="*/ 203 h 251"/>
                <a:gd name="T106" fmla="*/ 364 w 1021"/>
                <a:gd name="T107" fmla="*/ 186 h 251"/>
                <a:gd name="T108" fmla="*/ 331 w 1021"/>
                <a:gd name="T109" fmla="*/ 169 h 251"/>
                <a:gd name="T110" fmla="*/ 272 w 1021"/>
                <a:gd name="T111" fmla="*/ 127 h 251"/>
                <a:gd name="T112" fmla="*/ 221 w 1021"/>
                <a:gd name="T113" fmla="*/ 85 h 251"/>
                <a:gd name="T114" fmla="*/ 179 w 1021"/>
                <a:gd name="T115" fmla="*/ 49 h 251"/>
                <a:gd name="T116" fmla="*/ 143 w 1021"/>
                <a:gd name="T117" fmla="*/ 19 h 251"/>
                <a:gd name="T118" fmla="*/ 90 w 1021"/>
                <a:gd name="T119" fmla="*/ 0 h 251"/>
                <a:gd name="T120" fmla="*/ 33 w 1021"/>
                <a:gd name="T121" fmla="*/ 0 h 251"/>
                <a:gd name="T122" fmla="*/ 0 w 1021"/>
                <a:gd name="T123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1" h="251">
                  <a:moveTo>
                    <a:pt x="12" y="19"/>
                  </a:moveTo>
                  <a:lnTo>
                    <a:pt x="14" y="17"/>
                  </a:lnTo>
                  <a:lnTo>
                    <a:pt x="21" y="17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38" y="17"/>
                  </a:lnTo>
                  <a:lnTo>
                    <a:pt x="46" y="17"/>
                  </a:lnTo>
                  <a:lnTo>
                    <a:pt x="52" y="17"/>
                  </a:lnTo>
                  <a:lnTo>
                    <a:pt x="61" y="17"/>
                  </a:lnTo>
                  <a:lnTo>
                    <a:pt x="69" y="19"/>
                  </a:lnTo>
                  <a:lnTo>
                    <a:pt x="78" y="19"/>
                  </a:lnTo>
                  <a:lnTo>
                    <a:pt x="84" y="21"/>
                  </a:lnTo>
                  <a:lnTo>
                    <a:pt x="94" y="23"/>
                  </a:lnTo>
                  <a:lnTo>
                    <a:pt x="101" y="25"/>
                  </a:lnTo>
                  <a:lnTo>
                    <a:pt x="111" y="28"/>
                  </a:lnTo>
                  <a:lnTo>
                    <a:pt x="116" y="32"/>
                  </a:lnTo>
                  <a:lnTo>
                    <a:pt x="128" y="38"/>
                  </a:lnTo>
                  <a:lnTo>
                    <a:pt x="133" y="42"/>
                  </a:lnTo>
                  <a:lnTo>
                    <a:pt x="141" y="47"/>
                  </a:lnTo>
                  <a:lnTo>
                    <a:pt x="147" y="55"/>
                  </a:lnTo>
                  <a:lnTo>
                    <a:pt x="154" y="63"/>
                  </a:lnTo>
                  <a:lnTo>
                    <a:pt x="162" y="68"/>
                  </a:lnTo>
                  <a:lnTo>
                    <a:pt x="172" y="74"/>
                  </a:lnTo>
                  <a:lnTo>
                    <a:pt x="179" y="84"/>
                  </a:lnTo>
                  <a:lnTo>
                    <a:pt x="191" y="91"/>
                  </a:lnTo>
                  <a:lnTo>
                    <a:pt x="200" y="101"/>
                  </a:lnTo>
                  <a:lnTo>
                    <a:pt x="210" y="110"/>
                  </a:lnTo>
                  <a:lnTo>
                    <a:pt x="219" y="118"/>
                  </a:lnTo>
                  <a:lnTo>
                    <a:pt x="232" y="127"/>
                  </a:lnTo>
                  <a:lnTo>
                    <a:pt x="242" y="137"/>
                  </a:lnTo>
                  <a:lnTo>
                    <a:pt x="255" y="144"/>
                  </a:lnTo>
                  <a:lnTo>
                    <a:pt x="261" y="148"/>
                  </a:lnTo>
                  <a:lnTo>
                    <a:pt x="267" y="154"/>
                  </a:lnTo>
                  <a:lnTo>
                    <a:pt x="272" y="158"/>
                  </a:lnTo>
                  <a:lnTo>
                    <a:pt x="280" y="163"/>
                  </a:lnTo>
                  <a:lnTo>
                    <a:pt x="286" y="167"/>
                  </a:lnTo>
                  <a:lnTo>
                    <a:pt x="293" y="171"/>
                  </a:lnTo>
                  <a:lnTo>
                    <a:pt x="299" y="175"/>
                  </a:lnTo>
                  <a:lnTo>
                    <a:pt x="306" y="180"/>
                  </a:lnTo>
                  <a:lnTo>
                    <a:pt x="314" y="182"/>
                  </a:lnTo>
                  <a:lnTo>
                    <a:pt x="320" y="188"/>
                  </a:lnTo>
                  <a:lnTo>
                    <a:pt x="327" y="192"/>
                  </a:lnTo>
                  <a:lnTo>
                    <a:pt x="335" y="198"/>
                  </a:lnTo>
                  <a:lnTo>
                    <a:pt x="343" y="201"/>
                  </a:lnTo>
                  <a:lnTo>
                    <a:pt x="348" y="203"/>
                  </a:lnTo>
                  <a:lnTo>
                    <a:pt x="356" y="207"/>
                  </a:lnTo>
                  <a:lnTo>
                    <a:pt x="364" y="213"/>
                  </a:lnTo>
                  <a:lnTo>
                    <a:pt x="371" y="215"/>
                  </a:lnTo>
                  <a:lnTo>
                    <a:pt x="379" y="219"/>
                  </a:lnTo>
                  <a:lnTo>
                    <a:pt x="386" y="222"/>
                  </a:lnTo>
                  <a:lnTo>
                    <a:pt x="396" y="226"/>
                  </a:lnTo>
                  <a:lnTo>
                    <a:pt x="403" y="228"/>
                  </a:lnTo>
                  <a:lnTo>
                    <a:pt x="413" y="230"/>
                  </a:lnTo>
                  <a:lnTo>
                    <a:pt x="419" y="234"/>
                  </a:lnTo>
                  <a:lnTo>
                    <a:pt x="428" y="236"/>
                  </a:lnTo>
                  <a:lnTo>
                    <a:pt x="438" y="239"/>
                  </a:lnTo>
                  <a:lnTo>
                    <a:pt x="445" y="241"/>
                  </a:lnTo>
                  <a:lnTo>
                    <a:pt x="455" y="243"/>
                  </a:lnTo>
                  <a:lnTo>
                    <a:pt x="464" y="247"/>
                  </a:lnTo>
                  <a:lnTo>
                    <a:pt x="472" y="247"/>
                  </a:lnTo>
                  <a:lnTo>
                    <a:pt x="481" y="247"/>
                  </a:lnTo>
                  <a:lnTo>
                    <a:pt x="489" y="249"/>
                  </a:lnTo>
                  <a:lnTo>
                    <a:pt x="498" y="251"/>
                  </a:lnTo>
                  <a:lnTo>
                    <a:pt x="506" y="251"/>
                  </a:lnTo>
                  <a:lnTo>
                    <a:pt x="516" y="251"/>
                  </a:lnTo>
                  <a:lnTo>
                    <a:pt x="523" y="251"/>
                  </a:lnTo>
                  <a:lnTo>
                    <a:pt x="533" y="251"/>
                  </a:lnTo>
                  <a:lnTo>
                    <a:pt x="540" y="251"/>
                  </a:lnTo>
                  <a:lnTo>
                    <a:pt x="548" y="251"/>
                  </a:lnTo>
                  <a:lnTo>
                    <a:pt x="557" y="249"/>
                  </a:lnTo>
                  <a:lnTo>
                    <a:pt x="565" y="249"/>
                  </a:lnTo>
                  <a:lnTo>
                    <a:pt x="573" y="247"/>
                  </a:lnTo>
                  <a:lnTo>
                    <a:pt x="582" y="247"/>
                  </a:lnTo>
                  <a:lnTo>
                    <a:pt x="590" y="245"/>
                  </a:lnTo>
                  <a:lnTo>
                    <a:pt x="597" y="245"/>
                  </a:lnTo>
                  <a:lnTo>
                    <a:pt x="605" y="243"/>
                  </a:lnTo>
                  <a:lnTo>
                    <a:pt x="613" y="241"/>
                  </a:lnTo>
                  <a:lnTo>
                    <a:pt x="620" y="239"/>
                  </a:lnTo>
                  <a:lnTo>
                    <a:pt x="628" y="239"/>
                  </a:lnTo>
                  <a:lnTo>
                    <a:pt x="635" y="236"/>
                  </a:lnTo>
                  <a:lnTo>
                    <a:pt x="643" y="234"/>
                  </a:lnTo>
                  <a:lnTo>
                    <a:pt x="651" y="232"/>
                  </a:lnTo>
                  <a:lnTo>
                    <a:pt x="658" y="230"/>
                  </a:lnTo>
                  <a:lnTo>
                    <a:pt x="666" y="228"/>
                  </a:lnTo>
                  <a:lnTo>
                    <a:pt x="671" y="226"/>
                  </a:lnTo>
                  <a:lnTo>
                    <a:pt x="679" y="222"/>
                  </a:lnTo>
                  <a:lnTo>
                    <a:pt x="687" y="220"/>
                  </a:lnTo>
                  <a:lnTo>
                    <a:pt x="692" y="219"/>
                  </a:lnTo>
                  <a:lnTo>
                    <a:pt x="698" y="217"/>
                  </a:lnTo>
                  <a:lnTo>
                    <a:pt x="706" y="213"/>
                  </a:lnTo>
                  <a:lnTo>
                    <a:pt x="713" y="213"/>
                  </a:lnTo>
                  <a:lnTo>
                    <a:pt x="725" y="207"/>
                  </a:lnTo>
                  <a:lnTo>
                    <a:pt x="736" y="201"/>
                  </a:lnTo>
                  <a:lnTo>
                    <a:pt x="746" y="196"/>
                  </a:lnTo>
                  <a:lnTo>
                    <a:pt x="757" y="190"/>
                  </a:lnTo>
                  <a:lnTo>
                    <a:pt x="765" y="184"/>
                  </a:lnTo>
                  <a:lnTo>
                    <a:pt x="774" y="180"/>
                  </a:lnTo>
                  <a:lnTo>
                    <a:pt x="784" y="175"/>
                  </a:lnTo>
                  <a:lnTo>
                    <a:pt x="791" y="171"/>
                  </a:lnTo>
                  <a:lnTo>
                    <a:pt x="797" y="167"/>
                  </a:lnTo>
                  <a:lnTo>
                    <a:pt x="803" y="163"/>
                  </a:lnTo>
                  <a:lnTo>
                    <a:pt x="808" y="160"/>
                  </a:lnTo>
                  <a:lnTo>
                    <a:pt x="814" y="158"/>
                  </a:lnTo>
                  <a:lnTo>
                    <a:pt x="820" y="154"/>
                  </a:lnTo>
                  <a:lnTo>
                    <a:pt x="822" y="154"/>
                  </a:lnTo>
                  <a:lnTo>
                    <a:pt x="822" y="150"/>
                  </a:lnTo>
                  <a:lnTo>
                    <a:pt x="827" y="141"/>
                  </a:lnTo>
                  <a:lnTo>
                    <a:pt x="827" y="133"/>
                  </a:lnTo>
                  <a:lnTo>
                    <a:pt x="831" y="127"/>
                  </a:lnTo>
                  <a:lnTo>
                    <a:pt x="835" y="122"/>
                  </a:lnTo>
                  <a:lnTo>
                    <a:pt x="839" y="116"/>
                  </a:lnTo>
                  <a:lnTo>
                    <a:pt x="843" y="106"/>
                  </a:lnTo>
                  <a:lnTo>
                    <a:pt x="846" y="99"/>
                  </a:lnTo>
                  <a:lnTo>
                    <a:pt x="850" y="91"/>
                  </a:lnTo>
                  <a:lnTo>
                    <a:pt x="856" y="85"/>
                  </a:lnTo>
                  <a:lnTo>
                    <a:pt x="863" y="76"/>
                  </a:lnTo>
                  <a:lnTo>
                    <a:pt x="871" y="70"/>
                  </a:lnTo>
                  <a:lnTo>
                    <a:pt x="883" y="59"/>
                  </a:lnTo>
                  <a:lnTo>
                    <a:pt x="892" y="51"/>
                  </a:lnTo>
                  <a:lnTo>
                    <a:pt x="902" y="46"/>
                  </a:lnTo>
                  <a:lnTo>
                    <a:pt x="913" y="49"/>
                  </a:lnTo>
                  <a:lnTo>
                    <a:pt x="917" y="51"/>
                  </a:lnTo>
                  <a:lnTo>
                    <a:pt x="921" y="53"/>
                  </a:lnTo>
                  <a:lnTo>
                    <a:pt x="926" y="57"/>
                  </a:lnTo>
                  <a:lnTo>
                    <a:pt x="934" y="63"/>
                  </a:lnTo>
                  <a:lnTo>
                    <a:pt x="941" y="65"/>
                  </a:lnTo>
                  <a:lnTo>
                    <a:pt x="947" y="70"/>
                  </a:lnTo>
                  <a:lnTo>
                    <a:pt x="957" y="74"/>
                  </a:lnTo>
                  <a:lnTo>
                    <a:pt x="964" y="80"/>
                  </a:lnTo>
                  <a:lnTo>
                    <a:pt x="970" y="84"/>
                  </a:lnTo>
                  <a:lnTo>
                    <a:pt x="978" y="87"/>
                  </a:lnTo>
                  <a:lnTo>
                    <a:pt x="983" y="91"/>
                  </a:lnTo>
                  <a:lnTo>
                    <a:pt x="991" y="95"/>
                  </a:lnTo>
                  <a:lnTo>
                    <a:pt x="1000" y="101"/>
                  </a:lnTo>
                  <a:lnTo>
                    <a:pt x="1008" y="106"/>
                  </a:lnTo>
                  <a:lnTo>
                    <a:pt x="1010" y="116"/>
                  </a:lnTo>
                  <a:lnTo>
                    <a:pt x="1006" y="127"/>
                  </a:lnTo>
                  <a:lnTo>
                    <a:pt x="1002" y="133"/>
                  </a:lnTo>
                  <a:lnTo>
                    <a:pt x="997" y="139"/>
                  </a:lnTo>
                  <a:lnTo>
                    <a:pt x="991" y="142"/>
                  </a:lnTo>
                  <a:lnTo>
                    <a:pt x="985" y="146"/>
                  </a:lnTo>
                  <a:lnTo>
                    <a:pt x="979" y="146"/>
                  </a:lnTo>
                  <a:lnTo>
                    <a:pt x="974" y="148"/>
                  </a:lnTo>
                  <a:lnTo>
                    <a:pt x="968" y="146"/>
                  </a:lnTo>
                  <a:lnTo>
                    <a:pt x="960" y="146"/>
                  </a:lnTo>
                  <a:lnTo>
                    <a:pt x="953" y="144"/>
                  </a:lnTo>
                  <a:lnTo>
                    <a:pt x="945" y="142"/>
                  </a:lnTo>
                  <a:lnTo>
                    <a:pt x="938" y="139"/>
                  </a:lnTo>
                  <a:lnTo>
                    <a:pt x="930" y="139"/>
                  </a:lnTo>
                  <a:lnTo>
                    <a:pt x="922" y="135"/>
                  </a:lnTo>
                  <a:lnTo>
                    <a:pt x="915" y="133"/>
                  </a:lnTo>
                  <a:lnTo>
                    <a:pt x="907" y="131"/>
                  </a:lnTo>
                  <a:lnTo>
                    <a:pt x="903" y="127"/>
                  </a:lnTo>
                  <a:lnTo>
                    <a:pt x="894" y="123"/>
                  </a:lnTo>
                  <a:lnTo>
                    <a:pt x="892" y="123"/>
                  </a:lnTo>
                  <a:lnTo>
                    <a:pt x="888" y="123"/>
                  </a:lnTo>
                  <a:lnTo>
                    <a:pt x="886" y="129"/>
                  </a:lnTo>
                  <a:lnTo>
                    <a:pt x="886" y="135"/>
                  </a:lnTo>
                  <a:lnTo>
                    <a:pt x="892" y="144"/>
                  </a:lnTo>
                  <a:lnTo>
                    <a:pt x="898" y="148"/>
                  </a:lnTo>
                  <a:lnTo>
                    <a:pt x="909" y="154"/>
                  </a:lnTo>
                  <a:lnTo>
                    <a:pt x="919" y="156"/>
                  </a:lnTo>
                  <a:lnTo>
                    <a:pt x="932" y="161"/>
                  </a:lnTo>
                  <a:lnTo>
                    <a:pt x="938" y="161"/>
                  </a:lnTo>
                  <a:lnTo>
                    <a:pt x="943" y="163"/>
                  </a:lnTo>
                  <a:lnTo>
                    <a:pt x="951" y="165"/>
                  </a:lnTo>
                  <a:lnTo>
                    <a:pt x="959" y="165"/>
                  </a:lnTo>
                  <a:lnTo>
                    <a:pt x="964" y="165"/>
                  </a:lnTo>
                  <a:lnTo>
                    <a:pt x="970" y="165"/>
                  </a:lnTo>
                  <a:lnTo>
                    <a:pt x="978" y="165"/>
                  </a:lnTo>
                  <a:lnTo>
                    <a:pt x="985" y="165"/>
                  </a:lnTo>
                  <a:lnTo>
                    <a:pt x="995" y="161"/>
                  </a:lnTo>
                  <a:lnTo>
                    <a:pt x="1002" y="160"/>
                  </a:lnTo>
                  <a:lnTo>
                    <a:pt x="1008" y="154"/>
                  </a:lnTo>
                  <a:lnTo>
                    <a:pt x="1014" y="148"/>
                  </a:lnTo>
                  <a:lnTo>
                    <a:pt x="1016" y="142"/>
                  </a:lnTo>
                  <a:lnTo>
                    <a:pt x="1017" y="137"/>
                  </a:lnTo>
                  <a:lnTo>
                    <a:pt x="1017" y="129"/>
                  </a:lnTo>
                  <a:lnTo>
                    <a:pt x="1021" y="122"/>
                  </a:lnTo>
                  <a:lnTo>
                    <a:pt x="1021" y="116"/>
                  </a:lnTo>
                  <a:lnTo>
                    <a:pt x="1017" y="110"/>
                  </a:lnTo>
                  <a:lnTo>
                    <a:pt x="1016" y="104"/>
                  </a:lnTo>
                  <a:lnTo>
                    <a:pt x="1008" y="97"/>
                  </a:lnTo>
                  <a:lnTo>
                    <a:pt x="1000" y="89"/>
                  </a:lnTo>
                  <a:lnTo>
                    <a:pt x="991" y="80"/>
                  </a:lnTo>
                  <a:lnTo>
                    <a:pt x="981" y="72"/>
                  </a:lnTo>
                  <a:lnTo>
                    <a:pt x="972" y="65"/>
                  </a:lnTo>
                  <a:lnTo>
                    <a:pt x="960" y="57"/>
                  </a:lnTo>
                  <a:lnTo>
                    <a:pt x="951" y="51"/>
                  </a:lnTo>
                  <a:lnTo>
                    <a:pt x="940" y="44"/>
                  </a:lnTo>
                  <a:lnTo>
                    <a:pt x="930" y="38"/>
                  </a:lnTo>
                  <a:lnTo>
                    <a:pt x="919" y="34"/>
                  </a:lnTo>
                  <a:lnTo>
                    <a:pt x="913" y="32"/>
                  </a:lnTo>
                  <a:lnTo>
                    <a:pt x="905" y="30"/>
                  </a:lnTo>
                  <a:lnTo>
                    <a:pt x="902" y="30"/>
                  </a:lnTo>
                  <a:lnTo>
                    <a:pt x="892" y="34"/>
                  </a:lnTo>
                  <a:lnTo>
                    <a:pt x="881" y="42"/>
                  </a:lnTo>
                  <a:lnTo>
                    <a:pt x="873" y="46"/>
                  </a:lnTo>
                  <a:lnTo>
                    <a:pt x="867" y="51"/>
                  </a:lnTo>
                  <a:lnTo>
                    <a:pt x="862" y="57"/>
                  </a:lnTo>
                  <a:lnTo>
                    <a:pt x="856" y="65"/>
                  </a:lnTo>
                  <a:lnTo>
                    <a:pt x="848" y="72"/>
                  </a:lnTo>
                  <a:lnTo>
                    <a:pt x="841" y="80"/>
                  </a:lnTo>
                  <a:lnTo>
                    <a:pt x="835" y="89"/>
                  </a:lnTo>
                  <a:lnTo>
                    <a:pt x="829" y="99"/>
                  </a:lnTo>
                  <a:lnTo>
                    <a:pt x="824" y="110"/>
                  </a:lnTo>
                  <a:lnTo>
                    <a:pt x="818" y="120"/>
                  </a:lnTo>
                  <a:lnTo>
                    <a:pt x="812" y="131"/>
                  </a:lnTo>
                  <a:lnTo>
                    <a:pt x="810" y="142"/>
                  </a:lnTo>
                  <a:lnTo>
                    <a:pt x="806" y="142"/>
                  </a:lnTo>
                  <a:lnTo>
                    <a:pt x="801" y="148"/>
                  </a:lnTo>
                  <a:lnTo>
                    <a:pt x="795" y="150"/>
                  </a:lnTo>
                  <a:lnTo>
                    <a:pt x="791" y="154"/>
                  </a:lnTo>
                  <a:lnTo>
                    <a:pt x="784" y="156"/>
                  </a:lnTo>
                  <a:lnTo>
                    <a:pt x="778" y="161"/>
                  </a:lnTo>
                  <a:lnTo>
                    <a:pt x="768" y="165"/>
                  </a:lnTo>
                  <a:lnTo>
                    <a:pt x="761" y="169"/>
                  </a:lnTo>
                  <a:lnTo>
                    <a:pt x="751" y="173"/>
                  </a:lnTo>
                  <a:lnTo>
                    <a:pt x="742" y="179"/>
                  </a:lnTo>
                  <a:lnTo>
                    <a:pt x="732" y="182"/>
                  </a:lnTo>
                  <a:lnTo>
                    <a:pt x="721" y="188"/>
                  </a:lnTo>
                  <a:lnTo>
                    <a:pt x="710" y="194"/>
                  </a:lnTo>
                  <a:lnTo>
                    <a:pt x="698" y="200"/>
                  </a:lnTo>
                  <a:lnTo>
                    <a:pt x="692" y="201"/>
                  </a:lnTo>
                  <a:lnTo>
                    <a:pt x="685" y="203"/>
                  </a:lnTo>
                  <a:lnTo>
                    <a:pt x="677" y="205"/>
                  </a:lnTo>
                  <a:lnTo>
                    <a:pt x="671" y="207"/>
                  </a:lnTo>
                  <a:lnTo>
                    <a:pt x="666" y="209"/>
                  </a:lnTo>
                  <a:lnTo>
                    <a:pt x="658" y="213"/>
                  </a:lnTo>
                  <a:lnTo>
                    <a:pt x="651" y="215"/>
                  </a:lnTo>
                  <a:lnTo>
                    <a:pt x="645" y="217"/>
                  </a:lnTo>
                  <a:lnTo>
                    <a:pt x="639" y="219"/>
                  </a:lnTo>
                  <a:lnTo>
                    <a:pt x="632" y="220"/>
                  </a:lnTo>
                  <a:lnTo>
                    <a:pt x="624" y="220"/>
                  </a:lnTo>
                  <a:lnTo>
                    <a:pt x="618" y="224"/>
                  </a:lnTo>
                  <a:lnTo>
                    <a:pt x="611" y="224"/>
                  </a:lnTo>
                  <a:lnTo>
                    <a:pt x="605" y="228"/>
                  </a:lnTo>
                  <a:lnTo>
                    <a:pt x="597" y="228"/>
                  </a:lnTo>
                  <a:lnTo>
                    <a:pt x="590" y="230"/>
                  </a:lnTo>
                  <a:lnTo>
                    <a:pt x="582" y="230"/>
                  </a:lnTo>
                  <a:lnTo>
                    <a:pt x="575" y="232"/>
                  </a:lnTo>
                  <a:lnTo>
                    <a:pt x="567" y="234"/>
                  </a:lnTo>
                  <a:lnTo>
                    <a:pt x="559" y="234"/>
                  </a:lnTo>
                  <a:lnTo>
                    <a:pt x="552" y="234"/>
                  </a:lnTo>
                  <a:lnTo>
                    <a:pt x="544" y="234"/>
                  </a:lnTo>
                  <a:lnTo>
                    <a:pt x="537" y="234"/>
                  </a:lnTo>
                  <a:lnTo>
                    <a:pt x="531" y="236"/>
                  </a:lnTo>
                  <a:lnTo>
                    <a:pt x="521" y="234"/>
                  </a:lnTo>
                  <a:lnTo>
                    <a:pt x="516" y="234"/>
                  </a:lnTo>
                  <a:lnTo>
                    <a:pt x="508" y="234"/>
                  </a:lnTo>
                  <a:lnTo>
                    <a:pt x="500" y="234"/>
                  </a:lnTo>
                  <a:lnTo>
                    <a:pt x="493" y="234"/>
                  </a:lnTo>
                  <a:lnTo>
                    <a:pt x="487" y="232"/>
                  </a:lnTo>
                  <a:lnTo>
                    <a:pt x="479" y="230"/>
                  </a:lnTo>
                  <a:lnTo>
                    <a:pt x="472" y="230"/>
                  </a:lnTo>
                  <a:lnTo>
                    <a:pt x="464" y="228"/>
                  </a:lnTo>
                  <a:lnTo>
                    <a:pt x="457" y="224"/>
                  </a:lnTo>
                  <a:lnTo>
                    <a:pt x="449" y="222"/>
                  </a:lnTo>
                  <a:lnTo>
                    <a:pt x="441" y="220"/>
                  </a:lnTo>
                  <a:lnTo>
                    <a:pt x="434" y="217"/>
                  </a:lnTo>
                  <a:lnTo>
                    <a:pt x="428" y="215"/>
                  </a:lnTo>
                  <a:lnTo>
                    <a:pt x="421" y="213"/>
                  </a:lnTo>
                  <a:lnTo>
                    <a:pt x="413" y="209"/>
                  </a:lnTo>
                  <a:lnTo>
                    <a:pt x="405" y="207"/>
                  </a:lnTo>
                  <a:lnTo>
                    <a:pt x="400" y="203"/>
                  </a:lnTo>
                  <a:lnTo>
                    <a:pt x="392" y="200"/>
                  </a:lnTo>
                  <a:lnTo>
                    <a:pt x="384" y="198"/>
                  </a:lnTo>
                  <a:lnTo>
                    <a:pt x="379" y="194"/>
                  </a:lnTo>
                  <a:lnTo>
                    <a:pt x="371" y="190"/>
                  </a:lnTo>
                  <a:lnTo>
                    <a:pt x="364" y="186"/>
                  </a:lnTo>
                  <a:lnTo>
                    <a:pt x="358" y="184"/>
                  </a:lnTo>
                  <a:lnTo>
                    <a:pt x="352" y="180"/>
                  </a:lnTo>
                  <a:lnTo>
                    <a:pt x="345" y="177"/>
                  </a:lnTo>
                  <a:lnTo>
                    <a:pt x="337" y="173"/>
                  </a:lnTo>
                  <a:lnTo>
                    <a:pt x="331" y="169"/>
                  </a:lnTo>
                  <a:lnTo>
                    <a:pt x="320" y="161"/>
                  </a:lnTo>
                  <a:lnTo>
                    <a:pt x="308" y="154"/>
                  </a:lnTo>
                  <a:lnTo>
                    <a:pt x="295" y="144"/>
                  </a:lnTo>
                  <a:lnTo>
                    <a:pt x="284" y="137"/>
                  </a:lnTo>
                  <a:lnTo>
                    <a:pt x="272" y="127"/>
                  </a:lnTo>
                  <a:lnTo>
                    <a:pt x="263" y="120"/>
                  </a:lnTo>
                  <a:lnTo>
                    <a:pt x="251" y="110"/>
                  </a:lnTo>
                  <a:lnTo>
                    <a:pt x="240" y="103"/>
                  </a:lnTo>
                  <a:lnTo>
                    <a:pt x="230" y="93"/>
                  </a:lnTo>
                  <a:lnTo>
                    <a:pt x="221" y="85"/>
                  </a:lnTo>
                  <a:lnTo>
                    <a:pt x="211" y="78"/>
                  </a:lnTo>
                  <a:lnTo>
                    <a:pt x="204" y="70"/>
                  </a:lnTo>
                  <a:lnTo>
                    <a:pt x="194" y="63"/>
                  </a:lnTo>
                  <a:lnTo>
                    <a:pt x="187" y="57"/>
                  </a:lnTo>
                  <a:lnTo>
                    <a:pt x="179" y="49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32"/>
                  </a:lnTo>
                  <a:lnTo>
                    <a:pt x="151" y="23"/>
                  </a:lnTo>
                  <a:lnTo>
                    <a:pt x="143" y="19"/>
                  </a:lnTo>
                  <a:lnTo>
                    <a:pt x="135" y="13"/>
                  </a:lnTo>
                  <a:lnTo>
                    <a:pt x="126" y="9"/>
                  </a:lnTo>
                  <a:lnTo>
                    <a:pt x="114" y="6"/>
                  </a:lnTo>
                  <a:lnTo>
                    <a:pt x="103" y="4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3" y="0"/>
                  </a:lnTo>
                  <a:lnTo>
                    <a:pt x="23" y="2"/>
                  </a:lnTo>
                  <a:lnTo>
                    <a:pt x="16" y="4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2" name="Freeform 76"/>
            <p:cNvSpPr>
              <a:spLocks/>
            </p:cNvSpPr>
            <p:nvPr/>
          </p:nvSpPr>
          <p:spPr bwMode="auto">
            <a:xfrm>
              <a:off x="3073" y="2431"/>
              <a:ext cx="123" cy="702"/>
            </a:xfrm>
            <a:custGeom>
              <a:avLst/>
              <a:gdLst>
                <a:gd name="T0" fmla="*/ 9 w 245"/>
                <a:gd name="T1" fmla="*/ 27 h 1405"/>
                <a:gd name="T2" fmla="*/ 23 w 245"/>
                <a:gd name="T3" fmla="*/ 65 h 1405"/>
                <a:gd name="T4" fmla="*/ 36 w 245"/>
                <a:gd name="T5" fmla="*/ 97 h 1405"/>
                <a:gd name="T6" fmla="*/ 49 w 245"/>
                <a:gd name="T7" fmla="*/ 135 h 1405"/>
                <a:gd name="T8" fmla="*/ 63 w 245"/>
                <a:gd name="T9" fmla="*/ 173 h 1405"/>
                <a:gd name="T10" fmla="*/ 76 w 245"/>
                <a:gd name="T11" fmla="*/ 213 h 1405"/>
                <a:gd name="T12" fmla="*/ 87 w 245"/>
                <a:gd name="T13" fmla="*/ 251 h 1405"/>
                <a:gd name="T14" fmla="*/ 99 w 245"/>
                <a:gd name="T15" fmla="*/ 287 h 1405"/>
                <a:gd name="T16" fmla="*/ 108 w 245"/>
                <a:gd name="T17" fmla="*/ 331 h 1405"/>
                <a:gd name="T18" fmla="*/ 108 w 245"/>
                <a:gd name="T19" fmla="*/ 371 h 1405"/>
                <a:gd name="T20" fmla="*/ 95 w 245"/>
                <a:gd name="T21" fmla="*/ 415 h 1405"/>
                <a:gd name="T22" fmla="*/ 76 w 245"/>
                <a:gd name="T23" fmla="*/ 466 h 1405"/>
                <a:gd name="T24" fmla="*/ 65 w 245"/>
                <a:gd name="T25" fmla="*/ 500 h 1405"/>
                <a:gd name="T26" fmla="*/ 53 w 245"/>
                <a:gd name="T27" fmla="*/ 534 h 1405"/>
                <a:gd name="T28" fmla="*/ 42 w 245"/>
                <a:gd name="T29" fmla="*/ 569 h 1405"/>
                <a:gd name="T30" fmla="*/ 30 w 245"/>
                <a:gd name="T31" fmla="*/ 603 h 1405"/>
                <a:gd name="T32" fmla="*/ 21 w 245"/>
                <a:gd name="T33" fmla="*/ 637 h 1405"/>
                <a:gd name="T34" fmla="*/ 11 w 245"/>
                <a:gd name="T35" fmla="*/ 671 h 1405"/>
                <a:gd name="T36" fmla="*/ 4 w 245"/>
                <a:gd name="T37" fmla="*/ 704 h 1405"/>
                <a:gd name="T38" fmla="*/ 0 w 245"/>
                <a:gd name="T39" fmla="*/ 749 h 1405"/>
                <a:gd name="T40" fmla="*/ 32 w 245"/>
                <a:gd name="T41" fmla="*/ 797 h 1405"/>
                <a:gd name="T42" fmla="*/ 49 w 245"/>
                <a:gd name="T43" fmla="*/ 829 h 1405"/>
                <a:gd name="T44" fmla="*/ 74 w 245"/>
                <a:gd name="T45" fmla="*/ 871 h 1405"/>
                <a:gd name="T46" fmla="*/ 97 w 245"/>
                <a:gd name="T47" fmla="*/ 920 h 1405"/>
                <a:gd name="T48" fmla="*/ 122 w 245"/>
                <a:gd name="T49" fmla="*/ 977 h 1405"/>
                <a:gd name="T50" fmla="*/ 144 w 245"/>
                <a:gd name="T51" fmla="*/ 1040 h 1405"/>
                <a:gd name="T52" fmla="*/ 165 w 245"/>
                <a:gd name="T53" fmla="*/ 1109 h 1405"/>
                <a:gd name="T54" fmla="*/ 182 w 245"/>
                <a:gd name="T55" fmla="*/ 1183 h 1405"/>
                <a:gd name="T56" fmla="*/ 198 w 245"/>
                <a:gd name="T57" fmla="*/ 1262 h 1405"/>
                <a:gd name="T58" fmla="*/ 205 w 245"/>
                <a:gd name="T59" fmla="*/ 1346 h 1405"/>
                <a:gd name="T60" fmla="*/ 245 w 245"/>
                <a:gd name="T61" fmla="*/ 1403 h 1405"/>
                <a:gd name="T62" fmla="*/ 243 w 245"/>
                <a:gd name="T63" fmla="*/ 1367 h 1405"/>
                <a:gd name="T64" fmla="*/ 243 w 245"/>
                <a:gd name="T65" fmla="*/ 1333 h 1405"/>
                <a:gd name="T66" fmla="*/ 239 w 245"/>
                <a:gd name="T67" fmla="*/ 1289 h 1405"/>
                <a:gd name="T68" fmla="*/ 234 w 245"/>
                <a:gd name="T69" fmla="*/ 1238 h 1405"/>
                <a:gd name="T70" fmla="*/ 226 w 245"/>
                <a:gd name="T71" fmla="*/ 1183 h 1405"/>
                <a:gd name="T72" fmla="*/ 209 w 245"/>
                <a:gd name="T73" fmla="*/ 1118 h 1405"/>
                <a:gd name="T74" fmla="*/ 190 w 245"/>
                <a:gd name="T75" fmla="*/ 1051 h 1405"/>
                <a:gd name="T76" fmla="*/ 163 w 245"/>
                <a:gd name="T77" fmla="*/ 981 h 1405"/>
                <a:gd name="T78" fmla="*/ 129 w 245"/>
                <a:gd name="T79" fmla="*/ 913 h 1405"/>
                <a:gd name="T80" fmla="*/ 87 w 245"/>
                <a:gd name="T81" fmla="*/ 844 h 1405"/>
                <a:gd name="T82" fmla="*/ 38 w 245"/>
                <a:gd name="T83" fmla="*/ 774 h 1405"/>
                <a:gd name="T84" fmla="*/ 17 w 245"/>
                <a:gd name="T85" fmla="*/ 734 h 1405"/>
                <a:gd name="T86" fmla="*/ 27 w 245"/>
                <a:gd name="T87" fmla="*/ 696 h 1405"/>
                <a:gd name="T88" fmla="*/ 38 w 245"/>
                <a:gd name="T89" fmla="*/ 648 h 1405"/>
                <a:gd name="T90" fmla="*/ 49 w 245"/>
                <a:gd name="T91" fmla="*/ 603 h 1405"/>
                <a:gd name="T92" fmla="*/ 59 w 245"/>
                <a:gd name="T93" fmla="*/ 569 h 1405"/>
                <a:gd name="T94" fmla="*/ 68 w 245"/>
                <a:gd name="T95" fmla="*/ 534 h 1405"/>
                <a:gd name="T96" fmla="*/ 82 w 245"/>
                <a:gd name="T97" fmla="*/ 496 h 1405"/>
                <a:gd name="T98" fmla="*/ 95 w 245"/>
                <a:gd name="T99" fmla="*/ 456 h 1405"/>
                <a:gd name="T100" fmla="*/ 108 w 245"/>
                <a:gd name="T101" fmla="*/ 422 h 1405"/>
                <a:gd name="T102" fmla="*/ 131 w 245"/>
                <a:gd name="T103" fmla="*/ 367 h 1405"/>
                <a:gd name="T104" fmla="*/ 125 w 245"/>
                <a:gd name="T105" fmla="*/ 331 h 1405"/>
                <a:gd name="T106" fmla="*/ 116 w 245"/>
                <a:gd name="T107" fmla="*/ 293 h 1405"/>
                <a:gd name="T108" fmla="*/ 105 w 245"/>
                <a:gd name="T109" fmla="*/ 253 h 1405"/>
                <a:gd name="T110" fmla="*/ 93 w 245"/>
                <a:gd name="T111" fmla="*/ 213 h 1405"/>
                <a:gd name="T112" fmla="*/ 82 w 245"/>
                <a:gd name="T113" fmla="*/ 175 h 1405"/>
                <a:gd name="T114" fmla="*/ 93 w 245"/>
                <a:gd name="T115" fmla="*/ 147 h 1405"/>
                <a:gd name="T116" fmla="*/ 95 w 245"/>
                <a:gd name="T117" fmla="*/ 120 h 1405"/>
                <a:gd name="T118" fmla="*/ 76 w 245"/>
                <a:gd name="T119" fmla="*/ 152 h 1405"/>
                <a:gd name="T120" fmla="*/ 0 w 245"/>
                <a:gd name="T12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1405">
                  <a:moveTo>
                    <a:pt x="0" y="0"/>
                  </a:moveTo>
                  <a:lnTo>
                    <a:pt x="0" y="2"/>
                  </a:lnTo>
                  <a:lnTo>
                    <a:pt x="4" y="14"/>
                  </a:lnTo>
                  <a:lnTo>
                    <a:pt x="6" y="19"/>
                  </a:lnTo>
                  <a:lnTo>
                    <a:pt x="9" y="27"/>
                  </a:lnTo>
                  <a:lnTo>
                    <a:pt x="13" y="36"/>
                  </a:lnTo>
                  <a:lnTo>
                    <a:pt x="17" y="48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23" y="65"/>
                  </a:lnTo>
                  <a:lnTo>
                    <a:pt x="27" y="71"/>
                  </a:lnTo>
                  <a:lnTo>
                    <a:pt x="28" y="76"/>
                  </a:lnTo>
                  <a:lnTo>
                    <a:pt x="30" y="84"/>
                  </a:lnTo>
                  <a:lnTo>
                    <a:pt x="32" y="91"/>
                  </a:lnTo>
                  <a:lnTo>
                    <a:pt x="36" y="97"/>
                  </a:lnTo>
                  <a:lnTo>
                    <a:pt x="38" y="105"/>
                  </a:lnTo>
                  <a:lnTo>
                    <a:pt x="42" y="110"/>
                  </a:lnTo>
                  <a:lnTo>
                    <a:pt x="44" y="120"/>
                  </a:lnTo>
                  <a:lnTo>
                    <a:pt x="47" y="128"/>
                  </a:lnTo>
                  <a:lnTo>
                    <a:pt x="49" y="135"/>
                  </a:lnTo>
                  <a:lnTo>
                    <a:pt x="51" y="143"/>
                  </a:lnTo>
                  <a:lnTo>
                    <a:pt x="55" y="150"/>
                  </a:lnTo>
                  <a:lnTo>
                    <a:pt x="59" y="158"/>
                  </a:lnTo>
                  <a:lnTo>
                    <a:pt x="61" y="166"/>
                  </a:lnTo>
                  <a:lnTo>
                    <a:pt x="63" y="173"/>
                  </a:lnTo>
                  <a:lnTo>
                    <a:pt x="65" y="183"/>
                  </a:lnTo>
                  <a:lnTo>
                    <a:pt x="68" y="190"/>
                  </a:lnTo>
                  <a:lnTo>
                    <a:pt x="70" y="196"/>
                  </a:lnTo>
                  <a:lnTo>
                    <a:pt x="74" y="206"/>
                  </a:lnTo>
                  <a:lnTo>
                    <a:pt x="76" y="213"/>
                  </a:lnTo>
                  <a:lnTo>
                    <a:pt x="80" y="221"/>
                  </a:lnTo>
                  <a:lnTo>
                    <a:pt x="80" y="228"/>
                  </a:lnTo>
                  <a:lnTo>
                    <a:pt x="84" y="236"/>
                  </a:lnTo>
                  <a:lnTo>
                    <a:pt x="85" y="244"/>
                  </a:lnTo>
                  <a:lnTo>
                    <a:pt x="87" y="251"/>
                  </a:lnTo>
                  <a:lnTo>
                    <a:pt x="89" y="259"/>
                  </a:lnTo>
                  <a:lnTo>
                    <a:pt x="93" y="266"/>
                  </a:lnTo>
                  <a:lnTo>
                    <a:pt x="95" y="272"/>
                  </a:lnTo>
                  <a:lnTo>
                    <a:pt x="97" y="282"/>
                  </a:lnTo>
                  <a:lnTo>
                    <a:pt x="99" y="287"/>
                  </a:lnTo>
                  <a:lnTo>
                    <a:pt x="101" y="293"/>
                  </a:lnTo>
                  <a:lnTo>
                    <a:pt x="101" y="301"/>
                  </a:lnTo>
                  <a:lnTo>
                    <a:pt x="103" y="308"/>
                  </a:lnTo>
                  <a:lnTo>
                    <a:pt x="106" y="320"/>
                  </a:lnTo>
                  <a:lnTo>
                    <a:pt x="108" y="331"/>
                  </a:lnTo>
                  <a:lnTo>
                    <a:pt x="108" y="340"/>
                  </a:lnTo>
                  <a:lnTo>
                    <a:pt x="110" y="350"/>
                  </a:lnTo>
                  <a:lnTo>
                    <a:pt x="110" y="358"/>
                  </a:lnTo>
                  <a:lnTo>
                    <a:pt x="110" y="367"/>
                  </a:lnTo>
                  <a:lnTo>
                    <a:pt x="108" y="371"/>
                  </a:lnTo>
                  <a:lnTo>
                    <a:pt x="106" y="379"/>
                  </a:lnTo>
                  <a:lnTo>
                    <a:pt x="103" y="386"/>
                  </a:lnTo>
                  <a:lnTo>
                    <a:pt x="101" y="396"/>
                  </a:lnTo>
                  <a:lnTo>
                    <a:pt x="97" y="405"/>
                  </a:lnTo>
                  <a:lnTo>
                    <a:pt x="95" y="415"/>
                  </a:lnTo>
                  <a:lnTo>
                    <a:pt x="91" y="426"/>
                  </a:lnTo>
                  <a:lnTo>
                    <a:pt x="87" y="437"/>
                  </a:lnTo>
                  <a:lnTo>
                    <a:pt x="84" y="447"/>
                  </a:lnTo>
                  <a:lnTo>
                    <a:pt x="80" y="460"/>
                  </a:lnTo>
                  <a:lnTo>
                    <a:pt x="76" y="466"/>
                  </a:lnTo>
                  <a:lnTo>
                    <a:pt x="74" y="474"/>
                  </a:lnTo>
                  <a:lnTo>
                    <a:pt x="72" y="479"/>
                  </a:lnTo>
                  <a:lnTo>
                    <a:pt x="70" y="487"/>
                  </a:lnTo>
                  <a:lnTo>
                    <a:pt x="68" y="493"/>
                  </a:lnTo>
                  <a:lnTo>
                    <a:pt x="65" y="500"/>
                  </a:lnTo>
                  <a:lnTo>
                    <a:pt x="63" y="506"/>
                  </a:lnTo>
                  <a:lnTo>
                    <a:pt x="63" y="513"/>
                  </a:lnTo>
                  <a:lnTo>
                    <a:pt x="59" y="521"/>
                  </a:lnTo>
                  <a:lnTo>
                    <a:pt x="57" y="527"/>
                  </a:lnTo>
                  <a:lnTo>
                    <a:pt x="53" y="534"/>
                  </a:lnTo>
                  <a:lnTo>
                    <a:pt x="53" y="540"/>
                  </a:lnTo>
                  <a:lnTo>
                    <a:pt x="49" y="548"/>
                  </a:lnTo>
                  <a:lnTo>
                    <a:pt x="47" y="555"/>
                  </a:lnTo>
                  <a:lnTo>
                    <a:pt x="44" y="561"/>
                  </a:lnTo>
                  <a:lnTo>
                    <a:pt x="42" y="569"/>
                  </a:lnTo>
                  <a:lnTo>
                    <a:pt x="38" y="576"/>
                  </a:lnTo>
                  <a:lnTo>
                    <a:pt x="38" y="582"/>
                  </a:lnTo>
                  <a:lnTo>
                    <a:pt x="34" y="590"/>
                  </a:lnTo>
                  <a:lnTo>
                    <a:pt x="32" y="597"/>
                  </a:lnTo>
                  <a:lnTo>
                    <a:pt x="30" y="603"/>
                  </a:lnTo>
                  <a:lnTo>
                    <a:pt x="28" y="610"/>
                  </a:lnTo>
                  <a:lnTo>
                    <a:pt x="25" y="618"/>
                  </a:lnTo>
                  <a:lnTo>
                    <a:pt x="23" y="624"/>
                  </a:lnTo>
                  <a:lnTo>
                    <a:pt x="21" y="631"/>
                  </a:lnTo>
                  <a:lnTo>
                    <a:pt x="21" y="637"/>
                  </a:lnTo>
                  <a:lnTo>
                    <a:pt x="17" y="645"/>
                  </a:lnTo>
                  <a:lnTo>
                    <a:pt x="17" y="652"/>
                  </a:lnTo>
                  <a:lnTo>
                    <a:pt x="15" y="658"/>
                  </a:lnTo>
                  <a:lnTo>
                    <a:pt x="13" y="666"/>
                  </a:lnTo>
                  <a:lnTo>
                    <a:pt x="11" y="671"/>
                  </a:lnTo>
                  <a:lnTo>
                    <a:pt x="9" y="679"/>
                  </a:lnTo>
                  <a:lnTo>
                    <a:pt x="8" y="685"/>
                  </a:lnTo>
                  <a:lnTo>
                    <a:pt x="6" y="690"/>
                  </a:lnTo>
                  <a:lnTo>
                    <a:pt x="4" y="696"/>
                  </a:lnTo>
                  <a:lnTo>
                    <a:pt x="4" y="704"/>
                  </a:lnTo>
                  <a:lnTo>
                    <a:pt x="2" y="715"/>
                  </a:lnTo>
                  <a:lnTo>
                    <a:pt x="0" y="726"/>
                  </a:lnTo>
                  <a:lnTo>
                    <a:pt x="0" y="736"/>
                  </a:lnTo>
                  <a:lnTo>
                    <a:pt x="0" y="747"/>
                  </a:lnTo>
                  <a:lnTo>
                    <a:pt x="0" y="749"/>
                  </a:lnTo>
                  <a:lnTo>
                    <a:pt x="8" y="759"/>
                  </a:lnTo>
                  <a:lnTo>
                    <a:pt x="11" y="764"/>
                  </a:lnTo>
                  <a:lnTo>
                    <a:pt x="17" y="774"/>
                  </a:lnTo>
                  <a:lnTo>
                    <a:pt x="23" y="783"/>
                  </a:lnTo>
                  <a:lnTo>
                    <a:pt x="32" y="797"/>
                  </a:lnTo>
                  <a:lnTo>
                    <a:pt x="36" y="801"/>
                  </a:lnTo>
                  <a:lnTo>
                    <a:pt x="38" y="808"/>
                  </a:lnTo>
                  <a:lnTo>
                    <a:pt x="42" y="814"/>
                  </a:lnTo>
                  <a:lnTo>
                    <a:pt x="47" y="821"/>
                  </a:lnTo>
                  <a:lnTo>
                    <a:pt x="49" y="829"/>
                  </a:lnTo>
                  <a:lnTo>
                    <a:pt x="55" y="837"/>
                  </a:lnTo>
                  <a:lnTo>
                    <a:pt x="59" y="844"/>
                  </a:lnTo>
                  <a:lnTo>
                    <a:pt x="65" y="854"/>
                  </a:lnTo>
                  <a:lnTo>
                    <a:pt x="68" y="861"/>
                  </a:lnTo>
                  <a:lnTo>
                    <a:pt x="74" y="871"/>
                  </a:lnTo>
                  <a:lnTo>
                    <a:pt x="76" y="878"/>
                  </a:lnTo>
                  <a:lnTo>
                    <a:pt x="82" y="890"/>
                  </a:lnTo>
                  <a:lnTo>
                    <a:pt x="87" y="899"/>
                  </a:lnTo>
                  <a:lnTo>
                    <a:pt x="93" y="909"/>
                  </a:lnTo>
                  <a:lnTo>
                    <a:pt x="97" y="920"/>
                  </a:lnTo>
                  <a:lnTo>
                    <a:pt x="103" y="932"/>
                  </a:lnTo>
                  <a:lnTo>
                    <a:pt x="106" y="943"/>
                  </a:lnTo>
                  <a:lnTo>
                    <a:pt x="112" y="953"/>
                  </a:lnTo>
                  <a:lnTo>
                    <a:pt x="116" y="964"/>
                  </a:lnTo>
                  <a:lnTo>
                    <a:pt x="122" y="977"/>
                  </a:lnTo>
                  <a:lnTo>
                    <a:pt x="125" y="989"/>
                  </a:lnTo>
                  <a:lnTo>
                    <a:pt x="131" y="1000"/>
                  </a:lnTo>
                  <a:lnTo>
                    <a:pt x="135" y="1013"/>
                  </a:lnTo>
                  <a:lnTo>
                    <a:pt x="141" y="1027"/>
                  </a:lnTo>
                  <a:lnTo>
                    <a:pt x="144" y="1040"/>
                  </a:lnTo>
                  <a:lnTo>
                    <a:pt x="148" y="1053"/>
                  </a:lnTo>
                  <a:lnTo>
                    <a:pt x="152" y="1067"/>
                  </a:lnTo>
                  <a:lnTo>
                    <a:pt x="158" y="1080"/>
                  </a:lnTo>
                  <a:lnTo>
                    <a:pt x="162" y="1093"/>
                  </a:lnTo>
                  <a:lnTo>
                    <a:pt x="165" y="1109"/>
                  </a:lnTo>
                  <a:lnTo>
                    <a:pt x="169" y="1124"/>
                  </a:lnTo>
                  <a:lnTo>
                    <a:pt x="173" y="1139"/>
                  </a:lnTo>
                  <a:lnTo>
                    <a:pt x="177" y="1152"/>
                  </a:lnTo>
                  <a:lnTo>
                    <a:pt x="179" y="1167"/>
                  </a:lnTo>
                  <a:lnTo>
                    <a:pt x="182" y="1183"/>
                  </a:lnTo>
                  <a:lnTo>
                    <a:pt x="186" y="1198"/>
                  </a:lnTo>
                  <a:lnTo>
                    <a:pt x="188" y="1213"/>
                  </a:lnTo>
                  <a:lnTo>
                    <a:pt x="190" y="1228"/>
                  </a:lnTo>
                  <a:lnTo>
                    <a:pt x="194" y="1245"/>
                  </a:lnTo>
                  <a:lnTo>
                    <a:pt x="198" y="1262"/>
                  </a:lnTo>
                  <a:lnTo>
                    <a:pt x="198" y="1280"/>
                  </a:lnTo>
                  <a:lnTo>
                    <a:pt x="200" y="1295"/>
                  </a:lnTo>
                  <a:lnTo>
                    <a:pt x="201" y="1312"/>
                  </a:lnTo>
                  <a:lnTo>
                    <a:pt x="203" y="1329"/>
                  </a:lnTo>
                  <a:lnTo>
                    <a:pt x="205" y="1346"/>
                  </a:lnTo>
                  <a:lnTo>
                    <a:pt x="205" y="1365"/>
                  </a:lnTo>
                  <a:lnTo>
                    <a:pt x="205" y="1382"/>
                  </a:lnTo>
                  <a:lnTo>
                    <a:pt x="207" y="1399"/>
                  </a:lnTo>
                  <a:lnTo>
                    <a:pt x="245" y="1405"/>
                  </a:lnTo>
                  <a:lnTo>
                    <a:pt x="245" y="1403"/>
                  </a:lnTo>
                  <a:lnTo>
                    <a:pt x="245" y="1399"/>
                  </a:lnTo>
                  <a:lnTo>
                    <a:pt x="245" y="1394"/>
                  </a:lnTo>
                  <a:lnTo>
                    <a:pt x="245" y="1388"/>
                  </a:lnTo>
                  <a:lnTo>
                    <a:pt x="243" y="1377"/>
                  </a:lnTo>
                  <a:lnTo>
                    <a:pt x="243" y="1367"/>
                  </a:lnTo>
                  <a:lnTo>
                    <a:pt x="243" y="1359"/>
                  </a:lnTo>
                  <a:lnTo>
                    <a:pt x="243" y="1354"/>
                  </a:lnTo>
                  <a:lnTo>
                    <a:pt x="243" y="1346"/>
                  </a:lnTo>
                  <a:lnTo>
                    <a:pt x="243" y="1340"/>
                  </a:lnTo>
                  <a:lnTo>
                    <a:pt x="243" y="1333"/>
                  </a:lnTo>
                  <a:lnTo>
                    <a:pt x="243" y="1325"/>
                  </a:lnTo>
                  <a:lnTo>
                    <a:pt x="241" y="1316"/>
                  </a:lnTo>
                  <a:lnTo>
                    <a:pt x="241" y="1308"/>
                  </a:lnTo>
                  <a:lnTo>
                    <a:pt x="241" y="1299"/>
                  </a:lnTo>
                  <a:lnTo>
                    <a:pt x="239" y="1289"/>
                  </a:lnTo>
                  <a:lnTo>
                    <a:pt x="238" y="1280"/>
                  </a:lnTo>
                  <a:lnTo>
                    <a:pt x="238" y="1270"/>
                  </a:lnTo>
                  <a:lnTo>
                    <a:pt x="236" y="1259"/>
                  </a:lnTo>
                  <a:lnTo>
                    <a:pt x="236" y="1249"/>
                  </a:lnTo>
                  <a:lnTo>
                    <a:pt x="234" y="1238"/>
                  </a:lnTo>
                  <a:lnTo>
                    <a:pt x="232" y="1228"/>
                  </a:lnTo>
                  <a:lnTo>
                    <a:pt x="230" y="1217"/>
                  </a:lnTo>
                  <a:lnTo>
                    <a:pt x="230" y="1205"/>
                  </a:lnTo>
                  <a:lnTo>
                    <a:pt x="226" y="1194"/>
                  </a:lnTo>
                  <a:lnTo>
                    <a:pt x="226" y="1183"/>
                  </a:lnTo>
                  <a:lnTo>
                    <a:pt x="222" y="1169"/>
                  </a:lnTo>
                  <a:lnTo>
                    <a:pt x="220" y="1156"/>
                  </a:lnTo>
                  <a:lnTo>
                    <a:pt x="217" y="1145"/>
                  </a:lnTo>
                  <a:lnTo>
                    <a:pt x="215" y="1131"/>
                  </a:lnTo>
                  <a:lnTo>
                    <a:pt x="209" y="1118"/>
                  </a:lnTo>
                  <a:lnTo>
                    <a:pt x="205" y="1105"/>
                  </a:lnTo>
                  <a:lnTo>
                    <a:pt x="203" y="1091"/>
                  </a:lnTo>
                  <a:lnTo>
                    <a:pt x="200" y="1080"/>
                  </a:lnTo>
                  <a:lnTo>
                    <a:pt x="194" y="1065"/>
                  </a:lnTo>
                  <a:lnTo>
                    <a:pt x="190" y="1051"/>
                  </a:lnTo>
                  <a:lnTo>
                    <a:pt x="184" y="1038"/>
                  </a:lnTo>
                  <a:lnTo>
                    <a:pt x="181" y="1023"/>
                  </a:lnTo>
                  <a:lnTo>
                    <a:pt x="175" y="1010"/>
                  </a:lnTo>
                  <a:lnTo>
                    <a:pt x="169" y="996"/>
                  </a:lnTo>
                  <a:lnTo>
                    <a:pt x="163" y="981"/>
                  </a:lnTo>
                  <a:lnTo>
                    <a:pt x="160" y="970"/>
                  </a:lnTo>
                  <a:lnTo>
                    <a:pt x="150" y="955"/>
                  </a:lnTo>
                  <a:lnTo>
                    <a:pt x="144" y="941"/>
                  </a:lnTo>
                  <a:lnTo>
                    <a:pt x="137" y="926"/>
                  </a:lnTo>
                  <a:lnTo>
                    <a:pt x="129" y="913"/>
                  </a:lnTo>
                  <a:lnTo>
                    <a:pt x="122" y="899"/>
                  </a:lnTo>
                  <a:lnTo>
                    <a:pt x="114" y="884"/>
                  </a:lnTo>
                  <a:lnTo>
                    <a:pt x="106" y="871"/>
                  </a:lnTo>
                  <a:lnTo>
                    <a:pt x="97" y="858"/>
                  </a:lnTo>
                  <a:lnTo>
                    <a:pt x="87" y="844"/>
                  </a:lnTo>
                  <a:lnTo>
                    <a:pt x="80" y="829"/>
                  </a:lnTo>
                  <a:lnTo>
                    <a:pt x="68" y="816"/>
                  </a:lnTo>
                  <a:lnTo>
                    <a:pt x="59" y="802"/>
                  </a:lnTo>
                  <a:lnTo>
                    <a:pt x="47" y="787"/>
                  </a:lnTo>
                  <a:lnTo>
                    <a:pt x="38" y="774"/>
                  </a:lnTo>
                  <a:lnTo>
                    <a:pt x="27" y="761"/>
                  </a:lnTo>
                  <a:lnTo>
                    <a:pt x="15" y="749"/>
                  </a:lnTo>
                  <a:lnTo>
                    <a:pt x="15" y="747"/>
                  </a:lnTo>
                  <a:lnTo>
                    <a:pt x="15" y="742"/>
                  </a:lnTo>
                  <a:lnTo>
                    <a:pt x="17" y="734"/>
                  </a:lnTo>
                  <a:lnTo>
                    <a:pt x="21" y="725"/>
                  </a:lnTo>
                  <a:lnTo>
                    <a:pt x="21" y="717"/>
                  </a:lnTo>
                  <a:lnTo>
                    <a:pt x="21" y="711"/>
                  </a:lnTo>
                  <a:lnTo>
                    <a:pt x="23" y="704"/>
                  </a:lnTo>
                  <a:lnTo>
                    <a:pt x="27" y="696"/>
                  </a:lnTo>
                  <a:lnTo>
                    <a:pt x="27" y="688"/>
                  </a:lnTo>
                  <a:lnTo>
                    <a:pt x="30" y="679"/>
                  </a:lnTo>
                  <a:lnTo>
                    <a:pt x="32" y="669"/>
                  </a:lnTo>
                  <a:lnTo>
                    <a:pt x="36" y="660"/>
                  </a:lnTo>
                  <a:lnTo>
                    <a:pt x="38" y="648"/>
                  </a:lnTo>
                  <a:lnTo>
                    <a:pt x="40" y="637"/>
                  </a:lnTo>
                  <a:lnTo>
                    <a:pt x="44" y="626"/>
                  </a:lnTo>
                  <a:lnTo>
                    <a:pt x="47" y="614"/>
                  </a:lnTo>
                  <a:lnTo>
                    <a:pt x="47" y="609"/>
                  </a:lnTo>
                  <a:lnTo>
                    <a:pt x="49" y="603"/>
                  </a:lnTo>
                  <a:lnTo>
                    <a:pt x="49" y="595"/>
                  </a:lnTo>
                  <a:lnTo>
                    <a:pt x="53" y="590"/>
                  </a:lnTo>
                  <a:lnTo>
                    <a:pt x="53" y="582"/>
                  </a:lnTo>
                  <a:lnTo>
                    <a:pt x="57" y="576"/>
                  </a:lnTo>
                  <a:lnTo>
                    <a:pt x="59" y="569"/>
                  </a:lnTo>
                  <a:lnTo>
                    <a:pt x="63" y="563"/>
                  </a:lnTo>
                  <a:lnTo>
                    <a:pt x="63" y="555"/>
                  </a:lnTo>
                  <a:lnTo>
                    <a:pt x="65" y="548"/>
                  </a:lnTo>
                  <a:lnTo>
                    <a:pt x="66" y="540"/>
                  </a:lnTo>
                  <a:lnTo>
                    <a:pt x="68" y="534"/>
                  </a:lnTo>
                  <a:lnTo>
                    <a:pt x="70" y="527"/>
                  </a:lnTo>
                  <a:lnTo>
                    <a:pt x="74" y="519"/>
                  </a:lnTo>
                  <a:lnTo>
                    <a:pt x="76" y="512"/>
                  </a:lnTo>
                  <a:lnTo>
                    <a:pt x="80" y="504"/>
                  </a:lnTo>
                  <a:lnTo>
                    <a:pt x="82" y="496"/>
                  </a:lnTo>
                  <a:lnTo>
                    <a:pt x="84" y="489"/>
                  </a:lnTo>
                  <a:lnTo>
                    <a:pt x="85" y="479"/>
                  </a:lnTo>
                  <a:lnTo>
                    <a:pt x="89" y="474"/>
                  </a:lnTo>
                  <a:lnTo>
                    <a:pt x="91" y="464"/>
                  </a:lnTo>
                  <a:lnTo>
                    <a:pt x="95" y="456"/>
                  </a:lnTo>
                  <a:lnTo>
                    <a:pt x="97" y="449"/>
                  </a:lnTo>
                  <a:lnTo>
                    <a:pt x="101" y="441"/>
                  </a:lnTo>
                  <a:lnTo>
                    <a:pt x="101" y="437"/>
                  </a:lnTo>
                  <a:lnTo>
                    <a:pt x="105" y="432"/>
                  </a:lnTo>
                  <a:lnTo>
                    <a:pt x="108" y="422"/>
                  </a:lnTo>
                  <a:lnTo>
                    <a:pt x="112" y="413"/>
                  </a:lnTo>
                  <a:lnTo>
                    <a:pt x="118" y="399"/>
                  </a:lnTo>
                  <a:lnTo>
                    <a:pt x="124" y="388"/>
                  </a:lnTo>
                  <a:lnTo>
                    <a:pt x="127" y="377"/>
                  </a:lnTo>
                  <a:lnTo>
                    <a:pt x="131" y="367"/>
                  </a:lnTo>
                  <a:lnTo>
                    <a:pt x="129" y="360"/>
                  </a:lnTo>
                  <a:lnTo>
                    <a:pt x="129" y="352"/>
                  </a:lnTo>
                  <a:lnTo>
                    <a:pt x="127" y="344"/>
                  </a:lnTo>
                  <a:lnTo>
                    <a:pt x="127" y="339"/>
                  </a:lnTo>
                  <a:lnTo>
                    <a:pt x="125" y="331"/>
                  </a:lnTo>
                  <a:lnTo>
                    <a:pt x="124" y="325"/>
                  </a:lnTo>
                  <a:lnTo>
                    <a:pt x="122" y="318"/>
                  </a:lnTo>
                  <a:lnTo>
                    <a:pt x="120" y="310"/>
                  </a:lnTo>
                  <a:lnTo>
                    <a:pt x="118" y="302"/>
                  </a:lnTo>
                  <a:lnTo>
                    <a:pt x="116" y="293"/>
                  </a:lnTo>
                  <a:lnTo>
                    <a:pt x="114" y="285"/>
                  </a:lnTo>
                  <a:lnTo>
                    <a:pt x="112" y="278"/>
                  </a:lnTo>
                  <a:lnTo>
                    <a:pt x="108" y="268"/>
                  </a:lnTo>
                  <a:lnTo>
                    <a:pt x="108" y="261"/>
                  </a:lnTo>
                  <a:lnTo>
                    <a:pt x="105" y="253"/>
                  </a:lnTo>
                  <a:lnTo>
                    <a:pt x="103" y="244"/>
                  </a:lnTo>
                  <a:lnTo>
                    <a:pt x="101" y="234"/>
                  </a:lnTo>
                  <a:lnTo>
                    <a:pt x="97" y="228"/>
                  </a:lnTo>
                  <a:lnTo>
                    <a:pt x="95" y="221"/>
                  </a:lnTo>
                  <a:lnTo>
                    <a:pt x="93" y="213"/>
                  </a:lnTo>
                  <a:lnTo>
                    <a:pt x="91" y="206"/>
                  </a:lnTo>
                  <a:lnTo>
                    <a:pt x="89" y="200"/>
                  </a:lnTo>
                  <a:lnTo>
                    <a:pt x="85" y="188"/>
                  </a:lnTo>
                  <a:lnTo>
                    <a:pt x="84" y="183"/>
                  </a:lnTo>
                  <a:lnTo>
                    <a:pt x="82" y="175"/>
                  </a:lnTo>
                  <a:lnTo>
                    <a:pt x="82" y="175"/>
                  </a:lnTo>
                  <a:lnTo>
                    <a:pt x="82" y="171"/>
                  </a:lnTo>
                  <a:lnTo>
                    <a:pt x="85" y="166"/>
                  </a:lnTo>
                  <a:lnTo>
                    <a:pt x="87" y="156"/>
                  </a:lnTo>
                  <a:lnTo>
                    <a:pt x="93" y="147"/>
                  </a:lnTo>
                  <a:lnTo>
                    <a:pt x="95" y="137"/>
                  </a:lnTo>
                  <a:lnTo>
                    <a:pt x="99" y="128"/>
                  </a:lnTo>
                  <a:lnTo>
                    <a:pt x="101" y="122"/>
                  </a:lnTo>
                  <a:lnTo>
                    <a:pt x="101" y="120"/>
                  </a:lnTo>
                  <a:lnTo>
                    <a:pt x="95" y="120"/>
                  </a:lnTo>
                  <a:lnTo>
                    <a:pt x="91" y="126"/>
                  </a:lnTo>
                  <a:lnTo>
                    <a:pt x="87" y="131"/>
                  </a:lnTo>
                  <a:lnTo>
                    <a:pt x="84" y="139"/>
                  </a:lnTo>
                  <a:lnTo>
                    <a:pt x="80" y="145"/>
                  </a:lnTo>
                  <a:lnTo>
                    <a:pt x="76" y="152"/>
                  </a:lnTo>
                  <a:lnTo>
                    <a:pt x="74" y="156"/>
                  </a:lnTo>
                  <a:lnTo>
                    <a:pt x="74" y="158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3" name="Freeform 77"/>
            <p:cNvSpPr>
              <a:spLocks/>
            </p:cNvSpPr>
            <p:nvPr/>
          </p:nvSpPr>
          <p:spPr bwMode="auto">
            <a:xfrm>
              <a:off x="3128" y="2570"/>
              <a:ext cx="207" cy="73"/>
            </a:xfrm>
            <a:custGeom>
              <a:avLst/>
              <a:gdLst>
                <a:gd name="T0" fmla="*/ 0 w 415"/>
                <a:gd name="T1" fmla="*/ 0 h 144"/>
                <a:gd name="T2" fmla="*/ 12 w 415"/>
                <a:gd name="T3" fmla="*/ 5 h 144"/>
                <a:gd name="T4" fmla="*/ 25 w 415"/>
                <a:gd name="T5" fmla="*/ 13 h 144"/>
                <a:gd name="T6" fmla="*/ 40 w 415"/>
                <a:gd name="T7" fmla="*/ 21 h 144"/>
                <a:gd name="T8" fmla="*/ 59 w 415"/>
                <a:gd name="T9" fmla="*/ 32 h 144"/>
                <a:gd name="T10" fmla="*/ 80 w 415"/>
                <a:gd name="T11" fmla="*/ 43 h 144"/>
                <a:gd name="T12" fmla="*/ 103 w 415"/>
                <a:gd name="T13" fmla="*/ 55 h 144"/>
                <a:gd name="T14" fmla="*/ 126 w 415"/>
                <a:gd name="T15" fmla="*/ 66 h 144"/>
                <a:gd name="T16" fmla="*/ 149 w 415"/>
                <a:gd name="T17" fmla="*/ 78 h 144"/>
                <a:gd name="T18" fmla="*/ 173 w 415"/>
                <a:gd name="T19" fmla="*/ 87 h 144"/>
                <a:gd name="T20" fmla="*/ 196 w 415"/>
                <a:gd name="T21" fmla="*/ 99 h 144"/>
                <a:gd name="T22" fmla="*/ 217 w 415"/>
                <a:gd name="T23" fmla="*/ 108 h 144"/>
                <a:gd name="T24" fmla="*/ 238 w 415"/>
                <a:gd name="T25" fmla="*/ 116 h 144"/>
                <a:gd name="T26" fmla="*/ 257 w 415"/>
                <a:gd name="T27" fmla="*/ 119 h 144"/>
                <a:gd name="T28" fmla="*/ 270 w 415"/>
                <a:gd name="T29" fmla="*/ 123 h 144"/>
                <a:gd name="T30" fmla="*/ 289 w 415"/>
                <a:gd name="T31" fmla="*/ 123 h 144"/>
                <a:gd name="T32" fmla="*/ 312 w 415"/>
                <a:gd name="T33" fmla="*/ 121 h 144"/>
                <a:gd name="T34" fmla="*/ 337 w 415"/>
                <a:gd name="T35" fmla="*/ 118 h 144"/>
                <a:gd name="T36" fmla="*/ 360 w 415"/>
                <a:gd name="T37" fmla="*/ 114 h 144"/>
                <a:gd name="T38" fmla="*/ 377 w 415"/>
                <a:gd name="T39" fmla="*/ 108 h 144"/>
                <a:gd name="T40" fmla="*/ 394 w 415"/>
                <a:gd name="T41" fmla="*/ 104 h 144"/>
                <a:gd name="T42" fmla="*/ 411 w 415"/>
                <a:gd name="T43" fmla="*/ 99 h 144"/>
                <a:gd name="T44" fmla="*/ 373 w 415"/>
                <a:gd name="T45" fmla="*/ 135 h 144"/>
                <a:gd name="T46" fmla="*/ 365 w 415"/>
                <a:gd name="T47" fmla="*/ 137 h 144"/>
                <a:gd name="T48" fmla="*/ 354 w 415"/>
                <a:gd name="T49" fmla="*/ 140 h 144"/>
                <a:gd name="T50" fmla="*/ 341 w 415"/>
                <a:gd name="T51" fmla="*/ 142 h 144"/>
                <a:gd name="T52" fmla="*/ 323 w 415"/>
                <a:gd name="T53" fmla="*/ 142 h 144"/>
                <a:gd name="T54" fmla="*/ 303 w 415"/>
                <a:gd name="T55" fmla="*/ 144 h 144"/>
                <a:gd name="T56" fmla="*/ 289 w 415"/>
                <a:gd name="T57" fmla="*/ 142 h 144"/>
                <a:gd name="T58" fmla="*/ 276 w 415"/>
                <a:gd name="T59" fmla="*/ 142 h 144"/>
                <a:gd name="T60" fmla="*/ 263 w 415"/>
                <a:gd name="T61" fmla="*/ 142 h 144"/>
                <a:gd name="T62" fmla="*/ 247 w 415"/>
                <a:gd name="T63" fmla="*/ 140 h 144"/>
                <a:gd name="T64" fmla="*/ 230 w 415"/>
                <a:gd name="T65" fmla="*/ 137 h 144"/>
                <a:gd name="T66" fmla="*/ 211 w 415"/>
                <a:gd name="T67" fmla="*/ 131 h 144"/>
                <a:gd name="T68" fmla="*/ 192 w 415"/>
                <a:gd name="T69" fmla="*/ 125 h 144"/>
                <a:gd name="T70" fmla="*/ 173 w 415"/>
                <a:gd name="T71" fmla="*/ 118 h 144"/>
                <a:gd name="T72" fmla="*/ 154 w 415"/>
                <a:gd name="T73" fmla="*/ 108 h 144"/>
                <a:gd name="T74" fmla="*/ 133 w 415"/>
                <a:gd name="T75" fmla="*/ 100 h 144"/>
                <a:gd name="T76" fmla="*/ 112 w 415"/>
                <a:gd name="T77" fmla="*/ 91 h 144"/>
                <a:gd name="T78" fmla="*/ 95 w 415"/>
                <a:gd name="T79" fmla="*/ 81 h 144"/>
                <a:gd name="T80" fmla="*/ 74 w 415"/>
                <a:gd name="T81" fmla="*/ 72 h 144"/>
                <a:gd name="T82" fmla="*/ 59 w 415"/>
                <a:gd name="T83" fmla="*/ 64 h 144"/>
                <a:gd name="T84" fmla="*/ 44 w 415"/>
                <a:gd name="T85" fmla="*/ 55 h 144"/>
                <a:gd name="T86" fmla="*/ 31 w 415"/>
                <a:gd name="T87" fmla="*/ 49 h 144"/>
                <a:gd name="T88" fmla="*/ 12 w 415"/>
                <a:gd name="T89" fmla="*/ 38 h 144"/>
                <a:gd name="T90" fmla="*/ 6 w 415"/>
                <a:gd name="T91" fmla="*/ 34 h 144"/>
                <a:gd name="T92" fmla="*/ 0 w 415"/>
                <a:gd name="T9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5" h="144">
                  <a:moveTo>
                    <a:pt x="0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9" y="9"/>
                  </a:lnTo>
                  <a:lnTo>
                    <a:pt x="25" y="13"/>
                  </a:lnTo>
                  <a:lnTo>
                    <a:pt x="33" y="17"/>
                  </a:lnTo>
                  <a:lnTo>
                    <a:pt x="40" y="21"/>
                  </a:lnTo>
                  <a:lnTo>
                    <a:pt x="50" y="26"/>
                  </a:lnTo>
                  <a:lnTo>
                    <a:pt x="59" y="32"/>
                  </a:lnTo>
                  <a:lnTo>
                    <a:pt x="71" y="38"/>
                  </a:lnTo>
                  <a:lnTo>
                    <a:pt x="80" y="43"/>
                  </a:lnTo>
                  <a:lnTo>
                    <a:pt x="92" y="49"/>
                  </a:lnTo>
                  <a:lnTo>
                    <a:pt x="103" y="55"/>
                  </a:lnTo>
                  <a:lnTo>
                    <a:pt x="114" y="60"/>
                  </a:lnTo>
                  <a:lnTo>
                    <a:pt x="126" y="66"/>
                  </a:lnTo>
                  <a:lnTo>
                    <a:pt x="137" y="72"/>
                  </a:lnTo>
                  <a:lnTo>
                    <a:pt x="149" y="78"/>
                  </a:lnTo>
                  <a:lnTo>
                    <a:pt x="162" y="83"/>
                  </a:lnTo>
                  <a:lnTo>
                    <a:pt x="173" y="87"/>
                  </a:lnTo>
                  <a:lnTo>
                    <a:pt x="185" y="93"/>
                  </a:lnTo>
                  <a:lnTo>
                    <a:pt x="196" y="99"/>
                  </a:lnTo>
                  <a:lnTo>
                    <a:pt x="208" y="104"/>
                  </a:lnTo>
                  <a:lnTo>
                    <a:pt x="217" y="108"/>
                  </a:lnTo>
                  <a:lnTo>
                    <a:pt x="227" y="112"/>
                  </a:lnTo>
                  <a:lnTo>
                    <a:pt x="238" y="116"/>
                  </a:lnTo>
                  <a:lnTo>
                    <a:pt x="247" y="119"/>
                  </a:lnTo>
                  <a:lnTo>
                    <a:pt x="257" y="119"/>
                  </a:lnTo>
                  <a:lnTo>
                    <a:pt x="265" y="123"/>
                  </a:lnTo>
                  <a:lnTo>
                    <a:pt x="270" y="123"/>
                  </a:lnTo>
                  <a:lnTo>
                    <a:pt x="280" y="125"/>
                  </a:lnTo>
                  <a:lnTo>
                    <a:pt x="289" y="123"/>
                  </a:lnTo>
                  <a:lnTo>
                    <a:pt x="303" y="123"/>
                  </a:lnTo>
                  <a:lnTo>
                    <a:pt x="312" y="121"/>
                  </a:lnTo>
                  <a:lnTo>
                    <a:pt x="325" y="119"/>
                  </a:lnTo>
                  <a:lnTo>
                    <a:pt x="337" y="118"/>
                  </a:lnTo>
                  <a:lnTo>
                    <a:pt x="348" y="116"/>
                  </a:lnTo>
                  <a:lnTo>
                    <a:pt x="360" y="114"/>
                  </a:lnTo>
                  <a:lnTo>
                    <a:pt x="369" y="112"/>
                  </a:lnTo>
                  <a:lnTo>
                    <a:pt x="377" y="108"/>
                  </a:lnTo>
                  <a:lnTo>
                    <a:pt x="386" y="106"/>
                  </a:lnTo>
                  <a:lnTo>
                    <a:pt x="394" y="104"/>
                  </a:lnTo>
                  <a:lnTo>
                    <a:pt x="401" y="102"/>
                  </a:lnTo>
                  <a:lnTo>
                    <a:pt x="411" y="99"/>
                  </a:lnTo>
                  <a:lnTo>
                    <a:pt x="415" y="99"/>
                  </a:lnTo>
                  <a:lnTo>
                    <a:pt x="373" y="135"/>
                  </a:lnTo>
                  <a:lnTo>
                    <a:pt x="371" y="135"/>
                  </a:lnTo>
                  <a:lnTo>
                    <a:pt x="365" y="137"/>
                  </a:lnTo>
                  <a:lnTo>
                    <a:pt x="360" y="137"/>
                  </a:lnTo>
                  <a:lnTo>
                    <a:pt x="354" y="140"/>
                  </a:lnTo>
                  <a:lnTo>
                    <a:pt x="346" y="140"/>
                  </a:lnTo>
                  <a:lnTo>
                    <a:pt x="341" y="142"/>
                  </a:lnTo>
                  <a:lnTo>
                    <a:pt x="333" y="142"/>
                  </a:lnTo>
                  <a:lnTo>
                    <a:pt x="323" y="142"/>
                  </a:lnTo>
                  <a:lnTo>
                    <a:pt x="312" y="142"/>
                  </a:lnTo>
                  <a:lnTo>
                    <a:pt x="303" y="144"/>
                  </a:lnTo>
                  <a:lnTo>
                    <a:pt x="295" y="142"/>
                  </a:lnTo>
                  <a:lnTo>
                    <a:pt x="289" y="142"/>
                  </a:lnTo>
                  <a:lnTo>
                    <a:pt x="282" y="142"/>
                  </a:lnTo>
                  <a:lnTo>
                    <a:pt x="276" y="142"/>
                  </a:lnTo>
                  <a:lnTo>
                    <a:pt x="268" y="142"/>
                  </a:lnTo>
                  <a:lnTo>
                    <a:pt x="263" y="142"/>
                  </a:lnTo>
                  <a:lnTo>
                    <a:pt x="255" y="140"/>
                  </a:lnTo>
                  <a:lnTo>
                    <a:pt x="247" y="140"/>
                  </a:lnTo>
                  <a:lnTo>
                    <a:pt x="238" y="138"/>
                  </a:lnTo>
                  <a:lnTo>
                    <a:pt x="230" y="137"/>
                  </a:lnTo>
                  <a:lnTo>
                    <a:pt x="221" y="135"/>
                  </a:lnTo>
                  <a:lnTo>
                    <a:pt x="211" y="131"/>
                  </a:lnTo>
                  <a:lnTo>
                    <a:pt x="202" y="129"/>
                  </a:lnTo>
                  <a:lnTo>
                    <a:pt x="192" y="125"/>
                  </a:lnTo>
                  <a:lnTo>
                    <a:pt x="183" y="121"/>
                  </a:lnTo>
                  <a:lnTo>
                    <a:pt x="173" y="118"/>
                  </a:lnTo>
                  <a:lnTo>
                    <a:pt x="164" y="114"/>
                  </a:lnTo>
                  <a:lnTo>
                    <a:pt x="154" y="108"/>
                  </a:lnTo>
                  <a:lnTo>
                    <a:pt x="143" y="104"/>
                  </a:lnTo>
                  <a:lnTo>
                    <a:pt x="133" y="100"/>
                  </a:lnTo>
                  <a:lnTo>
                    <a:pt x="124" y="95"/>
                  </a:lnTo>
                  <a:lnTo>
                    <a:pt x="112" y="91"/>
                  </a:lnTo>
                  <a:lnTo>
                    <a:pt x="103" y="85"/>
                  </a:lnTo>
                  <a:lnTo>
                    <a:pt x="95" y="81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65" y="66"/>
                  </a:lnTo>
                  <a:lnTo>
                    <a:pt x="59" y="64"/>
                  </a:lnTo>
                  <a:lnTo>
                    <a:pt x="52" y="59"/>
                  </a:lnTo>
                  <a:lnTo>
                    <a:pt x="44" y="55"/>
                  </a:lnTo>
                  <a:lnTo>
                    <a:pt x="36" y="51"/>
                  </a:lnTo>
                  <a:lnTo>
                    <a:pt x="31" y="49"/>
                  </a:lnTo>
                  <a:lnTo>
                    <a:pt x="19" y="41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4" name="Freeform 78"/>
            <p:cNvSpPr>
              <a:spLocks/>
            </p:cNvSpPr>
            <p:nvPr/>
          </p:nvSpPr>
          <p:spPr bwMode="auto">
            <a:xfrm>
              <a:off x="3427" y="2497"/>
              <a:ext cx="135" cy="112"/>
            </a:xfrm>
            <a:custGeom>
              <a:avLst/>
              <a:gdLst>
                <a:gd name="T0" fmla="*/ 164 w 270"/>
                <a:gd name="T1" fmla="*/ 10 h 225"/>
                <a:gd name="T2" fmla="*/ 158 w 270"/>
                <a:gd name="T3" fmla="*/ 36 h 225"/>
                <a:gd name="T4" fmla="*/ 183 w 270"/>
                <a:gd name="T5" fmla="*/ 80 h 225"/>
                <a:gd name="T6" fmla="*/ 194 w 270"/>
                <a:gd name="T7" fmla="*/ 99 h 225"/>
                <a:gd name="T8" fmla="*/ 181 w 270"/>
                <a:gd name="T9" fmla="*/ 103 h 225"/>
                <a:gd name="T10" fmla="*/ 156 w 270"/>
                <a:gd name="T11" fmla="*/ 69 h 225"/>
                <a:gd name="T12" fmla="*/ 133 w 270"/>
                <a:gd name="T13" fmla="*/ 34 h 225"/>
                <a:gd name="T14" fmla="*/ 116 w 270"/>
                <a:gd name="T15" fmla="*/ 33 h 225"/>
                <a:gd name="T16" fmla="*/ 107 w 270"/>
                <a:gd name="T17" fmla="*/ 67 h 225"/>
                <a:gd name="T18" fmla="*/ 118 w 270"/>
                <a:gd name="T19" fmla="*/ 95 h 225"/>
                <a:gd name="T20" fmla="*/ 112 w 270"/>
                <a:gd name="T21" fmla="*/ 84 h 225"/>
                <a:gd name="T22" fmla="*/ 86 w 270"/>
                <a:gd name="T23" fmla="*/ 67 h 225"/>
                <a:gd name="T24" fmla="*/ 69 w 270"/>
                <a:gd name="T25" fmla="*/ 93 h 225"/>
                <a:gd name="T26" fmla="*/ 82 w 270"/>
                <a:gd name="T27" fmla="*/ 130 h 225"/>
                <a:gd name="T28" fmla="*/ 67 w 270"/>
                <a:gd name="T29" fmla="*/ 120 h 225"/>
                <a:gd name="T30" fmla="*/ 31 w 270"/>
                <a:gd name="T31" fmla="*/ 105 h 225"/>
                <a:gd name="T32" fmla="*/ 29 w 270"/>
                <a:gd name="T33" fmla="*/ 133 h 225"/>
                <a:gd name="T34" fmla="*/ 50 w 270"/>
                <a:gd name="T35" fmla="*/ 164 h 225"/>
                <a:gd name="T36" fmla="*/ 82 w 270"/>
                <a:gd name="T37" fmla="*/ 196 h 225"/>
                <a:gd name="T38" fmla="*/ 109 w 270"/>
                <a:gd name="T39" fmla="*/ 190 h 225"/>
                <a:gd name="T40" fmla="*/ 120 w 270"/>
                <a:gd name="T41" fmla="*/ 173 h 225"/>
                <a:gd name="T42" fmla="*/ 141 w 270"/>
                <a:gd name="T43" fmla="*/ 185 h 225"/>
                <a:gd name="T44" fmla="*/ 158 w 270"/>
                <a:gd name="T45" fmla="*/ 168 h 225"/>
                <a:gd name="T46" fmla="*/ 167 w 270"/>
                <a:gd name="T47" fmla="*/ 152 h 225"/>
                <a:gd name="T48" fmla="*/ 200 w 270"/>
                <a:gd name="T49" fmla="*/ 154 h 225"/>
                <a:gd name="T50" fmla="*/ 209 w 270"/>
                <a:gd name="T51" fmla="*/ 133 h 225"/>
                <a:gd name="T52" fmla="*/ 240 w 270"/>
                <a:gd name="T53" fmla="*/ 147 h 225"/>
                <a:gd name="T54" fmla="*/ 259 w 270"/>
                <a:gd name="T55" fmla="*/ 128 h 225"/>
                <a:gd name="T56" fmla="*/ 249 w 270"/>
                <a:gd name="T57" fmla="*/ 90 h 225"/>
                <a:gd name="T58" fmla="*/ 230 w 270"/>
                <a:gd name="T59" fmla="*/ 46 h 225"/>
                <a:gd name="T60" fmla="*/ 217 w 270"/>
                <a:gd name="T61" fmla="*/ 15 h 225"/>
                <a:gd name="T62" fmla="*/ 238 w 270"/>
                <a:gd name="T63" fmla="*/ 14 h 225"/>
                <a:gd name="T64" fmla="*/ 247 w 270"/>
                <a:gd name="T65" fmla="*/ 46 h 225"/>
                <a:gd name="T66" fmla="*/ 257 w 270"/>
                <a:gd name="T67" fmla="*/ 73 h 225"/>
                <a:gd name="T68" fmla="*/ 264 w 270"/>
                <a:gd name="T69" fmla="*/ 103 h 225"/>
                <a:gd name="T70" fmla="*/ 270 w 270"/>
                <a:gd name="T71" fmla="*/ 143 h 225"/>
                <a:gd name="T72" fmla="*/ 249 w 270"/>
                <a:gd name="T73" fmla="*/ 160 h 225"/>
                <a:gd name="T74" fmla="*/ 217 w 270"/>
                <a:gd name="T75" fmla="*/ 150 h 225"/>
                <a:gd name="T76" fmla="*/ 213 w 270"/>
                <a:gd name="T77" fmla="*/ 162 h 225"/>
                <a:gd name="T78" fmla="*/ 202 w 270"/>
                <a:gd name="T79" fmla="*/ 188 h 225"/>
                <a:gd name="T80" fmla="*/ 177 w 270"/>
                <a:gd name="T81" fmla="*/ 179 h 225"/>
                <a:gd name="T82" fmla="*/ 175 w 270"/>
                <a:gd name="T83" fmla="*/ 187 h 225"/>
                <a:gd name="T84" fmla="*/ 166 w 270"/>
                <a:gd name="T85" fmla="*/ 207 h 225"/>
                <a:gd name="T86" fmla="*/ 139 w 270"/>
                <a:gd name="T87" fmla="*/ 204 h 225"/>
                <a:gd name="T88" fmla="*/ 120 w 270"/>
                <a:gd name="T89" fmla="*/ 202 h 225"/>
                <a:gd name="T90" fmla="*/ 95 w 270"/>
                <a:gd name="T91" fmla="*/ 223 h 225"/>
                <a:gd name="T92" fmla="*/ 70 w 270"/>
                <a:gd name="T93" fmla="*/ 202 h 225"/>
                <a:gd name="T94" fmla="*/ 36 w 270"/>
                <a:gd name="T95" fmla="*/ 175 h 225"/>
                <a:gd name="T96" fmla="*/ 8 w 270"/>
                <a:gd name="T97" fmla="*/ 143 h 225"/>
                <a:gd name="T98" fmla="*/ 2 w 270"/>
                <a:gd name="T99" fmla="*/ 116 h 225"/>
                <a:gd name="T100" fmla="*/ 12 w 270"/>
                <a:gd name="T101" fmla="*/ 93 h 225"/>
                <a:gd name="T102" fmla="*/ 48 w 270"/>
                <a:gd name="T103" fmla="*/ 93 h 225"/>
                <a:gd name="T104" fmla="*/ 53 w 270"/>
                <a:gd name="T105" fmla="*/ 86 h 225"/>
                <a:gd name="T106" fmla="*/ 50 w 270"/>
                <a:gd name="T107" fmla="*/ 52 h 225"/>
                <a:gd name="T108" fmla="*/ 84 w 270"/>
                <a:gd name="T109" fmla="*/ 50 h 225"/>
                <a:gd name="T110" fmla="*/ 84 w 270"/>
                <a:gd name="T111" fmla="*/ 40 h 225"/>
                <a:gd name="T112" fmla="*/ 88 w 270"/>
                <a:gd name="T113" fmla="*/ 14 h 225"/>
                <a:gd name="T114" fmla="*/ 109 w 270"/>
                <a:gd name="T115" fmla="*/ 8 h 225"/>
                <a:gd name="T116" fmla="*/ 141 w 270"/>
                <a:gd name="T1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25">
                  <a:moveTo>
                    <a:pt x="183" y="14"/>
                  </a:moveTo>
                  <a:lnTo>
                    <a:pt x="179" y="10"/>
                  </a:lnTo>
                  <a:lnTo>
                    <a:pt x="169" y="10"/>
                  </a:lnTo>
                  <a:lnTo>
                    <a:pt x="164" y="10"/>
                  </a:lnTo>
                  <a:lnTo>
                    <a:pt x="160" y="14"/>
                  </a:lnTo>
                  <a:lnTo>
                    <a:pt x="156" y="19"/>
                  </a:lnTo>
                  <a:lnTo>
                    <a:pt x="156" y="29"/>
                  </a:lnTo>
                  <a:lnTo>
                    <a:pt x="158" y="36"/>
                  </a:lnTo>
                  <a:lnTo>
                    <a:pt x="162" y="48"/>
                  </a:lnTo>
                  <a:lnTo>
                    <a:pt x="167" y="59"/>
                  </a:lnTo>
                  <a:lnTo>
                    <a:pt x="177" y="71"/>
                  </a:lnTo>
                  <a:lnTo>
                    <a:pt x="183" y="80"/>
                  </a:lnTo>
                  <a:lnTo>
                    <a:pt x="188" y="88"/>
                  </a:lnTo>
                  <a:lnTo>
                    <a:pt x="194" y="93"/>
                  </a:lnTo>
                  <a:lnTo>
                    <a:pt x="196" y="95"/>
                  </a:lnTo>
                  <a:lnTo>
                    <a:pt x="194" y="99"/>
                  </a:lnTo>
                  <a:lnTo>
                    <a:pt x="190" y="105"/>
                  </a:lnTo>
                  <a:lnTo>
                    <a:pt x="188" y="105"/>
                  </a:lnTo>
                  <a:lnTo>
                    <a:pt x="185" y="105"/>
                  </a:lnTo>
                  <a:lnTo>
                    <a:pt x="181" y="103"/>
                  </a:lnTo>
                  <a:lnTo>
                    <a:pt x="177" y="99"/>
                  </a:lnTo>
                  <a:lnTo>
                    <a:pt x="169" y="88"/>
                  </a:lnTo>
                  <a:lnTo>
                    <a:pt x="164" y="78"/>
                  </a:lnTo>
                  <a:lnTo>
                    <a:pt x="156" y="69"/>
                  </a:lnTo>
                  <a:lnTo>
                    <a:pt x="150" y="57"/>
                  </a:lnTo>
                  <a:lnTo>
                    <a:pt x="143" y="48"/>
                  </a:lnTo>
                  <a:lnTo>
                    <a:pt x="139" y="40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29" y="33"/>
                  </a:lnTo>
                  <a:lnTo>
                    <a:pt x="124" y="31"/>
                  </a:lnTo>
                  <a:lnTo>
                    <a:pt x="116" y="33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57"/>
                  </a:lnTo>
                  <a:lnTo>
                    <a:pt x="107" y="67"/>
                  </a:lnTo>
                  <a:lnTo>
                    <a:pt x="110" y="76"/>
                  </a:lnTo>
                  <a:lnTo>
                    <a:pt x="114" y="84"/>
                  </a:lnTo>
                  <a:lnTo>
                    <a:pt x="118" y="92"/>
                  </a:lnTo>
                  <a:lnTo>
                    <a:pt x="118" y="95"/>
                  </a:lnTo>
                  <a:lnTo>
                    <a:pt x="120" y="99"/>
                  </a:lnTo>
                  <a:lnTo>
                    <a:pt x="118" y="95"/>
                  </a:lnTo>
                  <a:lnTo>
                    <a:pt x="116" y="92"/>
                  </a:lnTo>
                  <a:lnTo>
                    <a:pt x="112" y="84"/>
                  </a:lnTo>
                  <a:lnTo>
                    <a:pt x="107" y="78"/>
                  </a:lnTo>
                  <a:lnTo>
                    <a:pt x="99" y="73"/>
                  </a:lnTo>
                  <a:lnTo>
                    <a:pt x="93" y="67"/>
                  </a:lnTo>
                  <a:lnTo>
                    <a:pt x="86" y="67"/>
                  </a:lnTo>
                  <a:lnTo>
                    <a:pt x="80" y="69"/>
                  </a:lnTo>
                  <a:lnTo>
                    <a:pt x="72" y="74"/>
                  </a:lnTo>
                  <a:lnTo>
                    <a:pt x="70" y="84"/>
                  </a:lnTo>
                  <a:lnTo>
                    <a:pt x="69" y="93"/>
                  </a:lnTo>
                  <a:lnTo>
                    <a:pt x="72" y="105"/>
                  </a:lnTo>
                  <a:lnTo>
                    <a:pt x="76" y="114"/>
                  </a:lnTo>
                  <a:lnTo>
                    <a:pt x="80" y="124"/>
                  </a:lnTo>
                  <a:lnTo>
                    <a:pt x="82" y="130"/>
                  </a:lnTo>
                  <a:lnTo>
                    <a:pt x="84" y="131"/>
                  </a:lnTo>
                  <a:lnTo>
                    <a:pt x="82" y="130"/>
                  </a:lnTo>
                  <a:lnTo>
                    <a:pt x="76" y="126"/>
                  </a:lnTo>
                  <a:lnTo>
                    <a:pt x="67" y="120"/>
                  </a:lnTo>
                  <a:lnTo>
                    <a:pt x="59" y="114"/>
                  </a:lnTo>
                  <a:lnTo>
                    <a:pt x="50" y="109"/>
                  </a:lnTo>
                  <a:lnTo>
                    <a:pt x="40" y="107"/>
                  </a:lnTo>
                  <a:lnTo>
                    <a:pt x="31" y="105"/>
                  </a:lnTo>
                  <a:lnTo>
                    <a:pt x="25" y="109"/>
                  </a:lnTo>
                  <a:lnTo>
                    <a:pt x="23" y="114"/>
                  </a:lnTo>
                  <a:lnTo>
                    <a:pt x="27" y="126"/>
                  </a:lnTo>
                  <a:lnTo>
                    <a:pt x="29" y="133"/>
                  </a:lnTo>
                  <a:lnTo>
                    <a:pt x="34" y="141"/>
                  </a:lnTo>
                  <a:lnTo>
                    <a:pt x="38" y="149"/>
                  </a:lnTo>
                  <a:lnTo>
                    <a:pt x="46" y="158"/>
                  </a:lnTo>
                  <a:lnTo>
                    <a:pt x="50" y="164"/>
                  </a:lnTo>
                  <a:lnTo>
                    <a:pt x="57" y="173"/>
                  </a:lnTo>
                  <a:lnTo>
                    <a:pt x="63" y="179"/>
                  </a:lnTo>
                  <a:lnTo>
                    <a:pt x="70" y="187"/>
                  </a:lnTo>
                  <a:lnTo>
                    <a:pt x="82" y="196"/>
                  </a:lnTo>
                  <a:lnTo>
                    <a:pt x="91" y="200"/>
                  </a:lnTo>
                  <a:lnTo>
                    <a:pt x="99" y="198"/>
                  </a:lnTo>
                  <a:lnTo>
                    <a:pt x="105" y="194"/>
                  </a:lnTo>
                  <a:lnTo>
                    <a:pt x="109" y="190"/>
                  </a:lnTo>
                  <a:lnTo>
                    <a:pt x="112" y="185"/>
                  </a:lnTo>
                  <a:lnTo>
                    <a:pt x="116" y="175"/>
                  </a:lnTo>
                  <a:lnTo>
                    <a:pt x="118" y="171"/>
                  </a:lnTo>
                  <a:lnTo>
                    <a:pt x="120" y="173"/>
                  </a:lnTo>
                  <a:lnTo>
                    <a:pt x="126" y="181"/>
                  </a:lnTo>
                  <a:lnTo>
                    <a:pt x="129" y="183"/>
                  </a:lnTo>
                  <a:lnTo>
                    <a:pt x="135" y="185"/>
                  </a:lnTo>
                  <a:lnTo>
                    <a:pt x="141" y="185"/>
                  </a:lnTo>
                  <a:lnTo>
                    <a:pt x="148" y="185"/>
                  </a:lnTo>
                  <a:lnTo>
                    <a:pt x="152" y="179"/>
                  </a:lnTo>
                  <a:lnTo>
                    <a:pt x="156" y="173"/>
                  </a:lnTo>
                  <a:lnTo>
                    <a:pt x="158" y="168"/>
                  </a:lnTo>
                  <a:lnTo>
                    <a:pt x="162" y="162"/>
                  </a:lnTo>
                  <a:lnTo>
                    <a:pt x="164" y="152"/>
                  </a:lnTo>
                  <a:lnTo>
                    <a:pt x="164" y="149"/>
                  </a:lnTo>
                  <a:lnTo>
                    <a:pt x="167" y="152"/>
                  </a:lnTo>
                  <a:lnTo>
                    <a:pt x="173" y="158"/>
                  </a:lnTo>
                  <a:lnTo>
                    <a:pt x="183" y="164"/>
                  </a:lnTo>
                  <a:lnTo>
                    <a:pt x="194" y="164"/>
                  </a:lnTo>
                  <a:lnTo>
                    <a:pt x="200" y="154"/>
                  </a:lnTo>
                  <a:lnTo>
                    <a:pt x="202" y="143"/>
                  </a:lnTo>
                  <a:lnTo>
                    <a:pt x="202" y="133"/>
                  </a:lnTo>
                  <a:lnTo>
                    <a:pt x="204" y="130"/>
                  </a:lnTo>
                  <a:lnTo>
                    <a:pt x="209" y="133"/>
                  </a:lnTo>
                  <a:lnTo>
                    <a:pt x="215" y="137"/>
                  </a:lnTo>
                  <a:lnTo>
                    <a:pt x="223" y="141"/>
                  </a:lnTo>
                  <a:lnTo>
                    <a:pt x="230" y="143"/>
                  </a:lnTo>
                  <a:lnTo>
                    <a:pt x="240" y="147"/>
                  </a:lnTo>
                  <a:lnTo>
                    <a:pt x="247" y="145"/>
                  </a:lnTo>
                  <a:lnTo>
                    <a:pt x="255" y="139"/>
                  </a:lnTo>
                  <a:lnTo>
                    <a:pt x="257" y="133"/>
                  </a:lnTo>
                  <a:lnTo>
                    <a:pt x="259" y="128"/>
                  </a:lnTo>
                  <a:lnTo>
                    <a:pt x="257" y="120"/>
                  </a:lnTo>
                  <a:lnTo>
                    <a:pt x="255" y="111"/>
                  </a:lnTo>
                  <a:lnTo>
                    <a:pt x="253" y="99"/>
                  </a:lnTo>
                  <a:lnTo>
                    <a:pt x="249" y="90"/>
                  </a:lnTo>
                  <a:lnTo>
                    <a:pt x="243" y="78"/>
                  </a:lnTo>
                  <a:lnTo>
                    <a:pt x="242" y="69"/>
                  </a:lnTo>
                  <a:lnTo>
                    <a:pt x="234" y="57"/>
                  </a:lnTo>
                  <a:lnTo>
                    <a:pt x="230" y="46"/>
                  </a:lnTo>
                  <a:lnTo>
                    <a:pt x="226" y="36"/>
                  </a:lnTo>
                  <a:lnTo>
                    <a:pt x="223" y="29"/>
                  </a:lnTo>
                  <a:lnTo>
                    <a:pt x="219" y="21"/>
                  </a:lnTo>
                  <a:lnTo>
                    <a:pt x="217" y="15"/>
                  </a:lnTo>
                  <a:lnTo>
                    <a:pt x="215" y="14"/>
                  </a:lnTo>
                  <a:lnTo>
                    <a:pt x="234" y="2"/>
                  </a:lnTo>
                  <a:lnTo>
                    <a:pt x="234" y="8"/>
                  </a:lnTo>
                  <a:lnTo>
                    <a:pt x="238" y="14"/>
                  </a:lnTo>
                  <a:lnTo>
                    <a:pt x="242" y="21"/>
                  </a:lnTo>
                  <a:lnTo>
                    <a:pt x="243" y="31"/>
                  </a:lnTo>
                  <a:lnTo>
                    <a:pt x="247" y="40"/>
                  </a:lnTo>
                  <a:lnTo>
                    <a:pt x="247" y="46"/>
                  </a:lnTo>
                  <a:lnTo>
                    <a:pt x="251" y="52"/>
                  </a:lnTo>
                  <a:lnTo>
                    <a:pt x="253" y="59"/>
                  </a:lnTo>
                  <a:lnTo>
                    <a:pt x="255" y="67"/>
                  </a:lnTo>
                  <a:lnTo>
                    <a:pt x="257" y="73"/>
                  </a:lnTo>
                  <a:lnTo>
                    <a:pt x="259" y="78"/>
                  </a:lnTo>
                  <a:lnTo>
                    <a:pt x="259" y="84"/>
                  </a:lnTo>
                  <a:lnTo>
                    <a:pt x="261" y="92"/>
                  </a:lnTo>
                  <a:lnTo>
                    <a:pt x="264" y="103"/>
                  </a:lnTo>
                  <a:lnTo>
                    <a:pt x="268" y="116"/>
                  </a:lnTo>
                  <a:lnTo>
                    <a:pt x="270" y="126"/>
                  </a:lnTo>
                  <a:lnTo>
                    <a:pt x="270" y="135"/>
                  </a:lnTo>
                  <a:lnTo>
                    <a:pt x="270" y="143"/>
                  </a:lnTo>
                  <a:lnTo>
                    <a:pt x="270" y="150"/>
                  </a:lnTo>
                  <a:lnTo>
                    <a:pt x="264" y="158"/>
                  </a:lnTo>
                  <a:lnTo>
                    <a:pt x="259" y="160"/>
                  </a:lnTo>
                  <a:lnTo>
                    <a:pt x="249" y="160"/>
                  </a:lnTo>
                  <a:lnTo>
                    <a:pt x="240" y="160"/>
                  </a:lnTo>
                  <a:lnTo>
                    <a:pt x="230" y="156"/>
                  </a:lnTo>
                  <a:lnTo>
                    <a:pt x="223" y="152"/>
                  </a:lnTo>
                  <a:lnTo>
                    <a:pt x="217" y="150"/>
                  </a:lnTo>
                  <a:lnTo>
                    <a:pt x="217" y="150"/>
                  </a:lnTo>
                  <a:lnTo>
                    <a:pt x="215" y="152"/>
                  </a:lnTo>
                  <a:lnTo>
                    <a:pt x="215" y="156"/>
                  </a:lnTo>
                  <a:lnTo>
                    <a:pt x="213" y="162"/>
                  </a:lnTo>
                  <a:lnTo>
                    <a:pt x="211" y="169"/>
                  </a:lnTo>
                  <a:lnTo>
                    <a:pt x="209" y="177"/>
                  </a:lnTo>
                  <a:lnTo>
                    <a:pt x="205" y="185"/>
                  </a:lnTo>
                  <a:lnTo>
                    <a:pt x="202" y="188"/>
                  </a:lnTo>
                  <a:lnTo>
                    <a:pt x="198" y="192"/>
                  </a:lnTo>
                  <a:lnTo>
                    <a:pt x="188" y="188"/>
                  </a:lnTo>
                  <a:lnTo>
                    <a:pt x="183" y="185"/>
                  </a:lnTo>
                  <a:lnTo>
                    <a:pt x="177" y="179"/>
                  </a:lnTo>
                  <a:lnTo>
                    <a:pt x="177" y="177"/>
                  </a:lnTo>
                  <a:lnTo>
                    <a:pt x="177" y="177"/>
                  </a:lnTo>
                  <a:lnTo>
                    <a:pt x="177" y="181"/>
                  </a:lnTo>
                  <a:lnTo>
                    <a:pt x="175" y="187"/>
                  </a:lnTo>
                  <a:lnTo>
                    <a:pt x="175" y="194"/>
                  </a:lnTo>
                  <a:lnTo>
                    <a:pt x="173" y="198"/>
                  </a:lnTo>
                  <a:lnTo>
                    <a:pt x="169" y="206"/>
                  </a:lnTo>
                  <a:lnTo>
                    <a:pt x="166" y="207"/>
                  </a:lnTo>
                  <a:lnTo>
                    <a:pt x="160" y="209"/>
                  </a:lnTo>
                  <a:lnTo>
                    <a:pt x="152" y="207"/>
                  </a:lnTo>
                  <a:lnTo>
                    <a:pt x="147" y="206"/>
                  </a:lnTo>
                  <a:lnTo>
                    <a:pt x="139" y="204"/>
                  </a:lnTo>
                  <a:lnTo>
                    <a:pt x="135" y="202"/>
                  </a:lnTo>
                  <a:lnTo>
                    <a:pt x="126" y="198"/>
                  </a:lnTo>
                  <a:lnTo>
                    <a:pt x="124" y="196"/>
                  </a:lnTo>
                  <a:lnTo>
                    <a:pt x="120" y="202"/>
                  </a:lnTo>
                  <a:lnTo>
                    <a:pt x="116" y="213"/>
                  </a:lnTo>
                  <a:lnTo>
                    <a:pt x="109" y="223"/>
                  </a:lnTo>
                  <a:lnTo>
                    <a:pt x="99" y="225"/>
                  </a:lnTo>
                  <a:lnTo>
                    <a:pt x="95" y="223"/>
                  </a:lnTo>
                  <a:lnTo>
                    <a:pt x="91" y="219"/>
                  </a:lnTo>
                  <a:lnTo>
                    <a:pt x="84" y="213"/>
                  </a:lnTo>
                  <a:lnTo>
                    <a:pt x="78" y="209"/>
                  </a:lnTo>
                  <a:lnTo>
                    <a:pt x="70" y="202"/>
                  </a:lnTo>
                  <a:lnTo>
                    <a:pt x="61" y="196"/>
                  </a:lnTo>
                  <a:lnTo>
                    <a:pt x="53" y="190"/>
                  </a:lnTo>
                  <a:lnTo>
                    <a:pt x="46" y="183"/>
                  </a:lnTo>
                  <a:lnTo>
                    <a:pt x="36" y="175"/>
                  </a:lnTo>
                  <a:lnTo>
                    <a:pt x="29" y="166"/>
                  </a:lnTo>
                  <a:lnTo>
                    <a:pt x="21" y="158"/>
                  </a:lnTo>
                  <a:lnTo>
                    <a:pt x="15" y="152"/>
                  </a:lnTo>
                  <a:lnTo>
                    <a:pt x="8" y="143"/>
                  </a:lnTo>
                  <a:lnTo>
                    <a:pt x="4" y="137"/>
                  </a:lnTo>
                  <a:lnTo>
                    <a:pt x="0" y="130"/>
                  </a:lnTo>
                  <a:lnTo>
                    <a:pt x="2" y="124"/>
                  </a:lnTo>
                  <a:lnTo>
                    <a:pt x="2" y="116"/>
                  </a:lnTo>
                  <a:lnTo>
                    <a:pt x="4" y="111"/>
                  </a:lnTo>
                  <a:lnTo>
                    <a:pt x="4" y="105"/>
                  </a:lnTo>
                  <a:lnTo>
                    <a:pt x="8" y="101"/>
                  </a:lnTo>
                  <a:lnTo>
                    <a:pt x="12" y="93"/>
                  </a:lnTo>
                  <a:lnTo>
                    <a:pt x="21" y="90"/>
                  </a:lnTo>
                  <a:lnTo>
                    <a:pt x="27" y="88"/>
                  </a:lnTo>
                  <a:lnTo>
                    <a:pt x="38" y="88"/>
                  </a:lnTo>
                  <a:lnTo>
                    <a:pt x="48" y="93"/>
                  </a:lnTo>
                  <a:lnTo>
                    <a:pt x="59" y="101"/>
                  </a:lnTo>
                  <a:lnTo>
                    <a:pt x="57" y="99"/>
                  </a:lnTo>
                  <a:lnTo>
                    <a:pt x="55" y="93"/>
                  </a:lnTo>
                  <a:lnTo>
                    <a:pt x="53" y="86"/>
                  </a:lnTo>
                  <a:lnTo>
                    <a:pt x="50" y="78"/>
                  </a:lnTo>
                  <a:lnTo>
                    <a:pt x="48" y="67"/>
                  </a:lnTo>
                  <a:lnTo>
                    <a:pt x="48" y="59"/>
                  </a:lnTo>
                  <a:lnTo>
                    <a:pt x="50" y="52"/>
                  </a:lnTo>
                  <a:lnTo>
                    <a:pt x="53" y="50"/>
                  </a:lnTo>
                  <a:lnTo>
                    <a:pt x="65" y="46"/>
                  </a:lnTo>
                  <a:lnTo>
                    <a:pt x="76" y="46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46"/>
                  </a:lnTo>
                  <a:lnTo>
                    <a:pt x="84" y="40"/>
                  </a:lnTo>
                  <a:lnTo>
                    <a:pt x="84" y="34"/>
                  </a:lnTo>
                  <a:lnTo>
                    <a:pt x="84" y="25"/>
                  </a:lnTo>
                  <a:lnTo>
                    <a:pt x="86" y="19"/>
                  </a:lnTo>
                  <a:lnTo>
                    <a:pt x="88" y="14"/>
                  </a:lnTo>
                  <a:lnTo>
                    <a:pt x="91" y="10"/>
                  </a:lnTo>
                  <a:lnTo>
                    <a:pt x="97" y="8"/>
                  </a:lnTo>
                  <a:lnTo>
                    <a:pt x="103" y="8"/>
                  </a:lnTo>
                  <a:lnTo>
                    <a:pt x="109" y="8"/>
                  </a:lnTo>
                  <a:lnTo>
                    <a:pt x="116" y="10"/>
                  </a:lnTo>
                  <a:lnTo>
                    <a:pt x="126" y="14"/>
                  </a:lnTo>
                  <a:lnTo>
                    <a:pt x="131" y="15"/>
                  </a:lnTo>
                  <a:lnTo>
                    <a:pt x="141" y="0"/>
                  </a:lnTo>
                  <a:lnTo>
                    <a:pt x="173" y="0"/>
                  </a:lnTo>
                  <a:lnTo>
                    <a:pt x="183" y="14"/>
                  </a:lnTo>
                  <a:lnTo>
                    <a:pt x="18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5" name="Freeform 79"/>
            <p:cNvSpPr>
              <a:spLocks/>
            </p:cNvSpPr>
            <p:nvPr/>
          </p:nvSpPr>
          <p:spPr bwMode="auto">
            <a:xfrm>
              <a:off x="3147" y="2526"/>
              <a:ext cx="310" cy="266"/>
            </a:xfrm>
            <a:custGeom>
              <a:avLst/>
              <a:gdLst>
                <a:gd name="T0" fmla="*/ 607 w 620"/>
                <a:gd name="T1" fmla="*/ 4 h 533"/>
                <a:gd name="T2" fmla="*/ 580 w 620"/>
                <a:gd name="T3" fmla="*/ 21 h 533"/>
                <a:gd name="T4" fmla="*/ 557 w 620"/>
                <a:gd name="T5" fmla="*/ 40 h 533"/>
                <a:gd name="T6" fmla="*/ 527 w 620"/>
                <a:gd name="T7" fmla="*/ 61 h 533"/>
                <a:gd name="T8" fmla="*/ 495 w 620"/>
                <a:gd name="T9" fmla="*/ 86 h 533"/>
                <a:gd name="T10" fmla="*/ 458 w 620"/>
                <a:gd name="T11" fmla="*/ 112 h 533"/>
                <a:gd name="T12" fmla="*/ 420 w 620"/>
                <a:gd name="T13" fmla="*/ 141 h 533"/>
                <a:gd name="T14" fmla="*/ 379 w 620"/>
                <a:gd name="T15" fmla="*/ 171 h 533"/>
                <a:gd name="T16" fmla="*/ 335 w 620"/>
                <a:gd name="T17" fmla="*/ 204 h 533"/>
                <a:gd name="T18" fmla="*/ 293 w 620"/>
                <a:gd name="T19" fmla="*/ 236 h 533"/>
                <a:gd name="T20" fmla="*/ 249 w 620"/>
                <a:gd name="T21" fmla="*/ 268 h 533"/>
                <a:gd name="T22" fmla="*/ 208 w 620"/>
                <a:gd name="T23" fmla="*/ 299 h 533"/>
                <a:gd name="T24" fmla="*/ 168 w 620"/>
                <a:gd name="T25" fmla="*/ 329 h 533"/>
                <a:gd name="T26" fmla="*/ 130 w 620"/>
                <a:gd name="T27" fmla="*/ 358 h 533"/>
                <a:gd name="T28" fmla="*/ 97 w 620"/>
                <a:gd name="T29" fmla="*/ 384 h 533"/>
                <a:gd name="T30" fmla="*/ 65 w 620"/>
                <a:gd name="T31" fmla="*/ 407 h 533"/>
                <a:gd name="T32" fmla="*/ 40 w 620"/>
                <a:gd name="T33" fmla="*/ 428 h 533"/>
                <a:gd name="T34" fmla="*/ 21 w 620"/>
                <a:gd name="T35" fmla="*/ 443 h 533"/>
                <a:gd name="T36" fmla="*/ 6 w 620"/>
                <a:gd name="T37" fmla="*/ 455 h 533"/>
                <a:gd name="T38" fmla="*/ 0 w 620"/>
                <a:gd name="T39" fmla="*/ 470 h 533"/>
                <a:gd name="T40" fmla="*/ 12 w 620"/>
                <a:gd name="T41" fmla="*/ 495 h 533"/>
                <a:gd name="T42" fmla="*/ 31 w 620"/>
                <a:gd name="T43" fmla="*/ 519 h 533"/>
                <a:gd name="T44" fmla="*/ 59 w 620"/>
                <a:gd name="T45" fmla="*/ 533 h 533"/>
                <a:gd name="T46" fmla="*/ 74 w 620"/>
                <a:gd name="T47" fmla="*/ 515 h 533"/>
                <a:gd name="T48" fmla="*/ 97 w 620"/>
                <a:gd name="T49" fmla="*/ 496 h 533"/>
                <a:gd name="T50" fmla="*/ 118 w 620"/>
                <a:gd name="T51" fmla="*/ 477 h 533"/>
                <a:gd name="T52" fmla="*/ 147 w 620"/>
                <a:gd name="T53" fmla="*/ 458 h 533"/>
                <a:gd name="T54" fmla="*/ 175 w 620"/>
                <a:gd name="T55" fmla="*/ 434 h 533"/>
                <a:gd name="T56" fmla="*/ 206 w 620"/>
                <a:gd name="T57" fmla="*/ 407 h 533"/>
                <a:gd name="T58" fmla="*/ 242 w 620"/>
                <a:gd name="T59" fmla="*/ 377 h 533"/>
                <a:gd name="T60" fmla="*/ 276 w 620"/>
                <a:gd name="T61" fmla="*/ 350 h 533"/>
                <a:gd name="T62" fmla="*/ 314 w 620"/>
                <a:gd name="T63" fmla="*/ 322 h 533"/>
                <a:gd name="T64" fmla="*/ 350 w 620"/>
                <a:gd name="T65" fmla="*/ 291 h 533"/>
                <a:gd name="T66" fmla="*/ 384 w 620"/>
                <a:gd name="T67" fmla="*/ 261 h 533"/>
                <a:gd name="T68" fmla="*/ 420 w 620"/>
                <a:gd name="T69" fmla="*/ 234 h 533"/>
                <a:gd name="T70" fmla="*/ 451 w 620"/>
                <a:gd name="T71" fmla="*/ 206 h 533"/>
                <a:gd name="T72" fmla="*/ 483 w 620"/>
                <a:gd name="T73" fmla="*/ 181 h 533"/>
                <a:gd name="T74" fmla="*/ 512 w 620"/>
                <a:gd name="T75" fmla="*/ 160 h 533"/>
                <a:gd name="T76" fmla="*/ 535 w 620"/>
                <a:gd name="T77" fmla="*/ 141 h 533"/>
                <a:gd name="T78" fmla="*/ 554 w 620"/>
                <a:gd name="T79" fmla="*/ 124 h 533"/>
                <a:gd name="T80" fmla="*/ 576 w 620"/>
                <a:gd name="T81" fmla="*/ 107 h 533"/>
                <a:gd name="T82" fmla="*/ 576 w 620"/>
                <a:gd name="T83" fmla="*/ 90 h 533"/>
                <a:gd name="T84" fmla="*/ 54 w 620"/>
                <a:gd name="T85" fmla="*/ 504 h 533"/>
                <a:gd name="T86" fmla="*/ 42 w 620"/>
                <a:gd name="T87" fmla="*/ 493 h 533"/>
                <a:gd name="T88" fmla="*/ 27 w 620"/>
                <a:gd name="T89" fmla="*/ 472 h 533"/>
                <a:gd name="T90" fmla="*/ 31 w 620"/>
                <a:gd name="T91" fmla="*/ 451 h 533"/>
                <a:gd name="T92" fmla="*/ 614 w 620"/>
                <a:gd name="T93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0" h="533">
                  <a:moveTo>
                    <a:pt x="614" y="0"/>
                  </a:moveTo>
                  <a:lnTo>
                    <a:pt x="612" y="0"/>
                  </a:lnTo>
                  <a:lnTo>
                    <a:pt x="607" y="4"/>
                  </a:lnTo>
                  <a:lnTo>
                    <a:pt x="597" y="10"/>
                  </a:lnTo>
                  <a:lnTo>
                    <a:pt x="588" y="17"/>
                  </a:lnTo>
                  <a:lnTo>
                    <a:pt x="580" y="21"/>
                  </a:lnTo>
                  <a:lnTo>
                    <a:pt x="573" y="27"/>
                  </a:lnTo>
                  <a:lnTo>
                    <a:pt x="565" y="33"/>
                  </a:lnTo>
                  <a:lnTo>
                    <a:pt x="557" y="40"/>
                  </a:lnTo>
                  <a:lnTo>
                    <a:pt x="546" y="46"/>
                  </a:lnTo>
                  <a:lnTo>
                    <a:pt x="538" y="54"/>
                  </a:lnTo>
                  <a:lnTo>
                    <a:pt x="527" y="61"/>
                  </a:lnTo>
                  <a:lnTo>
                    <a:pt x="517" y="69"/>
                  </a:lnTo>
                  <a:lnTo>
                    <a:pt x="506" y="76"/>
                  </a:lnTo>
                  <a:lnTo>
                    <a:pt x="495" y="86"/>
                  </a:lnTo>
                  <a:lnTo>
                    <a:pt x="481" y="93"/>
                  </a:lnTo>
                  <a:lnTo>
                    <a:pt x="470" y="103"/>
                  </a:lnTo>
                  <a:lnTo>
                    <a:pt x="458" y="112"/>
                  </a:lnTo>
                  <a:lnTo>
                    <a:pt x="445" y="122"/>
                  </a:lnTo>
                  <a:lnTo>
                    <a:pt x="432" y="131"/>
                  </a:lnTo>
                  <a:lnTo>
                    <a:pt x="420" y="141"/>
                  </a:lnTo>
                  <a:lnTo>
                    <a:pt x="405" y="150"/>
                  </a:lnTo>
                  <a:lnTo>
                    <a:pt x="392" y="162"/>
                  </a:lnTo>
                  <a:lnTo>
                    <a:pt x="379" y="171"/>
                  </a:lnTo>
                  <a:lnTo>
                    <a:pt x="365" y="183"/>
                  </a:lnTo>
                  <a:lnTo>
                    <a:pt x="350" y="192"/>
                  </a:lnTo>
                  <a:lnTo>
                    <a:pt x="335" y="204"/>
                  </a:lnTo>
                  <a:lnTo>
                    <a:pt x="322" y="215"/>
                  </a:lnTo>
                  <a:lnTo>
                    <a:pt x="308" y="227"/>
                  </a:lnTo>
                  <a:lnTo>
                    <a:pt x="293" y="236"/>
                  </a:lnTo>
                  <a:lnTo>
                    <a:pt x="278" y="247"/>
                  </a:lnTo>
                  <a:lnTo>
                    <a:pt x="265" y="257"/>
                  </a:lnTo>
                  <a:lnTo>
                    <a:pt x="249" y="268"/>
                  </a:lnTo>
                  <a:lnTo>
                    <a:pt x="236" y="278"/>
                  </a:lnTo>
                  <a:lnTo>
                    <a:pt x="221" y="289"/>
                  </a:lnTo>
                  <a:lnTo>
                    <a:pt x="208" y="299"/>
                  </a:lnTo>
                  <a:lnTo>
                    <a:pt x="194" y="310"/>
                  </a:lnTo>
                  <a:lnTo>
                    <a:pt x="181" y="318"/>
                  </a:lnTo>
                  <a:lnTo>
                    <a:pt x="168" y="329"/>
                  </a:lnTo>
                  <a:lnTo>
                    <a:pt x="154" y="339"/>
                  </a:lnTo>
                  <a:lnTo>
                    <a:pt x="143" y="348"/>
                  </a:lnTo>
                  <a:lnTo>
                    <a:pt x="130" y="358"/>
                  </a:lnTo>
                  <a:lnTo>
                    <a:pt x="118" y="365"/>
                  </a:lnTo>
                  <a:lnTo>
                    <a:pt x="107" y="375"/>
                  </a:lnTo>
                  <a:lnTo>
                    <a:pt x="97" y="384"/>
                  </a:lnTo>
                  <a:lnTo>
                    <a:pt x="86" y="392"/>
                  </a:lnTo>
                  <a:lnTo>
                    <a:pt x="74" y="400"/>
                  </a:lnTo>
                  <a:lnTo>
                    <a:pt x="65" y="407"/>
                  </a:lnTo>
                  <a:lnTo>
                    <a:pt x="57" y="415"/>
                  </a:lnTo>
                  <a:lnTo>
                    <a:pt x="48" y="420"/>
                  </a:lnTo>
                  <a:lnTo>
                    <a:pt x="40" y="428"/>
                  </a:lnTo>
                  <a:lnTo>
                    <a:pt x="33" y="434"/>
                  </a:lnTo>
                  <a:lnTo>
                    <a:pt x="27" y="439"/>
                  </a:lnTo>
                  <a:lnTo>
                    <a:pt x="21" y="443"/>
                  </a:lnTo>
                  <a:lnTo>
                    <a:pt x="16" y="447"/>
                  </a:lnTo>
                  <a:lnTo>
                    <a:pt x="10" y="451"/>
                  </a:lnTo>
                  <a:lnTo>
                    <a:pt x="6" y="455"/>
                  </a:lnTo>
                  <a:lnTo>
                    <a:pt x="2" y="460"/>
                  </a:lnTo>
                  <a:lnTo>
                    <a:pt x="0" y="464"/>
                  </a:lnTo>
                  <a:lnTo>
                    <a:pt x="0" y="470"/>
                  </a:lnTo>
                  <a:lnTo>
                    <a:pt x="6" y="481"/>
                  </a:lnTo>
                  <a:lnTo>
                    <a:pt x="8" y="487"/>
                  </a:lnTo>
                  <a:lnTo>
                    <a:pt x="12" y="495"/>
                  </a:lnTo>
                  <a:lnTo>
                    <a:pt x="16" y="500"/>
                  </a:lnTo>
                  <a:lnTo>
                    <a:pt x="21" y="508"/>
                  </a:lnTo>
                  <a:lnTo>
                    <a:pt x="31" y="519"/>
                  </a:lnTo>
                  <a:lnTo>
                    <a:pt x="42" y="529"/>
                  </a:lnTo>
                  <a:lnTo>
                    <a:pt x="52" y="533"/>
                  </a:lnTo>
                  <a:lnTo>
                    <a:pt x="59" y="533"/>
                  </a:lnTo>
                  <a:lnTo>
                    <a:pt x="61" y="529"/>
                  </a:lnTo>
                  <a:lnTo>
                    <a:pt x="67" y="523"/>
                  </a:lnTo>
                  <a:lnTo>
                    <a:pt x="74" y="515"/>
                  </a:lnTo>
                  <a:lnTo>
                    <a:pt x="86" y="508"/>
                  </a:lnTo>
                  <a:lnTo>
                    <a:pt x="90" y="502"/>
                  </a:lnTo>
                  <a:lnTo>
                    <a:pt x="97" y="496"/>
                  </a:lnTo>
                  <a:lnTo>
                    <a:pt x="103" y="491"/>
                  </a:lnTo>
                  <a:lnTo>
                    <a:pt x="112" y="485"/>
                  </a:lnTo>
                  <a:lnTo>
                    <a:pt x="118" y="477"/>
                  </a:lnTo>
                  <a:lnTo>
                    <a:pt x="128" y="472"/>
                  </a:lnTo>
                  <a:lnTo>
                    <a:pt x="135" y="464"/>
                  </a:lnTo>
                  <a:lnTo>
                    <a:pt x="147" y="458"/>
                  </a:lnTo>
                  <a:lnTo>
                    <a:pt x="154" y="449"/>
                  </a:lnTo>
                  <a:lnTo>
                    <a:pt x="166" y="441"/>
                  </a:lnTo>
                  <a:lnTo>
                    <a:pt x="175" y="434"/>
                  </a:lnTo>
                  <a:lnTo>
                    <a:pt x="187" y="424"/>
                  </a:lnTo>
                  <a:lnTo>
                    <a:pt x="196" y="415"/>
                  </a:lnTo>
                  <a:lnTo>
                    <a:pt x="206" y="407"/>
                  </a:lnTo>
                  <a:lnTo>
                    <a:pt x="219" y="396"/>
                  </a:lnTo>
                  <a:lnTo>
                    <a:pt x="230" y="388"/>
                  </a:lnTo>
                  <a:lnTo>
                    <a:pt x="242" y="377"/>
                  </a:lnTo>
                  <a:lnTo>
                    <a:pt x="253" y="369"/>
                  </a:lnTo>
                  <a:lnTo>
                    <a:pt x="265" y="360"/>
                  </a:lnTo>
                  <a:lnTo>
                    <a:pt x="276" y="350"/>
                  </a:lnTo>
                  <a:lnTo>
                    <a:pt x="289" y="339"/>
                  </a:lnTo>
                  <a:lnTo>
                    <a:pt x="301" y="331"/>
                  </a:lnTo>
                  <a:lnTo>
                    <a:pt x="314" y="322"/>
                  </a:lnTo>
                  <a:lnTo>
                    <a:pt x="327" y="312"/>
                  </a:lnTo>
                  <a:lnTo>
                    <a:pt x="339" y="301"/>
                  </a:lnTo>
                  <a:lnTo>
                    <a:pt x="350" y="291"/>
                  </a:lnTo>
                  <a:lnTo>
                    <a:pt x="362" y="280"/>
                  </a:lnTo>
                  <a:lnTo>
                    <a:pt x="373" y="272"/>
                  </a:lnTo>
                  <a:lnTo>
                    <a:pt x="384" y="261"/>
                  </a:lnTo>
                  <a:lnTo>
                    <a:pt x="398" y="251"/>
                  </a:lnTo>
                  <a:lnTo>
                    <a:pt x="407" y="242"/>
                  </a:lnTo>
                  <a:lnTo>
                    <a:pt x="420" y="234"/>
                  </a:lnTo>
                  <a:lnTo>
                    <a:pt x="430" y="225"/>
                  </a:lnTo>
                  <a:lnTo>
                    <a:pt x="441" y="215"/>
                  </a:lnTo>
                  <a:lnTo>
                    <a:pt x="451" y="206"/>
                  </a:lnTo>
                  <a:lnTo>
                    <a:pt x="462" y="198"/>
                  </a:lnTo>
                  <a:lnTo>
                    <a:pt x="474" y="189"/>
                  </a:lnTo>
                  <a:lnTo>
                    <a:pt x="483" y="181"/>
                  </a:lnTo>
                  <a:lnTo>
                    <a:pt x="493" y="175"/>
                  </a:lnTo>
                  <a:lnTo>
                    <a:pt x="502" y="168"/>
                  </a:lnTo>
                  <a:lnTo>
                    <a:pt x="512" y="160"/>
                  </a:lnTo>
                  <a:lnTo>
                    <a:pt x="519" y="152"/>
                  </a:lnTo>
                  <a:lnTo>
                    <a:pt x="527" y="145"/>
                  </a:lnTo>
                  <a:lnTo>
                    <a:pt x="535" y="141"/>
                  </a:lnTo>
                  <a:lnTo>
                    <a:pt x="540" y="133"/>
                  </a:lnTo>
                  <a:lnTo>
                    <a:pt x="548" y="130"/>
                  </a:lnTo>
                  <a:lnTo>
                    <a:pt x="554" y="124"/>
                  </a:lnTo>
                  <a:lnTo>
                    <a:pt x="561" y="122"/>
                  </a:lnTo>
                  <a:lnTo>
                    <a:pt x="571" y="112"/>
                  </a:lnTo>
                  <a:lnTo>
                    <a:pt x="576" y="107"/>
                  </a:lnTo>
                  <a:lnTo>
                    <a:pt x="582" y="103"/>
                  </a:lnTo>
                  <a:lnTo>
                    <a:pt x="584" y="103"/>
                  </a:lnTo>
                  <a:lnTo>
                    <a:pt x="576" y="90"/>
                  </a:lnTo>
                  <a:lnTo>
                    <a:pt x="59" y="506"/>
                  </a:lnTo>
                  <a:lnTo>
                    <a:pt x="57" y="506"/>
                  </a:lnTo>
                  <a:lnTo>
                    <a:pt x="54" y="504"/>
                  </a:lnTo>
                  <a:lnTo>
                    <a:pt x="52" y="500"/>
                  </a:lnTo>
                  <a:lnTo>
                    <a:pt x="48" y="498"/>
                  </a:lnTo>
                  <a:lnTo>
                    <a:pt x="42" y="493"/>
                  </a:lnTo>
                  <a:lnTo>
                    <a:pt x="36" y="485"/>
                  </a:lnTo>
                  <a:lnTo>
                    <a:pt x="31" y="477"/>
                  </a:lnTo>
                  <a:lnTo>
                    <a:pt x="27" y="472"/>
                  </a:lnTo>
                  <a:lnTo>
                    <a:pt x="27" y="464"/>
                  </a:lnTo>
                  <a:lnTo>
                    <a:pt x="27" y="460"/>
                  </a:lnTo>
                  <a:lnTo>
                    <a:pt x="31" y="451"/>
                  </a:lnTo>
                  <a:lnTo>
                    <a:pt x="33" y="449"/>
                  </a:lnTo>
                  <a:lnTo>
                    <a:pt x="620" y="16"/>
                  </a:lnTo>
                  <a:lnTo>
                    <a:pt x="614" y="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6" name="Freeform 80"/>
            <p:cNvSpPr>
              <a:spLocks/>
            </p:cNvSpPr>
            <p:nvPr/>
          </p:nvSpPr>
          <p:spPr bwMode="auto">
            <a:xfrm>
              <a:off x="3533" y="2285"/>
              <a:ext cx="283" cy="206"/>
            </a:xfrm>
            <a:custGeom>
              <a:avLst/>
              <a:gdLst>
                <a:gd name="T0" fmla="*/ 546 w 567"/>
                <a:gd name="T1" fmla="*/ 0 h 413"/>
                <a:gd name="T2" fmla="*/ 557 w 567"/>
                <a:gd name="T3" fmla="*/ 10 h 413"/>
                <a:gd name="T4" fmla="*/ 567 w 567"/>
                <a:gd name="T5" fmla="*/ 25 h 413"/>
                <a:gd name="T6" fmla="*/ 557 w 567"/>
                <a:gd name="T7" fmla="*/ 31 h 413"/>
                <a:gd name="T8" fmla="*/ 540 w 567"/>
                <a:gd name="T9" fmla="*/ 44 h 413"/>
                <a:gd name="T10" fmla="*/ 525 w 567"/>
                <a:gd name="T11" fmla="*/ 52 h 413"/>
                <a:gd name="T12" fmla="*/ 512 w 567"/>
                <a:gd name="T13" fmla="*/ 63 h 413"/>
                <a:gd name="T14" fmla="*/ 496 w 567"/>
                <a:gd name="T15" fmla="*/ 76 h 413"/>
                <a:gd name="T16" fmla="*/ 479 w 567"/>
                <a:gd name="T17" fmla="*/ 90 h 413"/>
                <a:gd name="T18" fmla="*/ 458 w 567"/>
                <a:gd name="T19" fmla="*/ 103 h 413"/>
                <a:gd name="T20" fmla="*/ 437 w 567"/>
                <a:gd name="T21" fmla="*/ 116 h 413"/>
                <a:gd name="T22" fmla="*/ 415 w 567"/>
                <a:gd name="T23" fmla="*/ 133 h 413"/>
                <a:gd name="T24" fmla="*/ 392 w 567"/>
                <a:gd name="T25" fmla="*/ 151 h 413"/>
                <a:gd name="T26" fmla="*/ 367 w 567"/>
                <a:gd name="T27" fmla="*/ 168 h 413"/>
                <a:gd name="T28" fmla="*/ 344 w 567"/>
                <a:gd name="T29" fmla="*/ 185 h 413"/>
                <a:gd name="T30" fmla="*/ 318 w 567"/>
                <a:gd name="T31" fmla="*/ 204 h 413"/>
                <a:gd name="T32" fmla="*/ 293 w 567"/>
                <a:gd name="T33" fmla="*/ 223 h 413"/>
                <a:gd name="T34" fmla="*/ 268 w 567"/>
                <a:gd name="T35" fmla="*/ 240 h 413"/>
                <a:gd name="T36" fmla="*/ 244 w 567"/>
                <a:gd name="T37" fmla="*/ 257 h 413"/>
                <a:gd name="T38" fmla="*/ 219 w 567"/>
                <a:gd name="T39" fmla="*/ 274 h 413"/>
                <a:gd name="T40" fmla="*/ 196 w 567"/>
                <a:gd name="T41" fmla="*/ 291 h 413"/>
                <a:gd name="T42" fmla="*/ 171 w 567"/>
                <a:gd name="T43" fmla="*/ 306 h 413"/>
                <a:gd name="T44" fmla="*/ 150 w 567"/>
                <a:gd name="T45" fmla="*/ 324 h 413"/>
                <a:gd name="T46" fmla="*/ 129 w 567"/>
                <a:gd name="T47" fmla="*/ 337 h 413"/>
                <a:gd name="T48" fmla="*/ 110 w 567"/>
                <a:gd name="T49" fmla="*/ 352 h 413"/>
                <a:gd name="T50" fmla="*/ 91 w 567"/>
                <a:gd name="T51" fmla="*/ 363 h 413"/>
                <a:gd name="T52" fmla="*/ 76 w 567"/>
                <a:gd name="T53" fmla="*/ 375 h 413"/>
                <a:gd name="T54" fmla="*/ 61 w 567"/>
                <a:gd name="T55" fmla="*/ 386 h 413"/>
                <a:gd name="T56" fmla="*/ 50 w 567"/>
                <a:gd name="T57" fmla="*/ 396 h 413"/>
                <a:gd name="T58" fmla="*/ 34 w 567"/>
                <a:gd name="T59" fmla="*/ 407 h 413"/>
                <a:gd name="T60" fmla="*/ 29 w 567"/>
                <a:gd name="T61" fmla="*/ 413 h 413"/>
                <a:gd name="T62" fmla="*/ 515 w 567"/>
                <a:gd name="T63" fmla="*/ 48 h 413"/>
                <a:gd name="T64" fmla="*/ 512 w 567"/>
                <a:gd name="T65" fmla="*/ 44 h 413"/>
                <a:gd name="T66" fmla="*/ 498 w 567"/>
                <a:gd name="T67" fmla="*/ 46 h 413"/>
                <a:gd name="T68" fmla="*/ 491 w 567"/>
                <a:gd name="T69" fmla="*/ 50 h 413"/>
                <a:gd name="T70" fmla="*/ 474 w 567"/>
                <a:gd name="T71" fmla="*/ 61 h 413"/>
                <a:gd name="T72" fmla="*/ 460 w 567"/>
                <a:gd name="T73" fmla="*/ 69 h 413"/>
                <a:gd name="T74" fmla="*/ 449 w 567"/>
                <a:gd name="T75" fmla="*/ 78 h 413"/>
                <a:gd name="T76" fmla="*/ 434 w 567"/>
                <a:gd name="T77" fmla="*/ 88 h 413"/>
                <a:gd name="T78" fmla="*/ 418 w 567"/>
                <a:gd name="T79" fmla="*/ 99 h 413"/>
                <a:gd name="T80" fmla="*/ 399 w 567"/>
                <a:gd name="T81" fmla="*/ 111 h 413"/>
                <a:gd name="T82" fmla="*/ 382 w 567"/>
                <a:gd name="T83" fmla="*/ 124 h 413"/>
                <a:gd name="T84" fmla="*/ 361 w 567"/>
                <a:gd name="T85" fmla="*/ 137 h 413"/>
                <a:gd name="T86" fmla="*/ 340 w 567"/>
                <a:gd name="T87" fmla="*/ 152 h 413"/>
                <a:gd name="T88" fmla="*/ 320 w 567"/>
                <a:gd name="T89" fmla="*/ 166 h 413"/>
                <a:gd name="T90" fmla="*/ 297 w 567"/>
                <a:gd name="T91" fmla="*/ 181 h 413"/>
                <a:gd name="T92" fmla="*/ 276 w 567"/>
                <a:gd name="T93" fmla="*/ 196 h 413"/>
                <a:gd name="T94" fmla="*/ 255 w 567"/>
                <a:gd name="T95" fmla="*/ 211 h 413"/>
                <a:gd name="T96" fmla="*/ 232 w 567"/>
                <a:gd name="T97" fmla="*/ 227 h 413"/>
                <a:gd name="T98" fmla="*/ 209 w 567"/>
                <a:gd name="T99" fmla="*/ 240 h 413"/>
                <a:gd name="T100" fmla="*/ 188 w 567"/>
                <a:gd name="T101" fmla="*/ 255 h 413"/>
                <a:gd name="T102" fmla="*/ 167 w 567"/>
                <a:gd name="T103" fmla="*/ 270 h 413"/>
                <a:gd name="T104" fmla="*/ 147 w 567"/>
                <a:gd name="T105" fmla="*/ 284 h 413"/>
                <a:gd name="T106" fmla="*/ 128 w 567"/>
                <a:gd name="T107" fmla="*/ 299 h 413"/>
                <a:gd name="T108" fmla="*/ 109 w 567"/>
                <a:gd name="T109" fmla="*/ 312 h 413"/>
                <a:gd name="T110" fmla="*/ 93 w 567"/>
                <a:gd name="T111" fmla="*/ 324 h 413"/>
                <a:gd name="T112" fmla="*/ 76 w 567"/>
                <a:gd name="T113" fmla="*/ 333 h 413"/>
                <a:gd name="T114" fmla="*/ 63 w 567"/>
                <a:gd name="T115" fmla="*/ 343 h 413"/>
                <a:gd name="T116" fmla="*/ 50 w 567"/>
                <a:gd name="T117" fmla="*/ 352 h 413"/>
                <a:gd name="T118" fmla="*/ 40 w 567"/>
                <a:gd name="T119" fmla="*/ 360 h 413"/>
                <a:gd name="T120" fmla="*/ 25 w 567"/>
                <a:gd name="T121" fmla="*/ 369 h 413"/>
                <a:gd name="T122" fmla="*/ 21 w 567"/>
                <a:gd name="T123" fmla="*/ 375 h 413"/>
                <a:gd name="T124" fmla="*/ 0 w 567"/>
                <a:gd name="T125" fmla="*/ 35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7" h="413">
                  <a:moveTo>
                    <a:pt x="0" y="356"/>
                  </a:moveTo>
                  <a:lnTo>
                    <a:pt x="546" y="0"/>
                  </a:lnTo>
                  <a:lnTo>
                    <a:pt x="550" y="2"/>
                  </a:lnTo>
                  <a:lnTo>
                    <a:pt x="557" y="10"/>
                  </a:lnTo>
                  <a:lnTo>
                    <a:pt x="563" y="17"/>
                  </a:lnTo>
                  <a:lnTo>
                    <a:pt x="567" y="25"/>
                  </a:lnTo>
                  <a:lnTo>
                    <a:pt x="563" y="25"/>
                  </a:lnTo>
                  <a:lnTo>
                    <a:pt x="557" y="31"/>
                  </a:lnTo>
                  <a:lnTo>
                    <a:pt x="550" y="35"/>
                  </a:lnTo>
                  <a:lnTo>
                    <a:pt x="540" y="44"/>
                  </a:lnTo>
                  <a:lnTo>
                    <a:pt x="532" y="46"/>
                  </a:lnTo>
                  <a:lnTo>
                    <a:pt x="525" y="52"/>
                  </a:lnTo>
                  <a:lnTo>
                    <a:pt x="519" y="57"/>
                  </a:lnTo>
                  <a:lnTo>
                    <a:pt x="512" y="63"/>
                  </a:lnTo>
                  <a:lnTo>
                    <a:pt x="504" y="69"/>
                  </a:lnTo>
                  <a:lnTo>
                    <a:pt x="496" y="76"/>
                  </a:lnTo>
                  <a:lnTo>
                    <a:pt x="487" y="82"/>
                  </a:lnTo>
                  <a:lnTo>
                    <a:pt x="479" y="90"/>
                  </a:lnTo>
                  <a:lnTo>
                    <a:pt x="468" y="95"/>
                  </a:lnTo>
                  <a:lnTo>
                    <a:pt x="458" y="103"/>
                  </a:lnTo>
                  <a:lnTo>
                    <a:pt x="447" y="109"/>
                  </a:lnTo>
                  <a:lnTo>
                    <a:pt x="437" y="116"/>
                  </a:lnTo>
                  <a:lnTo>
                    <a:pt x="426" y="124"/>
                  </a:lnTo>
                  <a:lnTo>
                    <a:pt x="415" y="133"/>
                  </a:lnTo>
                  <a:lnTo>
                    <a:pt x="403" y="141"/>
                  </a:lnTo>
                  <a:lnTo>
                    <a:pt x="392" y="151"/>
                  </a:lnTo>
                  <a:lnTo>
                    <a:pt x="378" y="158"/>
                  </a:lnTo>
                  <a:lnTo>
                    <a:pt x="367" y="168"/>
                  </a:lnTo>
                  <a:lnTo>
                    <a:pt x="356" y="175"/>
                  </a:lnTo>
                  <a:lnTo>
                    <a:pt x="344" y="185"/>
                  </a:lnTo>
                  <a:lnTo>
                    <a:pt x="331" y="192"/>
                  </a:lnTo>
                  <a:lnTo>
                    <a:pt x="318" y="204"/>
                  </a:lnTo>
                  <a:lnTo>
                    <a:pt x="306" y="211"/>
                  </a:lnTo>
                  <a:lnTo>
                    <a:pt x="293" y="223"/>
                  </a:lnTo>
                  <a:lnTo>
                    <a:pt x="280" y="230"/>
                  </a:lnTo>
                  <a:lnTo>
                    <a:pt x="268" y="240"/>
                  </a:lnTo>
                  <a:lnTo>
                    <a:pt x="255" y="247"/>
                  </a:lnTo>
                  <a:lnTo>
                    <a:pt x="244" y="257"/>
                  </a:lnTo>
                  <a:lnTo>
                    <a:pt x="230" y="265"/>
                  </a:lnTo>
                  <a:lnTo>
                    <a:pt x="219" y="274"/>
                  </a:lnTo>
                  <a:lnTo>
                    <a:pt x="205" y="282"/>
                  </a:lnTo>
                  <a:lnTo>
                    <a:pt x="196" y="291"/>
                  </a:lnTo>
                  <a:lnTo>
                    <a:pt x="183" y="299"/>
                  </a:lnTo>
                  <a:lnTo>
                    <a:pt x="171" y="306"/>
                  </a:lnTo>
                  <a:lnTo>
                    <a:pt x="162" y="314"/>
                  </a:lnTo>
                  <a:lnTo>
                    <a:pt x="150" y="324"/>
                  </a:lnTo>
                  <a:lnTo>
                    <a:pt x="139" y="329"/>
                  </a:lnTo>
                  <a:lnTo>
                    <a:pt x="129" y="337"/>
                  </a:lnTo>
                  <a:lnTo>
                    <a:pt x="120" y="344"/>
                  </a:lnTo>
                  <a:lnTo>
                    <a:pt x="110" y="352"/>
                  </a:lnTo>
                  <a:lnTo>
                    <a:pt x="101" y="358"/>
                  </a:lnTo>
                  <a:lnTo>
                    <a:pt x="91" y="363"/>
                  </a:lnTo>
                  <a:lnTo>
                    <a:pt x="82" y="369"/>
                  </a:lnTo>
                  <a:lnTo>
                    <a:pt x="76" y="375"/>
                  </a:lnTo>
                  <a:lnTo>
                    <a:pt x="69" y="381"/>
                  </a:lnTo>
                  <a:lnTo>
                    <a:pt x="61" y="386"/>
                  </a:lnTo>
                  <a:lnTo>
                    <a:pt x="55" y="390"/>
                  </a:lnTo>
                  <a:lnTo>
                    <a:pt x="50" y="396"/>
                  </a:lnTo>
                  <a:lnTo>
                    <a:pt x="40" y="401"/>
                  </a:lnTo>
                  <a:lnTo>
                    <a:pt x="34" y="407"/>
                  </a:lnTo>
                  <a:lnTo>
                    <a:pt x="31" y="411"/>
                  </a:lnTo>
                  <a:lnTo>
                    <a:pt x="29" y="413"/>
                  </a:lnTo>
                  <a:lnTo>
                    <a:pt x="29" y="392"/>
                  </a:lnTo>
                  <a:lnTo>
                    <a:pt x="515" y="48"/>
                  </a:lnTo>
                  <a:lnTo>
                    <a:pt x="513" y="46"/>
                  </a:lnTo>
                  <a:lnTo>
                    <a:pt x="512" y="44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1" y="50"/>
                  </a:lnTo>
                  <a:lnTo>
                    <a:pt x="483" y="55"/>
                  </a:lnTo>
                  <a:lnTo>
                    <a:pt x="474" y="61"/>
                  </a:lnTo>
                  <a:lnTo>
                    <a:pt x="466" y="65"/>
                  </a:lnTo>
                  <a:lnTo>
                    <a:pt x="460" y="69"/>
                  </a:lnTo>
                  <a:lnTo>
                    <a:pt x="455" y="73"/>
                  </a:lnTo>
                  <a:lnTo>
                    <a:pt x="449" y="78"/>
                  </a:lnTo>
                  <a:lnTo>
                    <a:pt x="441" y="82"/>
                  </a:lnTo>
                  <a:lnTo>
                    <a:pt x="434" y="88"/>
                  </a:lnTo>
                  <a:lnTo>
                    <a:pt x="426" y="93"/>
                  </a:lnTo>
                  <a:lnTo>
                    <a:pt x="418" y="99"/>
                  </a:lnTo>
                  <a:lnTo>
                    <a:pt x="409" y="105"/>
                  </a:lnTo>
                  <a:lnTo>
                    <a:pt x="399" y="111"/>
                  </a:lnTo>
                  <a:lnTo>
                    <a:pt x="390" y="116"/>
                  </a:lnTo>
                  <a:lnTo>
                    <a:pt x="382" y="124"/>
                  </a:lnTo>
                  <a:lnTo>
                    <a:pt x="371" y="130"/>
                  </a:lnTo>
                  <a:lnTo>
                    <a:pt x="361" y="137"/>
                  </a:lnTo>
                  <a:lnTo>
                    <a:pt x="350" y="143"/>
                  </a:lnTo>
                  <a:lnTo>
                    <a:pt x="340" y="152"/>
                  </a:lnTo>
                  <a:lnTo>
                    <a:pt x="329" y="158"/>
                  </a:lnTo>
                  <a:lnTo>
                    <a:pt x="320" y="166"/>
                  </a:lnTo>
                  <a:lnTo>
                    <a:pt x="308" y="173"/>
                  </a:lnTo>
                  <a:lnTo>
                    <a:pt x="297" y="181"/>
                  </a:lnTo>
                  <a:lnTo>
                    <a:pt x="285" y="187"/>
                  </a:lnTo>
                  <a:lnTo>
                    <a:pt x="276" y="196"/>
                  </a:lnTo>
                  <a:lnTo>
                    <a:pt x="264" y="204"/>
                  </a:lnTo>
                  <a:lnTo>
                    <a:pt x="255" y="211"/>
                  </a:lnTo>
                  <a:lnTo>
                    <a:pt x="244" y="219"/>
                  </a:lnTo>
                  <a:lnTo>
                    <a:pt x="232" y="227"/>
                  </a:lnTo>
                  <a:lnTo>
                    <a:pt x="221" y="232"/>
                  </a:lnTo>
                  <a:lnTo>
                    <a:pt x="209" y="240"/>
                  </a:lnTo>
                  <a:lnTo>
                    <a:pt x="200" y="247"/>
                  </a:lnTo>
                  <a:lnTo>
                    <a:pt x="188" y="255"/>
                  </a:lnTo>
                  <a:lnTo>
                    <a:pt x="179" y="263"/>
                  </a:lnTo>
                  <a:lnTo>
                    <a:pt x="167" y="270"/>
                  </a:lnTo>
                  <a:lnTo>
                    <a:pt x="158" y="278"/>
                  </a:lnTo>
                  <a:lnTo>
                    <a:pt x="147" y="284"/>
                  </a:lnTo>
                  <a:lnTo>
                    <a:pt x="137" y="291"/>
                  </a:lnTo>
                  <a:lnTo>
                    <a:pt x="128" y="299"/>
                  </a:lnTo>
                  <a:lnTo>
                    <a:pt x="118" y="305"/>
                  </a:lnTo>
                  <a:lnTo>
                    <a:pt x="109" y="312"/>
                  </a:lnTo>
                  <a:lnTo>
                    <a:pt x="101" y="316"/>
                  </a:lnTo>
                  <a:lnTo>
                    <a:pt x="93" y="324"/>
                  </a:lnTo>
                  <a:lnTo>
                    <a:pt x="84" y="329"/>
                  </a:lnTo>
                  <a:lnTo>
                    <a:pt x="76" y="333"/>
                  </a:lnTo>
                  <a:lnTo>
                    <a:pt x="69" y="337"/>
                  </a:lnTo>
                  <a:lnTo>
                    <a:pt x="63" y="343"/>
                  </a:lnTo>
                  <a:lnTo>
                    <a:pt x="55" y="346"/>
                  </a:lnTo>
                  <a:lnTo>
                    <a:pt x="50" y="352"/>
                  </a:lnTo>
                  <a:lnTo>
                    <a:pt x="44" y="356"/>
                  </a:lnTo>
                  <a:lnTo>
                    <a:pt x="40" y="360"/>
                  </a:lnTo>
                  <a:lnTo>
                    <a:pt x="31" y="365"/>
                  </a:lnTo>
                  <a:lnTo>
                    <a:pt x="25" y="369"/>
                  </a:lnTo>
                  <a:lnTo>
                    <a:pt x="21" y="373"/>
                  </a:lnTo>
                  <a:lnTo>
                    <a:pt x="21" y="375"/>
                  </a:lnTo>
                  <a:lnTo>
                    <a:pt x="0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8" name="Freeform 82"/>
            <p:cNvSpPr>
              <a:spLocks/>
            </p:cNvSpPr>
            <p:nvPr/>
          </p:nvSpPr>
          <p:spPr bwMode="auto">
            <a:xfrm>
              <a:off x="2916" y="2796"/>
              <a:ext cx="161" cy="24"/>
            </a:xfrm>
            <a:custGeom>
              <a:avLst/>
              <a:gdLst>
                <a:gd name="T0" fmla="*/ 0 w 324"/>
                <a:gd name="T1" fmla="*/ 19 h 50"/>
                <a:gd name="T2" fmla="*/ 12 w 324"/>
                <a:gd name="T3" fmla="*/ 25 h 50"/>
                <a:gd name="T4" fmla="*/ 25 w 324"/>
                <a:gd name="T5" fmla="*/ 33 h 50"/>
                <a:gd name="T6" fmla="*/ 44 w 324"/>
                <a:gd name="T7" fmla="*/ 38 h 50"/>
                <a:gd name="T8" fmla="*/ 63 w 324"/>
                <a:gd name="T9" fmla="*/ 42 h 50"/>
                <a:gd name="T10" fmla="*/ 76 w 324"/>
                <a:gd name="T11" fmla="*/ 44 h 50"/>
                <a:gd name="T12" fmla="*/ 92 w 324"/>
                <a:gd name="T13" fmla="*/ 46 h 50"/>
                <a:gd name="T14" fmla="*/ 111 w 324"/>
                <a:gd name="T15" fmla="*/ 48 h 50"/>
                <a:gd name="T16" fmla="*/ 130 w 324"/>
                <a:gd name="T17" fmla="*/ 50 h 50"/>
                <a:gd name="T18" fmla="*/ 151 w 324"/>
                <a:gd name="T19" fmla="*/ 50 h 50"/>
                <a:gd name="T20" fmla="*/ 173 w 324"/>
                <a:gd name="T21" fmla="*/ 48 h 50"/>
                <a:gd name="T22" fmla="*/ 194 w 324"/>
                <a:gd name="T23" fmla="*/ 46 h 50"/>
                <a:gd name="T24" fmla="*/ 213 w 324"/>
                <a:gd name="T25" fmla="*/ 44 h 50"/>
                <a:gd name="T26" fmla="*/ 230 w 324"/>
                <a:gd name="T27" fmla="*/ 40 h 50"/>
                <a:gd name="T28" fmla="*/ 246 w 324"/>
                <a:gd name="T29" fmla="*/ 38 h 50"/>
                <a:gd name="T30" fmla="*/ 261 w 324"/>
                <a:gd name="T31" fmla="*/ 36 h 50"/>
                <a:gd name="T32" fmla="*/ 278 w 324"/>
                <a:gd name="T33" fmla="*/ 34 h 50"/>
                <a:gd name="T34" fmla="*/ 297 w 324"/>
                <a:gd name="T35" fmla="*/ 31 h 50"/>
                <a:gd name="T36" fmla="*/ 310 w 324"/>
                <a:gd name="T37" fmla="*/ 27 h 50"/>
                <a:gd name="T38" fmla="*/ 322 w 324"/>
                <a:gd name="T39" fmla="*/ 23 h 50"/>
                <a:gd name="T40" fmla="*/ 322 w 324"/>
                <a:gd name="T41" fmla="*/ 8 h 50"/>
                <a:gd name="T42" fmla="*/ 312 w 324"/>
                <a:gd name="T43" fmla="*/ 12 h 50"/>
                <a:gd name="T44" fmla="*/ 301 w 324"/>
                <a:gd name="T45" fmla="*/ 14 h 50"/>
                <a:gd name="T46" fmla="*/ 287 w 324"/>
                <a:gd name="T47" fmla="*/ 17 h 50"/>
                <a:gd name="T48" fmla="*/ 270 w 324"/>
                <a:gd name="T49" fmla="*/ 19 h 50"/>
                <a:gd name="T50" fmla="*/ 251 w 324"/>
                <a:gd name="T51" fmla="*/ 25 h 50"/>
                <a:gd name="T52" fmla="*/ 230 w 324"/>
                <a:gd name="T53" fmla="*/ 29 h 50"/>
                <a:gd name="T54" fmla="*/ 208 w 324"/>
                <a:gd name="T55" fmla="*/ 31 h 50"/>
                <a:gd name="T56" fmla="*/ 192 w 324"/>
                <a:gd name="T57" fmla="*/ 31 h 50"/>
                <a:gd name="T58" fmla="*/ 181 w 324"/>
                <a:gd name="T59" fmla="*/ 33 h 50"/>
                <a:gd name="T60" fmla="*/ 168 w 324"/>
                <a:gd name="T61" fmla="*/ 33 h 50"/>
                <a:gd name="T62" fmla="*/ 154 w 324"/>
                <a:gd name="T63" fmla="*/ 34 h 50"/>
                <a:gd name="T64" fmla="*/ 141 w 324"/>
                <a:gd name="T65" fmla="*/ 34 h 50"/>
                <a:gd name="T66" fmla="*/ 128 w 324"/>
                <a:gd name="T67" fmla="*/ 34 h 50"/>
                <a:gd name="T68" fmla="*/ 114 w 324"/>
                <a:gd name="T69" fmla="*/ 33 h 50"/>
                <a:gd name="T70" fmla="*/ 101 w 324"/>
                <a:gd name="T71" fmla="*/ 33 h 50"/>
                <a:gd name="T72" fmla="*/ 88 w 324"/>
                <a:gd name="T73" fmla="*/ 31 h 50"/>
                <a:gd name="T74" fmla="*/ 73 w 324"/>
                <a:gd name="T75" fmla="*/ 29 h 50"/>
                <a:gd name="T76" fmla="*/ 61 w 324"/>
                <a:gd name="T77" fmla="*/ 25 h 50"/>
                <a:gd name="T78" fmla="*/ 48 w 324"/>
                <a:gd name="T79" fmla="*/ 21 h 50"/>
                <a:gd name="T80" fmla="*/ 35 w 324"/>
                <a:gd name="T81" fmla="*/ 17 h 50"/>
                <a:gd name="T82" fmla="*/ 23 w 324"/>
                <a:gd name="T83" fmla="*/ 12 h 50"/>
                <a:gd name="T84" fmla="*/ 0 w 324"/>
                <a:gd name="T85" fmla="*/ 0 h 50"/>
                <a:gd name="T86" fmla="*/ 0 w 324"/>
                <a:gd name="T8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4" h="50">
                  <a:moveTo>
                    <a:pt x="0" y="17"/>
                  </a:moveTo>
                  <a:lnTo>
                    <a:pt x="0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7" y="29"/>
                  </a:lnTo>
                  <a:lnTo>
                    <a:pt x="25" y="33"/>
                  </a:lnTo>
                  <a:lnTo>
                    <a:pt x="35" y="36"/>
                  </a:lnTo>
                  <a:lnTo>
                    <a:pt x="44" y="38"/>
                  </a:lnTo>
                  <a:lnTo>
                    <a:pt x="55" y="40"/>
                  </a:lnTo>
                  <a:lnTo>
                    <a:pt x="63" y="42"/>
                  </a:lnTo>
                  <a:lnTo>
                    <a:pt x="71" y="44"/>
                  </a:lnTo>
                  <a:lnTo>
                    <a:pt x="76" y="44"/>
                  </a:lnTo>
                  <a:lnTo>
                    <a:pt x="84" y="46"/>
                  </a:lnTo>
                  <a:lnTo>
                    <a:pt x="92" y="46"/>
                  </a:lnTo>
                  <a:lnTo>
                    <a:pt x="101" y="48"/>
                  </a:lnTo>
                  <a:lnTo>
                    <a:pt x="111" y="48"/>
                  </a:lnTo>
                  <a:lnTo>
                    <a:pt x="120" y="50"/>
                  </a:lnTo>
                  <a:lnTo>
                    <a:pt x="130" y="50"/>
                  </a:lnTo>
                  <a:lnTo>
                    <a:pt x="141" y="50"/>
                  </a:lnTo>
                  <a:lnTo>
                    <a:pt x="151" y="50"/>
                  </a:lnTo>
                  <a:lnTo>
                    <a:pt x="164" y="50"/>
                  </a:lnTo>
                  <a:lnTo>
                    <a:pt x="173" y="48"/>
                  </a:lnTo>
                  <a:lnTo>
                    <a:pt x="185" y="46"/>
                  </a:lnTo>
                  <a:lnTo>
                    <a:pt x="194" y="46"/>
                  </a:lnTo>
                  <a:lnTo>
                    <a:pt x="206" y="44"/>
                  </a:lnTo>
                  <a:lnTo>
                    <a:pt x="213" y="44"/>
                  </a:lnTo>
                  <a:lnTo>
                    <a:pt x="223" y="42"/>
                  </a:lnTo>
                  <a:lnTo>
                    <a:pt x="230" y="40"/>
                  </a:lnTo>
                  <a:lnTo>
                    <a:pt x="240" y="40"/>
                  </a:lnTo>
                  <a:lnTo>
                    <a:pt x="246" y="38"/>
                  </a:lnTo>
                  <a:lnTo>
                    <a:pt x="253" y="38"/>
                  </a:lnTo>
                  <a:lnTo>
                    <a:pt x="261" y="36"/>
                  </a:lnTo>
                  <a:lnTo>
                    <a:pt x="267" y="36"/>
                  </a:lnTo>
                  <a:lnTo>
                    <a:pt x="278" y="34"/>
                  </a:lnTo>
                  <a:lnTo>
                    <a:pt x="289" y="33"/>
                  </a:lnTo>
                  <a:lnTo>
                    <a:pt x="297" y="31"/>
                  </a:lnTo>
                  <a:lnTo>
                    <a:pt x="305" y="29"/>
                  </a:lnTo>
                  <a:lnTo>
                    <a:pt x="310" y="27"/>
                  </a:lnTo>
                  <a:lnTo>
                    <a:pt x="316" y="25"/>
                  </a:lnTo>
                  <a:lnTo>
                    <a:pt x="322" y="23"/>
                  </a:lnTo>
                  <a:lnTo>
                    <a:pt x="324" y="23"/>
                  </a:lnTo>
                  <a:lnTo>
                    <a:pt x="322" y="8"/>
                  </a:lnTo>
                  <a:lnTo>
                    <a:pt x="318" y="8"/>
                  </a:lnTo>
                  <a:lnTo>
                    <a:pt x="312" y="12"/>
                  </a:lnTo>
                  <a:lnTo>
                    <a:pt x="306" y="12"/>
                  </a:lnTo>
                  <a:lnTo>
                    <a:pt x="301" y="14"/>
                  </a:lnTo>
                  <a:lnTo>
                    <a:pt x="295" y="14"/>
                  </a:lnTo>
                  <a:lnTo>
                    <a:pt x="287" y="17"/>
                  </a:lnTo>
                  <a:lnTo>
                    <a:pt x="278" y="17"/>
                  </a:lnTo>
                  <a:lnTo>
                    <a:pt x="270" y="19"/>
                  </a:lnTo>
                  <a:lnTo>
                    <a:pt x="261" y="23"/>
                  </a:lnTo>
                  <a:lnTo>
                    <a:pt x="251" y="25"/>
                  </a:lnTo>
                  <a:lnTo>
                    <a:pt x="240" y="25"/>
                  </a:lnTo>
                  <a:lnTo>
                    <a:pt x="230" y="29"/>
                  </a:lnTo>
                  <a:lnTo>
                    <a:pt x="219" y="29"/>
                  </a:lnTo>
                  <a:lnTo>
                    <a:pt x="208" y="31"/>
                  </a:lnTo>
                  <a:lnTo>
                    <a:pt x="200" y="31"/>
                  </a:lnTo>
                  <a:lnTo>
                    <a:pt x="192" y="31"/>
                  </a:lnTo>
                  <a:lnTo>
                    <a:pt x="187" y="31"/>
                  </a:lnTo>
                  <a:lnTo>
                    <a:pt x="181" y="33"/>
                  </a:lnTo>
                  <a:lnTo>
                    <a:pt x="173" y="33"/>
                  </a:lnTo>
                  <a:lnTo>
                    <a:pt x="168" y="33"/>
                  </a:lnTo>
                  <a:lnTo>
                    <a:pt x="160" y="33"/>
                  </a:lnTo>
                  <a:lnTo>
                    <a:pt x="154" y="34"/>
                  </a:lnTo>
                  <a:lnTo>
                    <a:pt x="149" y="34"/>
                  </a:lnTo>
                  <a:lnTo>
                    <a:pt x="141" y="34"/>
                  </a:lnTo>
                  <a:lnTo>
                    <a:pt x="133" y="34"/>
                  </a:lnTo>
                  <a:lnTo>
                    <a:pt x="128" y="34"/>
                  </a:lnTo>
                  <a:lnTo>
                    <a:pt x="120" y="33"/>
                  </a:lnTo>
                  <a:lnTo>
                    <a:pt x="114" y="33"/>
                  </a:lnTo>
                  <a:lnTo>
                    <a:pt x="107" y="33"/>
                  </a:lnTo>
                  <a:lnTo>
                    <a:pt x="101" y="33"/>
                  </a:lnTo>
                  <a:lnTo>
                    <a:pt x="94" y="31"/>
                  </a:lnTo>
                  <a:lnTo>
                    <a:pt x="88" y="31"/>
                  </a:lnTo>
                  <a:lnTo>
                    <a:pt x="80" y="29"/>
                  </a:lnTo>
                  <a:lnTo>
                    <a:pt x="73" y="29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4" y="23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35" y="17"/>
                  </a:lnTo>
                  <a:lnTo>
                    <a:pt x="29" y="14"/>
                  </a:lnTo>
                  <a:lnTo>
                    <a:pt x="23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9" name="Freeform 83"/>
            <p:cNvSpPr>
              <a:spLocks/>
            </p:cNvSpPr>
            <p:nvPr/>
          </p:nvSpPr>
          <p:spPr bwMode="auto">
            <a:xfrm>
              <a:off x="2905" y="2810"/>
              <a:ext cx="184" cy="27"/>
            </a:xfrm>
            <a:custGeom>
              <a:avLst/>
              <a:gdLst>
                <a:gd name="T0" fmla="*/ 2 w 367"/>
                <a:gd name="T1" fmla="*/ 11 h 55"/>
                <a:gd name="T2" fmla="*/ 16 w 367"/>
                <a:gd name="T3" fmla="*/ 21 h 55"/>
                <a:gd name="T4" fmla="*/ 35 w 367"/>
                <a:gd name="T5" fmla="*/ 28 h 55"/>
                <a:gd name="T6" fmla="*/ 50 w 367"/>
                <a:gd name="T7" fmla="*/ 36 h 55"/>
                <a:gd name="T8" fmla="*/ 65 w 367"/>
                <a:gd name="T9" fmla="*/ 40 h 55"/>
                <a:gd name="T10" fmla="*/ 78 w 367"/>
                <a:gd name="T11" fmla="*/ 43 h 55"/>
                <a:gd name="T12" fmla="*/ 94 w 367"/>
                <a:gd name="T13" fmla="*/ 47 h 55"/>
                <a:gd name="T14" fmla="*/ 111 w 367"/>
                <a:gd name="T15" fmla="*/ 49 h 55"/>
                <a:gd name="T16" fmla="*/ 132 w 367"/>
                <a:gd name="T17" fmla="*/ 53 h 55"/>
                <a:gd name="T18" fmla="*/ 153 w 367"/>
                <a:gd name="T19" fmla="*/ 53 h 55"/>
                <a:gd name="T20" fmla="*/ 173 w 367"/>
                <a:gd name="T21" fmla="*/ 53 h 55"/>
                <a:gd name="T22" fmla="*/ 196 w 367"/>
                <a:gd name="T23" fmla="*/ 53 h 55"/>
                <a:gd name="T24" fmla="*/ 217 w 367"/>
                <a:gd name="T25" fmla="*/ 49 h 55"/>
                <a:gd name="T26" fmla="*/ 238 w 367"/>
                <a:gd name="T27" fmla="*/ 47 h 55"/>
                <a:gd name="T28" fmla="*/ 257 w 367"/>
                <a:gd name="T29" fmla="*/ 45 h 55"/>
                <a:gd name="T30" fmla="*/ 272 w 367"/>
                <a:gd name="T31" fmla="*/ 43 h 55"/>
                <a:gd name="T32" fmla="*/ 288 w 367"/>
                <a:gd name="T33" fmla="*/ 40 h 55"/>
                <a:gd name="T34" fmla="*/ 303 w 367"/>
                <a:gd name="T35" fmla="*/ 40 h 55"/>
                <a:gd name="T36" fmla="*/ 316 w 367"/>
                <a:gd name="T37" fmla="*/ 38 h 55"/>
                <a:gd name="T38" fmla="*/ 331 w 367"/>
                <a:gd name="T39" fmla="*/ 36 h 55"/>
                <a:gd name="T40" fmla="*/ 348 w 367"/>
                <a:gd name="T41" fmla="*/ 32 h 55"/>
                <a:gd name="T42" fmla="*/ 364 w 367"/>
                <a:gd name="T43" fmla="*/ 28 h 55"/>
                <a:gd name="T44" fmla="*/ 360 w 367"/>
                <a:gd name="T45" fmla="*/ 15 h 55"/>
                <a:gd name="T46" fmla="*/ 348 w 367"/>
                <a:gd name="T47" fmla="*/ 17 h 55"/>
                <a:gd name="T48" fmla="*/ 337 w 367"/>
                <a:gd name="T49" fmla="*/ 21 h 55"/>
                <a:gd name="T50" fmla="*/ 322 w 367"/>
                <a:gd name="T51" fmla="*/ 23 h 55"/>
                <a:gd name="T52" fmla="*/ 305 w 367"/>
                <a:gd name="T53" fmla="*/ 26 h 55"/>
                <a:gd name="T54" fmla="*/ 284 w 367"/>
                <a:gd name="T55" fmla="*/ 32 h 55"/>
                <a:gd name="T56" fmla="*/ 259 w 367"/>
                <a:gd name="T57" fmla="*/ 36 h 55"/>
                <a:gd name="T58" fmla="*/ 234 w 367"/>
                <a:gd name="T59" fmla="*/ 38 h 55"/>
                <a:gd name="T60" fmla="*/ 219 w 367"/>
                <a:gd name="T61" fmla="*/ 38 h 55"/>
                <a:gd name="T62" fmla="*/ 206 w 367"/>
                <a:gd name="T63" fmla="*/ 40 h 55"/>
                <a:gd name="T64" fmla="*/ 192 w 367"/>
                <a:gd name="T65" fmla="*/ 40 h 55"/>
                <a:gd name="T66" fmla="*/ 179 w 367"/>
                <a:gd name="T67" fmla="*/ 40 h 55"/>
                <a:gd name="T68" fmla="*/ 164 w 367"/>
                <a:gd name="T69" fmla="*/ 40 h 55"/>
                <a:gd name="T70" fmla="*/ 149 w 367"/>
                <a:gd name="T71" fmla="*/ 40 h 55"/>
                <a:gd name="T72" fmla="*/ 135 w 367"/>
                <a:gd name="T73" fmla="*/ 38 h 55"/>
                <a:gd name="T74" fmla="*/ 120 w 367"/>
                <a:gd name="T75" fmla="*/ 38 h 55"/>
                <a:gd name="T76" fmla="*/ 105 w 367"/>
                <a:gd name="T77" fmla="*/ 34 h 55"/>
                <a:gd name="T78" fmla="*/ 92 w 367"/>
                <a:gd name="T79" fmla="*/ 32 h 55"/>
                <a:gd name="T80" fmla="*/ 76 w 367"/>
                <a:gd name="T81" fmla="*/ 26 h 55"/>
                <a:gd name="T82" fmla="*/ 63 w 367"/>
                <a:gd name="T83" fmla="*/ 23 h 55"/>
                <a:gd name="T84" fmla="*/ 50 w 367"/>
                <a:gd name="T85" fmla="*/ 17 h 55"/>
                <a:gd name="T86" fmla="*/ 35 w 367"/>
                <a:gd name="T87" fmla="*/ 13 h 55"/>
                <a:gd name="T88" fmla="*/ 21 w 367"/>
                <a:gd name="T89" fmla="*/ 5 h 55"/>
                <a:gd name="T90" fmla="*/ 10 w 367"/>
                <a:gd name="T91" fmla="*/ 0 h 55"/>
                <a:gd name="T92" fmla="*/ 0 w 367"/>
                <a:gd name="T9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7" h="55">
                  <a:moveTo>
                    <a:pt x="0" y="9"/>
                  </a:moveTo>
                  <a:lnTo>
                    <a:pt x="2" y="11"/>
                  </a:lnTo>
                  <a:lnTo>
                    <a:pt x="10" y="17"/>
                  </a:lnTo>
                  <a:lnTo>
                    <a:pt x="16" y="21"/>
                  </a:lnTo>
                  <a:lnTo>
                    <a:pt x="23" y="24"/>
                  </a:lnTo>
                  <a:lnTo>
                    <a:pt x="35" y="28"/>
                  </a:lnTo>
                  <a:lnTo>
                    <a:pt x="46" y="36"/>
                  </a:lnTo>
                  <a:lnTo>
                    <a:pt x="50" y="36"/>
                  </a:lnTo>
                  <a:lnTo>
                    <a:pt x="57" y="38"/>
                  </a:lnTo>
                  <a:lnTo>
                    <a:pt x="65" y="40"/>
                  </a:lnTo>
                  <a:lnTo>
                    <a:pt x="71" y="43"/>
                  </a:lnTo>
                  <a:lnTo>
                    <a:pt x="78" y="43"/>
                  </a:lnTo>
                  <a:lnTo>
                    <a:pt x="86" y="47"/>
                  </a:lnTo>
                  <a:lnTo>
                    <a:pt x="94" y="47"/>
                  </a:lnTo>
                  <a:lnTo>
                    <a:pt x="103" y="49"/>
                  </a:lnTo>
                  <a:lnTo>
                    <a:pt x="111" y="49"/>
                  </a:lnTo>
                  <a:lnTo>
                    <a:pt x="120" y="51"/>
                  </a:lnTo>
                  <a:lnTo>
                    <a:pt x="132" y="53"/>
                  </a:lnTo>
                  <a:lnTo>
                    <a:pt x="141" y="53"/>
                  </a:lnTo>
                  <a:lnTo>
                    <a:pt x="153" y="53"/>
                  </a:lnTo>
                  <a:lnTo>
                    <a:pt x="162" y="53"/>
                  </a:lnTo>
                  <a:lnTo>
                    <a:pt x="173" y="53"/>
                  </a:lnTo>
                  <a:lnTo>
                    <a:pt x="187" y="55"/>
                  </a:lnTo>
                  <a:lnTo>
                    <a:pt x="196" y="53"/>
                  </a:lnTo>
                  <a:lnTo>
                    <a:pt x="208" y="53"/>
                  </a:lnTo>
                  <a:lnTo>
                    <a:pt x="217" y="49"/>
                  </a:lnTo>
                  <a:lnTo>
                    <a:pt x="229" y="49"/>
                  </a:lnTo>
                  <a:lnTo>
                    <a:pt x="238" y="47"/>
                  </a:lnTo>
                  <a:lnTo>
                    <a:pt x="248" y="47"/>
                  </a:lnTo>
                  <a:lnTo>
                    <a:pt x="257" y="45"/>
                  </a:lnTo>
                  <a:lnTo>
                    <a:pt x="267" y="45"/>
                  </a:lnTo>
                  <a:lnTo>
                    <a:pt x="272" y="43"/>
                  </a:lnTo>
                  <a:lnTo>
                    <a:pt x="282" y="43"/>
                  </a:lnTo>
                  <a:lnTo>
                    <a:pt x="288" y="40"/>
                  </a:lnTo>
                  <a:lnTo>
                    <a:pt x="297" y="40"/>
                  </a:lnTo>
                  <a:lnTo>
                    <a:pt x="303" y="40"/>
                  </a:lnTo>
                  <a:lnTo>
                    <a:pt x="310" y="38"/>
                  </a:lnTo>
                  <a:lnTo>
                    <a:pt x="316" y="38"/>
                  </a:lnTo>
                  <a:lnTo>
                    <a:pt x="322" y="38"/>
                  </a:lnTo>
                  <a:lnTo>
                    <a:pt x="331" y="36"/>
                  </a:lnTo>
                  <a:lnTo>
                    <a:pt x="341" y="34"/>
                  </a:lnTo>
                  <a:lnTo>
                    <a:pt x="348" y="32"/>
                  </a:lnTo>
                  <a:lnTo>
                    <a:pt x="356" y="30"/>
                  </a:lnTo>
                  <a:lnTo>
                    <a:pt x="364" y="28"/>
                  </a:lnTo>
                  <a:lnTo>
                    <a:pt x="367" y="28"/>
                  </a:lnTo>
                  <a:lnTo>
                    <a:pt x="360" y="15"/>
                  </a:lnTo>
                  <a:lnTo>
                    <a:pt x="356" y="15"/>
                  </a:lnTo>
                  <a:lnTo>
                    <a:pt x="348" y="17"/>
                  </a:lnTo>
                  <a:lnTo>
                    <a:pt x="343" y="17"/>
                  </a:lnTo>
                  <a:lnTo>
                    <a:pt x="337" y="21"/>
                  </a:lnTo>
                  <a:lnTo>
                    <a:pt x="329" y="21"/>
                  </a:lnTo>
                  <a:lnTo>
                    <a:pt x="322" y="23"/>
                  </a:lnTo>
                  <a:lnTo>
                    <a:pt x="314" y="24"/>
                  </a:lnTo>
                  <a:lnTo>
                    <a:pt x="305" y="26"/>
                  </a:lnTo>
                  <a:lnTo>
                    <a:pt x="293" y="28"/>
                  </a:lnTo>
                  <a:lnTo>
                    <a:pt x="284" y="32"/>
                  </a:lnTo>
                  <a:lnTo>
                    <a:pt x="270" y="32"/>
                  </a:lnTo>
                  <a:lnTo>
                    <a:pt x="259" y="36"/>
                  </a:lnTo>
                  <a:lnTo>
                    <a:pt x="246" y="36"/>
                  </a:lnTo>
                  <a:lnTo>
                    <a:pt x="234" y="38"/>
                  </a:lnTo>
                  <a:lnTo>
                    <a:pt x="227" y="38"/>
                  </a:lnTo>
                  <a:lnTo>
                    <a:pt x="219" y="38"/>
                  </a:lnTo>
                  <a:lnTo>
                    <a:pt x="213" y="38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92" y="40"/>
                  </a:lnTo>
                  <a:lnTo>
                    <a:pt x="185" y="40"/>
                  </a:lnTo>
                  <a:lnTo>
                    <a:pt x="179" y="40"/>
                  </a:lnTo>
                  <a:lnTo>
                    <a:pt x="170" y="40"/>
                  </a:lnTo>
                  <a:lnTo>
                    <a:pt x="164" y="40"/>
                  </a:lnTo>
                  <a:lnTo>
                    <a:pt x="156" y="40"/>
                  </a:lnTo>
                  <a:lnTo>
                    <a:pt x="149" y="40"/>
                  </a:lnTo>
                  <a:lnTo>
                    <a:pt x="141" y="38"/>
                  </a:lnTo>
                  <a:lnTo>
                    <a:pt x="135" y="38"/>
                  </a:lnTo>
                  <a:lnTo>
                    <a:pt x="128" y="38"/>
                  </a:lnTo>
                  <a:lnTo>
                    <a:pt x="120" y="38"/>
                  </a:lnTo>
                  <a:lnTo>
                    <a:pt x="113" y="36"/>
                  </a:lnTo>
                  <a:lnTo>
                    <a:pt x="105" y="34"/>
                  </a:lnTo>
                  <a:lnTo>
                    <a:pt x="97" y="32"/>
                  </a:lnTo>
                  <a:lnTo>
                    <a:pt x="92" y="32"/>
                  </a:lnTo>
                  <a:lnTo>
                    <a:pt x="84" y="28"/>
                  </a:lnTo>
                  <a:lnTo>
                    <a:pt x="76" y="26"/>
                  </a:lnTo>
                  <a:lnTo>
                    <a:pt x="71" y="24"/>
                  </a:lnTo>
                  <a:lnTo>
                    <a:pt x="63" y="23"/>
                  </a:lnTo>
                  <a:lnTo>
                    <a:pt x="56" y="21"/>
                  </a:lnTo>
                  <a:lnTo>
                    <a:pt x="50" y="17"/>
                  </a:lnTo>
                  <a:lnTo>
                    <a:pt x="42" y="15"/>
                  </a:lnTo>
                  <a:lnTo>
                    <a:pt x="35" y="13"/>
                  </a:lnTo>
                  <a:lnTo>
                    <a:pt x="29" y="9"/>
                  </a:lnTo>
                  <a:lnTo>
                    <a:pt x="21" y="5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4" name="Freeform 88"/>
            <p:cNvSpPr>
              <a:spLocks/>
            </p:cNvSpPr>
            <p:nvPr/>
          </p:nvSpPr>
          <p:spPr bwMode="auto">
            <a:xfrm>
              <a:off x="3196" y="2336"/>
              <a:ext cx="64" cy="130"/>
            </a:xfrm>
            <a:custGeom>
              <a:avLst/>
              <a:gdLst>
                <a:gd name="T0" fmla="*/ 57 w 128"/>
                <a:gd name="T1" fmla="*/ 76 h 261"/>
                <a:gd name="T2" fmla="*/ 53 w 128"/>
                <a:gd name="T3" fmla="*/ 74 h 261"/>
                <a:gd name="T4" fmla="*/ 50 w 128"/>
                <a:gd name="T5" fmla="*/ 69 h 261"/>
                <a:gd name="T6" fmla="*/ 52 w 128"/>
                <a:gd name="T7" fmla="*/ 57 h 261"/>
                <a:gd name="T8" fmla="*/ 57 w 128"/>
                <a:gd name="T9" fmla="*/ 55 h 261"/>
                <a:gd name="T10" fmla="*/ 65 w 128"/>
                <a:gd name="T11" fmla="*/ 57 h 261"/>
                <a:gd name="T12" fmla="*/ 69 w 128"/>
                <a:gd name="T13" fmla="*/ 67 h 261"/>
                <a:gd name="T14" fmla="*/ 63 w 128"/>
                <a:gd name="T15" fmla="*/ 74 h 261"/>
                <a:gd name="T16" fmla="*/ 61 w 128"/>
                <a:gd name="T17" fmla="*/ 76 h 261"/>
                <a:gd name="T18" fmla="*/ 61 w 128"/>
                <a:gd name="T19" fmla="*/ 120 h 261"/>
                <a:gd name="T20" fmla="*/ 107 w 128"/>
                <a:gd name="T21" fmla="*/ 25 h 261"/>
                <a:gd name="T22" fmla="*/ 105 w 128"/>
                <a:gd name="T23" fmla="*/ 23 h 261"/>
                <a:gd name="T24" fmla="*/ 101 w 128"/>
                <a:gd name="T25" fmla="*/ 21 h 261"/>
                <a:gd name="T26" fmla="*/ 99 w 128"/>
                <a:gd name="T27" fmla="*/ 15 h 261"/>
                <a:gd name="T28" fmla="*/ 101 w 128"/>
                <a:gd name="T29" fmla="*/ 12 h 261"/>
                <a:gd name="T30" fmla="*/ 101 w 128"/>
                <a:gd name="T31" fmla="*/ 4 h 261"/>
                <a:gd name="T32" fmla="*/ 107 w 128"/>
                <a:gd name="T33" fmla="*/ 2 h 261"/>
                <a:gd name="T34" fmla="*/ 112 w 128"/>
                <a:gd name="T35" fmla="*/ 0 h 261"/>
                <a:gd name="T36" fmla="*/ 122 w 128"/>
                <a:gd name="T37" fmla="*/ 2 h 261"/>
                <a:gd name="T38" fmla="*/ 126 w 128"/>
                <a:gd name="T39" fmla="*/ 4 h 261"/>
                <a:gd name="T40" fmla="*/ 128 w 128"/>
                <a:gd name="T41" fmla="*/ 10 h 261"/>
                <a:gd name="T42" fmla="*/ 128 w 128"/>
                <a:gd name="T43" fmla="*/ 15 h 261"/>
                <a:gd name="T44" fmla="*/ 128 w 128"/>
                <a:gd name="T45" fmla="*/ 21 h 261"/>
                <a:gd name="T46" fmla="*/ 122 w 128"/>
                <a:gd name="T47" fmla="*/ 25 h 261"/>
                <a:gd name="T48" fmla="*/ 114 w 128"/>
                <a:gd name="T49" fmla="*/ 27 h 261"/>
                <a:gd name="T50" fmla="*/ 65 w 128"/>
                <a:gd name="T51" fmla="*/ 122 h 261"/>
                <a:gd name="T52" fmla="*/ 101 w 128"/>
                <a:gd name="T53" fmla="*/ 116 h 261"/>
                <a:gd name="T54" fmla="*/ 99 w 128"/>
                <a:gd name="T55" fmla="*/ 126 h 261"/>
                <a:gd name="T56" fmla="*/ 63 w 128"/>
                <a:gd name="T57" fmla="*/ 133 h 261"/>
                <a:gd name="T58" fmla="*/ 114 w 128"/>
                <a:gd name="T59" fmla="*/ 213 h 261"/>
                <a:gd name="T60" fmla="*/ 110 w 128"/>
                <a:gd name="T61" fmla="*/ 219 h 261"/>
                <a:gd name="T62" fmla="*/ 61 w 128"/>
                <a:gd name="T63" fmla="*/ 135 h 261"/>
                <a:gd name="T64" fmla="*/ 57 w 128"/>
                <a:gd name="T65" fmla="*/ 236 h 261"/>
                <a:gd name="T66" fmla="*/ 59 w 128"/>
                <a:gd name="T67" fmla="*/ 236 h 261"/>
                <a:gd name="T68" fmla="*/ 63 w 128"/>
                <a:gd name="T69" fmla="*/ 240 h 261"/>
                <a:gd name="T70" fmla="*/ 69 w 128"/>
                <a:gd name="T71" fmla="*/ 242 h 261"/>
                <a:gd name="T72" fmla="*/ 71 w 128"/>
                <a:gd name="T73" fmla="*/ 251 h 261"/>
                <a:gd name="T74" fmla="*/ 67 w 128"/>
                <a:gd name="T75" fmla="*/ 257 h 261"/>
                <a:gd name="T76" fmla="*/ 61 w 128"/>
                <a:gd name="T77" fmla="*/ 261 h 261"/>
                <a:gd name="T78" fmla="*/ 52 w 128"/>
                <a:gd name="T79" fmla="*/ 259 h 261"/>
                <a:gd name="T80" fmla="*/ 50 w 128"/>
                <a:gd name="T81" fmla="*/ 251 h 261"/>
                <a:gd name="T82" fmla="*/ 50 w 128"/>
                <a:gd name="T83" fmla="*/ 242 h 261"/>
                <a:gd name="T84" fmla="*/ 53 w 128"/>
                <a:gd name="T85" fmla="*/ 236 h 261"/>
                <a:gd name="T86" fmla="*/ 55 w 128"/>
                <a:gd name="T87" fmla="*/ 236 h 261"/>
                <a:gd name="T88" fmla="*/ 57 w 128"/>
                <a:gd name="T89" fmla="*/ 236 h 261"/>
                <a:gd name="T90" fmla="*/ 50 w 128"/>
                <a:gd name="T91" fmla="*/ 150 h 261"/>
                <a:gd name="T92" fmla="*/ 2 w 128"/>
                <a:gd name="T93" fmla="*/ 245 h 261"/>
                <a:gd name="T94" fmla="*/ 0 w 128"/>
                <a:gd name="T95" fmla="*/ 242 h 261"/>
                <a:gd name="T96" fmla="*/ 55 w 128"/>
                <a:gd name="T97" fmla="*/ 133 h 261"/>
                <a:gd name="T98" fmla="*/ 25 w 128"/>
                <a:gd name="T99" fmla="*/ 143 h 261"/>
                <a:gd name="T100" fmla="*/ 25 w 128"/>
                <a:gd name="T101" fmla="*/ 135 h 261"/>
                <a:gd name="T102" fmla="*/ 55 w 128"/>
                <a:gd name="T103" fmla="*/ 126 h 261"/>
                <a:gd name="T104" fmla="*/ 17 w 128"/>
                <a:gd name="T105" fmla="*/ 63 h 261"/>
                <a:gd name="T106" fmla="*/ 17 w 128"/>
                <a:gd name="T107" fmla="*/ 59 h 261"/>
                <a:gd name="T108" fmla="*/ 21 w 128"/>
                <a:gd name="T109" fmla="*/ 59 h 261"/>
                <a:gd name="T110" fmla="*/ 57 w 128"/>
                <a:gd name="T111" fmla="*/ 122 h 261"/>
                <a:gd name="T112" fmla="*/ 57 w 128"/>
                <a:gd name="T113" fmla="*/ 76 h 261"/>
                <a:gd name="T114" fmla="*/ 57 w 128"/>
                <a:gd name="T115" fmla="*/ 7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1">
                  <a:moveTo>
                    <a:pt x="57" y="76"/>
                  </a:moveTo>
                  <a:lnTo>
                    <a:pt x="53" y="74"/>
                  </a:lnTo>
                  <a:lnTo>
                    <a:pt x="50" y="69"/>
                  </a:lnTo>
                  <a:lnTo>
                    <a:pt x="52" y="57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5" y="23"/>
                  </a:lnTo>
                  <a:lnTo>
                    <a:pt x="101" y="21"/>
                  </a:lnTo>
                  <a:lnTo>
                    <a:pt x="99" y="15"/>
                  </a:lnTo>
                  <a:lnTo>
                    <a:pt x="101" y="12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10"/>
                  </a:lnTo>
                  <a:lnTo>
                    <a:pt x="128" y="15"/>
                  </a:lnTo>
                  <a:lnTo>
                    <a:pt x="128" y="21"/>
                  </a:lnTo>
                  <a:lnTo>
                    <a:pt x="122" y="25"/>
                  </a:lnTo>
                  <a:lnTo>
                    <a:pt x="114" y="27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6"/>
                  </a:lnTo>
                  <a:lnTo>
                    <a:pt x="63" y="133"/>
                  </a:lnTo>
                  <a:lnTo>
                    <a:pt x="114" y="213"/>
                  </a:lnTo>
                  <a:lnTo>
                    <a:pt x="110" y="219"/>
                  </a:lnTo>
                  <a:lnTo>
                    <a:pt x="61" y="135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40"/>
                  </a:lnTo>
                  <a:lnTo>
                    <a:pt x="69" y="242"/>
                  </a:lnTo>
                  <a:lnTo>
                    <a:pt x="71" y="251"/>
                  </a:lnTo>
                  <a:lnTo>
                    <a:pt x="67" y="257"/>
                  </a:lnTo>
                  <a:lnTo>
                    <a:pt x="61" y="261"/>
                  </a:lnTo>
                  <a:lnTo>
                    <a:pt x="52" y="259"/>
                  </a:lnTo>
                  <a:lnTo>
                    <a:pt x="50" y="251"/>
                  </a:lnTo>
                  <a:lnTo>
                    <a:pt x="50" y="242"/>
                  </a:lnTo>
                  <a:lnTo>
                    <a:pt x="53" y="236"/>
                  </a:lnTo>
                  <a:lnTo>
                    <a:pt x="55" y="236"/>
                  </a:lnTo>
                  <a:lnTo>
                    <a:pt x="57" y="236"/>
                  </a:lnTo>
                  <a:lnTo>
                    <a:pt x="50" y="150"/>
                  </a:lnTo>
                  <a:lnTo>
                    <a:pt x="2" y="245"/>
                  </a:lnTo>
                  <a:lnTo>
                    <a:pt x="0" y="242"/>
                  </a:lnTo>
                  <a:lnTo>
                    <a:pt x="55" y="133"/>
                  </a:lnTo>
                  <a:lnTo>
                    <a:pt x="25" y="143"/>
                  </a:lnTo>
                  <a:lnTo>
                    <a:pt x="25" y="135"/>
                  </a:lnTo>
                  <a:lnTo>
                    <a:pt x="55" y="126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6" name="Freeform 90"/>
            <p:cNvSpPr>
              <a:spLocks/>
            </p:cNvSpPr>
            <p:nvPr/>
          </p:nvSpPr>
          <p:spPr bwMode="auto">
            <a:xfrm>
              <a:off x="3194" y="2787"/>
              <a:ext cx="64" cy="129"/>
            </a:xfrm>
            <a:custGeom>
              <a:avLst/>
              <a:gdLst>
                <a:gd name="T0" fmla="*/ 59 w 128"/>
                <a:gd name="T1" fmla="*/ 76 h 259"/>
                <a:gd name="T2" fmla="*/ 54 w 128"/>
                <a:gd name="T3" fmla="*/ 74 h 259"/>
                <a:gd name="T4" fmla="*/ 52 w 128"/>
                <a:gd name="T5" fmla="*/ 67 h 259"/>
                <a:gd name="T6" fmla="*/ 52 w 128"/>
                <a:gd name="T7" fmla="*/ 57 h 259"/>
                <a:gd name="T8" fmla="*/ 59 w 128"/>
                <a:gd name="T9" fmla="*/ 53 h 259"/>
                <a:gd name="T10" fmla="*/ 61 w 128"/>
                <a:gd name="T11" fmla="*/ 53 h 259"/>
                <a:gd name="T12" fmla="*/ 65 w 128"/>
                <a:gd name="T13" fmla="*/ 55 h 259"/>
                <a:gd name="T14" fmla="*/ 67 w 128"/>
                <a:gd name="T15" fmla="*/ 59 h 259"/>
                <a:gd name="T16" fmla="*/ 69 w 128"/>
                <a:gd name="T17" fmla="*/ 67 h 259"/>
                <a:gd name="T18" fmla="*/ 65 w 128"/>
                <a:gd name="T19" fmla="*/ 72 h 259"/>
                <a:gd name="T20" fmla="*/ 61 w 128"/>
                <a:gd name="T21" fmla="*/ 74 h 259"/>
                <a:gd name="T22" fmla="*/ 61 w 128"/>
                <a:gd name="T23" fmla="*/ 118 h 259"/>
                <a:gd name="T24" fmla="*/ 105 w 128"/>
                <a:gd name="T25" fmla="*/ 25 h 259"/>
                <a:gd name="T26" fmla="*/ 103 w 128"/>
                <a:gd name="T27" fmla="*/ 19 h 259"/>
                <a:gd name="T28" fmla="*/ 99 w 128"/>
                <a:gd name="T29" fmla="*/ 10 h 259"/>
                <a:gd name="T30" fmla="*/ 103 w 128"/>
                <a:gd name="T31" fmla="*/ 4 h 259"/>
                <a:gd name="T32" fmla="*/ 107 w 128"/>
                <a:gd name="T33" fmla="*/ 2 h 259"/>
                <a:gd name="T34" fmla="*/ 113 w 128"/>
                <a:gd name="T35" fmla="*/ 0 h 259"/>
                <a:gd name="T36" fmla="*/ 120 w 128"/>
                <a:gd name="T37" fmla="*/ 2 h 259"/>
                <a:gd name="T38" fmla="*/ 126 w 128"/>
                <a:gd name="T39" fmla="*/ 4 h 259"/>
                <a:gd name="T40" fmla="*/ 128 w 128"/>
                <a:gd name="T41" fmla="*/ 8 h 259"/>
                <a:gd name="T42" fmla="*/ 128 w 128"/>
                <a:gd name="T43" fmla="*/ 13 h 259"/>
                <a:gd name="T44" fmla="*/ 126 w 128"/>
                <a:gd name="T45" fmla="*/ 17 h 259"/>
                <a:gd name="T46" fmla="*/ 124 w 128"/>
                <a:gd name="T47" fmla="*/ 23 h 259"/>
                <a:gd name="T48" fmla="*/ 114 w 128"/>
                <a:gd name="T49" fmla="*/ 25 h 259"/>
                <a:gd name="T50" fmla="*/ 65 w 128"/>
                <a:gd name="T51" fmla="*/ 120 h 259"/>
                <a:gd name="T52" fmla="*/ 99 w 128"/>
                <a:gd name="T53" fmla="*/ 112 h 259"/>
                <a:gd name="T54" fmla="*/ 99 w 128"/>
                <a:gd name="T55" fmla="*/ 124 h 259"/>
                <a:gd name="T56" fmla="*/ 65 w 128"/>
                <a:gd name="T57" fmla="*/ 129 h 259"/>
                <a:gd name="T58" fmla="*/ 114 w 128"/>
                <a:gd name="T59" fmla="*/ 211 h 259"/>
                <a:gd name="T60" fmla="*/ 111 w 128"/>
                <a:gd name="T61" fmla="*/ 215 h 259"/>
                <a:gd name="T62" fmla="*/ 61 w 128"/>
                <a:gd name="T63" fmla="*/ 131 h 259"/>
                <a:gd name="T64" fmla="*/ 61 w 128"/>
                <a:gd name="T65" fmla="*/ 236 h 259"/>
                <a:gd name="T66" fmla="*/ 61 w 128"/>
                <a:gd name="T67" fmla="*/ 236 h 259"/>
                <a:gd name="T68" fmla="*/ 65 w 128"/>
                <a:gd name="T69" fmla="*/ 238 h 259"/>
                <a:gd name="T70" fmla="*/ 69 w 128"/>
                <a:gd name="T71" fmla="*/ 240 h 259"/>
                <a:gd name="T72" fmla="*/ 71 w 128"/>
                <a:gd name="T73" fmla="*/ 249 h 259"/>
                <a:gd name="T74" fmla="*/ 67 w 128"/>
                <a:gd name="T75" fmla="*/ 255 h 259"/>
                <a:gd name="T76" fmla="*/ 61 w 128"/>
                <a:gd name="T77" fmla="*/ 259 h 259"/>
                <a:gd name="T78" fmla="*/ 52 w 128"/>
                <a:gd name="T79" fmla="*/ 257 h 259"/>
                <a:gd name="T80" fmla="*/ 50 w 128"/>
                <a:gd name="T81" fmla="*/ 249 h 259"/>
                <a:gd name="T82" fmla="*/ 50 w 128"/>
                <a:gd name="T83" fmla="*/ 240 h 259"/>
                <a:gd name="T84" fmla="*/ 52 w 128"/>
                <a:gd name="T85" fmla="*/ 238 h 259"/>
                <a:gd name="T86" fmla="*/ 54 w 128"/>
                <a:gd name="T87" fmla="*/ 234 h 259"/>
                <a:gd name="T88" fmla="*/ 56 w 128"/>
                <a:gd name="T89" fmla="*/ 236 h 259"/>
                <a:gd name="T90" fmla="*/ 52 w 128"/>
                <a:gd name="T91" fmla="*/ 148 h 259"/>
                <a:gd name="T92" fmla="*/ 4 w 128"/>
                <a:gd name="T93" fmla="*/ 245 h 259"/>
                <a:gd name="T94" fmla="*/ 0 w 128"/>
                <a:gd name="T95" fmla="*/ 240 h 259"/>
                <a:gd name="T96" fmla="*/ 54 w 128"/>
                <a:gd name="T97" fmla="*/ 131 h 259"/>
                <a:gd name="T98" fmla="*/ 27 w 128"/>
                <a:gd name="T99" fmla="*/ 143 h 259"/>
                <a:gd name="T100" fmla="*/ 25 w 128"/>
                <a:gd name="T101" fmla="*/ 131 h 259"/>
                <a:gd name="T102" fmla="*/ 54 w 128"/>
                <a:gd name="T103" fmla="*/ 124 h 259"/>
                <a:gd name="T104" fmla="*/ 19 w 128"/>
                <a:gd name="T105" fmla="*/ 61 h 259"/>
                <a:gd name="T106" fmla="*/ 19 w 128"/>
                <a:gd name="T107" fmla="*/ 57 h 259"/>
                <a:gd name="T108" fmla="*/ 21 w 128"/>
                <a:gd name="T109" fmla="*/ 57 h 259"/>
                <a:gd name="T110" fmla="*/ 59 w 128"/>
                <a:gd name="T111" fmla="*/ 122 h 259"/>
                <a:gd name="T112" fmla="*/ 59 w 128"/>
                <a:gd name="T113" fmla="*/ 76 h 259"/>
                <a:gd name="T114" fmla="*/ 59 w 128"/>
                <a:gd name="T115" fmla="*/ 7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59">
                  <a:moveTo>
                    <a:pt x="59" y="76"/>
                  </a:moveTo>
                  <a:lnTo>
                    <a:pt x="54" y="74"/>
                  </a:lnTo>
                  <a:lnTo>
                    <a:pt x="52" y="67"/>
                  </a:lnTo>
                  <a:lnTo>
                    <a:pt x="52" y="57"/>
                  </a:lnTo>
                  <a:lnTo>
                    <a:pt x="59" y="53"/>
                  </a:lnTo>
                  <a:lnTo>
                    <a:pt x="61" y="53"/>
                  </a:lnTo>
                  <a:lnTo>
                    <a:pt x="65" y="55"/>
                  </a:lnTo>
                  <a:lnTo>
                    <a:pt x="67" y="59"/>
                  </a:lnTo>
                  <a:lnTo>
                    <a:pt x="69" y="67"/>
                  </a:lnTo>
                  <a:lnTo>
                    <a:pt x="65" y="72"/>
                  </a:lnTo>
                  <a:lnTo>
                    <a:pt x="61" y="74"/>
                  </a:lnTo>
                  <a:lnTo>
                    <a:pt x="61" y="118"/>
                  </a:lnTo>
                  <a:lnTo>
                    <a:pt x="105" y="25"/>
                  </a:lnTo>
                  <a:lnTo>
                    <a:pt x="103" y="19"/>
                  </a:lnTo>
                  <a:lnTo>
                    <a:pt x="99" y="10"/>
                  </a:lnTo>
                  <a:lnTo>
                    <a:pt x="103" y="4"/>
                  </a:lnTo>
                  <a:lnTo>
                    <a:pt x="107" y="2"/>
                  </a:lnTo>
                  <a:lnTo>
                    <a:pt x="113" y="0"/>
                  </a:lnTo>
                  <a:lnTo>
                    <a:pt x="120" y="2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4" y="23"/>
                  </a:lnTo>
                  <a:lnTo>
                    <a:pt x="114" y="25"/>
                  </a:lnTo>
                  <a:lnTo>
                    <a:pt x="65" y="120"/>
                  </a:lnTo>
                  <a:lnTo>
                    <a:pt x="99" y="112"/>
                  </a:lnTo>
                  <a:lnTo>
                    <a:pt x="99" y="124"/>
                  </a:lnTo>
                  <a:lnTo>
                    <a:pt x="65" y="129"/>
                  </a:lnTo>
                  <a:lnTo>
                    <a:pt x="114" y="211"/>
                  </a:lnTo>
                  <a:lnTo>
                    <a:pt x="111" y="215"/>
                  </a:lnTo>
                  <a:lnTo>
                    <a:pt x="61" y="131"/>
                  </a:lnTo>
                  <a:lnTo>
                    <a:pt x="61" y="236"/>
                  </a:lnTo>
                  <a:lnTo>
                    <a:pt x="61" y="236"/>
                  </a:lnTo>
                  <a:lnTo>
                    <a:pt x="65" y="238"/>
                  </a:lnTo>
                  <a:lnTo>
                    <a:pt x="69" y="240"/>
                  </a:lnTo>
                  <a:lnTo>
                    <a:pt x="71" y="249"/>
                  </a:lnTo>
                  <a:lnTo>
                    <a:pt x="67" y="255"/>
                  </a:lnTo>
                  <a:lnTo>
                    <a:pt x="61" y="259"/>
                  </a:lnTo>
                  <a:lnTo>
                    <a:pt x="52" y="257"/>
                  </a:lnTo>
                  <a:lnTo>
                    <a:pt x="50" y="249"/>
                  </a:lnTo>
                  <a:lnTo>
                    <a:pt x="50" y="240"/>
                  </a:lnTo>
                  <a:lnTo>
                    <a:pt x="52" y="238"/>
                  </a:lnTo>
                  <a:lnTo>
                    <a:pt x="54" y="234"/>
                  </a:lnTo>
                  <a:lnTo>
                    <a:pt x="56" y="236"/>
                  </a:lnTo>
                  <a:lnTo>
                    <a:pt x="52" y="148"/>
                  </a:lnTo>
                  <a:lnTo>
                    <a:pt x="4" y="245"/>
                  </a:lnTo>
                  <a:lnTo>
                    <a:pt x="0" y="240"/>
                  </a:lnTo>
                  <a:lnTo>
                    <a:pt x="54" y="131"/>
                  </a:lnTo>
                  <a:lnTo>
                    <a:pt x="27" y="143"/>
                  </a:lnTo>
                  <a:lnTo>
                    <a:pt x="25" y="131"/>
                  </a:lnTo>
                  <a:lnTo>
                    <a:pt x="54" y="124"/>
                  </a:lnTo>
                  <a:lnTo>
                    <a:pt x="19" y="61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59" y="122"/>
                  </a:lnTo>
                  <a:lnTo>
                    <a:pt x="59" y="76"/>
                  </a:lnTo>
                  <a:lnTo>
                    <a:pt x="59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7" name="Freeform 91"/>
            <p:cNvSpPr>
              <a:spLocks/>
            </p:cNvSpPr>
            <p:nvPr/>
          </p:nvSpPr>
          <p:spPr bwMode="auto">
            <a:xfrm>
              <a:off x="3196" y="1925"/>
              <a:ext cx="64" cy="130"/>
            </a:xfrm>
            <a:custGeom>
              <a:avLst/>
              <a:gdLst>
                <a:gd name="T0" fmla="*/ 57 w 128"/>
                <a:gd name="T1" fmla="*/ 76 h 260"/>
                <a:gd name="T2" fmla="*/ 53 w 128"/>
                <a:gd name="T3" fmla="*/ 74 h 260"/>
                <a:gd name="T4" fmla="*/ 50 w 128"/>
                <a:gd name="T5" fmla="*/ 68 h 260"/>
                <a:gd name="T6" fmla="*/ 50 w 128"/>
                <a:gd name="T7" fmla="*/ 61 h 260"/>
                <a:gd name="T8" fmla="*/ 52 w 128"/>
                <a:gd name="T9" fmla="*/ 57 h 260"/>
                <a:gd name="T10" fmla="*/ 53 w 128"/>
                <a:gd name="T11" fmla="*/ 55 h 260"/>
                <a:gd name="T12" fmla="*/ 57 w 128"/>
                <a:gd name="T13" fmla="*/ 55 h 260"/>
                <a:gd name="T14" fmla="*/ 65 w 128"/>
                <a:gd name="T15" fmla="*/ 57 h 260"/>
                <a:gd name="T16" fmla="*/ 69 w 128"/>
                <a:gd name="T17" fmla="*/ 66 h 260"/>
                <a:gd name="T18" fmla="*/ 63 w 128"/>
                <a:gd name="T19" fmla="*/ 74 h 260"/>
                <a:gd name="T20" fmla="*/ 61 w 128"/>
                <a:gd name="T21" fmla="*/ 76 h 260"/>
                <a:gd name="T22" fmla="*/ 61 w 128"/>
                <a:gd name="T23" fmla="*/ 120 h 260"/>
                <a:gd name="T24" fmla="*/ 107 w 128"/>
                <a:gd name="T25" fmla="*/ 25 h 260"/>
                <a:gd name="T26" fmla="*/ 101 w 128"/>
                <a:gd name="T27" fmla="*/ 21 h 260"/>
                <a:gd name="T28" fmla="*/ 101 w 128"/>
                <a:gd name="T29" fmla="*/ 11 h 260"/>
                <a:gd name="T30" fmla="*/ 101 w 128"/>
                <a:gd name="T31" fmla="*/ 4 h 260"/>
                <a:gd name="T32" fmla="*/ 107 w 128"/>
                <a:gd name="T33" fmla="*/ 2 h 260"/>
                <a:gd name="T34" fmla="*/ 112 w 128"/>
                <a:gd name="T35" fmla="*/ 0 h 260"/>
                <a:gd name="T36" fmla="*/ 122 w 128"/>
                <a:gd name="T37" fmla="*/ 2 h 260"/>
                <a:gd name="T38" fmla="*/ 126 w 128"/>
                <a:gd name="T39" fmla="*/ 4 h 260"/>
                <a:gd name="T40" fmla="*/ 128 w 128"/>
                <a:gd name="T41" fmla="*/ 9 h 260"/>
                <a:gd name="T42" fmla="*/ 128 w 128"/>
                <a:gd name="T43" fmla="*/ 15 h 260"/>
                <a:gd name="T44" fmla="*/ 128 w 128"/>
                <a:gd name="T45" fmla="*/ 19 h 260"/>
                <a:gd name="T46" fmla="*/ 122 w 128"/>
                <a:gd name="T47" fmla="*/ 25 h 260"/>
                <a:gd name="T48" fmla="*/ 114 w 128"/>
                <a:gd name="T49" fmla="*/ 26 h 260"/>
                <a:gd name="T50" fmla="*/ 65 w 128"/>
                <a:gd name="T51" fmla="*/ 122 h 260"/>
                <a:gd name="T52" fmla="*/ 101 w 128"/>
                <a:gd name="T53" fmla="*/ 116 h 260"/>
                <a:gd name="T54" fmla="*/ 99 w 128"/>
                <a:gd name="T55" fmla="*/ 125 h 260"/>
                <a:gd name="T56" fmla="*/ 63 w 128"/>
                <a:gd name="T57" fmla="*/ 131 h 260"/>
                <a:gd name="T58" fmla="*/ 114 w 128"/>
                <a:gd name="T59" fmla="*/ 213 h 260"/>
                <a:gd name="T60" fmla="*/ 110 w 128"/>
                <a:gd name="T61" fmla="*/ 217 h 260"/>
                <a:gd name="T62" fmla="*/ 61 w 128"/>
                <a:gd name="T63" fmla="*/ 133 h 260"/>
                <a:gd name="T64" fmla="*/ 57 w 128"/>
                <a:gd name="T65" fmla="*/ 236 h 260"/>
                <a:gd name="T66" fmla="*/ 59 w 128"/>
                <a:gd name="T67" fmla="*/ 236 h 260"/>
                <a:gd name="T68" fmla="*/ 63 w 128"/>
                <a:gd name="T69" fmla="*/ 237 h 260"/>
                <a:gd name="T70" fmla="*/ 69 w 128"/>
                <a:gd name="T71" fmla="*/ 243 h 260"/>
                <a:gd name="T72" fmla="*/ 71 w 128"/>
                <a:gd name="T73" fmla="*/ 251 h 260"/>
                <a:gd name="T74" fmla="*/ 67 w 128"/>
                <a:gd name="T75" fmla="*/ 256 h 260"/>
                <a:gd name="T76" fmla="*/ 61 w 128"/>
                <a:gd name="T77" fmla="*/ 260 h 260"/>
                <a:gd name="T78" fmla="*/ 52 w 128"/>
                <a:gd name="T79" fmla="*/ 258 h 260"/>
                <a:gd name="T80" fmla="*/ 50 w 128"/>
                <a:gd name="T81" fmla="*/ 251 h 260"/>
                <a:gd name="T82" fmla="*/ 50 w 128"/>
                <a:gd name="T83" fmla="*/ 239 h 260"/>
                <a:gd name="T84" fmla="*/ 53 w 128"/>
                <a:gd name="T85" fmla="*/ 237 h 260"/>
                <a:gd name="T86" fmla="*/ 55 w 128"/>
                <a:gd name="T87" fmla="*/ 234 h 260"/>
                <a:gd name="T88" fmla="*/ 57 w 128"/>
                <a:gd name="T89" fmla="*/ 236 h 260"/>
                <a:gd name="T90" fmla="*/ 50 w 128"/>
                <a:gd name="T91" fmla="*/ 152 h 260"/>
                <a:gd name="T92" fmla="*/ 2 w 128"/>
                <a:gd name="T93" fmla="*/ 245 h 260"/>
                <a:gd name="T94" fmla="*/ 0 w 128"/>
                <a:gd name="T95" fmla="*/ 243 h 260"/>
                <a:gd name="T96" fmla="*/ 55 w 128"/>
                <a:gd name="T97" fmla="*/ 131 h 260"/>
                <a:gd name="T98" fmla="*/ 25 w 128"/>
                <a:gd name="T99" fmla="*/ 142 h 260"/>
                <a:gd name="T100" fmla="*/ 25 w 128"/>
                <a:gd name="T101" fmla="*/ 133 h 260"/>
                <a:gd name="T102" fmla="*/ 55 w 128"/>
                <a:gd name="T103" fmla="*/ 123 h 260"/>
                <a:gd name="T104" fmla="*/ 17 w 128"/>
                <a:gd name="T105" fmla="*/ 61 h 260"/>
                <a:gd name="T106" fmla="*/ 17 w 128"/>
                <a:gd name="T107" fmla="*/ 59 h 260"/>
                <a:gd name="T108" fmla="*/ 21 w 128"/>
                <a:gd name="T109" fmla="*/ 59 h 260"/>
                <a:gd name="T110" fmla="*/ 57 w 128"/>
                <a:gd name="T111" fmla="*/ 122 h 260"/>
                <a:gd name="T112" fmla="*/ 57 w 128"/>
                <a:gd name="T113" fmla="*/ 76 h 260"/>
                <a:gd name="T114" fmla="*/ 57 w 128"/>
                <a:gd name="T115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0">
                  <a:moveTo>
                    <a:pt x="57" y="76"/>
                  </a:moveTo>
                  <a:lnTo>
                    <a:pt x="53" y="74"/>
                  </a:lnTo>
                  <a:lnTo>
                    <a:pt x="50" y="68"/>
                  </a:lnTo>
                  <a:lnTo>
                    <a:pt x="50" y="61"/>
                  </a:lnTo>
                  <a:lnTo>
                    <a:pt x="52" y="57"/>
                  </a:lnTo>
                  <a:lnTo>
                    <a:pt x="53" y="55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6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1" y="21"/>
                  </a:lnTo>
                  <a:lnTo>
                    <a:pt x="101" y="11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9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5"/>
                  </a:lnTo>
                  <a:lnTo>
                    <a:pt x="63" y="131"/>
                  </a:lnTo>
                  <a:lnTo>
                    <a:pt x="114" y="213"/>
                  </a:lnTo>
                  <a:lnTo>
                    <a:pt x="110" y="217"/>
                  </a:lnTo>
                  <a:lnTo>
                    <a:pt x="61" y="133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37"/>
                  </a:lnTo>
                  <a:lnTo>
                    <a:pt x="69" y="243"/>
                  </a:lnTo>
                  <a:lnTo>
                    <a:pt x="71" y="251"/>
                  </a:lnTo>
                  <a:lnTo>
                    <a:pt x="67" y="256"/>
                  </a:lnTo>
                  <a:lnTo>
                    <a:pt x="61" y="260"/>
                  </a:lnTo>
                  <a:lnTo>
                    <a:pt x="52" y="258"/>
                  </a:lnTo>
                  <a:lnTo>
                    <a:pt x="50" y="251"/>
                  </a:lnTo>
                  <a:lnTo>
                    <a:pt x="50" y="239"/>
                  </a:lnTo>
                  <a:lnTo>
                    <a:pt x="53" y="237"/>
                  </a:lnTo>
                  <a:lnTo>
                    <a:pt x="55" y="234"/>
                  </a:lnTo>
                  <a:lnTo>
                    <a:pt x="57" y="236"/>
                  </a:lnTo>
                  <a:lnTo>
                    <a:pt x="50" y="152"/>
                  </a:lnTo>
                  <a:lnTo>
                    <a:pt x="2" y="245"/>
                  </a:lnTo>
                  <a:lnTo>
                    <a:pt x="0" y="243"/>
                  </a:lnTo>
                  <a:lnTo>
                    <a:pt x="55" y="131"/>
                  </a:lnTo>
                  <a:lnTo>
                    <a:pt x="25" y="142"/>
                  </a:lnTo>
                  <a:lnTo>
                    <a:pt x="25" y="133"/>
                  </a:lnTo>
                  <a:lnTo>
                    <a:pt x="55" y="123"/>
                  </a:lnTo>
                  <a:lnTo>
                    <a:pt x="17" y="61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9" name="Freeform 93"/>
            <p:cNvSpPr>
              <a:spLocks/>
            </p:cNvSpPr>
            <p:nvPr/>
          </p:nvSpPr>
          <p:spPr bwMode="auto">
            <a:xfrm>
              <a:off x="2966" y="1924"/>
              <a:ext cx="57" cy="80"/>
            </a:xfrm>
            <a:custGeom>
              <a:avLst/>
              <a:gdLst>
                <a:gd name="T0" fmla="*/ 57 w 114"/>
                <a:gd name="T1" fmla="*/ 8 h 160"/>
                <a:gd name="T2" fmla="*/ 59 w 114"/>
                <a:gd name="T3" fmla="*/ 6 h 160"/>
                <a:gd name="T4" fmla="*/ 59 w 114"/>
                <a:gd name="T5" fmla="*/ 17 h 160"/>
                <a:gd name="T6" fmla="*/ 67 w 114"/>
                <a:gd name="T7" fmla="*/ 6 h 160"/>
                <a:gd name="T8" fmla="*/ 72 w 114"/>
                <a:gd name="T9" fmla="*/ 0 h 160"/>
                <a:gd name="T10" fmla="*/ 65 w 114"/>
                <a:gd name="T11" fmla="*/ 19 h 160"/>
                <a:gd name="T12" fmla="*/ 101 w 114"/>
                <a:gd name="T13" fmla="*/ 13 h 160"/>
                <a:gd name="T14" fmla="*/ 101 w 114"/>
                <a:gd name="T15" fmla="*/ 23 h 160"/>
                <a:gd name="T16" fmla="*/ 63 w 114"/>
                <a:gd name="T17" fmla="*/ 30 h 160"/>
                <a:gd name="T18" fmla="*/ 114 w 114"/>
                <a:gd name="T19" fmla="*/ 112 h 160"/>
                <a:gd name="T20" fmla="*/ 110 w 114"/>
                <a:gd name="T21" fmla="*/ 116 h 160"/>
                <a:gd name="T22" fmla="*/ 63 w 114"/>
                <a:gd name="T23" fmla="*/ 32 h 160"/>
                <a:gd name="T24" fmla="*/ 59 w 114"/>
                <a:gd name="T25" fmla="*/ 135 h 160"/>
                <a:gd name="T26" fmla="*/ 61 w 114"/>
                <a:gd name="T27" fmla="*/ 135 h 160"/>
                <a:gd name="T28" fmla="*/ 65 w 114"/>
                <a:gd name="T29" fmla="*/ 137 h 160"/>
                <a:gd name="T30" fmla="*/ 69 w 114"/>
                <a:gd name="T31" fmla="*/ 141 h 160"/>
                <a:gd name="T32" fmla="*/ 70 w 114"/>
                <a:gd name="T33" fmla="*/ 148 h 160"/>
                <a:gd name="T34" fmla="*/ 67 w 114"/>
                <a:gd name="T35" fmla="*/ 156 h 160"/>
                <a:gd name="T36" fmla="*/ 59 w 114"/>
                <a:gd name="T37" fmla="*/ 160 h 160"/>
                <a:gd name="T38" fmla="*/ 51 w 114"/>
                <a:gd name="T39" fmla="*/ 156 h 160"/>
                <a:gd name="T40" fmla="*/ 50 w 114"/>
                <a:gd name="T41" fmla="*/ 148 h 160"/>
                <a:gd name="T42" fmla="*/ 50 w 114"/>
                <a:gd name="T43" fmla="*/ 139 h 160"/>
                <a:gd name="T44" fmla="*/ 53 w 114"/>
                <a:gd name="T45" fmla="*/ 135 h 160"/>
                <a:gd name="T46" fmla="*/ 53 w 114"/>
                <a:gd name="T47" fmla="*/ 135 h 160"/>
                <a:gd name="T48" fmla="*/ 57 w 114"/>
                <a:gd name="T49" fmla="*/ 135 h 160"/>
                <a:gd name="T50" fmla="*/ 51 w 114"/>
                <a:gd name="T51" fmla="*/ 49 h 160"/>
                <a:gd name="T52" fmla="*/ 2 w 114"/>
                <a:gd name="T53" fmla="*/ 144 h 160"/>
                <a:gd name="T54" fmla="*/ 0 w 114"/>
                <a:gd name="T55" fmla="*/ 141 h 160"/>
                <a:gd name="T56" fmla="*/ 53 w 114"/>
                <a:gd name="T57" fmla="*/ 32 h 160"/>
                <a:gd name="T58" fmla="*/ 27 w 114"/>
                <a:gd name="T59" fmla="*/ 42 h 160"/>
                <a:gd name="T60" fmla="*/ 25 w 114"/>
                <a:gd name="T61" fmla="*/ 32 h 160"/>
                <a:gd name="T62" fmla="*/ 53 w 114"/>
                <a:gd name="T63" fmla="*/ 23 h 160"/>
                <a:gd name="T64" fmla="*/ 46 w 114"/>
                <a:gd name="T65" fmla="*/ 9 h 160"/>
                <a:gd name="T66" fmla="*/ 50 w 114"/>
                <a:gd name="T67" fmla="*/ 9 h 160"/>
                <a:gd name="T68" fmla="*/ 59 w 114"/>
                <a:gd name="T69" fmla="*/ 21 h 160"/>
                <a:gd name="T70" fmla="*/ 57 w 114"/>
                <a:gd name="T71" fmla="*/ 8 h 160"/>
                <a:gd name="T72" fmla="*/ 57 w 114"/>
                <a:gd name="T73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60">
                  <a:moveTo>
                    <a:pt x="57" y="8"/>
                  </a:moveTo>
                  <a:lnTo>
                    <a:pt x="59" y="6"/>
                  </a:lnTo>
                  <a:lnTo>
                    <a:pt x="59" y="17"/>
                  </a:lnTo>
                  <a:lnTo>
                    <a:pt x="67" y="6"/>
                  </a:lnTo>
                  <a:lnTo>
                    <a:pt x="72" y="0"/>
                  </a:lnTo>
                  <a:lnTo>
                    <a:pt x="65" y="19"/>
                  </a:lnTo>
                  <a:lnTo>
                    <a:pt x="101" y="13"/>
                  </a:lnTo>
                  <a:lnTo>
                    <a:pt x="101" y="23"/>
                  </a:lnTo>
                  <a:lnTo>
                    <a:pt x="63" y="30"/>
                  </a:lnTo>
                  <a:lnTo>
                    <a:pt x="114" y="112"/>
                  </a:lnTo>
                  <a:lnTo>
                    <a:pt x="110" y="116"/>
                  </a:lnTo>
                  <a:lnTo>
                    <a:pt x="63" y="32"/>
                  </a:lnTo>
                  <a:lnTo>
                    <a:pt x="59" y="135"/>
                  </a:lnTo>
                  <a:lnTo>
                    <a:pt x="61" y="135"/>
                  </a:lnTo>
                  <a:lnTo>
                    <a:pt x="65" y="137"/>
                  </a:lnTo>
                  <a:lnTo>
                    <a:pt x="69" y="141"/>
                  </a:lnTo>
                  <a:lnTo>
                    <a:pt x="70" y="148"/>
                  </a:lnTo>
                  <a:lnTo>
                    <a:pt x="67" y="156"/>
                  </a:lnTo>
                  <a:lnTo>
                    <a:pt x="59" y="160"/>
                  </a:lnTo>
                  <a:lnTo>
                    <a:pt x="51" y="156"/>
                  </a:lnTo>
                  <a:lnTo>
                    <a:pt x="50" y="148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3" y="135"/>
                  </a:lnTo>
                  <a:lnTo>
                    <a:pt x="57" y="135"/>
                  </a:lnTo>
                  <a:lnTo>
                    <a:pt x="51" y="49"/>
                  </a:lnTo>
                  <a:lnTo>
                    <a:pt x="2" y="144"/>
                  </a:lnTo>
                  <a:lnTo>
                    <a:pt x="0" y="141"/>
                  </a:lnTo>
                  <a:lnTo>
                    <a:pt x="53" y="32"/>
                  </a:lnTo>
                  <a:lnTo>
                    <a:pt x="27" y="42"/>
                  </a:lnTo>
                  <a:lnTo>
                    <a:pt x="25" y="32"/>
                  </a:lnTo>
                  <a:lnTo>
                    <a:pt x="53" y="23"/>
                  </a:lnTo>
                  <a:lnTo>
                    <a:pt x="46" y="9"/>
                  </a:lnTo>
                  <a:lnTo>
                    <a:pt x="50" y="9"/>
                  </a:lnTo>
                  <a:lnTo>
                    <a:pt x="59" y="21"/>
                  </a:lnTo>
                  <a:lnTo>
                    <a:pt x="57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0" name="Freeform 94"/>
            <p:cNvSpPr>
              <a:spLocks/>
            </p:cNvSpPr>
            <p:nvPr/>
          </p:nvSpPr>
          <p:spPr bwMode="auto">
            <a:xfrm>
              <a:off x="2673" y="2318"/>
              <a:ext cx="301" cy="602"/>
            </a:xfrm>
            <a:custGeom>
              <a:avLst/>
              <a:gdLst>
                <a:gd name="T0" fmla="*/ 424 w 600"/>
                <a:gd name="T1" fmla="*/ 11 h 1203"/>
                <a:gd name="T2" fmla="*/ 475 w 600"/>
                <a:gd name="T3" fmla="*/ 34 h 1203"/>
                <a:gd name="T4" fmla="*/ 524 w 600"/>
                <a:gd name="T5" fmla="*/ 74 h 1203"/>
                <a:gd name="T6" fmla="*/ 564 w 600"/>
                <a:gd name="T7" fmla="*/ 133 h 1203"/>
                <a:gd name="T8" fmla="*/ 572 w 600"/>
                <a:gd name="T9" fmla="*/ 198 h 1203"/>
                <a:gd name="T10" fmla="*/ 566 w 600"/>
                <a:gd name="T11" fmla="*/ 236 h 1203"/>
                <a:gd name="T12" fmla="*/ 520 w 600"/>
                <a:gd name="T13" fmla="*/ 241 h 1203"/>
                <a:gd name="T14" fmla="*/ 467 w 600"/>
                <a:gd name="T15" fmla="*/ 249 h 1203"/>
                <a:gd name="T16" fmla="*/ 406 w 600"/>
                <a:gd name="T17" fmla="*/ 268 h 1203"/>
                <a:gd name="T18" fmla="*/ 349 w 600"/>
                <a:gd name="T19" fmla="*/ 306 h 1203"/>
                <a:gd name="T20" fmla="*/ 281 w 600"/>
                <a:gd name="T21" fmla="*/ 365 h 1203"/>
                <a:gd name="T22" fmla="*/ 226 w 600"/>
                <a:gd name="T23" fmla="*/ 412 h 1203"/>
                <a:gd name="T24" fmla="*/ 178 w 600"/>
                <a:gd name="T25" fmla="*/ 454 h 1203"/>
                <a:gd name="T26" fmla="*/ 131 w 600"/>
                <a:gd name="T27" fmla="*/ 500 h 1203"/>
                <a:gd name="T28" fmla="*/ 85 w 600"/>
                <a:gd name="T29" fmla="*/ 549 h 1203"/>
                <a:gd name="T30" fmla="*/ 47 w 600"/>
                <a:gd name="T31" fmla="*/ 606 h 1203"/>
                <a:gd name="T32" fmla="*/ 21 w 600"/>
                <a:gd name="T33" fmla="*/ 665 h 1203"/>
                <a:gd name="T34" fmla="*/ 1 w 600"/>
                <a:gd name="T35" fmla="*/ 730 h 1203"/>
                <a:gd name="T36" fmla="*/ 1 w 600"/>
                <a:gd name="T37" fmla="*/ 796 h 1203"/>
                <a:gd name="T38" fmla="*/ 17 w 600"/>
                <a:gd name="T39" fmla="*/ 859 h 1203"/>
                <a:gd name="T40" fmla="*/ 47 w 600"/>
                <a:gd name="T41" fmla="*/ 918 h 1203"/>
                <a:gd name="T42" fmla="*/ 85 w 600"/>
                <a:gd name="T43" fmla="*/ 971 h 1203"/>
                <a:gd name="T44" fmla="*/ 140 w 600"/>
                <a:gd name="T45" fmla="*/ 1032 h 1203"/>
                <a:gd name="T46" fmla="*/ 214 w 600"/>
                <a:gd name="T47" fmla="*/ 1095 h 1203"/>
                <a:gd name="T48" fmla="*/ 249 w 600"/>
                <a:gd name="T49" fmla="*/ 1129 h 1203"/>
                <a:gd name="T50" fmla="*/ 254 w 600"/>
                <a:gd name="T51" fmla="*/ 1171 h 1203"/>
                <a:gd name="T52" fmla="*/ 304 w 600"/>
                <a:gd name="T53" fmla="*/ 1203 h 1203"/>
                <a:gd name="T54" fmla="*/ 351 w 600"/>
                <a:gd name="T55" fmla="*/ 1190 h 1203"/>
                <a:gd name="T56" fmla="*/ 349 w 600"/>
                <a:gd name="T57" fmla="*/ 1179 h 1203"/>
                <a:gd name="T58" fmla="*/ 290 w 600"/>
                <a:gd name="T59" fmla="*/ 1186 h 1203"/>
                <a:gd name="T60" fmla="*/ 262 w 600"/>
                <a:gd name="T61" fmla="*/ 1125 h 1203"/>
                <a:gd name="T62" fmla="*/ 214 w 600"/>
                <a:gd name="T63" fmla="*/ 1072 h 1203"/>
                <a:gd name="T64" fmla="*/ 142 w 600"/>
                <a:gd name="T65" fmla="*/ 994 h 1203"/>
                <a:gd name="T66" fmla="*/ 102 w 600"/>
                <a:gd name="T67" fmla="*/ 943 h 1203"/>
                <a:gd name="T68" fmla="*/ 70 w 600"/>
                <a:gd name="T69" fmla="*/ 888 h 1203"/>
                <a:gd name="T70" fmla="*/ 43 w 600"/>
                <a:gd name="T71" fmla="*/ 827 h 1203"/>
                <a:gd name="T72" fmla="*/ 32 w 600"/>
                <a:gd name="T73" fmla="*/ 766 h 1203"/>
                <a:gd name="T74" fmla="*/ 36 w 600"/>
                <a:gd name="T75" fmla="*/ 701 h 1203"/>
                <a:gd name="T76" fmla="*/ 57 w 600"/>
                <a:gd name="T77" fmla="*/ 639 h 1203"/>
                <a:gd name="T78" fmla="*/ 91 w 600"/>
                <a:gd name="T79" fmla="*/ 580 h 1203"/>
                <a:gd name="T80" fmla="*/ 136 w 600"/>
                <a:gd name="T81" fmla="*/ 526 h 1203"/>
                <a:gd name="T82" fmla="*/ 186 w 600"/>
                <a:gd name="T83" fmla="*/ 477 h 1203"/>
                <a:gd name="T84" fmla="*/ 237 w 600"/>
                <a:gd name="T85" fmla="*/ 431 h 1203"/>
                <a:gd name="T86" fmla="*/ 285 w 600"/>
                <a:gd name="T87" fmla="*/ 393 h 1203"/>
                <a:gd name="T88" fmla="*/ 346 w 600"/>
                <a:gd name="T89" fmla="*/ 348 h 1203"/>
                <a:gd name="T90" fmla="*/ 397 w 600"/>
                <a:gd name="T91" fmla="*/ 306 h 1203"/>
                <a:gd name="T92" fmla="*/ 452 w 600"/>
                <a:gd name="T93" fmla="*/ 285 h 1203"/>
                <a:gd name="T94" fmla="*/ 509 w 600"/>
                <a:gd name="T95" fmla="*/ 270 h 1203"/>
                <a:gd name="T96" fmla="*/ 564 w 600"/>
                <a:gd name="T97" fmla="*/ 260 h 1203"/>
                <a:gd name="T98" fmla="*/ 595 w 600"/>
                <a:gd name="T99" fmla="*/ 238 h 1203"/>
                <a:gd name="T100" fmla="*/ 598 w 600"/>
                <a:gd name="T101" fmla="*/ 192 h 1203"/>
                <a:gd name="T102" fmla="*/ 587 w 600"/>
                <a:gd name="T103" fmla="*/ 135 h 1203"/>
                <a:gd name="T104" fmla="*/ 555 w 600"/>
                <a:gd name="T105" fmla="*/ 74 h 1203"/>
                <a:gd name="T106" fmla="*/ 490 w 600"/>
                <a:gd name="T107" fmla="*/ 23 h 1203"/>
                <a:gd name="T108" fmla="*/ 433 w 600"/>
                <a:gd name="T109" fmla="*/ 2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0" h="1203">
                  <a:moveTo>
                    <a:pt x="433" y="2"/>
                  </a:moveTo>
                  <a:lnTo>
                    <a:pt x="431" y="0"/>
                  </a:lnTo>
                  <a:lnTo>
                    <a:pt x="425" y="2"/>
                  </a:lnTo>
                  <a:lnTo>
                    <a:pt x="422" y="2"/>
                  </a:lnTo>
                  <a:lnTo>
                    <a:pt x="420" y="9"/>
                  </a:lnTo>
                  <a:lnTo>
                    <a:pt x="420" y="9"/>
                  </a:lnTo>
                  <a:lnTo>
                    <a:pt x="424" y="11"/>
                  </a:lnTo>
                  <a:lnTo>
                    <a:pt x="429" y="13"/>
                  </a:lnTo>
                  <a:lnTo>
                    <a:pt x="437" y="17"/>
                  </a:lnTo>
                  <a:lnTo>
                    <a:pt x="446" y="21"/>
                  </a:lnTo>
                  <a:lnTo>
                    <a:pt x="458" y="25"/>
                  </a:lnTo>
                  <a:lnTo>
                    <a:pt x="462" y="26"/>
                  </a:lnTo>
                  <a:lnTo>
                    <a:pt x="467" y="30"/>
                  </a:lnTo>
                  <a:lnTo>
                    <a:pt x="475" y="34"/>
                  </a:lnTo>
                  <a:lnTo>
                    <a:pt x="481" y="40"/>
                  </a:lnTo>
                  <a:lnTo>
                    <a:pt x="486" y="44"/>
                  </a:lnTo>
                  <a:lnTo>
                    <a:pt x="494" y="49"/>
                  </a:lnTo>
                  <a:lnTo>
                    <a:pt x="501" y="53"/>
                  </a:lnTo>
                  <a:lnTo>
                    <a:pt x="509" y="61"/>
                  </a:lnTo>
                  <a:lnTo>
                    <a:pt x="515" y="66"/>
                  </a:lnTo>
                  <a:lnTo>
                    <a:pt x="524" y="74"/>
                  </a:lnTo>
                  <a:lnTo>
                    <a:pt x="530" y="82"/>
                  </a:lnTo>
                  <a:lnTo>
                    <a:pt x="539" y="89"/>
                  </a:lnTo>
                  <a:lnTo>
                    <a:pt x="545" y="97"/>
                  </a:lnTo>
                  <a:lnTo>
                    <a:pt x="551" y="106"/>
                  </a:lnTo>
                  <a:lnTo>
                    <a:pt x="555" y="114"/>
                  </a:lnTo>
                  <a:lnTo>
                    <a:pt x="560" y="123"/>
                  </a:lnTo>
                  <a:lnTo>
                    <a:pt x="564" y="133"/>
                  </a:lnTo>
                  <a:lnTo>
                    <a:pt x="568" y="142"/>
                  </a:lnTo>
                  <a:lnTo>
                    <a:pt x="570" y="152"/>
                  </a:lnTo>
                  <a:lnTo>
                    <a:pt x="572" y="165"/>
                  </a:lnTo>
                  <a:lnTo>
                    <a:pt x="572" y="173"/>
                  </a:lnTo>
                  <a:lnTo>
                    <a:pt x="572" y="182"/>
                  </a:lnTo>
                  <a:lnTo>
                    <a:pt x="572" y="190"/>
                  </a:lnTo>
                  <a:lnTo>
                    <a:pt x="572" y="198"/>
                  </a:lnTo>
                  <a:lnTo>
                    <a:pt x="572" y="203"/>
                  </a:lnTo>
                  <a:lnTo>
                    <a:pt x="572" y="209"/>
                  </a:lnTo>
                  <a:lnTo>
                    <a:pt x="572" y="215"/>
                  </a:lnTo>
                  <a:lnTo>
                    <a:pt x="572" y="220"/>
                  </a:lnTo>
                  <a:lnTo>
                    <a:pt x="570" y="226"/>
                  </a:lnTo>
                  <a:lnTo>
                    <a:pt x="568" y="232"/>
                  </a:lnTo>
                  <a:lnTo>
                    <a:pt x="566" y="236"/>
                  </a:lnTo>
                  <a:lnTo>
                    <a:pt x="564" y="239"/>
                  </a:lnTo>
                  <a:lnTo>
                    <a:pt x="560" y="239"/>
                  </a:lnTo>
                  <a:lnTo>
                    <a:pt x="553" y="241"/>
                  </a:lnTo>
                  <a:lnTo>
                    <a:pt x="543" y="241"/>
                  </a:lnTo>
                  <a:lnTo>
                    <a:pt x="534" y="241"/>
                  </a:lnTo>
                  <a:lnTo>
                    <a:pt x="528" y="241"/>
                  </a:lnTo>
                  <a:lnTo>
                    <a:pt x="520" y="241"/>
                  </a:lnTo>
                  <a:lnTo>
                    <a:pt x="513" y="243"/>
                  </a:lnTo>
                  <a:lnTo>
                    <a:pt x="507" y="245"/>
                  </a:lnTo>
                  <a:lnTo>
                    <a:pt x="500" y="245"/>
                  </a:lnTo>
                  <a:lnTo>
                    <a:pt x="492" y="245"/>
                  </a:lnTo>
                  <a:lnTo>
                    <a:pt x="484" y="247"/>
                  </a:lnTo>
                  <a:lnTo>
                    <a:pt x="477" y="249"/>
                  </a:lnTo>
                  <a:lnTo>
                    <a:pt x="467" y="249"/>
                  </a:lnTo>
                  <a:lnTo>
                    <a:pt x="460" y="251"/>
                  </a:lnTo>
                  <a:lnTo>
                    <a:pt x="450" y="253"/>
                  </a:lnTo>
                  <a:lnTo>
                    <a:pt x="443" y="257"/>
                  </a:lnTo>
                  <a:lnTo>
                    <a:pt x="433" y="258"/>
                  </a:lnTo>
                  <a:lnTo>
                    <a:pt x="424" y="260"/>
                  </a:lnTo>
                  <a:lnTo>
                    <a:pt x="414" y="264"/>
                  </a:lnTo>
                  <a:lnTo>
                    <a:pt x="406" y="268"/>
                  </a:lnTo>
                  <a:lnTo>
                    <a:pt x="397" y="272"/>
                  </a:lnTo>
                  <a:lnTo>
                    <a:pt x="389" y="276"/>
                  </a:lnTo>
                  <a:lnTo>
                    <a:pt x="380" y="281"/>
                  </a:lnTo>
                  <a:lnTo>
                    <a:pt x="372" y="287"/>
                  </a:lnTo>
                  <a:lnTo>
                    <a:pt x="363" y="293"/>
                  </a:lnTo>
                  <a:lnTo>
                    <a:pt x="355" y="300"/>
                  </a:lnTo>
                  <a:lnTo>
                    <a:pt x="349" y="306"/>
                  </a:lnTo>
                  <a:lnTo>
                    <a:pt x="342" y="315"/>
                  </a:lnTo>
                  <a:lnTo>
                    <a:pt x="332" y="321"/>
                  </a:lnTo>
                  <a:lnTo>
                    <a:pt x="325" y="329"/>
                  </a:lnTo>
                  <a:lnTo>
                    <a:pt x="313" y="338"/>
                  </a:lnTo>
                  <a:lnTo>
                    <a:pt x="304" y="348"/>
                  </a:lnTo>
                  <a:lnTo>
                    <a:pt x="292" y="355"/>
                  </a:lnTo>
                  <a:lnTo>
                    <a:pt x="281" y="365"/>
                  </a:lnTo>
                  <a:lnTo>
                    <a:pt x="270" y="376"/>
                  </a:lnTo>
                  <a:lnTo>
                    <a:pt x="258" y="386"/>
                  </a:lnTo>
                  <a:lnTo>
                    <a:pt x="252" y="391"/>
                  </a:lnTo>
                  <a:lnTo>
                    <a:pt x="245" y="397"/>
                  </a:lnTo>
                  <a:lnTo>
                    <a:pt x="237" y="401"/>
                  </a:lnTo>
                  <a:lnTo>
                    <a:pt x="232" y="407"/>
                  </a:lnTo>
                  <a:lnTo>
                    <a:pt x="226" y="412"/>
                  </a:lnTo>
                  <a:lnTo>
                    <a:pt x="218" y="418"/>
                  </a:lnTo>
                  <a:lnTo>
                    <a:pt x="211" y="424"/>
                  </a:lnTo>
                  <a:lnTo>
                    <a:pt x="205" y="430"/>
                  </a:lnTo>
                  <a:lnTo>
                    <a:pt x="199" y="435"/>
                  </a:lnTo>
                  <a:lnTo>
                    <a:pt x="192" y="441"/>
                  </a:lnTo>
                  <a:lnTo>
                    <a:pt x="184" y="447"/>
                  </a:lnTo>
                  <a:lnTo>
                    <a:pt x="178" y="454"/>
                  </a:lnTo>
                  <a:lnTo>
                    <a:pt x="171" y="460"/>
                  </a:lnTo>
                  <a:lnTo>
                    <a:pt x="163" y="468"/>
                  </a:lnTo>
                  <a:lnTo>
                    <a:pt x="157" y="473"/>
                  </a:lnTo>
                  <a:lnTo>
                    <a:pt x="152" y="481"/>
                  </a:lnTo>
                  <a:lnTo>
                    <a:pt x="144" y="487"/>
                  </a:lnTo>
                  <a:lnTo>
                    <a:pt x="138" y="494"/>
                  </a:lnTo>
                  <a:lnTo>
                    <a:pt x="131" y="500"/>
                  </a:lnTo>
                  <a:lnTo>
                    <a:pt x="123" y="507"/>
                  </a:lnTo>
                  <a:lnTo>
                    <a:pt x="117" y="515"/>
                  </a:lnTo>
                  <a:lnTo>
                    <a:pt x="110" y="521"/>
                  </a:lnTo>
                  <a:lnTo>
                    <a:pt x="104" y="528"/>
                  </a:lnTo>
                  <a:lnTo>
                    <a:pt x="98" y="536"/>
                  </a:lnTo>
                  <a:lnTo>
                    <a:pt x="91" y="544"/>
                  </a:lnTo>
                  <a:lnTo>
                    <a:pt x="85" y="549"/>
                  </a:lnTo>
                  <a:lnTo>
                    <a:pt x="79" y="559"/>
                  </a:lnTo>
                  <a:lnTo>
                    <a:pt x="74" y="566"/>
                  </a:lnTo>
                  <a:lnTo>
                    <a:pt x="66" y="574"/>
                  </a:lnTo>
                  <a:lnTo>
                    <a:pt x="62" y="582"/>
                  </a:lnTo>
                  <a:lnTo>
                    <a:pt x="57" y="589"/>
                  </a:lnTo>
                  <a:lnTo>
                    <a:pt x="53" y="599"/>
                  </a:lnTo>
                  <a:lnTo>
                    <a:pt x="47" y="606"/>
                  </a:lnTo>
                  <a:lnTo>
                    <a:pt x="43" y="614"/>
                  </a:lnTo>
                  <a:lnTo>
                    <a:pt x="38" y="622"/>
                  </a:lnTo>
                  <a:lnTo>
                    <a:pt x="34" y="631"/>
                  </a:lnTo>
                  <a:lnTo>
                    <a:pt x="28" y="639"/>
                  </a:lnTo>
                  <a:lnTo>
                    <a:pt x="26" y="648"/>
                  </a:lnTo>
                  <a:lnTo>
                    <a:pt x="22" y="656"/>
                  </a:lnTo>
                  <a:lnTo>
                    <a:pt x="21" y="665"/>
                  </a:lnTo>
                  <a:lnTo>
                    <a:pt x="17" y="673"/>
                  </a:lnTo>
                  <a:lnTo>
                    <a:pt x="13" y="682"/>
                  </a:lnTo>
                  <a:lnTo>
                    <a:pt x="9" y="692"/>
                  </a:lnTo>
                  <a:lnTo>
                    <a:pt x="9" y="701"/>
                  </a:lnTo>
                  <a:lnTo>
                    <a:pt x="5" y="711"/>
                  </a:lnTo>
                  <a:lnTo>
                    <a:pt x="3" y="720"/>
                  </a:lnTo>
                  <a:lnTo>
                    <a:pt x="1" y="730"/>
                  </a:lnTo>
                  <a:lnTo>
                    <a:pt x="1" y="741"/>
                  </a:lnTo>
                  <a:lnTo>
                    <a:pt x="0" y="749"/>
                  </a:lnTo>
                  <a:lnTo>
                    <a:pt x="0" y="758"/>
                  </a:lnTo>
                  <a:lnTo>
                    <a:pt x="0" y="768"/>
                  </a:lnTo>
                  <a:lnTo>
                    <a:pt x="0" y="777"/>
                  </a:lnTo>
                  <a:lnTo>
                    <a:pt x="0" y="785"/>
                  </a:lnTo>
                  <a:lnTo>
                    <a:pt x="1" y="796"/>
                  </a:lnTo>
                  <a:lnTo>
                    <a:pt x="1" y="804"/>
                  </a:lnTo>
                  <a:lnTo>
                    <a:pt x="5" y="815"/>
                  </a:lnTo>
                  <a:lnTo>
                    <a:pt x="7" y="823"/>
                  </a:lnTo>
                  <a:lnTo>
                    <a:pt x="9" y="833"/>
                  </a:lnTo>
                  <a:lnTo>
                    <a:pt x="11" y="842"/>
                  </a:lnTo>
                  <a:lnTo>
                    <a:pt x="15" y="850"/>
                  </a:lnTo>
                  <a:lnTo>
                    <a:pt x="17" y="859"/>
                  </a:lnTo>
                  <a:lnTo>
                    <a:pt x="21" y="869"/>
                  </a:lnTo>
                  <a:lnTo>
                    <a:pt x="26" y="876"/>
                  </a:lnTo>
                  <a:lnTo>
                    <a:pt x="30" y="886"/>
                  </a:lnTo>
                  <a:lnTo>
                    <a:pt x="34" y="893"/>
                  </a:lnTo>
                  <a:lnTo>
                    <a:pt x="38" y="903"/>
                  </a:lnTo>
                  <a:lnTo>
                    <a:pt x="41" y="909"/>
                  </a:lnTo>
                  <a:lnTo>
                    <a:pt x="47" y="918"/>
                  </a:lnTo>
                  <a:lnTo>
                    <a:pt x="53" y="926"/>
                  </a:lnTo>
                  <a:lnTo>
                    <a:pt x="59" y="933"/>
                  </a:lnTo>
                  <a:lnTo>
                    <a:pt x="62" y="941"/>
                  </a:lnTo>
                  <a:lnTo>
                    <a:pt x="70" y="950"/>
                  </a:lnTo>
                  <a:lnTo>
                    <a:pt x="74" y="956"/>
                  </a:lnTo>
                  <a:lnTo>
                    <a:pt x="79" y="966"/>
                  </a:lnTo>
                  <a:lnTo>
                    <a:pt x="85" y="971"/>
                  </a:lnTo>
                  <a:lnTo>
                    <a:pt x="93" y="979"/>
                  </a:lnTo>
                  <a:lnTo>
                    <a:pt x="98" y="987"/>
                  </a:lnTo>
                  <a:lnTo>
                    <a:pt x="104" y="994"/>
                  </a:lnTo>
                  <a:lnTo>
                    <a:pt x="110" y="1000"/>
                  </a:lnTo>
                  <a:lnTo>
                    <a:pt x="117" y="1007"/>
                  </a:lnTo>
                  <a:lnTo>
                    <a:pt x="129" y="1019"/>
                  </a:lnTo>
                  <a:lnTo>
                    <a:pt x="140" y="1032"/>
                  </a:lnTo>
                  <a:lnTo>
                    <a:pt x="152" y="1042"/>
                  </a:lnTo>
                  <a:lnTo>
                    <a:pt x="163" y="1053"/>
                  </a:lnTo>
                  <a:lnTo>
                    <a:pt x="174" y="1063"/>
                  </a:lnTo>
                  <a:lnTo>
                    <a:pt x="186" y="1072"/>
                  </a:lnTo>
                  <a:lnTo>
                    <a:pt x="195" y="1080"/>
                  </a:lnTo>
                  <a:lnTo>
                    <a:pt x="207" y="1089"/>
                  </a:lnTo>
                  <a:lnTo>
                    <a:pt x="214" y="1095"/>
                  </a:lnTo>
                  <a:lnTo>
                    <a:pt x="222" y="1102"/>
                  </a:lnTo>
                  <a:lnTo>
                    <a:pt x="230" y="1106"/>
                  </a:lnTo>
                  <a:lnTo>
                    <a:pt x="237" y="1112"/>
                  </a:lnTo>
                  <a:lnTo>
                    <a:pt x="247" y="1118"/>
                  </a:lnTo>
                  <a:lnTo>
                    <a:pt x="249" y="1121"/>
                  </a:lnTo>
                  <a:lnTo>
                    <a:pt x="249" y="1123"/>
                  </a:lnTo>
                  <a:lnTo>
                    <a:pt x="249" y="1129"/>
                  </a:lnTo>
                  <a:lnTo>
                    <a:pt x="249" y="1133"/>
                  </a:lnTo>
                  <a:lnTo>
                    <a:pt x="249" y="1139"/>
                  </a:lnTo>
                  <a:lnTo>
                    <a:pt x="249" y="1146"/>
                  </a:lnTo>
                  <a:lnTo>
                    <a:pt x="251" y="1154"/>
                  </a:lnTo>
                  <a:lnTo>
                    <a:pt x="251" y="1160"/>
                  </a:lnTo>
                  <a:lnTo>
                    <a:pt x="252" y="1165"/>
                  </a:lnTo>
                  <a:lnTo>
                    <a:pt x="254" y="1171"/>
                  </a:lnTo>
                  <a:lnTo>
                    <a:pt x="258" y="1179"/>
                  </a:lnTo>
                  <a:lnTo>
                    <a:pt x="262" y="1182"/>
                  </a:lnTo>
                  <a:lnTo>
                    <a:pt x="266" y="1188"/>
                  </a:lnTo>
                  <a:lnTo>
                    <a:pt x="271" y="1194"/>
                  </a:lnTo>
                  <a:lnTo>
                    <a:pt x="279" y="1198"/>
                  </a:lnTo>
                  <a:lnTo>
                    <a:pt x="290" y="1201"/>
                  </a:lnTo>
                  <a:lnTo>
                    <a:pt x="304" y="1203"/>
                  </a:lnTo>
                  <a:lnTo>
                    <a:pt x="309" y="1201"/>
                  </a:lnTo>
                  <a:lnTo>
                    <a:pt x="317" y="1201"/>
                  </a:lnTo>
                  <a:lnTo>
                    <a:pt x="323" y="1201"/>
                  </a:lnTo>
                  <a:lnTo>
                    <a:pt x="328" y="1199"/>
                  </a:lnTo>
                  <a:lnTo>
                    <a:pt x="338" y="1196"/>
                  </a:lnTo>
                  <a:lnTo>
                    <a:pt x="346" y="1192"/>
                  </a:lnTo>
                  <a:lnTo>
                    <a:pt x="351" y="1190"/>
                  </a:lnTo>
                  <a:lnTo>
                    <a:pt x="355" y="1190"/>
                  </a:lnTo>
                  <a:lnTo>
                    <a:pt x="355" y="1188"/>
                  </a:lnTo>
                  <a:lnTo>
                    <a:pt x="357" y="1184"/>
                  </a:lnTo>
                  <a:lnTo>
                    <a:pt x="357" y="1180"/>
                  </a:lnTo>
                  <a:lnTo>
                    <a:pt x="357" y="1177"/>
                  </a:lnTo>
                  <a:lnTo>
                    <a:pt x="351" y="1177"/>
                  </a:lnTo>
                  <a:lnTo>
                    <a:pt x="349" y="1179"/>
                  </a:lnTo>
                  <a:lnTo>
                    <a:pt x="344" y="1182"/>
                  </a:lnTo>
                  <a:lnTo>
                    <a:pt x="338" y="1186"/>
                  </a:lnTo>
                  <a:lnTo>
                    <a:pt x="330" y="1188"/>
                  </a:lnTo>
                  <a:lnTo>
                    <a:pt x="323" y="1192"/>
                  </a:lnTo>
                  <a:lnTo>
                    <a:pt x="311" y="1192"/>
                  </a:lnTo>
                  <a:lnTo>
                    <a:pt x="302" y="1192"/>
                  </a:lnTo>
                  <a:lnTo>
                    <a:pt x="290" y="1186"/>
                  </a:lnTo>
                  <a:lnTo>
                    <a:pt x="281" y="1180"/>
                  </a:lnTo>
                  <a:lnTo>
                    <a:pt x="275" y="1171"/>
                  </a:lnTo>
                  <a:lnTo>
                    <a:pt x="270" y="1161"/>
                  </a:lnTo>
                  <a:lnTo>
                    <a:pt x="266" y="1152"/>
                  </a:lnTo>
                  <a:lnTo>
                    <a:pt x="264" y="1141"/>
                  </a:lnTo>
                  <a:lnTo>
                    <a:pt x="262" y="1133"/>
                  </a:lnTo>
                  <a:lnTo>
                    <a:pt x="262" y="1125"/>
                  </a:lnTo>
                  <a:lnTo>
                    <a:pt x="258" y="1120"/>
                  </a:lnTo>
                  <a:lnTo>
                    <a:pt x="251" y="1110"/>
                  </a:lnTo>
                  <a:lnTo>
                    <a:pt x="243" y="1102"/>
                  </a:lnTo>
                  <a:lnTo>
                    <a:pt x="237" y="1097"/>
                  </a:lnTo>
                  <a:lnTo>
                    <a:pt x="232" y="1089"/>
                  </a:lnTo>
                  <a:lnTo>
                    <a:pt x="224" y="1082"/>
                  </a:lnTo>
                  <a:lnTo>
                    <a:pt x="214" y="1072"/>
                  </a:lnTo>
                  <a:lnTo>
                    <a:pt x="205" y="1063"/>
                  </a:lnTo>
                  <a:lnTo>
                    <a:pt x="194" y="1053"/>
                  </a:lnTo>
                  <a:lnTo>
                    <a:pt x="184" y="1042"/>
                  </a:lnTo>
                  <a:lnTo>
                    <a:pt x="173" y="1030"/>
                  </a:lnTo>
                  <a:lnTo>
                    <a:pt x="163" y="1019"/>
                  </a:lnTo>
                  <a:lnTo>
                    <a:pt x="152" y="1006"/>
                  </a:lnTo>
                  <a:lnTo>
                    <a:pt x="142" y="994"/>
                  </a:lnTo>
                  <a:lnTo>
                    <a:pt x="135" y="985"/>
                  </a:lnTo>
                  <a:lnTo>
                    <a:pt x="131" y="979"/>
                  </a:lnTo>
                  <a:lnTo>
                    <a:pt x="123" y="971"/>
                  </a:lnTo>
                  <a:lnTo>
                    <a:pt x="119" y="966"/>
                  </a:lnTo>
                  <a:lnTo>
                    <a:pt x="114" y="956"/>
                  </a:lnTo>
                  <a:lnTo>
                    <a:pt x="108" y="950"/>
                  </a:lnTo>
                  <a:lnTo>
                    <a:pt x="102" y="943"/>
                  </a:lnTo>
                  <a:lnTo>
                    <a:pt x="98" y="935"/>
                  </a:lnTo>
                  <a:lnTo>
                    <a:pt x="93" y="926"/>
                  </a:lnTo>
                  <a:lnTo>
                    <a:pt x="87" y="920"/>
                  </a:lnTo>
                  <a:lnTo>
                    <a:pt x="81" y="910"/>
                  </a:lnTo>
                  <a:lnTo>
                    <a:pt x="79" y="903"/>
                  </a:lnTo>
                  <a:lnTo>
                    <a:pt x="74" y="895"/>
                  </a:lnTo>
                  <a:lnTo>
                    <a:pt x="70" y="888"/>
                  </a:lnTo>
                  <a:lnTo>
                    <a:pt x="66" y="878"/>
                  </a:lnTo>
                  <a:lnTo>
                    <a:pt x="62" y="871"/>
                  </a:lnTo>
                  <a:lnTo>
                    <a:pt x="59" y="861"/>
                  </a:lnTo>
                  <a:lnTo>
                    <a:pt x="55" y="853"/>
                  </a:lnTo>
                  <a:lnTo>
                    <a:pt x="51" y="844"/>
                  </a:lnTo>
                  <a:lnTo>
                    <a:pt x="47" y="836"/>
                  </a:lnTo>
                  <a:lnTo>
                    <a:pt x="43" y="827"/>
                  </a:lnTo>
                  <a:lnTo>
                    <a:pt x="41" y="819"/>
                  </a:lnTo>
                  <a:lnTo>
                    <a:pt x="40" y="810"/>
                  </a:lnTo>
                  <a:lnTo>
                    <a:pt x="38" y="802"/>
                  </a:lnTo>
                  <a:lnTo>
                    <a:pt x="36" y="791"/>
                  </a:lnTo>
                  <a:lnTo>
                    <a:pt x="34" y="783"/>
                  </a:lnTo>
                  <a:lnTo>
                    <a:pt x="32" y="774"/>
                  </a:lnTo>
                  <a:lnTo>
                    <a:pt x="32" y="766"/>
                  </a:lnTo>
                  <a:lnTo>
                    <a:pt x="32" y="756"/>
                  </a:lnTo>
                  <a:lnTo>
                    <a:pt x="32" y="747"/>
                  </a:lnTo>
                  <a:lnTo>
                    <a:pt x="32" y="737"/>
                  </a:lnTo>
                  <a:lnTo>
                    <a:pt x="34" y="730"/>
                  </a:lnTo>
                  <a:lnTo>
                    <a:pt x="34" y="720"/>
                  </a:lnTo>
                  <a:lnTo>
                    <a:pt x="36" y="711"/>
                  </a:lnTo>
                  <a:lnTo>
                    <a:pt x="36" y="701"/>
                  </a:lnTo>
                  <a:lnTo>
                    <a:pt x="38" y="692"/>
                  </a:lnTo>
                  <a:lnTo>
                    <a:pt x="40" y="682"/>
                  </a:lnTo>
                  <a:lnTo>
                    <a:pt x="43" y="675"/>
                  </a:lnTo>
                  <a:lnTo>
                    <a:pt x="47" y="665"/>
                  </a:lnTo>
                  <a:lnTo>
                    <a:pt x="49" y="658"/>
                  </a:lnTo>
                  <a:lnTo>
                    <a:pt x="53" y="646"/>
                  </a:lnTo>
                  <a:lnTo>
                    <a:pt x="57" y="639"/>
                  </a:lnTo>
                  <a:lnTo>
                    <a:pt x="60" y="629"/>
                  </a:lnTo>
                  <a:lnTo>
                    <a:pt x="66" y="622"/>
                  </a:lnTo>
                  <a:lnTo>
                    <a:pt x="70" y="612"/>
                  </a:lnTo>
                  <a:lnTo>
                    <a:pt x="76" y="606"/>
                  </a:lnTo>
                  <a:lnTo>
                    <a:pt x="79" y="597"/>
                  </a:lnTo>
                  <a:lnTo>
                    <a:pt x="87" y="589"/>
                  </a:lnTo>
                  <a:lnTo>
                    <a:pt x="91" y="580"/>
                  </a:lnTo>
                  <a:lnTo>
                    <a:pt x="97" y="572"/>
                  </a:lnTo>
                  <a:lnTo>
                    <a:pt x="102" y="564"/>
                  </a:lnTo>
                  <a:lnTo>
                    <a:pt x="110" y="557"/>
                  </a:lnTo>
                  <a:lnTo>
                    <a:pt x="116" y="549"/>
                  </a:lnTo>
                  <a:lnTo>
                    <a:pt x="123" y="542"/>
                  </a:lnTo>
                  <a:lnTo>
                    <a:pt x="129" y="534"/>
                  </a:lnTo>
                  <a:lnTo>
                    <a:pt x="136" y="526"/>
                  </a:lnTo>
                  <a:lnTo>
                    <a:pt x="144" y="519"/>
                  </a:lnTo>
                  <a:lnTo>
                    <a:pt x="150" y="511"/>
                  </a:lnTo>
                  <a:lnTo>
                    <a:pt x="157" y="504"/>
                  </a:lnTo>
                  <a:lnTo>
                    <a:pt x="163" y="496"/>
                  </a:lnTo>
                  <a:lnTo>
                    <a:pt x="171" y="490"/>
                  </a:lnTo>
                  <a:lnTo>
                    <a:pt x="178" y="483"/>
                  </a:lnTo>
                  <a:lnTo>
                    <a:pt x="186" y="477"/>
                  </a:lnTo>
                  <a:lnTo>
                    <a:pt x="194" y="469"/>
                  </a:lnTo>
                  <a:lnTo>
                    <a:pt x="201" y="464"/>
                  </a:lnTo>
                  <a:lnTo>
                    <a:pt x="207" y="456"/>
                  </a:lnTo>
                  <a:lnTo>
                    <a:pt x="214" y="450"/>
                  </a:lnTo>
                  <a:lnTo>
                    <a:pt x="222" y="445"/>
                  </a:lnTo>
                  <a:lnTo>
                    <a:pt x="230" y="437"/>
                  </a:lnTo>
                  <a:lnTo>
                    <a:pt x="237" y="431"/>
                  </a:lnTo>
                  <a:lnTo>
                    <a:pt x="243" y="426"/>
                  </a:lnTo>
                  <a:lnTo>
                    <a:pt x="252" y="420"/>
                  </a:lnTo>
                  <a:lnTo>
                    <a:pt x="258" y="414"/>
                  </a:lnTo>
                  <a:lnTo>
                    <a:pt x="264" y="409"/>
                  </a:lnTo>
                  <a:lnTo>
                    <a:pt x="271" y="403"/>
                  </a:lnTo>
                  <a:lnTo>
                    <a:pt x="279" y="399"/>
                  </a:lnTo>
                  <a:lnTo>
                    <a:pt x="285" y="393"/>
                  </a:lnTo>
                  <a:lnTo>
                    <a:pt x="290" y="388"/>
                  </a:lnTo>
                  <a:lnTo>
                    <a:pt x="298" y="382"/>
                  </a:lnTo>
                  <a:lnTo>
                    <a:pt x="304" y="380"/>
                  </a:lnTo>
                  <a:lnTo>
                    <a:pt x="315" y="369"/>
                  </a:lnTo>
                  <a:lnTo>
                    <a:pt x="327" y="361"/>
                  </a:lnTo>
                  <a:lnTo>
                    <a:pt x="336" y="353"/>
                  </a:lnTo>
                  <a:lnTo>
                    <a:pt x="346" y="348"/>
                  </a:lnTo>
                  <a:lnTo>
                    <a:pt x="353" y="340"/>
                  </a:lnTo>
                  <a:lnTo>
                    <a:pt x="361" y="334"/>
                  </a:lnTo>
                  <a:lnTo>
                    <a:pt x="366" y="329"/>
                  </a:lnTo>
                  <a:lnTo>
                    <a:pt x="372" y="327"/>
                  </a:lnTo>
                  <a:lnTo>
                    <a:pt x="380" y="317"/>
                  </a:lnTo>
                  <a:lnTo>
                    <a:pt x="391" y="310"/>
                  </a:lnTo>
                  <a:lnTo>
                    <a:pt x="397" y="306"/>
                  </a:lnTo>
                  <a:lnTo>
                    <a:pt x="405" y="302"/>
                  </a:lnTo>
                  <a:lnTo>
                    <a:pt x="410" y="300"/>
                  </a:lnTo>
                  <a:lnTo>
                    <a:pt x="420" y="296"/>
                  </a:lnTo>
                  <a:lnTo>
                    <a:pt x="425" y="295"/>
                  </a:lnTo>
                  <a:lnTo>
                    <a:pt x="433" y="291"/>
                  </a:lnTo>
                  <a:lnTo>
                    <a:pt x="443" y="289"/>
                  </a:lnTo>
                  <a:lnTo>
                    <a:pt x="452" y="285"/>
                  </a:lnTo>
                  <a:lnTo>
                    <a:pt x="460" y="283"/>
                  </a:lnTo>
                  <a:lnTo>
                    <a:pt x="469" y="279"/>
                  </a:lnTo>
                  <a:lnTo>
                    <a:pt x="477" y="277"/>
                  </a:lnTo>
                  <a:lnTo>
                    <a:pt x="486" y="276"/>
                  </a:lnTo>
                  <a:lnTo>
                    <a:pt x="492" y="274"/>
                  </a:lnTo>
                  <a:lnTo>
                    <a:pt x="501" y="272"/>
                  </a:lnTo>
                  <a:lnTo>
                    <a:pt x="509" y="270"/>
                  </a:lnTo>
                  <a:lnTo>
                    <a:pt x="517" y="268"/>
                  </a:lnTo>
                  <a:lnTo>
                    <a:pt x="524" y="266"/>
                  </a:lnTo>
                  <a:lnTo>
                    <a:pt x="532" y="266"/>
                  </a:lnTo>
                  <a:lnTo>
                    <a:pt x="539" y="264"/>
                  </a:lnTo>
                  <a:lnTo>
                    <a:pt x="545" y="264"/>
                  </a:lnTo>
                  <a:lnTo>
                    <a:pt x="557" y="262"/>
                  </a:lnTo>
                  <a:lnTo>
                    <a:pt x="564" y="260"/>
                  </a:lnTo>
                  <a:lnTo>
                    <a:pt x="570" y="260"/>
                  </a:lnTo>
                  <a:lnTo>
                    <a:pt x="572" y="260"/>
                  </a:lnTo>
                  <a:lnTo>
                    <a:pt x="576" y="258"/>
                  </a:lnTo>
                  <a:lnTo>
                    <a:pt x="583" y="255"/>
                  </a:lnTo>
                  <a:lnTo>
                    <a:pt x="589" y="249"/>
                  </a:lnTo>
                  <a:lnTo>
                    <a:pt x="593" y="241"/>
                  </a:lnTo>
                  <a:lnTo>
                    <a:pt x="595" y="238"/>
                  </a:lnTo>
                  <a:lnTo>
                    <a:pt x="597" y="232"/>
                  </a:lnTo>
                  <a:lnTo>
                    <a:pt x="598" y="226"/>
                  </a:lnTo>
                  <a:lnTo>
                    <a:pt x="600" y="220"/>
                  </a:lnTo>
                  <a:lnTo>
                    <a:pt x="598" y="213"/>
                  </a:lnTo>
                  <a:lnTo>
                    <a:pt x="598" y="205"/>
                  </a:lnTo>
                  <a:lnTo>
                    <a:pt x="598" y="199"/>
                  </a:lnTo>
                  <a:lnTo>
                    <a:pt x="598" y="192"/>
                  </a:lnTo>
                  <a:lnTo>
                    <a:pt x="598" y="184"/>
                  </a:lnTo>
                  <a:lnTo>
                    <a:pt x="597" y="177"/>
                  </a:lnTo>
                  <a:lnTo>
                    <a:pt x="595" y="167"/>
                  </a:lnTo>
                  <a:lnTo>
                    <a:pt x="595" y="161"/>
                  </a:lnTo>
                  <a:lnTo>
                    <a:pt x="593" y="152"/>
                  </a:lnTo>
                  <a:lnTo>
                    <a:pt x="589" y="144"/>
                  </a:lnTo>
                  <a:lnTo>
                    <a:pt x="587" y="135"/>
                  </a:lnTo>
                  <a:lnTo>
                    <a:pt x="583" y="127"/>
                  </a:lnTo>
                  <a:lnTo>
                    <a:pt x="579" y="118"/>
                  </a:lnTo>
                  <a:lnTo>
                    <a:pt x="576" y="110"/>
                  </a:lnTo>
                  <a:lnTo>
                    <a:pt x="572" y="103"/>
                  </a:lnTo>
                  <a:lnTo>
                    <a:pt x="566" y="93"/>
                  </a:lnTo>
                  <a:lnTo>
                    <a:pt x="560" y="84"/>
                  </a:lnTo>
                  <a:lnTo>
                    <a:pt x="555" y="74"/>
                  </a:lnTo>
                  <a:lnTo>
                    <a:pt x="545" y="65"/>
                  </a:lnTo>
                  <a:lnTo>
                    <a:pt x="538" y="59"/>
                  </a:lnTo>
                  <a:lnTo>
                    <a:pt x="528" y="49"/>
                  </a:lnTo>
                  <a:lnTo>
                    <a:pt x="519" y="44"/>
                  </a:lnTo>
                  <a:lnTo>
                    <a:pt x="509" y="36"/>
                  </a:lnTo>
                  <a:lnTo>
                    <a:pt x="501" y="30"/>
                  </a:lnTo>
                  <a:lnTo>
                    <a:pt x="490" y="23"/>
                  </a:lnTo>
                  <a:lnTo>
                    <a:pt x="481" y="19"/>
                  </a:lnTo>
                  <a:lnTo>
                    <a:pt x="471" y="15"/>
                  </a:lnTo>
                  <a:lnTo>
                    <a:pt x="462" y="11"/>
                  </a:lnTo>
                  <a:lnTo>
                    <a:pt x="452" y="6"/>
                  </a:lnTo>
                  <a:lnTo>
                    <a:pt x="446" y="4"/>
                  </a:lnTo>
                  <a:lnTo>
                    <a:pt x="437" y="2"/>
                  </a:lnTo>
                  <a:lnTo>
                    <a:pt x="433" y="2"/>
                  </a:lnTo>
                  <a:lnTo>
                    <a:pt x="43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1" name="Freeform 95"/>
            <p:cNvSpPr>
              <a:spLocks/>
            </p:cNvSpPr>
            <p:nvPr/>
          </p:nvSpPr>
          <p:spPr bwMode="auto">
            <a:xfrm>
              <a:off x="2746" y="2572"/>
              <a:ext cx="171" cy="287"/>
            </a:xfrm>
            <a:custGeom>
              <a:avLst/>
              <a:gdLst>
                <a:gd name="T0" fmla="*/ 163 w 340"/>
                <a:gd name="T1" fmla="*/ 556 h 575"/>
                <a:gd name="T2" fmla="*/ 127 w 340"/>
                <a:gd name="T3" fmla="*/ 514 h 575"/>
                <a:gd name="T4" fmla="*/ 84 w 340"/>
                <a:gd name="T5" fmla="*/ 459 h 575"/>
                <a:gd name="T6" fmla="*/ 59 w 340"/>
                <a:gd name="T7" fmla="*/ 424 h 575"/>
                <a:gd name="T8" fmla="*/ 38 w 340"/>
                <a:gd name="T9" fmla="*/ 388 h 575"/>
                <a:gd name="T10" fmla="*/ 21 w 340"/>
                <a:gd name="T11" fmla="*/ 354 h 575"/>
                <a:gd name="T12" fmla="*/ 9 w 340"/>
                <a:gd name="T13" fmla="*/ 316 h 575"/>
                <a:gd name="T14" fmla="*/ 0 w 340"/>
                <a:gd name="T15" fmla="*/ 280 h 575"/>
                <a:gd name="T16" fmla="*/ 0 w 340"/>
                <a:gd name="T17" fmla="*/ 246 h 575"/>
                <a:gd name="T18" fmla="*/ 8 w 340"/>
                <a:gd name="T19" fmla="*/ 211 h 575"/>
                <a:gd name="T20" fmla="*/ 23 w 340"/>
                <a:gd name="T21" fmla="*/ 179 h 575"/>
                <a:gd name="T22" fmla="*/ 48 w 340"/>
                <a:gd name="T23" fmla="*/ 141 h 575"/>
                <a:gd name="T24" fmla="*/ 101 w 340"/>
                <a:gd name="T25" fmla="*/ 90 h 575"/>
                <a:gd name="T26" fmla="*/ 143 w 340"/>
                <a:gd name="T27" fmla="*/ 61 h 575"/>
                <a:gd name="T28" fmla="*/ 196 w 340"/>
                <a:gd name="T29" fmla="*/ 31 h 575"/>
                <a:gd name="T30" fmla="*/ 243 w 340"/>
                <a:gd name="T31" fmla="*/ 8 h 575"/>
                <a:gd name="T32" fmla="*/ 279 w 340"/>
                <a:gd name="T33" fmla="*/ 2 h 575"/>
                <a:gd name="T34" fmla="*/ 255 w 340"/>
                <a:gd name="T35" fmla="*/ 29 h 575"/>
                <a:gd name="T36" fmla="*/ 226 w 340"/>
                <a:gd name="T37" fmla="*/ 50 h 575"/>
                <a:gd name="T38" fmla="*/ 253 w 340"/>
                <a:gd name="T39" fmla="*/ 86 h 575"/>
                <a:gd name="T40" fmla="*/ 279 w 340"/>
                <a:gd name="T41" fmla="*/ 132 h 575"/>
                <a:gd name="T42" fmla="*/ 297 w 340"/>
                <a:gd name="T43" fmla="*/ 166 h 575"/>
                <a:gd name="T44" fmla="*/ 310 w 340"/>
                <a:gd name="T45" fmla="*/ 206 h 575"/>
                <a:gd name="T46" fmla="*/ 317 w 340"/>
                <a:gd name="T47" fmla="*/ 246 h 575"/>
                <a:gd name="T48" fmla="*/ 325 w 340"/>
                <a:gd name="T49" fmla="*/ 299 h 575"/>
                <a:gd name="T50" fmla="*/ 331 w 340"/>
                <a:gd name="T51" fmla="*/ 352 h 575"/>
                <a:gd name="T52" fmla="*/ 336 w 340"/>
                <a:gd name="T53" fmla="*/ 402 h 575"/>
                <a:gd name="T54" fmla="*/ 338 w 340"/>
                <a:gd name="T55" fmla="*/ 438 h 575"/>
                <a:gd name="T56" fmla="*/ 340 w 340"/>
                <a:gd name="T57" fmla="*/ 462 h 575"/>
                <a:gd name="T58" fmla="*/ 329 w 340"/>
                <a:gd name="T59" fmla="*/ 443 h 575"/>
                <a:gd name="T60" fmla="*/ 321 w 340"/>
                <a:gd name="T61" fmla="*/ 409 h 575"/>
                <a:gd name="T62" fmla="*/ 314 w 340"/>
                <a:gd name="T63" fmla="*/ 358 h 575"/>
                <a:gd name="T64" fmla="*/ 304 w 340"/>
                <a:gd name="T65" fmla="*/ 303 h 575"/>
                <a:gd name="T66" fmla="*/ 297 w 340"/>
                <a:gd name="T67" fmla="*/ 251 h 575"/>
                <a:gd name="T68" fmla="*/ 287 w 340"/>
                <a:gd name="T69" fmla="*/ 211 h 575"/>
                <a:gd name="T70" fmla="*/ 276 w 340"/>
                <a:gd name="T71" fmla="*/ 181 h 575"/>
                <a:gd name="T72" fmla="*/ 245 w 340"/>
                <a:gd name="T73" fmla="*/ 128 h 575"/>
                <a:gd name="T74" fmla="*/ 211 w 340"/>
                <a:gd name="T75" fmla="*/ 78 h 575"/>
                <a:gd name="T76" fmla="*/ 194 w 340"/>
                <a:gd name="T77" fmla="*/ 65 h 575"/>
                <a:gd name="T78" fmla="*/ 148 w 340"/>
                <a:gd name="T79" fmla="*/ 94 h 575"/>
                <a:gd name="T80" fmla="*/ 114 w 340"/>
                <a:gd name="T81" fmla="*/ 122 h 575"/>
                <a:gd name="T82" fmla="*/ 78 w 340"/>
                <a:gd name="T83" fmla="*/ 160 h 575"/>
                <a:gd name="T84" fmla="*/ 48 w 340"/>
                <a:gd name="T85" fmla="*/ 206 h 575"/>
                <a:gd name="T86" fmla="*/ 27 w 340"/>
                <a:gd name="T87" fmla="*/ 257 h 575"/>
                <a:gd name="T88" fmla="*/ 32 w 340"/>
                <a:gd name="T89" fmla="*/ 316 h 575"/>
                <a:gd name="T90" fmla="*/ 44 w 340"/>
                <a:gd name="T91" fmla="*/ 348 h 575"/>
                <a:gd name="T92" fmla="*/ 59 w 340"/>
                <a:gd name="T93" fmla="*/ 383 h 575"/>
                <a:gd name="T94" fmla="*/ 76 w 340"/>
                <a:gd name="T95" fmla="*/ 415 h 575"/>
                <a:gd name="T96" fmla="*/ 99 w 340"/>
                <a:gd name="T97" fmla="*/ 447 h 575"/>
                <a:gd name="T98" fmla="*/ 139 w 340"/>
                <a:gd name="T99" fmla="*/ 500 h 575"/>
                <a:gd name="T100" fmla="*/ 173 w 340"/>
                <a:gd name="T101" fmla="*/ 542 h 575"/>
                <a:gd name="T102" fmla="*/ 184 w 340"/>
                <a:gd name="T10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0" h="575">
                  <a:moveTo>
                    <a:pt x="184" y="575"/>
                  </a:moveTo>
                  <a:lnTo>
                    <a:pt x="182" y="571"/>
                  </a:lnTo>
                  <a:lnTo>
                    <a:pt x="175" y="565"/>
                  </a:lnTo>
                  <a:lnTo>
                    <a:pt x="169" y="559"/>
                  </a:lnTo>
                  <a:lnTo>
                    <a:pt x="163" y="556"/>
                  </a:lnTo>
                  <a:lnTo>
                    <a:pt x="158" y="548"/>
                  </a:lnTo>
                  <a:lnTo>
                    <a:pt x="152" y="540"/>
                  </a:lnTo>
                  <a:lnTo>
                    <a:pt x="144" y="531"/>
                  </a:lnTo>
                  <a:lnTo>
                    <a:pt x="135" y="523"/>
                  </a:lnTo>
                  <a:lnTo>
                    <a:pt x="127" y="514"/>
                  </a:lnTo>
                  <a:lnTo>
                    <a:pt x="120" y="504"/>
                  </a:lnTo>
                  <a:lnTo>
                    <a:pt x="110" y="493"/>
                  </a:lnTo>
                  <a:lnTo>
                    <a:pt x="101" y="481"/>
                  </a:lnTo>
                  <a:lnTo>
                    <a:pt x="91" y="470"/>
                  </a:lnTo>
                  <a:lnTo>
                    <a:pt x="84" y="459"/>
                  </a:lnTo>
                  <a:lnTo>
                    <a:pt x="78" y="451"/>
                  </a:lnTo>
                  <a:lnTo>
                    <a:pt x="74" y="443"/>
                  </a:lnTo>
                  <a:lnTo>
                    <a:pt x="68" y="438"/>
                  </a:lnTo>
                  <a:lnTo>
                    <a:pt x="65" y="432"/>
                  </a:lnTo>
                  <a:lnTo>
                    <a:pt x="59" y="424"/>
                  </a:lnTo>
                  <a:lnTo>
                    <a:pt x="55" y="417"/>
                  </a:lnTo>
                  <a:lnTo>
                    <a:pt x="51" y="411"/>
                  </a:lnTo>
                  <a:lnTo>
                    <a:pt x="48" y="403"/>
                  </a:lnTo>
                  <a:lnTo>
                    <a:pt x="44" y="396"/>
                  </a:lnTo>
                  <a:lnTo>
                    <a:pt x="38" y="388"/>
                  </a:lnTo>
                  <a:lnTo>
                    <a:pt x="36" y="381"/>
                  </a:lnTo>
                  <a:lnTo>
                    <a:pt x="32" y="375"/>
                  </a:lnTo>
                  <a:lnTo>
                    <a:pt x="28" y="367"/>
                  </a:lnTo>
                  <a:lnTo>
                    <a:pt x="25" y="362"/>
                  </a:lnTo>
                  <a:lnTo>
                    <a:pt x="21" y="354"/>
                  </a:lnTo>
                  <a:lnTo>
                    <a:pt x="19" y="346"/>
                  </a:lnTo>
                  <a:lnTo>
                    <a:pt x="15" y="339"/>
                  </a:lnTo>
                  <a:lnTo>
                    <a:pt x="11" y="331"/>
                  </a:lnTo>
                  <a:lnTo>
                    <a:pt x="9" y="324"/>
                  </a:lnTo>
                  <a:lnTo>
                    <a:pt x="9" y="316"/>
                  </a:lnTo>
                  <a:lnTo>
                    <a:pt x="6" y="308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" y="288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7"/>
                  </a:lnTo>
                  <a:lnTo>
                    <a:pt x="0" y="259"/>
                  </a:lnTo>
                  <a:lnTo>
                    <a:pt x="0" y="251"/>
                  </a:lnTo>
                  <a:lnTo>
                    <a:pt x="0" y="246"/>
                  </a:lnTo>
                  <a:lnTo>
                    <a:pt x="2" y="238"/>
                  </a:lnTo>
                  <a:lnTo>
                    <a:pt x="4" y="230"/>
                  </a:lnTo>
                  <a:lnTo>
                    <a:pt x="4" y="225"/>
                  </a:lnTo>
                  <a:lnTo>
                    <a:pt x="6" y="217"/>
                  </a:lnTo>
                  <a:lnTo>
                    <a:pt x="8" y="211"/>
                  </a:lnTo>
                  <a:lnTo>
                    <a:pt x="11" y="204"/>
                  </a:lnTo>
                  <a:lnTo>
                    <a:pt x="11" y="196"/>
                  </a:lnTo>
                  <a:lnTo>
                    <a:pt x="15" y="191"/>
                  </a:lnTo>
                  <a:lnTo>
                    <a:pt x="19" y="185"/>
                  </a:lnTo>
                  <a:lnTo>
                    <a:pt x="23" y="179"/>
                  </a:lnTo>
                  <a:lnTo>
                    <a:pt x="27" y="172"/>
                  </a:lnTo>
                  <a:lnTo>
                    <a:pt x="30" y="164"/>
                  </a:lnTo>
                  <a:lnTo>
                    <a:pt x="32" y="158"/>
                  </a:lnTo>
                  <a:lnTo>
                    <a:pt x="38" y="153"/>
                  </a:lnTo>
                  <a:lnTo>
                    <a:pt x="48" y="141"/>
                  </a:lnTo>
                  <a:lnTo>
                    <a:pt x="57" y="132"/>
                  </a:lnTo>
                  <a:lnTo>
                    <a:pt x="67" y="120"/>
                  </a:lnTo>
                  <a:lnTo>
                    <a:pt x="76" y="109"/>
                  </a:lnTo>
                  <a:lnTo>
                    <a:pt x="87" y="99"/>
                  </a:lnTo>
                  <a:lnTo>
                    <a:pt x="101" y="90"/>
                  </a:lnTo>
                  <a:lnTo>
                    <a:pt x="112" y="80"/>
                  </a:lnTo>
                  <a:lnTo>
                    <a:pt x="124" y="73"/>
                  </a:lnTo>
                  <a:lnTo>
                    <a:pt x="129" y="67"/>
                  </a:lnTo>
                  <a:lnTo>
                    <a:pt x="137" y="63"/>
                  </a:lnTo>
                  <a:lnTo>
                    <a:pt x="143" y="61"/>
                  </a:lnTo>
                  <a:lnTo>
                    <a:pt x="150" y="57"/>
                  </a:lnTo>
                  <a:lnTo>
                    <a:pt x="162" y="48"/>
                  </a:lnTo>
                  <a:lnTo>
                    <a:pt x="173" y="42"/>
                  </a:lnTo>
                  <a:lnTo>
                    <a:pt x="184" y="37"/>
                  </a:lnTo>
                  <a:lnTo>
                    <a:pt x="196" y="31"/>
                  </a:lnTo>
                  <a:lnTo>
                    <a:pt x="205" y="25"/>
                  </a:lnTo>
                  <a:lnTo>
                    <a:pt x="217" y="19"/>
                  </a:lnTo>
                  <a:lnTo>
                    <a:pt x="226" y="16"/>
                  </a:lnTo>
                  <a:lnTo>
                    <a:pt x="236" y="12"/>
                  </a:lnTo>
                  <a:lnTo>
                    <a:pt x="243" y="8"/>
                  </a:lnTo>
                  <a:lnTo>
                    <a:pt x="253" y="4"/>
                  </a:lnTo>
                  <a:lnTo>
                    <a:pt x="259" y="2"/>
                  </a:lnTo>
                  <a:lnTo>
                    <a:pt x="264" y="2"/>
                  </a:lnTo>
                  <a:lnTo>
                    <a:pt x="274" y="0"/>
                  </a:lnTo>
                  <a:lnTo>
                    <a:pt x="279" y="2"/>
                  </a:lnTo>
                  <a:lnTo>
                    <a:pt x="279" y="10"/>
                  </a:lnTo>
                  <a:lnTo>
                    <a:pt x="279" y="16"/>
                  </a:lnTo>
                  <a:lnTo>
                    <a:pt x="272" y="23"/>
                  </a:lnTo>
                  <a:lnTo>
                    <a:pt x="262" y="27"/>
                  </a:lnTo>
                  <a:lnTo>
                    <a:pt x="255" y="29"/>
                  </a:lnTo>
                  <a:lnTo>
                    <a:pt x="249" y="31"/>
                  </a:lnTo>
                  <a:lnTo>
                    <a:pt x="241" y="35"/>
                  </a:lnTo>
                  <a:lnTo>
                    <a:pt x="238" y="40"/>
                  </a:lnTo>
                  <a:lnTo>
                    <a:pt x="228" y="46"/>
                  </a:lnTo>
                  <a:lnTo>
                    <a:pt x="226" y="50"/>
                  </a:lnTo>
                  <a:lnTo>
                    <a:pt x="228" y="52"/>
                  </a:lnTo>
                  <a:lnTo>
                    <a:pt x="236" y="63"/>
                  </a:lnTo>
                  <a:lnTo>
                    <a:pt x="240" y="69"/>
                  </a:lnTo>
                  <a:lnTo>
                    <a:pt x="245" y="77"/>
                  </a:lnTo>
                  <a:lnTo>
                    <a:pt x="253" y="86"/>
                  </a:lnTo>
                  <a:lnTo>
                    <a:pt x="259" y="97"/>
                  </a:lnTo>
                  <a:lnTo>
                    <a:pt x="266" y="107"/>
                  </a:lnTo>
                  <a:lnTo>
                    <a:pt x="274" y="120"/>
                  </a:lnTo>
                  <a:lnTo>
                    <a:pt x="276" y="126"/>
                  </a:lnTo>
                  <a:lnTo>
                    <a:pt x="279" y="132"/>
                  </a:lnTo>
                  <a:lnTo>
                    <a:pt x="283" y="139"/>
                  </a:lnTo>
                  <a:lnTo>
                    <a:pt x="287" y="145"/>
                  </a:lnTo>
                  <a:lnTo>
                    <a:pt x="289" y="153"/>
                  </a:lnTo>
                  <a:lnTo>
                    <a:pt x="293" y="160"/>
                  </a:lnTo>
                  <a:lnTo>
                    <a:pt x="297" y="166"/>
                  </a:lnTo>
                  <a:lnTo>
                    <a:pt x="300" y="173"/>
                  </a:lnTo>
                  <a:lnTo>
                    <a:pt x="302" y="181"/>
                  </a:lnTo>
                  <a:lnTo>
                    <a:pt x="304" y="189"/>
                  </a:lnTo>
                  <a:lnTo>
                    <a:pt x="306" y="196"/>
                  </a:lnTo>
                  <a:lnTo>
                    <a:pt x="310" y="206"/>
                  </a:lnTo>
                  <a:lnTo>
                    <a:pt x="312" y="211"/>
                  </a:lnTo>
                  <a:lnTo>
                    <a:pt x="314" y="219"/>
                  </a:lnTo>
                  <a:lnTo>
                    <a:pt x="314" y="229"/>
                  </a:lnTo>
                  <a:lnTo>
                    <a:pt x="317" y="238"/>
                  </a:lnTo>
                  <a:lnTo>
                    <a:pt x="317" y="246"/>
                  </a:lnTo>
                  <a:lnTo>
                    <a:pt x="319" y="257"/>
                  </a:lnTo>
                  <a:lnTo>
                    <a:pt x="321" y="267"/>
                  </a:lnTo>
                  <a:lnTo>
                    <a:pt x="323" y="278"/>
                  </a:lnTo>
                  <a:lnTo>
                    <a:pt x="323" y="288"/>
                  </a:lnTo>
                  <a:lnTo>
                    <a:pt x="325" y="299"/>
                  </a:lnTo>
                  <a:lnTo>
                    <a:pt x="325" y="308"/>
                  </a:lnTo>
                  <a:lnTo>
                    <a:pt x="329" y="320"/>
                  </a:lnTo>
                  <a:lnTo>
                    <a:pt x="329" y="331"/>
                  </a:lnTo>
                  <a:lnTo>
                    <a:pt x="331" y="341"/>
                  </a:lnTo>
                  <a:lnTo>
                    <a:pt x="331" y="352"/>
                  </a:lnTo>
                  <a:lnTo>
                    <a:pt x="335" y="364"/>
                  </a:lnTo>
                  <a:lnTo>
                    <a:pt x="335" y="373"/>
                  </a:lnTo>
                  <a:lnTo>
                    <a:pt x="335" y="381"/>
                  </a:lnTo>
                  <a:lnTo>
                    <a:pt x="335" y="390"/>
                  </a:lnTo>
                  <a:lnTo>
                    <a:pt x="336" y="402"/>
                  </a:lnTo>
                  <a:lnTo>
                    <a:pt x="336" y="409"/>
                  </a:lnTo>
                  <a:lnTo>
                    <a:pt x="338" y="417"/>
                  </a:lnTo>
                  <a:lnTo>
                    <a:pt x="338" y="424"/>
                  </a:lnTo>
                  <a:lnTo>
                    <a:pt x="338" y="432"/>
                  </a:lnTo>
                  <a:lnTo>
                    <a:pt x="338" y="438"/>
                  </a:lnTo>
                  <a:lnTo>
                    <a:pt x="338" y="443"/>
                  </a:lnTo>
                  <a:lnTo>
                    <a:pt x="338" y="449"/>
                  </a:lnTo>
                  <a:lnTo>
                    <a:pt x="340" y="455"/>
                  </a:lnTo>
                  <a:lnTo>
                    <a:pt x="340" y="461"/>
                  </a:lnTo>
                  <a:lnTo>
                    <a:pt x="340" y="462"/>
                  </a:lnTo>
                  <a:lnTo>
                    <a:pt x="310" y="504"/>
                  </a:lnTo>
                  <a:lnTo>
                    <a:pt x="291" y="489"/>
                  </a:lnTo>
                  <a:lnTo>
                    <a:pt x="331" y="455"/>
                  </a:lnTo>
                  <a:lnTo>
                    <a:pt x="329" y="451"/>
                  </a:lnTo>
                  <a:lnTo>
                    <a:pt x="329" y="443"/>
                  </a:lnTo>
                  <a:lnTo>
                    <a:pt x="327" y="438"/>
                  </a:lnTo>
                  <a:lnTo>
                    <a:pt x="325" y="432"/>
                  </a:lnTo>
                  <a:lnTo>
                    <a:pt x="325" y="426"/>
                  </a:lnTo>
                  <a:lnTo>
                    <a:pt x="323" y="419"/>
                  </a:lnTo>
                  <a:lnTo>
                    <a:pt x="321" y="409"/>
                  </a:lnTo>
                  <a:lnTo>
                    <a:pt x="319" y="400"/>
                  </a:lnTo>
                  <a:lnTo>
                    <a:pt x="317" y="390"/>
                  </a:lnTo>
                  <a:lnTo>
                    <a:pt x="317" y="381"/>
                  </a:lnTo>
                  <a:lnTo>
                    <a:pt x="314" y="369"/>
                  </a:lnTo>
                  <a:lnTo>
                    <a:pt x="314" y="358"/>
                  </a:lnTo>
                  <a:lnTo>
                    <a:pt x="312" y="348"/>
                  </a:lnTo>
                  <a:lnTo>
                    <a:pt x="312" y="337"/>
                  </a:lnTo>
                  <a:lnTo>
                    <a:pt x="308" y="326"/>
                  </a:lnTo>
                  <a:lnTo>
                    <a:pt x="306" y="314"/>
                  </a:lnTo>
                  <a:lnTo>
                    <a:pt x="304" y="303"/>
                  </a:lnTo>
                  <a:lnTo>
                    <a:pt x="302" y="293"/>
                  </a:lnTo>
                  <a:lnTo>
                    <a:pt x="300" y="282"/>
                  </a:lnTo>
                  <a:lnTo>
                    <a:pt x="300" y="270"/>
                  </a:lnTo>
                  <a:lnTo>
                    <a:pt x="297" y="261"/>
                  </a:lnTo>
                  <a:lnTo>
                    <a:pt x="297" y="251"/>
                  </a:lnTo>
                  <a:lnTo>
                    <a:pt x="293" y="240"/>
                  </a:lnTo>
                  <a:lnTo>
                    <a:pt x="293" y="232"/>
                  </a:lnTo>
                  <a:lnTo>
                    <a:pt x="291" y="225"/>
                  </a:lnTo>
                  <a:lnTo>
                    <a:pt x="289" y="217"/>
                  </a:lnTo>
                  <a:lnTo>
                    <a:pt x="287" y="211"/>
                  </a:lnTo>
                  <a:lnTo>
                    <a:pt x="285" y="206"/>
                  </a:lnTo>
                  <a:lnTo>
                    <a:pt x="285" y="200"/>
                  </a:lnTo>
                  <a:lnTo>
                    <a:pt x="285" y="198"/>
                  </a:lnTo>
                  <a:lnTo>
                    <a:pt x="279" y="191"/>
                  </a:lnTo>
                  <a:lnTo>
                    <a:pt x="276" y="181"/>
                  </a:lnTo>
                  <a:lnTo>
                    <a:pt x="270" y="172"/>
                  </a:lnTo>
                  <a:lnTo>
                    <a:pt x="266" y="162"/>
                  </a:lnTo>
                  <a:lnTo>
                    <a:pt x="259" y="151"/>
                  </a:lnTo>
                  <a:lnTo>
                    <a:pt x="253" y="139"/>
                  </a:lnTo>
                  <a:lnTo>
                    <a:pt x="245" y="128"/>
                  </a:lnTo>
                  <a:lnTo>
                    <a:pt x="238" y="116"/>
                  </a:lnTo>
                  <a:lnTo>
                    <a:pt x="230" y="105"/>
                  </a:lnTo>
                  <a:lnTo>
                    <a:pt x="222" y="96"/>
                  </a:lnTo>
                  <a:lnTo>
                    <a:pt x="217" y="86"/>
                  </a:lnTo>
                  <a:lnTo>
                    <a:pt x="211" y="78"/>
                  </a:lnTo>
                  <a:lnTo>
                    <a:pt x="205" y="71"/>
                  </a:lnTo>
                  <a:lnTo>
                    <a:pt x="203" y="67"/>
                  </a:lnTo>
                  <a:lnTo>
                    <a:pt x="201" y="63"/>
                  </a:lnTo>
                  <a:lnTo>
                    <a:pt x="200" y="63"/>
                  </a:lnTo>
                  <a:lnTo>
                    <a:pt x="194" y="65"/>
                  </a:lnTo>
                  <a:lnTo>
                    <a:pt x="188" y="69"/>
                  </a:lnTo>
                  <a:lnTo>
                    <a:pt x="179" y="75"/>
                  </a:lnTo>
                  <a:lnTo>
                    <a:pt x="167" y="82"/>
                  </a:lnTo>
                  <a:lnTo>
                    <a:pt x="156" y="90"/>
                  </a:lnTo>
                  <a:lnTo>
                    <a:pt x="148" y="94"/>
                  </a:lnTo>
                  <a:lnTo>
                    <a:pt x="141" y="99"/>
                  </a:lnTo>
                  <a:lnTo>
                    <a:pt x="135" y="105"/>
                  </a:lnTo>
                  <a:lnTo>
                    <a:pt x="129" y="111"/>
                  </a:lnTo>
                  <a:lnTo>
                    <a:pt x="120" y="116"/>
                  </a:lnTo>
                  <a:lnTo>
                    <a:pt x="114" y="122"/>
                  </a:lnTo>
                  <a:lnTo>
                    <a:pt x="106" y="130"/>
                  </a:lnTo>
                  <a:lnTo>
                    <a:pt x="99" y="137"/>
                  </a:lnTo>
                  <a:lnTo>
                    <a:pt x="91" y="145"/>
                  </a:lnTo>
                  <a:lnTo>
                    <a:pt x="86" y="153"/>
                  </a:lnTo>
                  <a:lnTo>
                    <a:pt x="78" y="160"/>
                  </a:lnTo>
                  <a:lnTo>
                    <a:pt x="70" y="170"/>
                  </a:lnTo>
                  <a:lnTo>
                    <a:pt x="65" y="177"/>
                  </a:lnTo>
                  <a:lnTo>
                    <a:pt x="57" y="187"/>
                  </a:lnTo>
                  <a:lnTo>
                    <a:pt x="51" y="196"/>
                  </a:lnTo>
                  <a:lnTo>
                    <a:pt x="48" y="206"/>
                  </a:lnTo>
                  <a:lnTo>
                    <a:pt x="42" y="215"/>
                  </a:lnTo>
                  <a:lnTo>
                    <a:pt x="36" y="225"/>
                  </a:lnTo>
                  <a:lnTo>
                    <a:pt x="32" y="236"/>
                  </a:lnTo>
                  <a:lnTo>
                    <a:pt x="30" y="248"/>
                  </a:lnTo>
                  <a:lnTo>
                    <a:pt x="27" y="257"/>
                  </a:lnTo>
                  <a:lnTo>
                    <a:pt x="27" y="269"/>
                  </a:lnTo>
                  <a:lnTo>
                    <a:pt x="25" y="280"/>
                  </a:lnTo>
                  <a:lnTo>
                    <a:pt x="27" y="293"/>
                  </a:lnTo>
                  <a:lnTo>
                    <a:pt x="28" y="305"/>
                  </a:lnTo>
                  <a:lnTo>
                    <a:pt x="32" y="316"/>
                  </a:lnTo>
                  <a:lnTo>
                    <a:pt x="32" y="322"/>
                  </a:lnTo>
                  <a:lnTo>
                    <a:pt x="36" y="329"/>
                  </a:lnTo>
                  <a:lnTo>
                    <a:pt x="38" y="337"/>
                  </a:lnTo>
                  <a:lnTo>
                    <a:pt x="42" y="343"/>
                  </a:lnTo>
                  <a:lnTo>
                    <a:pt x="44" y="348"/>
                  </a:lnTo>
                  <a:lnTo>
                    <a:pt x="46" y="356"/>
                  </a:lnTo>
                  <a:lnTo>
                    <a:pt x="48" y="364"/>
                  </a:lnTo>
                  <a:lnTo>
                    <a:pt x="51" y="369"/>
                  </a:lnTo>
                  <a:lnTo>
                    <a:pt x="55" y="375"/>
                  </a:lnTo>
                  <a:lnTo>
                    <a:pt x="59" y="383"/>
                  </a:lnTo>
                  <a:lnTo>
                    <a:pt x="61" y="390"/>
                  </a:lnTo>
                  <a:lnTo>
                    <a:pt x="67" y="396"/>
                  </a:lnTo>
                  <a:lnTo>
                    <a:pt x="70" y="402"/>
                  </a:lnTo>
                  <a:lnTo>
                    <a:pt x="74" y="409"/>
                  </a:lnTo>
                  <a:lnTo>
                    <a:pt x="76" y="415"/>
                  </a:lnTo>
                  <a:lnTo>
                    <a:pt x="82" y="422"/>
                  </a:lnTo>
                  <a:lnTo>
                    <a:pt x="86" y="428"/>
                  </a:lnTo>
                  <a:lnTo>
                    <a:pt x="89" y="434"/>
                  </a:lnTo>
                  <a:lnTo>
                    <a:pt x="95" y="440"/>
                  </a:lnTo>
                  <a:lnTo>
                    <a:pt x="99" y="447"/>
                  </a:lnTo>
                  <a:lnTo>
                    <a:pt x="106" y="459"/>
                  </a:lnTo>
                  <a:lnTo>
                    <a:pt x="114" y="470"/>
                  </a:lnTo>
                  <a:lnTo>
                    <a:pt x="124" y="480"/>
                  </a:lnTo>
                  <a:lnTo>
                    <a:pt x="133" y="491"/>
                  </a:lnTo>
                  <a:lnTo>
                    <a:pt x="139" y="500"/>
                  </a:lnTo>
                  <a:lnTo>
                    <a:pt x="146" y="512"/>
                  </a:lnTo>
                  <a:lnTo>
                    <a:pt x="154" y="519"/>
                  </a:lnTo>
                  <a:lnTo>
                    <a:pt x="162" y="529"/>
                  </a:lnTo>
                  <a:lnTo>
                    <a:pt x="167" y="535"/>
                  </a:lnTo>
                  <a:lnTo>
                    <a:pt x="173" y="542"/>
                  </a:lnTo>
                  <a:lnTo>
                    <a:pt x="179" y="546"/>
                  </a:lnTo>
                  <a:lnTo>
                    <a:pt x="184" y="552"/>
                  </a:lnTo>
                  <a:lnTo>
                    <a:pt x="190" y="557"/>
                  </a:lnTo>
                  <a:lnTo>
                    <a:pt x="194" y="561"/>
                  </a:lnTo>
                  <a:lnTo>
                    <a:pt x="184" y="575"/>
                  </a:lnTo>
                  <a:lnTo>
                    <a:pt x="184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3" name="Freeform 97"/>
            <p:cNvSpPr>
              <a:spLocks/>
            </p:cNvSpPr>
            <p:nvPr/>
          </p:nvSpPr>
          <p:spPr bwMode="auto">
            <a:xfrm>
              <a:off x="2966" y="2453"/>
              <a:ext cx="83" cy="25"/>
            </a:xfrm>
            <a:custGeom>
              <a:avLst/>
              <a:gdLst>
                <a:gd name="T0" fmla="*/ 0 w 166"/>
                <a:gd name="T1" fmla="*/ 15 h 49"/>
                <a:gd name="T2" fmla="*/ 4 w 166"/>
                <a:gd name="T3" fmla="*/ 15 h 49"/>
                <a:gd name="T4" fmla="*/ 8 w 166"/>
                <a:gd name="T5" fmla="*/ 15 h 49"/>
                <a:gd name="T6" fmla="*/ 15 w 166"/>
                <a:gd name="T7" fmla="*/ 19 h 49"/>
                <a:gd name="T8" fmla="*/ 23 w 166"/>
                <a:gd name="T9" fmla="*/ 19 h 49"/>
                <a:gd name="T10" fmla="*/ 32 w 166"/>
                <a:gd name="T11" fmla="*/ 21 h 49"/>
                <a:gd name="T12" fmla="*/ 38 w 166"/>
                <a:gd name="T13" fmla="*/ 21 h 49"/>
                <a:gd name="T14" fmla="*/ 44 w 166"/>
                <a:gd name="T15" fmla="*/ 23 h 49"/>
                <a:gd name="T16" fmla="*/ 51 w 166"/>
                <a:gd name="T17" fmla="*/ 25 h 49"/>
                <a:gd name="T18" fmla="*/ 57 w 166"/>
                <a:gd name="T19" fmla="*/ 25 h 49"/>
                <a:gd name="T20" fmla="*/ 63 w 166"/>
                <a:gd name="T21" fmla="*/ 25 h 49"/>
                <a:gd name="T22" fmla="*/ 69 w 166"/>
                <a:gd name="T23" fmla="*/ 25 h 49"/>
                <a:gd name="T24" fmla="*/ 76 w 166"/>
                <a:gd name="T25" fmla="*/ 25 h 49"/>
                <a:gd name="T26" fmla="*/ 84 w 166"/>
                <a:gd name="T27" fmla="*/ 25 h 49"/>
                <a:gd name="T28" fmla="*/ 89 w 166"/>
                <a:gd name="T29" fmla="*/ 25 h 49"/>
                <a:gd name="T30" fmla="*/ 97 w 166"/>
                <a:gd name="T31" fmla="*/ 23 h 49"/>
                <a:gd name="T32" fmla="*/ 105 w 166"/>
                <a:gd name="T33" fmla="*/ 21 h 49"/>
                <a:gd name="T34" fmla="*/ 110 w 166"/>
                <a:gd name="T35" fmla="*/ 21 h 49"/>
                <a:gd name="T36" fmla="*/ 118 w 166"/>
                <a:gd name="T37" fmla="*/ 19 h 49"/>
                <a:gd name="T38" fmla="*/ 124 w 166"/>
                <a:gd name="T39" fmla="*/ 17 h 49"/>
                <a:gd name="T40" fmla="*/ 131 w 166"/>
                <a:gd name="T41" fmla="*/ 15 h 49"/>
                <a:gd name="T42" fmla="*/ 139 w 166"/>
                <a:gd name="T43" fmla="*/ 13 h 49"/>
                <a:gd name="T44" fmla="*/ 145 w 166"/>
                <a:gd name="T45" fmla="*/ 9 h 49"/>
                <a:gd name="T46" fmla="*/ 150 w 166"/>
                <a:gd name="T47" fmla="*/ 7 h 49"/>
                <a:gd name="T48" fmla="*/ 158 w 166"/>
                <a:gd name="T49" fmla="*/ 4 h 49"/>
                <a:gd name="T50" fmla="*/ 166 w 166"/>
                <a:gd name="T51" fmla="*/ 0 h 49"/>
                <a:gd name="T52" fmla="*/ 156 w 166"/>
                <a:gd name="T53" fmla="*/ 32 h 49"/>
                <a:gd name="T54" fmla="*/ 154 w 166"/>
                <a:gd name="T55" fmla="*/ 32 h 49"/>
                <a:gd name="T56" fmla="*/ 150 w 166"/>
                <a:gd name="T57" fmla="*/ 32 h 49"/>
                <a:gd name="T58" fmla="*/ 147 w 166"/>
                <a:gd name="T59" fmla="*/ 34 h 49"/>
                <a:gd name="T60" fmla="*/ 141 w 166"/>
                <a:gd name="T61" fmla="*/ 36 h 49"/>
                <a:gd name="T62" fmla="*/ 133 w 166"/>
                <a:gd name="T63" fmla="*/ 38 h 49"/>
                <a:gd name="T64" fmla="*/ 124 w 166"/>
                <a:gd name="T65" fmla="*/ 42 h 49"/>
                <a:gd name="T66" fmla="*/ 116 w 166"/>
                <a:gd name="T67" fmla="*/ 44 h 49"/>
                <a:gd name="T68" fmla="*/ 107 w 166"/>
                <a:gd name="T69" fmla="*/ 47 h 49"/>
                <a:gd name="T70" fmla="*/ 95 w 166"/>
                <a:gd name="T71" fmla="*/ 47 h 49"/>
                <a:gd name="T72" fmla="*/ 84 w 166"/>
                <a:gd name="T73" fmla="*/ 49 h 49"/>
                <a:gd name="T74" fmla="*/ 70 w 166"/>
                <a:gd name="T75" fmla="*/ 49 h 49"/>
                <a:gd name="T76" fmla="*/ 59 w 166"/>
                <a:gd name="T77" fmla="*/ 49 h 49"/>
                <a:gd name="T78" fmla="*/ 51 w 166"/>
                <a:gd name="T79" fmla="*/ 47 h 49"/>
                <a:gd name="T80" fmla="*/ 46 w 166"/>
                <a:gd name="T81" fmla="*/ 47 h 49"/>
                <a:gd name="T82" fmla="*/ 38 w 166"/>
                <a:gd name="T83" fmla="*/ 45 h 49"/>
                <a:gd name="T84" fmla="*/ 32 w 166"/>
                <a:gd name="T85" fmla="*/ 45 h 49"/>
                <a:gd name="T86" fmla="*/ 19 w 166"/>
                <a:gd name="T87" fmla="*/ 40 h 49"/>
                <a:gd name="T88" fmla="*/ 8 w 166"/>
                <a:gd name="T89" fmla="*/ 36 h 49"/>
                <a:gd name="T90" fmla="*/ 0 w 166"/>
                <a:gd name="T91" fmla="*/ 15 h 49"/>
                <a:gd name="T92" fmla="*/ 0 w 166"/>
                <a:gd name="T9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49">
                  <a:moveTo>
                    <a:pt x="0" y="15"/>
                  </a:moveTo>
                  <a:lnTo>
                    <a:pt x="4" y="15"/>
                  </a:lnTo>
                  <a:lnTo>
                    <a:pt x="8" y="1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3"/>
                  </a:lnTo>
                  <a:lnTo>
                    <a:pt x="51" y="25"/>
                  </a:lnTo>
                  <a:lnTo>
                    <a:pt x="57" y="25"/>
                  </a:lnTo>
                  <a:lnTo>
                    <a:pt x="63" y="25"/>
                  </a:lnTo>
                  <a:lnTo>
                    <a:pt x="69" y="25"/>
                  </a:lnTo>
                  <a:lnTo>
                    <a:pt x="76" y="25"/>
                  </a:lnTo>
                  <a:lnTo>
                    <a:pt x="84" y="25"/>
                  </a:lnTo>
                  <a:lnTo>
                    <a:pt x="89" y="25"/>
                  </a:lnTo>
                  <a:lnTo>
                    <a:pt x="97" y="23"/>
                  </a:lnTo>
                  <a:lnTo>
                    <a:pt x="105" y="21"/>
                  </a:lnTo>
                  <a:lnTo>
                    <a:pt x="110" y="21"/>
                  </a:lnTo>
                  <a:lnTo>
                    <a:pt x="118" y="19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39" y="13"/>
                  </a:lnTo>
                  <a:lnTo>
                    <a:pt x="145" y="9"/>
                  </a:lnTo>
                  <a:lnTo>
                    <a:pt x="150" y="7"/>
                  </a:lnTo>
                  <a:lnTo>
                    <a:pt x="158" y="4"/>
                  </a:lnTo>
                  <a:lnTo>
                    <a:pt x="166" y="0"/>
                  </a:lnTo>
                  <a:lnTo>
                    <a:pt x="156" y="32"/>
                  </a:lnTo>
                  <a:lnTo>
                    <a:pt x="154" y="32"/>
                  </a:lnTo>
                  <a:lnTo>
                    <a:pt x="150" y="32"/>
                  </a:lnTo>
                  <a:lnTo>
                    <a:pt x="147" y="34"/>
                  </a:lnTo>
                  <a:lnTo>
                    <a:pt x="141" y="36"/>
                  </a:lnTo>
                  <a:lnTo>
                    <a:pt x="133" y="38"/>
                  </a:lnTo>
                  <a:lnTo>
                    <a:pt x="124" y="42"/>
                  </a:lnTo>
                  <a:lnTo>
                    <a:pt x="116" y="44"/>
                  </a:lnTo>
                  <a:lnTo>
                    <a:pt x="107" y="47"/>
                  </a:lnTo>
                  <a:lnTo>
                    <a:pt x="95" y="47"/>
                  </a:lnTo>
                  <a:lnTo>
                    <a:pt x="84" y="49"/>
                  </a:lnTo>
                  <a:lnTo>
                    <a:pt x="70" y="49"/>
                  </a:lnTo>
                  <a:lnTo>
                    <a:pt x="59" y="49"/>
                  </a:lnTo>
                  <a:lnTo>
                    <a:pt x="51" y="47"/>
                  </a:lnTo>
                  <a:lnTo>
                    <a:pt x="46" y="47"/>
                  </a:lnTo>
                  <a:lnTo>
                    <a:pt x="38" y="45"/>
                  </a:lnTo>
                  <a:lnTo>
                    <a:pt x="32" y="45"/>
                  </a:lnTo>
                  <a:lnTo>
                    <a:pt x="19" y="40"/>
                  </a:lnTo>
                  <a:lnTo>
                    <a:pt x="8" y="36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4" name="Freeform 98"/>
            <p:cNvSpPr>
              <a:spLocks/>
            </p:cNvSpPr>
            <p:nvPr/>
          </p:nvSpPr>
          <p:spPr bwMode="auto">
            <a:xfrm>
              <a:off x="3161" y="2514"/>
              <a:ext cx="52" cy="87"/>
            </a:xfrm>
            <a:custGeom>
              <a:avLst/>
              <a:gdLst>
                <a:gd name="T0" fmla="*/ 80 w 104"/>
                <a:gd name="T1" fmla="*/ 0 h 173"/>
                <a:gd name="T2" fmla="*/ 80 w 104"/>
                <a:gd name="T3" fmla="*/ 0 h 173"/>
                <a:gd name="T4" fmla="*/ 78 w 104"/>
                <a:gd name="T5" fmla="*/ 4 h 173"/>
                <a:gd name="T6" fmla="*/ 72 w 104"/>
                <a:gd name="T7" fmla="*/ 8 h 173"/>
                <a:gd name="T8" fmla="*/ 68 w 104"/>
                <a:gd name="T9" fmla="*/ 18 h 173"/>
                <a:gd name="T10" fmla="*/ 63 w 104"/>
                <a:gd name="T11" fmla="*/ 25 h 173"/>
                <a:gd name="T12" fmla="*/ 57 w 104"/>
                <a:gd name="T13" fmla="*/ 37 h 173"/>
                <a:gd name="T14" fmla="*/ 53 w 104"/>
                <a:gd name="T15" fmla="*/ 40 h 173"/>
                <a:gd name="T16" fmla="*/ 49 w 104"/>
                <a:gd name="T17" fmla="*/ 48 h 173"/>
                <a:gd name="T18" fmla="*/ 45 w 104"/>
                <a:gd name="T19" fmla="*/ 54 h 173"/>
                <a:gd name="T20" fmla="*/ 44 w 104"/>
                <a:gd name="T21" fmla="*/ 61 h 173"/>
                <a:gd name="T22" fmla="*/ 40 w 104"/>
                <a:gd name="T23" fmla="*/ 67 h 173"/>
                <a:gd name="T24" fmla="*/ 36 w 104"/>
                <a:gd name="T25" fmla="*/ 73 h 173"/>
                <a:gd name="T26" fmla="*/ 32 w 104"/>
                <a:gd name="T27" fmla="*/ 78 h 173"/>
                <a:gd name="T28" fmla="*/ 28 w 104"/>
                <a:gd name="T29" fmla="*/ 86 h 173"/>
                <a:gd name="T30" fmla="*/ 25 w 104"/>
                <a:gd name="T31" fmla="*/ 92 h 173"/>
                <a:gd name="T32" fmla="*/ 23 w 104"/>
                <a:gd name="T33" fmla="*/ 99 h 173"/>
                <a:gd name="T34" fmla="*/ 19 w 104"/>
                <a:gd name="T35" fmla="*/ 105 h 173"/>
                <a:gd name="T36" fmla="*/ 15 w 104"/>
                <a:gd name="T37" fmla="*/ 113 h 173"/>
                <a:gd name="T38" fmla="*/ 13 w 104"/>
                <a:gd name="T39" fmla="*/ 118 h 173"/>
                <a:gd name="T40" fmla="*/ 9 w 104"/>
                <a:gd name="T41" fmla="*/ 126 h 173"/>
                <a:gd name="T42" fmla="*/ 7 w 104"/>
                <a:gd name="T43" fmla="*/ 132 h 173"/>
                <a:gd name="T44" fmla="*/ 6 w 104"/>
                <a:gd name="T45" fmla="*/ 139 h 173"/>
                <a:gd name="T46" fmla="*/ 2 w 104"/>
                <a:gd name="T47" fmla="*/ 149 h 173"/>
                <a:gd name="T48" fmla="*/ 0 w 104"/>
                <a:gd name="T49" fmla="*/ 160 h 173"/>
                <a:gd name="T50" fmla="*/ 23 w 104"/>
                <a:gd name="T51" fmla="*/ 173 h 173"/>
                <a:gd name="T52" fmla="*/ 23 w 104"/>
                <a:gd name="T53" fmla="*/ 172 h 173"/>
                <a:gd name="T54" fmla="*/ 23 w 104"/>
                <a:gd name="T55" fmla="*/ 166 h 173"/>
                <a:gd name="T56" fmla="*/ 25 w 104"/>
                <a:gd name="T57" fmla="*/ 158 h 173"/>
                <a:gd name="T58" fmla="*/ 30 w 104"/>
                <a:gd name="T59" fmla="*/ 151 h 173"/>
                <a:gd name="T60" fmla="*/ 34 w 104"/>
                <a:gd name="T61" fmla="*/ 139 h 173"/>
                <a:gd name="T62" fmla="*/ 40 w 104"/>
                <a:gd name="T63" fmla="*/ 128 h 173"/>
                <a:gd name="T64" fmla="*/ 42 w 104"/>
                <a:gd name="T65" fmla="*/ 120 h 173"/>
                <a:gd name="T66" fmla="*/ 45 w 104"/>
                <a:gd name="T67" fmla="*/ 115 h 173"/>
                <a:gd name="T68" fmla="*/ 47 w 104"/>
                <a:gd name="T69" fmla="*/ 107 h 173"/>
                <a:gd name="T70" fmla="*/ 51 w 104"/>
                <a:gd name="T71" fmla="*/ 101 h 173"/>
                <a:gd name="T72" fmla="*/ 55 w 104"/>
                <a:gd name="T73" fmla="*/ 94 h 173"/>
                <a:gd name="T74" fmla="*/ 57 w 104"/>
                <a:gd name="T75" fmla="*/ 86 h 173"/>
                <a:gd name="T76" fmla="*/ 61 w 104"/>
                <a:gd name="T77" fmla="*/ 78 h 173"/>
                <a:gd name="T78" fmla="*/ 64 w 104"/>
                <a:gd name="T79" fmla="*/ 71 h 173"/>
                <a:gd name="T80" fmla="*/ 68 w 104"/>
                <a:gd name="T81" fmla="*/ 65 h 173"/>
                <a:gd name="T82" fmla="*/ 72 w 104"/>
                <a:gd name="T83" fmla="*/ 58 h 173"/>
                <a:gd name="T84" fmla="*/ 74 w 104"/>
                <a:gd name="T85" fmla="*/ 52 h 173"/>
                <a:gd name="T86" fmla="*/ 78 w 104"/>
                <a:gd name="T87" fmla="*/ 46 h 173"/>
                <a:gd name="T88" fmla="*/ 80 w 104"/>
                <a:gd name="T89" fmla="*/ 39 h 173"/>
                <a:gd name="T90" fmla="*/ 83 w 104"/>
                <a:gd name="T91" fmla="*/ 33 h 173"/>
                <a:gd name="T92" fmla="*/ 87 w 104"/>
                <a:gd name="T93" fmla="*/ 27 h 173"/>
                <a:gd name="T94" fmla="*/ 91 w 104"/>
                <a:gd name="T95" fmla="*/ 23 h 173"/>
                <a:gd name="T96" fmla="*/ 97 w 104"/>
                <a:gd name="T97" fmla="*/ 14 h 173"/>
                <a:gd name="T98" fmla="*/ 104 w 104"/>
                <a:gd name="T99" fmla="*/ 8 h 173"/>
                <a:gd name="T100" fmla="*/ 80 w 104"/>
                <a:gd name="T101" fmla="*/ 0 h 173"/>
                <a:gd name="T102" fmla="*/ 80 w 104"/>
                <a:gd name="T10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73">
                  <a:moveTo>
                    <a:pt x="80" y="0"/>
                  </a:moveTo>
                  <a:lnTo>
                    <a:pt x="80" y="0"/>
                  </a:lnTo>
                  <a:lnTo>
                    <a:pt x="78" y="4"/>
                  </a:lnTo>
                  <a:lnTo>
                    <a:pt x="72" y="8"/>
                  </a:lnTo>
                  <a:lnTo>
                    <a:pt x="68" y="18"/>
                  </a:lnTo>
                  <a:lnTo>
                    <a:pt x="63" y="25"/>
                  </a:lnTo>
                  <a:lnTo>
                    <a:pt x="57" y="37"/>
                  </a:lnTo>
                  <a:lnTo>
                    <a:pt x="53" y="40"/>
                  </a:lnTo>
                  <a:lnTo>
                    <a:pt x="49" y="48"/>
                  </a:lnTo>
                  <a:lnTo>
                    <a:pt x="45" y="54"/>
                  </a:lnTo>
                  <a:lnTo>
                    <a:pt x="44" y="61"/>
                  </a:lnTo>
                  <a:lnTo>
                    <a:pt x="40" y="67"/>
                  </a:lnTo>
                  <a:lnTo>
                    <a:pt x="36" y="73"/>
                  </a:lnTo>
                  <a:lnTo>
                    <a:pt x="32" y="78"/>
                  </a:lnTo>
                  <a:lnTo>
                    <a:pt x="28" y="86"/>
                  </a:lnTo>
                  <a:lnTo>
                    <a:pt x="25" y="92"/>
                  </a:lnTo>
                  <a:lnTo>
                    <a:pt x="23" y="99"/>
                  </a:lnTo>
                  <a:lnTo>
                    <a:pt x="19" y="105"/>
                  </a:lnTo>
                  <a:lnTo>
                    <a:pt x="15" y="113"/>
                  </a:lnTo>
                  <a:lnTo>
                    <a:pt x="13" y="118"/>
                  </a:lnTo>
                  <a:lnTo>
                    <a:pt x="9" y="126"/>
                  </a:lnTo>
                  <a:lnTo>
                    <a:pt x="7" y="132"/>
                  </a:lnTo>
                  <a:lnTo>
                    <a:pt x="6" y="139"/>
                  </a:lnTo>
                  <a:lnTo>
                    <a:pt x="2" y="149"/>
                  </a:lnTo>
                  <a:lnTo>
                    <a:pt x="0" y="160"/>
                  </a:lnTo>
                  <a:lnTo>
                    <a:pt x="23" y="173"/>
                  </a:lnTo>
                  <a:lnTo>
                    <a:pt x="23" y="172"/>
                  </a:lnTo>
                  <a:lnTo>
                    <a:pt x="23" y="166"/>
                  </a:lnTo>
                  <a:lnTo>
                    <a:pt x="25" y="158"/>
                  </a:lnTo>
                  <a:lnTo>
                    <a:pt x="30" y="151"/>
                  </a:lnTo>
                  <a:lnTo>
                    <a:pt x="34" y="139"/>
                  </a:lnTo>
                  <a:lnTo>
                    <a:pt x="40" y="128"/>
                  </a:lnTo>
                  <a:lnTo>
                    <a:pt x="42" y="120"/>
                  </a:lnTo>
                  <a:lnTo>
                    <a:pt x="45" y="115"/>
                  </a:lnTo>
                  <a:lnTo>
                    <a:pt x="47" y="107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57" y="86"/>
                  </a:lnTo>
                  <a:lnTo>
                    <a:pt x="61" y="78"/>
                  </a:lnTo>
                  <a:lnTo>
                    <a:pt x="64" y="71"/>
                  </a:lnTo>
                  <a:lnTo>
                    <a:pt x="68" y="65"/>
                  </a:lnTo>
                  <a:lnTo>
                    <a:pt x="72" y="58"/>
                  </a:lnTo>
                  <a:lnTo>
                    <a:pt x="74" y="52"/>
                  </a:lnTo>
                  <a:lnTo>
                    <a:pt x="78" y="46"/>
                  </a:lnTo>
                  <a:lnTo>
                    <a:pt x="80" y="39"/>
                  </a:lnTo>
                  <a:lnTo>
                    <a:pt x="83" y="33"/>
                  </a:lnTo>
                  <a:lnTo>
                    <a:pt x="87" y="27"/>
                  </a:lnTo>
                  <a:lnTo>
                    <a:pt x="91" y="23"/>
                  </a:lnTo>
                  <a:lnTo>
                    <a:pt x="97" y="14"/>
                  </a:lnTo>
                  <a:lnTo>
                    <a:pt x="104" y="8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5396" name="AutoShape 100"/>
          <p:cNvSpPr>
            <a:spLocks noChangeArrowheads="1"/>
          </p:cNvSpPr>
          <p:nvPr/>
        </p:nvSpPr>
        <p:spPr bwMode="auto">
          <a:xfrm>
            <a:off x="5294313" y="2151063"/>
            <a:ext cx="1339850" cy="1354137"/>
          </a:xfrm>
          <a:prstGeom prst="wedgeEllipseCallout">
            <a:avLst>
              <a:gd name="adj1" fmla="val 24287"/>
              <a:gd name="adj2" fmla="val 6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출력은 어떻게 될까요</a:t>
            </a: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?</a:t>
            </a:r>
          </a:p>
        </p:txBody>
      </p:sp>
      <p:grpSp>
        <p:nvGrpSpPr>
          <p:cNvPr id="695405" name="Group 109"/>
          <p:cNvGrpSpPr>
            <a:grpSpLocks/>
          </p:cNvGrpSpPr>
          <p:nvPr/>
        </p:nvGrpSpPr>
        <p:grpSpPr bwMode="auto">
          <a:xfrm>
            <a:off x="649288" y="5845175"/>
            <a:ext cx="487362" cy="1012825"/>
            <a:chOff x="-91" y="1749"/>
            <a:chExt cx="552" cy="832"/>
          </a:xfrm>
        </p:grpSpPr>
        <p:sp>
          <p:nvSpPr>
            <p:cNvPr id="695406" name="Freeform 11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07" name="Freeform 11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08" name="Freeform 11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09" name="Freeform 11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0" name="Freeform 11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1" name="Freeform 11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2" name="Freeform 11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3" name="Freeform 11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4" name="Freeform 11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5" name="Freeform 11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6" name="Freeform 12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7" name="Freeform 12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8" name="Freeform 12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19" name="Freeform 12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20" name="Freeform 12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21" name="Freeform 12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422" name="Freeform 12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752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거의 </a:t>
            </a:r>
            <a:r>
              <a:rPr lang="ko-KR" altLang="en-US" dirty="0"/>
              <a:t>모든 함수에서 사용하는 공통적인 데이터는 전역 변수로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일부의 </a:t>
            </a:r>
            <a:r>
              <a:rPr lang="ko-KR" altLang="en-US" dirty="0"/>
              <a:t>함수들만 사용하는 데이터는 전역 변수로 하지 말고 함수의 인수로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26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같은 이름의 전역 변수와 지역 변수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1246188" y="1060450"/>
            <a:ext cx="7631112" cy="38068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rPr>
              <a:t>sum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1;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rPr>
              <a:t>sum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0;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지역 변수</a:t>
            </a:r>
            <a:r>
              <a:rPr kumimoji="1" lang="ko-KR" altLang="en-US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"sum = 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1231106" y="5030788"/>
            <a:ext cx="7661275" cy="506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>
                <a:ea typeface="굴림" pitchFamily="50" charset="-127"/>
              </a:rPr>
              <a:t>sum </a:t>
            </a:r>
            <a:r>
              <a:rPr lang="en-US" altLang="ko-KR" sz="1600" dirty="0" smtClean="0">
                <a:ea typeface="굴림" pitchFamily="50" charset="-127"/>
              </a:rPr>
              <a:t>= 0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696377" name="Rectangle 57"/>
          <p:cNvSpPr>
            <a:spLocks noChangeArrowheads="1"/>
          </p:cNvSpPr>
          <p:nvPr/>
        </p:nvSpPr>
        <p:spPr bwMode="auto">
          <a:xfrm>
            <a:off x="5786438" y="1884363"/>
            <a:ext cx="30908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+mj-ea"/>
                <a:ea typeface="+mj-ea"/>
              </a:rPr>
              <a:t>전역 변수와 지역 </a:t>
            </a:r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변수가 </a:t>
            </a:r>
            <a:r>
              <a:rPr lang="ko-KR" altLang="en-US" sz="1600" dirty="0" smtClean="0">
                <a:solidFill>
                  <a:schemeClr val="tx2"/>
                </a:solidFill>
                <a:latin typeface="+mj-ea"/>
                <a:ea typeface="+mj-ea"/>
              </a:rPr>
              <a:t>동일한 이름으로 선언된다</a:t>
            </a:r>
            <a:r>
              <a:rPr lang="en-US" altLang="ko-KR" sz="1600" dirty="0" smtClean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endParaRPr lang="en-US" altLang="ko-KR" sz="16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696387" name="Group 67"/>
          <p:cNvGrpSpPr>
            <a:grpSpLocks/>
          </p:cNvGrpSpPr>
          <p:nvPr/>
        </p:nvGrpSpPr>
        <p:grpSpPr bwMode="auto">
          <a:xfrm>
            <a:off x="637381" y="4692650"/>
            <a:ext cx="487362" cy="1012825"/>
            <a:chOff x="-91" y="1749"/>
            <a:chExt cx="552" cy="832"/>
          </a:xfrm>
        </p:grpSpPr>
        <p:sp>
          <p:nvSpPr>
            <p:cNvPr id="696388" name="Freeform 6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89" name="Freeform 6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0" name="Freeform 7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1" name="Freeform 7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2" name="Freeform 7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3" name="Freeform 7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4" name="Freeform 7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5" name="Freeform 7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6" name="Freeform 7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7" name="Freeform 7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8" name="Freeform 7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9" name="Freeform 7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400" name="Freeform 8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401" name="Freeform 8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402" name="Freeform 8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403" name="Freeform 8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404" name="Freeform 8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자유형 1"/>
          <p:cNvSpPr/>
          <p:nvPr/>
        </p:nvSpPr>
        <p:spPr bwMode="auto">
          <a:xfrm>
            <a:off x="2552700" y="1657350"/>
            <a:ext cx="3181350" cy="523875"/>
          </a:xfrm>
          <a:custGeom>
            <a:avLst/>
            <a:gdLst>
              <a:gd name="connsiteX0" fmla="*/ 3181350 w 3181350"/>
              <a:gd name="connsiteY0" fmla="*/ 523875 h 523875"/>
              <a:gd name="connsiteX1" fmla="*/ 3152775 w 3181350"/>
              <a:gd name="connsiteY1" fmla="*/ 466725 h 523875"/>
              <a:gd name="connsiteX2" fmla="*/ 3105150 w 3181350"/>
              <a:gd name="connsiteY2" fmla="*/ 371475 h 523875"/>
              <a:gd name="connsiteX3" fmla="*/ 3076575 w 3181350"/>
              <a:gd name="connsiteY3" fmla="*/ 342900 h 523875"/>
              <a:gd name="connsiteX4" fmla="*/ 3057525 w 3181350"/>
              <a:gd name="connsiteY4" fmla="*/ 304800 h 523875"/>
              <a:gd name="connsiteX5" fmla="*/ 2971800 w 3181350"/>
              <a:gd name="connsiteY5" fmla="*/ 219075 h 523875"/>
              <a:gd name="connsiteX6" fmla="*/ 2962275 w 3181350"/>
              <a:gd name="connsiteY6" fmla="*/ 190500 h 523875"/>
              <a:gd name="connsiteX7" fmla="*/ 2914650 w 3181350"/>
              <a:gd name="connsiteY7" fmla="*/ 133350 h 523875"/>
              <a:gd name="connsiteX8" fmla="*/ 2876550 w 3181350"/>
              <a:gd name="connsiteY8" fmla="*/ 114300 h 523875"/>
              <a:gd name="connsiteX9" fmla="*/ 2800350 w 3181350"/>
              <a:gd name="connsiteY9" fmla="*/ 95250 h 523875"/>
              <a:gd name="connsiteX10" fmla="*/ 2762250 w 3181350"/>
              <a:gd name="connsiteY10" fmla="*/ 76200 h 523875"/>
              <a:gd name="connsiteX11" fmla="*/ 2628900 w 3181350"/>
              <a:gd name="connsiteY11" fmla="*/ 28575 h 523875"/>
              <a:gd name="connsiteX12" fmla="*/ 2600325 w 3181350"/>
              <a:gd name="connsiteY12" fmla="*/ 19050 h 523875"/>
              <a:gd name="connsiteX13" fmla="*/ 2552700 w 3181350"/>
              <a:gd name="connsiteY13" fmla="*/ 0 h 523875"/>
              <a:gd name="connsiteX14" fmla="*/ 2219325 w 3181350"/>
              <a:gd name="connsiteY14" fmla="*/ 9525 h 523875"/>
              <a:gd name="connsiteX15" fmla="*/ 2181225 w 3181350"/>
              <a:gd name="connsiteY15" fmla="*/ 19050 h 523875"/>
              <a:gd name="connsiteX16" fmla="*/ 2066925 w 3181350"/>
              <a:gd name="connsiteY16" fmla="*/ 38100 h 523875"/>
              <a:gd name="connsiteX17" fmla="*/ 990600 w 3181350"/>
              <a:gd name="connsiteY17" fmla="*/ 47625 h 523875"/>
              <a:gd name="connsiteX18" fmla="*/ 885825 w 3181350"/>
              <a:gd name="connsiteY18" fmla="*/ 85725 h 523875"/>
              <a:gd name="connsiteX19" fmla="*/ 847725 w 3181350"/>
              <a:gd name="connsiteY19" fmla="*/ 95250 h 523875"/>
              <a:gd name="connsiteX20" fmla="*/ 733425 w 3181350"/>
              <a:gd name="connsiteY20" fmla="*/ 104775 h 523875"/>
              <a:gd name="connsiteX21" fmla="*/ 666750 w 3181350"/>
              <a:gd name="connsiteY21" fmla="*/ 123825 h 523875"/>
              <a:gd name="connsiteX22" fmla="*/ 638175 w 3181350"/>
              <a:gd name="connsiteY22" fmla="*/ 142875 h 523875"/>
              <a:gd name="connsiteX23" fmla="*/ 600075 w 3181350"/>
              <a:gd name="connsiteY23" fmla="*/ 200025 h 523875"/>
              <a:gd name="connsiteX24" fmla="*/ 485775 w 3181350"/>
              <a:gd name="connsiteY24" fmla="*/ 285750 h 523875"/>
              <a:gd name="connsiteX25" fmla="*/ 447675 w 3181350"/>
              <a:gd name="connsiteY25" fmla="*/ 314325 h 523875"/>
              <a:gd name="connsiteX26" fmla="*/ 419100 w 3181350"/>
              <a:gd name="connsiteY26" fmla="*/ 342900 h 523875"/>
              <a:gd name="connsiteX27" fmla="*/ 381000 w 3181350"/>
              <a:gd name="connsiteY27" fmla="*/ 352425 h 523875"/>
              <a:gd name="connsiteX28" fmla="*/ 352425 w 3181350"/>
              <a:gd name="connsiteY28" fmla="*/ 361950 h 523875"/>
              <a:gd name="connsiteX29" fmla="*/ 247650 w 3181350"/>
              <a:gd name="connsiteY29" fmla="*/ 400050 h 523875"/>
              <a:gd name="connsiteX30" fmla="*/ 0 w 3181350"/>
              <a:gd name="connsiteY30" fmla="*/ 41910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81350" h="523875">
                <a:moveTo>
                  <a:pt x="3181350" y="523875"/>
                </a:moveTo>
                <a:cubicBezTo>
                  <a:pt x="3171825" y="504825"/>
                  <a:pt x="3161588" y="486114"/>
                  <a:pt x="3152775" y="466725"/>
                </a:cubicBezTo>
                <a:cubicBezTo>
                  <a:pt x="3131150" y="419150"/>
                  <a:pt x="3137865" y="415095"/>
                  <a:pt x="3105150" y="371475"/>
                </a:cubicBezTo>
                <a:cubicBezTo>
                  <a:pt x="3097068" y="360699"/>
                  <a:pt x="3084405" y="353861"/>
                  <a:pt x="3076575" y="342900"/>
                </a:cubicBezTo>
                <a:cubicBezTo>
                  <a:pt x="3068322" y="331346"/>
                  <a:pt x="3065668" y="316432"/>
                  <a:pt x="3057525" y="304800"/>
                </a:cubicBezTo>
                <a:cubicBezTo>
                  <a:pt x="3019202" y="250054"/>
                  <a:pt x="3017277" y="253182"/>
                  <a:pt x="2971800" y="219075"/>
                </a:cubicBezTo>
                <a:cubicBezTo>
                  <a:pt x="2968625" y="209550"/>
                  <a:pt x="2966765" y="199480"/>
                  <a:pt x="2962275" y="190500"/>
                </a:cubicBezTo>
                <a:cubicBezTo>
                  <a:pt x="2952992" y="171935"/>
                  <a:pt x="2931034" y="145053"/>
                  <a:pt x="2914650" y="133350"/>
                </a:cubicBezTo>
                <a:cubicBezTo>
                  <a:pt x="2903096" y="125097"/>
                  <a:pt x="2889601" y="119893"/>
                  <a:pt x="2876550" y="114300"/>
                </a:cubicBezTo>
                <a:cubicBezTo>
                  <a:pt x="2850922" y="103317"/>
                  <a:pt x="2828303" y="100841"/>
                  <a:pt x="2800350" y="95250"/>
                </a:cubicBezTo>
                <a:cubicBezTo>
                  <a:pt x="2787650" y="88900"/>
                  <a:pt x="2775225" y="81967"/>
                  <a:pt x="2762250" y="76200"/>
                </a:cubicBezTo>
                <a:cubicBezTo>
                  <a:pt x="2716895" y="56042"/>
                  <a:pt x="2677579" y="44801"/>
                  <a:pt x="2628900" y="28575"/>
                </a:cubicBezTo>
                <a:cubicBezTo>
                  <a:pt x="2619375" y="25400"/>
                  <a:pt x="2609647" y="22779"/>
                  <a:pt x="2600325" y="19050"/>
                </a:cubicBezTo>
                <a:lnTo>
                  <a:pt x="2552700" y="0"/>
                </a:lnTo>
                <a:cubicBezTo>
                  <a:pt x="2441575" y="3175"/>
                  <a:pt x="2330349" y="3831"/>
                  <a:pt x="2219325" y="9525"/>
                </a:cubicBezTo>
                <a:cubicBezTo>
                  <a:pt x="2206251" y="10195"/>
                  <a:pt x="2194092" y="16638"/>
                  <a:pt x="2181225" y="19050"/>
                </a:cubicBezTo>
                <a:cubicBezTo>
                  <a:pt x="2143261" y="26168"/>
                  <a:pt x="2105549" y="37758"/>
                  <a:pt x="2066925" y="38100"/>
                </a:cubicBezTo>
                <a:lnTo>
                  <a:pt x="990600" y="47625"/>
                </a:lnTo>
                <a:cubicBezTo>
                  <a:pt x="945155" y="65803"/>
                  <a:pt x="934739" y="71051"/>
                  <a:pt x="885825" y="85725"/>
                </a:cubicBezTo>
                <a:cubicBezTo>
                  <a:pt x="873286" y="89487"/>
                  <a:pt x="860715" y="93626"/>
                  <a:pt x="847725" y="95250"/>
                </a:cubicBezTo>
                <a:cubicBezTo>
                  <a:pt x="809788" y="99992"/>
                  <a:pt x="771525" y="101600"/>
                  <a:pt x="733425" y="104775"/>
                </a:cubicBezTo>
                <a:cubicBezTo>
                  <a:pt x="721218" y="107827"/>
                  <a:pt x="680415" y="116993"/>
                  <a:pt x="666750" y="123825"/>
                </a:cubicBezTo>
                <a:cubicBezTo>
                  <a:pt x="656511" y="128945"/>
                  <a:pt x="647700" y="136525"/>
                  <a:pt x="638175" y="142875"/>
                </a:cubicBezTo>
                <a:cubicBezTo>
                  <a:pt x="625475" y="161925"/>
                  <a:pt x="619125" y="187325"/>
                  <a:pt x="600075" y="200025"/>
                </a:cubicBezTo>
                <a:cubicBezTo>
                  <a:pt x="538882" y="240820"/>
                  <a:pt x="588433" y="206782"/>
                  <a:pt x="485775" y="285750"/>
                </a:cubicBezTo>
                <a:cubicBezTo>
                  <a:pt x="473192" y="295429"/>
                  <a:pt x="458900" y="303100"/>
                  <a:pt x="447675" y="314325"/>
                </a:cubicBezTo>
                <a:cubicBezTo>
                  <a:pt x="438150" y="323850"/>
                  <a:pt x="430796" y="336217"/>
                  <a:pt x="419100" y="342900"/>
                </a:cubicBezTo>
                <a:cubicBezTo>
                  <a:pt x="407734" y="349395"/>
                  <a:pt x="393587" y="348829"/>
                  <a:pt x="381000" y="352425"/>
                </a:cubicBezTo>
                <a:cubicBezTo>
                  <a:pt x="371346" y="355183"/>
                  <a:pt x="361950" y="358775"/>
                  <a:pt x="352425" y="361950"/>
                </a:cubicBezTo>
                <a:cubicBezTo>
                  <a:pt x="292950" y="406556"/>
                  <a:pt x="334869" y="384658"/>
                  <a:pt x="247650" y="400050"/>
                </a:cubicBezTo>
                <a:cubicBezTo>
                  <a:pt x="83245" y="429063"/>
                  <a:pt x="215125" y="419100"/>
                  <a:pt x="0" y="419100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2876550" y="2238375"/>
            <a:ext cx="2990850" cy="1139135"/>
          </a:xfrm>
          <a:custGeom>
            <a:avLst/>
            <a:gdLst>
              <a:gd name="connsiteX0" fmla="*/ 2990850 w 2990850"/>
              <a:gd name="connsiteY0" fmla="*/ 0 h 1139135"/>
              <a:gd name="connsiteX1" fmla="*/ 2847975 w 2990850"/>
              <a:gd name="connsiteY1" fmla="*/ 9525 h 1139135"/>
              <a:gd name="connsiteX2" fmla="*/ 2600325 w 2990850"/>
              <a:gd name="connsiteY2" fmla="*/ 19050 h 1139135"/>
              <a:gd name="connsiteX3" fmla="*/ 2371725 w 2990850"/>
              <a:gd name="connsiteY3" fmla="*/ 47625 h 1139135"/>
              <a:gd name="connsiteX4" fmla="*/ 2152650 w 2990850"/>
              <a:gd name="connsiteY4" fmla="*/ 57150 h 1139135"/>
              <a:gd name="connsiteX5" fmla="*/ 2076450 w 2990850"/>
              <a:gd name="connsiteY5" fmla="*/ 76200 h 1139135"/>
              <a:gd name="connsiteX6" fmla="*/ 1971675 w 2990850"/>
              <a:gd name="connsiteY6" fmla="*/ 95250 h 1139135"/>
              <a:gd name="connsiteX7" fmla="*/ 1924050 w 2990850"/>
              <a:gd name="connsiteY7" fmla="*/ 114300 h 1139135"/>
              <a:gd name="connsiteX8" fmla="*/ 1857375 w 2990850"/>
              <a:gd name="connsiteY8" fmla="*/ 123825 h 1139135"/>
              <a:gd name="connsiteX9" fmla="*/ 1800225 w 2990850"/>
              <a:gd name="connsiteY9" fmla="*/ 133350 h 1139135"/>
              <a:gd name="connsiteX10" fmla="*/ 1714500 w 2990850"/>
              <a:gd name="connsiteY10" fmla="*/ 171450 h 1139135"/>
              <a:gd name="connsiteX11" fmla="*/ 1666875 w 2990850"/>
              <a:gd name="connsiteY11" fmla="*/ 200025 h 1139135"/>
              <a:gd name="connsiteX12" fmla="*/ 1638300 w 2990850"/>
              <a:gd name="connsiteY12" fmla="*/ 209550 h 1139135"/>
              <a:gd name="connsiteX13" fmla="*/ 1609725 w 2990850"/>
              <a:gd name="connsiteY13" fmla="*/ 228600 h 1139135"/>
              <a:gd name="connsiteX14" fmla="*/ 1543050 w 2990850"/>
              <a:gd name="connsiteY14" fmla="*/ 257175 h 1139135"/>
              <a:gd name="connsiteX15" fmla="*/ 1514475 w 2990850"/>
              <a:gd name="connsiteY15" fmla="*/ 276225 h 1139135"/>
              <a:gd name="connsiteX16" fmla="*/ 1438275 w 2990850"/>
              <a:gd name="connsiteY16" fmla="*/ 314325 h 1139135"/>
              <a:gd name="connsiteX17" fmla="*/ 1409700 w 2990850"/>
              <a:gd name="connsiteY17" fmla="*/ 342900 h 1139135"/>
              <a:gd name="connsiteX18" fmla="*/ 1352550 w 2990850"/>
              <a:gd name="connsiteY18" fmla="*/ 447675 h 1139135"/>
              <a:gd name="connsiteX19" fmla="*/ 1333500 w 2990850"/>
              <a:gd name="connsiteY19" fmla="*/ 495300 h 1139135"/>
              <a:gd name="connsiteX20" fmla="*/ 1304925 w 2990850"/>
              <a:gd name="connsiteY20" fmla="*/ 533400 h 1139135"/>
              <a:gd name="connsiteX21" fmla="*/ 1257300 w 2990850"/>
              <a:gd name="connsiteY21" fmla="*/ 609600 h 1139135"/>
              <a:gd name="connsiteX22" fmla="*/ 1152525 w 2990850"/>
              <a:gd name="connsiteY22" fmla="*/ 695325 h 1139135"/>
              <a:gd name="connsiteX23" fmla="*/ 1066800 w 2990850"/>
              <a:gd name="connsiteY23" fmla="*/ 723900 h 1139135"/>
              <a:gd name="connsiteX24" fmla="*/ 962025 w 2990850"/>
              <a:gd name="connsiteY24" fmla="*/ 742950 h 1139135"/>
              <a:gd name="connsiteX25" fmla="*/ 847725 w 2990850"/>
              <a:gd name="connsiteY25" fmla="*/ 790575 h 1139135"/>
              <a:gd name="connsiteX26" fmla="*/ 819150 w 2990850"/>
              <a:gd name="connsiteY26" fmla="*/ 800100 h 1139135"/>
              <a:gd name="connsiteX27" fmla="*/ 790575 w 2990850"/>
              <a:gd name="connsiteY27" fmla="*/ 809625 h 1139135"/>
              <a:gd name="connsiteX28" fmla="*/ 762000 w 2990850"/>
              <a:gd name="connsiteY28" fmla="*/ 828675 h 1139135"/>
              <a:gd name="connsiteX29" fmla="*/ 685800 w 2990850"/>
              <a:gd name="connsiteY29" fmla="*/ 847725 h 1139135"/>
              <a:gd name="connsiteX30" fmla="*/ 628650 w 2990850"/>
              <a:gd name="connsiteY30" fmla="*/ 876300 h 1139135"/>
              <a:gd name="connsiteX31" fmla="*/ 581025 w 2990850"/>
              <a:gd name="connsiteY31" fmla="*/ 904875 h 1139135"/>
              <a:gd name="connsiteX32" fmla="*/ 514350 w 2990850"/>
              <a:gd name="connsiteY32" fmla="*/ 952500 h 1139135"/>
              <a:gd name="connsiteX33" fmla="*/ 466725 w 2990850"/>
              <a:gd name="connsiteY33" fmla="*/ 981075 h 1139135"/>
              <a:gd name="connsiteX34" fmla="*/ 438150 w 2990850"/>
              <a:gd name="connsiteY34" fmla="*/ 1019175 h 1139135"/>
              <a:gd name="connsiteX35" fmla="*/ 400050 w 2990850"/>
              <a:gd name="connsiteY35" fmla="*/ 1028700 h 1139135"/>
              <a:gd name="connsiteX36" fmla="*/ 371475 w 2990850"/>
              <a:gd name="connsiteY36" fmla="*/ 1047750 h 1139135"/>
              <a:gd name="connsiteX37" fmla="*/ 314325 w 2990850"/>
              <a:gd name="connsiteY37" fmla="*/ 1085850 h 1139135"/>
              <a:gd name="connsiteX38" fmla="*/ 257175 w 2990850"/>
              <a:gd name="connsiteY38" fmla="*/ 1123950 h 1139135"/>
              <a:gd name="connsiteX39" fmla="*/ 0 w 2990850"/>
              <a:gd name="connsiteY39" fmla="*/ 1133475 h 11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990850" h="1139135">
                <a:moveTo>
                  <a:pt x="2990850" y="0"/>
                </a:moveTo>
                <a:lnTo>
                  <a:pt x="2847975" y="9525"/>
                </a:lnTo>
                <a:cubicBezTo>
                  <a:pt x="2765462" y="13550"/>
                  <a:pt x="2682801" y="14337"/>
                  <a:pt x="2600325" y="19050"/>
                </a:cubicBezTo>
                <a:cubicBezTo>
                  <a:pt x="2541433" y="22415"/>
                  <a:pt x="2418456" y="43936"/>
                  <a:pt x="2371725" y="47625"/>
                </a:cubicBezTo>
                <a:cubicBezTo>
                  <a:pt x="2298858" y="53378"/>
                  <a:pt x="2225675" y="53975"/>
                  <a:pt x="2152650" y="57150"/>
                </a:cubicBezTo>
                <a:lnTo>
                  <a:pt x="2076450" y="76200"/>
                </a:lnTo>
                <a:cubicBezTo>
                  <a:pt x="2041837" y="84188"/>
                  <a:pt x="2006680" y="89416"/>
                  <a:pt x="1971675" y="95250"/>
                </a:cubicBezTo>
                <a:cubicBezTo>
                  <a:pt x="1955800" y="101600"/>
                  <a:pt x="1940637" y="110153"/>
                  <a:pt x="1924050" y="114300"/>
                </a:cubicBezTo>
                <a:cubicBezTo>
                  <a:pt x="1902270" y="119745"/>
                  <a:pt x="1879565" y="120411"/>
                  <a:pt x="1857375" y="123825"/>
                </a:cubicBezTo>
                <a:cubicBezTo>
                  <a:pt x="1838287" y="126762"/>
                  <a:pt x="1819275" y="130175"/>
                  <a:pt x="1800225" y="133350"/>
                </a:cubicBezTo>
                <a:cubicBezTo>
                  <a:pt x="1713765" y="198195"/>
                  <a:pt x="1813801" y="131729"/>
                  <a:pt x="1714500" y="171450"/>
                </a:cubicBezTo>
                <a:cubicBezTo>
                  <a:pt x="1697311" y="178326"/>
                  <a:pt x="1683434" y="191746"/>
                  <a:pt x="1666875" y="200025"/>
                </a:cubicBezTo>
                <a:cubicBezTo>
                  <a:pt x="1657895" y="204515"/>
                  <a:pt x="1647280" y="205060"/>
                  <a:pt x="1638300" y="209550"/>
                </a:cubicBezTo>
                <a:cubicBezTo>
                  <a:pt x="1628061" y="214670"/>
                  <a:pt x="1619664" y="222920"/>
                  <a:pt x="1609725" y="228600"/>
                </a:cubicBezTo>
                <a:cubicBezTo>
                  <a:pt x="1470982" y="307882"/>
                  <a:pt x="1649911" y="203745"/>
                  <a:pt x="1543050" y="257175"/>
                </a:cubicBezTo>
                <a:cubicBezTo>
                  <a:pt x="1532811" y="262295"/>
                  <a:pt x="1524525" y="270743"/>
                  <a:pt x="1514475" y="276225"/>
                </a:cubicBezTo>
                <a:cubicBezTo>
                  <a:pt x="1489544" y="289823"/>
                  <a:pt x="1458355" y="294245"/>
                  <a:pt x="1438275" y="314325"/>
                </a:cubicBezTo>
                <a:cubicBezTo>
                  <a:pt x="1428750" y="323850"/>
                  <a:pt x="1418324" y="332552"/>
                  <a:pt x="1409700" y="342900"/>
                </a:cubicBezTo>
                <a:cubicBezTo>
                  <a:pt x="1389630" y="366984"/>
                  <a:pt x="1359223" y="430992"/>
                  <a:pt x="1352550" y="447675"/>
                </a:cubicBezTo>
                <a:cubicBezTo>
                  <a:pt x="1346200" y="463550"/>
                  <a:pt x="1341803" y="480354"/>
                  <a:pt x="1333500" y="495300"/>
                </a:cubicBezTo>
                <a:cubicBezTo>
                  <a:pt x="1325790" y="509177"/>
                  <a:pt x="1313731" y="520191"/>
                  <a:pt x="1304925" y="533400"/>
                </a:cubicBezTo>
                <a:cubicBezTo>
                  <a:pt x="1298729" y="542694"/>
                  <a:pt x="1269140" y="595393"/>
                  <a:pt x="1257300" y="609600"/>
                </a:cubicBezTo>
                <a:cubicBezTo>
                  <a:pt x="1235790" y="635412"/>
                  <a:pt x="1169931" y="689523"/>
                  <a:pt x="1152525" y="695325"/>
                </a:cubicBezTo>
                <a:cubicBezTo>
                  <a:pt x="1123950" y="704850"/>
                  <a:pt x="1096511" y="718948"/>
                  <a:pt x="1066800" y="723900"/>
                </a:cubicBezTo>
                <a:cubicBezTo>
                  <a:pt x="993681" y="736087"/>
                  <a:pt x="1028588" y="729637"/>
                  <a:pt x="962025" y="742950"/>
                </a:cubicBezTo>
                <a:cubicBezTo>
                  <a:pt x="886914" y="780505"/>
                  <a:pt x="925081" y="764790"/>
                  <a:pt x="847725" y="790575"/>
                </a:cubicBezTo>
                <a:lnTo>
                  <a:pt x="819150" y="800100"/>
                </a:lnTo>
                <a:cubicBezTo>
                  <a:pt x="809625" y="803275"/>
                  <a:pt x="798929" y="804056"/>
                  <a:pt x="790575" y="809625"/>
                </a:cubicBezTo>
                <a:cubicBezTo>
                  <a:pt x="781050" y="815975"/>
                  <a:pt x="772239" y="823555"/>
                  <a:pt x="762000" y="828675"/>
                </a:cubicBezTo>
                <a:cubicBezTo>
                  <a:pt x="742474" y="838438"/>
                  <a:pt x="703914" y="844102"/>
                  <a:pt x="685800" y="847725"/>
                </a:cubicBezTo>
                <a:cubicBezTo>
                  <a:pt x="603908" y="902320"/>
                  <a:pt x="707520" y="836865"/>
                  <a:pt x="628650" y="876300"/>
                </a:cubicBezTo>
                <a:cubicBezTo>
                  <a:pt x="612091" y="884579"/>
                  <a:pt x="596724" y="895063"/>
                  <a:pt x="581025" y="904875"/>
                </a:cubicBezTo>
                <a:cubicBezTo>
                  <a:pt x="512868" y="947473"/>
                  <a:pt x="598181" y="896613"/>
                  <a:pt x="514350" y="952500"/>
                </a:cubicBezTo>
                <a:cubicBezTo>
                  <a:pt x="498946" y="962769"/>
                  <a:pt x="482600" y="971550"/>
                  <a:pt x="466725" y="981075"/>
                </a:cubicBezTo>
                <a:cubicBezTo>
                  <a:pt x="457200" y="993775"/>
                  <a:pt x="451068" y="1009948"/>
                  <a:pt x="438150" y="1019175"/>
                </a:cubicBezTo>
                <a:cubicBezTo>
                  <a:pt x="427498" y="1026784"/>
                  <a:pt x="412082" y="1023543"/>
                  <a:pt x="400050" y="1028700"/>
                </a:cubicBezTo>
                <a:cubicBezTo>
                  <a:pt x="389528" y="1033209"/>
                  <a:pt x="380269" y="1040421"/>
                  <a:pt x="371475" y="1047750"/>
                </a:cubicBezTo>
                <a:cubicBezTo>
                  <a:pt x="270010" y="1132304"/>
                  <a:pt x="404717" y="1035632"/>
                  <a:pt x="314325" y="1085850"/>
                </a:cubicBezTo>
                <a:cubicBezTo>
                  <a:pt x="294311" y="1096969"/>
                  <a:pt x="279387" y="1118397"/>
                  <a:pt x="257175" y="1123950"/>
                </a:cubicBezTo>
                <a:cubicBezTo>
                  <a:pt x="148230" y="1151186"/>
                  <a:pt x="232166" y="1133475"/>
                  <a:pt x="0" y="1133475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60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이번 장에서 학습할 내용</a:t>
            </a:r>
          </a:p>
        </p:txBody>
      </p:sp>
      <p:grpSp>
        <p:nvGrpSpPr>
          <p:cNvPr id="734211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73421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2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2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734222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lang="ko-KR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반복의 개념 이해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변수의 속성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전역</a:t>
            </a: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지역 변수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자동 변수와 정적 변수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재귀 호출</a:t>
            </a:r>
          </a:p>
        </p:txBody>
      </p:sp>
      <p:grpSp>
        <p:nvGrpSpPr>
          <p:cNvPr id="734223" name="Group 15"/>
          <p:cNvGrpSpPr>
            <a:grpSpLocks/>
          </p:cNvGrpSpPr>
          <p:nvPr/>
        </p:nvGrpSpPr>
        <p:grpSpPr bwMode="auto">
          <a:xfrm>
            <a:off x="4731748" y="4038682"/>
            <a:ext cx="1589088" cy="1616075"/>
            <a:chOff x="3208" y="1586"/>
            <a:chExt cx="1395" cy="1617"/>
          </a:xfrm>
        </p:grpSpPr>
        <p:sp>
          <p:nvSpPr>
            <p:cNvPr id="734224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5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6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7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8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9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0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1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2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3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4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5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6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7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8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9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0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1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2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3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4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5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6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7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8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9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0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1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2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3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4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5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6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34257" name="AutoShape 49"/>
          <p:cNvSpPr>
            <a:spLocks noChangeArrowheads="1"/>
          </p:cNvSpPr>
          <p:nvPr/>
        </p:nvSpPr>
        <p:spPr bwMode="auto">
          <a:xfrm>
            <a:off x="5744116" y="1145054"/>
            <a:ext cx="3241902" cy="2841625"/>
          </a:xfrm>
          <a:prstGeom prst="wedgeEllipseCallout">
            <a:avLst>
              <a:gd name="adj1" fmla="val -39808"/>
              <a:gd name="adj2" fmla="val 50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이번 장에서는 함수와 변수와의 관계를 집중적으로 살펴볼 것이다</a:t>
            </a:r>
            <a:r>
              <a:rPr lang="en-US" altLang="ko-KR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또한 함수가 자기 자신을 호출하는 재귀 호출에 대하여 </a:t>
            </a:r>
            <a:r>
              <a:rPr lang="ko-KR" altLang="en-US" smtClean="0">
                <a:solidFill>
                  <a:srgbClr val="FF0000"/>
                </a:solidFill>
                <a:latin typeface="+mj-ea"/>
                <a:ea typeface="+mj-ea"/>
              </a:rPr>
              <a:t>살펴본다</a:t>
            </a:r>
            <a:r>
              <a:rPr lang="en-US" altLang="ko-KR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3425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238500"/>
          </a:xfrm>
        </p:spPr>
        <p:txBody>
          <a:bodyPr/>
          <a:lstStyle/>
          <a:p>
            <a:pPr lvl="0"/>
            <a:r>
              <a:rPr lang="ko-KR" altLang="en-US" dirty="0"/>
              <a:t>변수의 범위는 대개 무엇으로 결정되는가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변수의 범위에는 몇 가지의 종류가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 smtClean="0"/>
              <a:t>지역 </a:t>
            </a:r>
            <a:r>
              <a:rPr lang="ko-KR" altLang="en-US" dirty="0"/>
              <a:t>변수를 블록의 중간에서 정의할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 smtClean="0"/>
              <a:t>지역 </a:t>
            </a:r>
            <a:r>
              <a:rPr lang="ko-KR" altLang="en-US" dirty="0"/>
              <a:t>변수가 선언된 블록이 종료되면 지역 변수는 어떻게 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지역 변수의 초기값은 얼마인가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 smtClean="0"/>
              <a:t>전역 </a:t>
            </a:r>
            <a:r>
              <a:rPr lang="ko-KR" altLang="en-US" dirty="0"/>
              <a:t>변수는 어디에 선언되는가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전역 변수의 생존 기간과 초기값은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똑같은 이름의 전역 변수와 지역 변수가 동시에 존재하면 어떻게 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9434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046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1135063"/>
            <a:ext cx="7667625" cy="4992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/>
              <a:t>정적 할당</a:t>
            </a:r>
            <a:r>
              <a:rPr lang="en-US" altLang="ko-KR" sz="1800" dirty="0"/>
              <a:t>(static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프로그램 실행 시간 동안 계속 유지</a:t>
            </a:r>
          </a:p>
          <a:p>
            <a:pPr lvl="1">
              <a:lnSpc>
                <a:spcPct val="90000"/>
              </a:lnSpc>
            </a:pPr>
            <a:endParaRPr lang="ko-KR" altLang="en-US" sz="180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자동 할당</a:t>
            </a:r>
            <a:r>
              <a:rPr lang="en-US" altLang="ko-KR" sz="1800" dirty="0"/>
              <a:t>(automatic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블록에 </a:t>
            </a:r>
            <a:r>
              <a:rPr lang="ko-KR" altLang="en-US" sz="1800" dirty="0" err="1"/>
              <a:t>들어갈때</a:t>
            </a:r>
            <a:r>
              <a:rPr lang="ko-KR" altLang="en-US" sz="1800" dirty="0"/>
              <a:t> 생성</a:t>
            </a:r>
            <a:r>
              <a:rPr lang="en-US" altLang="ko-KR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블록에서 </a:t>
            </a:r>
            <a:r>
              <a:rPr lang="ko-KR" altLang="en-US" sz="1800" dirty="0" err="1"/>
              <a:t>나올때</a:t>
            </a:r>
            <a:r>
              <a:rPr lang="ko-KR" altLang="en-US" sz="1800" dirty="0"/>
              <a:t> 소멸 </a:t>
            </a:r>
          </a:p>
          <a:p>
            <a:pPr lvl="1">
              <a:lnSpc>
                <a:spcPct val="90000"/>
              </a:lnSpc>
            </a:pPr>
            <a:endParaRPr lang="ko-KR" altLang="en-US" sz="1800" dirty="0"/>
          </a:p>
          <a:p>
            <a:pPr lvl="1">
              <a:lnSpc>
                <a:spcPct val="90000"/>
              </a:lnSpc>
            </a:pPr>
            <a:endParaRPr lang="ko-KR" altLang="en-US" sz="1800" dirty="0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생존 기간</a:t>
            </a:r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3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70" y="2998788"/>
            <a:ext cx="460001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1135063"/>
            <a:ext cx="7667625" cy="4992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 smtClean="0">
                <a:latin typeface="Trebuchet MS" pitchFamily="34" charset="0"/>
              </a:rPr>
              <a:t>생존 </a:t>
            </a:r>
            <a:r>
              <a:rPr lang="ko-KR" altLang="en-US" sz="1800" dirty="0">
                <a:latin typeface="Trebuchet MS" pitchFamily="34" charset="0"/>
              </a:rPr>
              <a:t>기간을 결정하는 요인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변수가 선언된 위치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저장 유형 지정자</a:t>
            </a:r>
          </a:p>
          <a:p>
            <a:pPr lvl="1">
              <a:lnSpc>
                <a:spcPct val="90000"/>
              </a:lnSpc>
            </a:pPr>
            <a:endParaRPr lang="ko-KR" altLang="en-US" sz="1800" dirty="0">
              <a:latin typeface="Trebuchet MS" pitchFamily="34" charset="0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저장 유형 지정자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auto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register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static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extern</a:t>
            </a:r>
          </a:p>
          <a:p>
            <a:pPr lvl="1">
              <a:lnSpc>
                <a:spcPct val="90000"/>
              </a:lnSpc>
            </a:pPr>
            <a:endParaRPr lang="ko-KR" altLang="en-US" sz="1800" dirty="0">
              <a:latin typeface="Trebuchet MS" pitchFamily="34" charset="0"/>
            </a:endParaRPr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생존 기간</a:t>
            </a:r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49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auto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1206500"/>
          </a:xfrm>
        </p:spPr>
        <p:txBody>
          <a:bodyPr/>
          <a:lstStyle/>
          <a:p>
            <a:r>
              <a:rPr lang="ko-KR" altLang="en-US">
                <a:latin typeface="Arial"/>
              </a:rPr>
              <a:t> </a:t>
            </a:r>
            <a:r>
              <a:rPr lang="ko-KR" altLang="en-US"/>
              <a:t>변수를 선언한 위치에서 자동으로 만들어지고 블록을 벗어나게 되며 자동으로 소멸되는 저장 유형을 지정</a:t>
            </a:r>
          </a:p>
          <a:p>
            <a:r>
              <a:rPr lang="ko-KR" altLang="en-US"/>
              <a:t>지역 변수는 </a:t>
            </a:r>
            <a:r>
              <a:rPr lang="en-US" altLang="ko-KR"/>
              <a:t>auto</a:t>
            </a:r>
            <a:r>
              <a:rPr lang="ko-KR" altLang="en-US"/>
              <a:t>가 생략되어도 자동 변수가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222375" y="2703513"/>
            <a:ext cx="7494588" cy="2289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auto 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i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en-US" altLang="ko-KR">
              <a:solidFill>
                <a:srgbClr val="000000"/>
              </a:solidFill>
              <a:latin typeface="Comic Sans MS" pitchFamily="66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한컴바탕" pitchFamily="18" charset="2"/>
                <a:cs typeface="한컴바탕" pitchFamily="18" charset="2"/>
              </a:rPr>
              <a:t/>
            </a:r>
            <a:b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한컴바탕" pitchFamily="18" charset="2"/>
                <a:cs typeface="한컴바탕" pitchFamily="18" charset="2"/>
              </a:rPr>
            </a:br>
            <a:endParaRPr kumimoji="1" lang="ko-KR" altLang="en-US">
              <a:solidFill>
                <a:srgbClr val="000000"/>
              </a:solidFill>
              <a:latin typeface="Comic Sans MS" pitchFamily="66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5622925" y="3070225"/>
            <a:ext cx="2863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전부 자동 변수로서 함수가 시작되면 생성되고 끝나면 소멸된다</a:t>
            </a:r>
            <a:r>
              <a:rPr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699398" name="AutoShape 6"/>
          <p:cNvSpPr>
            <a:spLocks/>
          </p:cNvSpPr>
          <p:nvPr/>
        </p:nvSpPr>
        <p:spPr bwMode="auto">
          <a:xfrm>
            <a:off x="1406525" y="3267075"/>
            <a:ext cx="2055813" cy="727075"/>
          </a:xfrm>
          <a:prstGeom prst="borderCallout2">
            <a:avLst>
              <a:gd name="adj1" fmla="val 15722"/>
              <a:gd name="adj2" fmla="val 103708"/>
              <a:gd name="adj3" fmla="val 15722"/>
              <a:gd name="adj4" fmla="val 152431"/>
              <a:gd name="adj5" fmla="val 63102"/>
              <a:gd name="adj6" fmla="val 204014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093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static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1306513" y="1130300"/>
            <a:ext cx="7597775" cy="54498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sub(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0;i &lt; 3;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        sub();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sub(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auto_count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static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static_count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auto_count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static_count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auto_count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auto_count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static_count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=%d\n"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static_count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5949950" y="1112838"/>
            <a:ext cx="2962275" cy="161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 err="1">
                <a:ea typeface="굴림" pitchFamily="50" charset="-127"/>
              </a:rPr>
              <a:t>auto_count</a:t>
            </a:r>
            <a:r>
              <a:rPr lang="en-US" altLang="ko-KR" sz="1600" dirty="0">
                <a:ea typeface="굴림" pitchFamily="50" charset="-127"/>
              </a:rPr>
              <a:t>=1 </a:t>
            </a:r>
          </a:p>
          <a:p>
            <a:r>
              <a:rPr lang="en-US" altLang="ko-KR" sz="1600" dirty="0" err="1">
                <a:ea typeface="굴림" pitchFamily="50" charset="-127"/>
              </a:rPr>
              <a:t>static_count</a:t>
            </a:r>
            <a:r>
              <a:rPr lang="en-US" altLang="ko-KR" sz="1600" dirty="0">
                <a:ea typeface="굴림" pitchFamily="50" charset="-127"/>
              </a:rPr>
              <a:t>=1 </a:t>
            </a:r>
          </a:p>
          <a:p>
            <a:r>
              <a:rPr lang="en-US" altLang="ko-KR" sz="1600" dirty="0" err="1">
                <a:ea typeface="굴림" pitchFamily="50" charset="-127"/>
              </a:rPr>
              <a:t>auto_count</a:t>
            </a:r>
            <a:r>
              <a:rPr lang="en-US" altLang="ko-KR" sz="1600" dirty="0">
                <a:ea typeface="굴림" pitchFamily="50" charset="-127"/>
              </a:rPr>
              <a:t>=1 </a:t>
            </a:r>
          </a:p>
          <a:p>
            <a:r>
              <a:rPr lang="en-US" altLang="ko-KR" sz="1600" dirty="0" err="1">
                <a:ea typeface="굴림" pitchFamily="50" charset="-127"/>
              </a:rPr>
              <a:t>static_count</a:t>
            </a:r>
            <a:r>
              <a:rPr lang="en-US" altLang="ko-KR" sz="1600" dirty="0">
                <a:ea typeface="굴림" pitchFamily="50" charset="-127"/>
              </a:rPr>
              <a:t>=2 </a:t>
            </a:r>
          </a:p>
          <a:p>
            <a:r>
              <a:rPr lang="en-US" altLang="ko-KR" sz="1600" dirty="0" err="1">
                <a:ea typeface="굴림" pitchFamily="50" charset="-127"/>
              </a:rPr>
              <a:t>auto_count</a:t>
            </a:r>
            <a:r>
              <a:rPr lang="en-US" altLang="ko-KR" sz="1600" dirty="0">
                <a:ea typeface="굴림" pitchFamily="50" charset="-127"/>
              </a:rPr>
              <a:t>=1 </a:t>
            </a:r>
          </a:p>
          <a:p>
            <a:r>
              <a:rPr lang="en-US" altLang="ko-KR" sz="1600" dirty="0" err="1">
                <a:ea typeface="굴림" pitchFamily="50" charset="-127"/>
              </a:rPr>
              <a:t>static_count</a:t>
            </a:r>
            <a:r>
              <a:rPr lang="en-US" altLang="ko-KR" sz="1600" dirty="0">
                <a:ea typeface="굴림" pitchFamily="50" charset="-127"/>
              </a:rPr>
              <a:t>=3 </a:t>
            </a:r>
          </a:p>
        </p:txBody>
      </p:sp>
      <p:sp>
        <p:nvSpPr>
          <p:cNvPr id="700425" name="Text Box 9"/>
          <p:cNvSpPr txBox="1">
            <a:spLocks noChangeArrowheads="1"/>
          </p:cNvSpPr>
          <p:nvPr/>
        </p:nvSpPr>
        <p:spPr bwMode="auto">
          <a:xfrm>
            <a:off x="3624263" y="3405188"/>
            <a:ext cx="153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자동 지역 변수</a:t>
            </a:r>
          </a:p>
        </p:txBody>
      </p:sp>
      <p:sp>
        <p:nvSpPr>
          <p:cNvPr id="700428" name="Text Box 12"/>
          <p:cNvSpPr txBox="1">
            <a:spLocks noChangeArrowheads="1"/>
          </p:cNvSpPr>
          <p:nvPr/>
        </p:nvSpPr>
        <p:spPr bwMode="auto">
          <a:xfrm>
            <a:off x="5513388" y="3130550"/>
            <a:ext cx="2014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정적 지역 변수로서 </a:t>
            </a:r>
          </a:p>
        </p:txBody>
      </p:sp>
      <p:grpSp>
        <p:nvGrpSpPr>
          <p:cNvPr id="700437" name="Group 21"/>
          <p:cNvGrpSpPr>
            <a:grpSpLocks/>
          </p:cNvGrpSpPr>
          <p:nvPr/>
        </p:nvGrpSpPr>
        <p:grpSpPr bwMode="auto">
          <a:xfrm>
            <a:off x="5294313" y="992188"/>
            <a:ext cx="487362" cy="1012825"/>
            <a:chOff x="-91" y="1749"/>
            <a:chExt cx="552" cy="832"/>
          </a:xfrm>
        </p:grpSpPr>
        <p:sp>
          <p:nvSpPr>
            <p:cNvPr id="700438" name="Freeform 22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39" name="Freeform 23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0" name="Freeform 24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1" name="Freeform 25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2" name="Freeform 26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3" name="Freeform 27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4" name="Freeform 28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5" name="Freeform 29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6" name="Freeform 30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7" name="Freeform 31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8" name="Freeform 32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49" name="Freeform 33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50" name="Freeform 34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51" name="Freeform 35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52" name="Freeform 36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53" name="Freeform 37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0454" name="Freeform 38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0455" name="Rectangle 39"/>
          <p:cNvSpPr>
            <a:spLocks noChangeArrowheads="1"/>
          </p:cNvSpPr>
          <p:nvPr/>
        </p:nvSpPr>
        <p:spPr bwMode="auto">
          <a:xfrm>
            <a:off x="5522913" y="3376613"/>
            <a:ext cx="2924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static</a:t>
            </a:r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을 붙이면 지역 변수가 정적 변수로 된다</a:t>
            </a: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4524375" y="3457575"/>
            <a:ext cx="1104900" cy="1371852"/>
          </a:xfrm>
          <a:custGeom>
            <a:avLst/>
            <a:gdLst>
              <a:gd name="connsiteX0" fmla="*/ 1104900 w 1104900"/>
              <a:gd name="connsiteY0" fmla="*/ 0 h 1371852"/>
              <a:gd name="connsiteX1" fmla="*/ 1047750 w 1104900"/>
              <a:gd name="connsiteY1" fmla="*/ 66675 h 1371852"/>
              <a:gd name="connsiteX2" fmla="*/ 962025 w 1104900"/>
              <a:gd name="connsiteY2" fmla="*/ 133350 h 1371852"/>
              <a:gd name="connsiteX3" fmla="*/ 895350 w 1104900"/>
              <a:gd name="connsiteY3" fmla="*/ 180975 h 1371852"/>
              <a:gd name="connsiteX4" fmla="*/ 847725 w 1104900"/>
              <a:gd name="connsiteY4" fmla="*/ 238125 h 1371852"/>
              <a:gd name="connsiteX5" fmla="*/ 819150 w 1104900"/>
              <a:gd name="connsiteY5" fmla="*/ 276225 h 1371852"/>
              <a:gd name="connsiteX6" fmla="*/ 781050 w 1104900"/>
              <a:gd name="connsiteY6" fmla="*/ 295275 h 1371852"/>
              <a:gd name="connsiteX7" fmla="*/ 752475 w 1104900"/>
              <a:gd name="connsiteY7" fmla="*/ 381000 h 1371852"/>
              <a:gd name="connsiteX8" fmla="*/ 742950 w 1104900"/>
              <a:gd name="connsiteY8" fmla="*/ 409575 h 1371852"/>
              <a:gd name="connsiteX9" fmla="*/ 762000 w 1104900"/>
              <a:gd name="connsiteY9" fmla="*/ 590550 h 1371852"/>
              <a:gd name="connsiteX10" fmla="*/ 771525 w 1104900"/>
              <a:gd name="connsiteY10" fmla="*/ 628650 h 1371852"/>
              <a:gd name="connsiteX11" fmla="*/ 800100 w 1104900"/>
              <a:gd name="connsiteY11" fmla="*/ 657225 h 1371852"/>
              <a:gd name="connsiteX12" fmla="*/ 876300 w 1104900"/>
              <a:gd name="connsiteY12" fmla="*/ 800100 h 1371852"/>
              <a:gd name="connsiteX13" fmla="*/ 904875 w 1104900"/>
              <a:gd name="connsiteY13" fmla="*/ 828675 h 1371852"/>
              <a:gd name="connsiteX14" fmla="*/ 933450 w 1104900"/>
              <a:gd name="connsiteY14" fmla="*/ 866775 h 1371852"/>
              <a:gd name="connsiteX15" fmla="*/ 962025 w 1104900"/>
              <a:gd name="connsiteY15" fmla="*/ 923925 h 1371852"/>
              <a:gd name="connsiteX16" fmla="*/ 990600 w 1104900"/>
              <a:gd name="connsiteY16" fmla="*/ 981075 h 1371852"/>
              <a:gd name="connsiteX17" fmla="*/ 952500 w 1104900"/>
              <a:gd name="connsiteY17" fmla="*/ 1038225 h 1371852"/>
              <a:gd name="connsiteX18" fmla="*/ 904875 w 1104900"/>
              <a:gd name="connsiteY18" fmla="*/ 1095375 h 1371852"/>
              <a:gd name="connsiteX19" fmla="*/ 866775 w 1104900"/>
              <a:gd name="connsiteY19" fmla="*/ 1114425 h 1371852"/>
              <a:gd name="connsiteX20" fmla="*/ 819150 w 1104900"/>
              <a:gd name="connsiteY20" fmla="*/ 1162050 h 1371852"/>
              <a:gd name="connsiteX21" fmla="*/ 771525 w 1104900"/>
              <a:gd name="connsiteY21" fmla="*/ 1181100 h 1371852"/>
              <a:gd name="connsiteX22" fmla="*/ 695325 w 1104900"/>
              <a:gd name="connsiteY22" fmla="*/ 1209675 h 1371852"/>
              <a:gd name="connsiteX23" fmla="*/ 638175 w 1104900"/>
              <a:gd name="connsiteY23" fmla="*/ 1238250 h 1371852"/>
              <a:gd name="connsiteX24" fmla="*/ 600075 w 1104900"/>
              <a:gd name="connsiteY24" fmla="*/ 1247775 h 1371852"/>
              <a:gd name="connsiteX25" fmla="*/ 447675 w 1104900"/>
              <a:gd name="connsiteY25" fmla="*/ 1304925 h 1371852"/>
              <a:gd name="connsiteX26" fmla="*/ 361950 w 1104900"/>
              <a:gd name="connsiteY26" fmla="*/ 1323975 h 1371852"/>
              <a:gd name="connsiteX27" fmla="*/ 228600 w 1104900"/>
              <a:gd name="connsiteY27" fmla="*/ 1352550 h 1371852"/>
              <a:gd name="connsiteX28" fmla="*/ 123825 w 1104900"/>
              <a:gd name="connsiteY28" fmla="*/ 1362075 h 1371852"/>
              <a:gd name="connsiteX29" fmla="*/ 0 w 1104900"/>
              <a:gd name="connsiteY29" fmla="*/ 1371600 h 13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04900" h="1371852">
                <a:moveTo>
                  <a:pt x="1104900" y="0"/>
                </a:moveTo>
                <a:cubicBezTo>
                  <a:pt x="1085850" y="22225"/>
                  <a:pt x="1069149" y="46702"/>
                  <a:pt x="1047750" y="66675"/>
                </a:cubicBezTo>
                <a:cubicBezTo>
                  <a:pt x="1021285" y="91375"/>
                  <a:pt x="992146" y="113270"/>
                  <a:pt x="962025" y="133350"/>
                </a:cubicBezTo>
                <a:cubicBezTo>
                  <a:pt x="945800" y="144167"/>
                  <a:pt x="907165" y="169160"/>
                  <a:pt x="895350" y="180975"/>
                </a:cubicBezTo>
                <a:cubicBezTo>
                  <a:pt x="877815" y="198510"/>
                  <a:pt x="863216" y="218761"/>
                  <a:pt x="847725" y="238125"/>
                </a:cubicBezTo>
                <a:cubicBezTo>
                  <a:pt x="837808" y="250521"/>
                  <a:pt x="831203" y="265894"/>
                  <a:pt x="819150" y="276225"/>
                </a:cubicBezTo>
                <a:cubicBezTo>
                  <a:pt x="808369" y="285466"/>
                  <a:pt x="793750" y="288925"/>
                  <a:pt x="781050" y="295275"/>
                </a:cubicBezTo>
                <a:lnTo>
                  <a:pt x="752475" y="381000"/>
                </a:lnTo>
                <a:lnTo>
                  <a:pt x="742950" y="409575"/>
                </a:lnTo>
                <a:cubicBezTo>
                  <a:pt x="758297" y="655122"/>
                  <a:pt x="735354" y="497291"/>
                  <a:pt x="762000" y="590550"/>
                </a:cubicBezTo>
                <a:cubicBezTo>
                  <a:pt x="765596" y="603137"/>
                  <a:pt x="765030" y="617284"/>
                  <a:pt x="771525" y="628650"/>
                </a:cubicBezTo>
                <a:cubicBezTo>
                  <a:pt x="778208" y="640346"/>
                  <a:pt x="793040" y="645753"/>
                  <a:pt x="800100" y="657225"/>
                </a:cubicBezTo>
                <a:cubicBezTo>
                  <a:pt x="825243" y="698083"/>
                  <a:pt x="845505" y="759040"/>
                  <a:pt x="876300" y="800100"/>
                </a:cubicBezTo>
                <a:cubicBezTo>
                  <a:pt x="884382" y="810876"/>
                  <a:pt x="896109" y="818448"/>
                  <a:pt x="904875" y="828675"/>
                </a:cubicBezTo>
                <a:cubicBezTo>
                  <a:pt x="915206" y="840728"/>
                  <a:pt x="923925" y="854075"/>
                  <a:pt x="933450" y="866775"/>
                </a:cubicBezTo>
                <a:cubicBezTo>
                  <a:pt x="957391" y="938599"/>
                  <a:pt x="925096" y="850067"/>
                  <a:pt x="962025" y="923925"/>
                </a:cubicBezTo>
                <a:cubicBezTo>
                  <a:pt x="1001460" y="1002795"/>
                  <a:pt x="936005" y="899183"/>
                  <a:pt x="990600" y="981075"/>
                </a:cubicBezTo>
                <a:cubicBezTo>
                  <a:pt x="973861" y="1031293"/>
                  <a:pt x="992138" y="990659"/>
                  <a:pt x="952500" y="1038225"/>
                </a:cubicBezTo>
                <a:cubicBezTo>
                  <a:pt x="927928" y="1067711"/>
                  <a:pt x="939250" y="1070821"/>
                  <a:pt x="904875" y="1095375"/>
                </a:cubicBezTo>
                <a:cubicBezTo>
                  <a:pt x="893321" y="1103628"/>
                  <a:pt x="877983" y="1105708"/>
                  <a:pt x="866775" y="1114425"/>
                </a:cubicBezTo>
                <a:cubicBezTo>
                  <a:pt x="849054" y="1128208"/>
                  <a:pt x="837542" y="1149175"/>
                  <a:pt x="819150" y="1162050"/>
                </a:cubicBezTo>
                <a:cubicBezTo>
                  <a:pt x="805143" y="1171855"/>
                  <a:pt x="787534" y="1175097"/>
                  <a:pt x="771525" y="1181100"/>
                </a:cubicBezTo>
                <a:cubicBezTo>
                  <a:pt x="726196" y="1198098"/>
                  <a:pt x="753181" y="1183377"/>
                  <a:pt x="695325" y="1209675"/>
                </a:cubicBezTo>
                <a:cubicBezTo>
                  <a:pt x="675936" y="1218488"/>
                  <a:pt x="657950" y="1230340"/>
                  <a:pt x="638175" y="1238250"/>
                </a:cubicBezTo>
                <a:cubicBezTo>
                  <a:pt x="626020" y="1243112"/>
                  <a:pt x="612403" y="1243372"/>
                  <a:pt x="600075" y="1247775"/>
                </a:cubicBezTo>
                <a:cubicBezTo>
                  <a:pt x="559287" y="1262342"/>
                  <a:pt x="494337" y="1293260"/>
                  <a:pt x="447675" y="1304925"/>
                </a:cubicBezTo>
                <a:cubicBezTo>
                  <a:pt x="354757" y="1328154"/>
                  <a:pt x="470781" y="1299790"/>
                  <a:pt x="361950" y="1323975"/>
                </a:cubicBezTo>
                <a:cubicBezTo>
                  <a:pt x="314038" y="1334622"/>
                  <a:pt x="283261" y="1347581"/>
                  <a:pt x="228600" y="1352550"/>
                </a:cubicBezTo>
                <a:cubicBezTo>
                  <a:pt x="193675" y="1355725"/>
                  <a:pt x="158680" y="1358202"/>
                  <a:pt x="123825" y="1362075"/>
                </a:cubicBezTo>
                <a:cubicBezTo>
                  <a:pt x="13853" y="1374294"/>
                  <a:pt x="100337" y="1371600"/>
                  <a:pt x="0" y="13716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자유형 36"/>
          <p:cNvSpPr/>
          <p:nvPr/>
        </p:nvSpPr>
        <p:spPr bwMode="auto">
          <a:xfrm>
            <a:off x="3505199" y="3609975"/>
            <a:ext cx="295275" cy="762000"/>
          </a:xfrm>
          <a:custGeom>
            <a:avLst/>
            <a:gdLst>
              <a:gd name="connsiteX0" fmla="*/ 1104900 w 1104900"/>
              <a:gd name="connsiteY0" fmla="*/ 0 h 1371852"/>
              <a:gd name="connsiteX1" fmla="*/ 1047750 w 1104900"/>
              <a:gd name="connsiteY1" fmla="*/ 66675 h 1371852"/>
              <a:gd name="connsiteX2" fmla="*/ 962025 w 1104900"/>
              <a:gd name="connsiteY2" fmla="*/ 133350 h 1371852"/>
              <a:gd name="connsiteX3" fmla="*/ 895350 w 1104900"/>
              <a:gd name="connsiteY3" fmla="*/ 180975 h 1371852"/>
              <a:gd name="connsiteX4" fmla="*/ 847725 w 1104900"/>
              <a:gd name="connsiteY4" fmla="*/ 238125 h 1371852"/>
              <a:gd name="connsiteX5" fmla="*/ 819150 w 1104900"/>
              <a:gd name="connsiteY5" fmla="*/ 276225 h 1371852"/>
              <a:gd name="connsiteX6" fmla="*/ 781050 w 1104900"/>
              <a:gd name="connsiteY6" fmla="*/ 295275 h 1371852"/>
              <a:gd name="connsiteX7" fmla="*/ 752475 w 1104900"/>
              <a:gd name="connsiteY7" fmla="*/ 381000 h 1371852"/>
              <a:gd name="connsiteX8" fmla="*/ 742950 w 1104900"/>
              <a:gd name="connsiteY8" fmla="*/ 409575 h 1371852"/>
              <a:gd name="connsiteX9" fmla="*/ 762000 w 1104900"/>
              <a:gd name="connsiteY9" fmla="*/ 590550 h 1371852"/>
              <a:gd name="connsiteX10" fmla="*/ 771525 w 1104900"/>
              <a:gd name="connsiteY10" fmla="*/ 628650 h 1371852"/>
              <a:gd name="connsiteX11" fmla="*/ 800100 w 1104900"/>
              <a:gd name="connsiteY11" fmla="*/ 657225 h 1371852"/>
              <a:gd name="connsiteX12" fmla="*/ 876300 w 1104900"/>
              <a:gd name="connsiteY12" fmla="*/ 800100 h 1371852"/>
              <a:gd name="connsiteX13" fmla="*/ 904875 w 1104900"/>
              <a:gd name="connsiteY13" fmla="*/ 828675 h 1371852"/>
              <a:gd name="connsiteX14" fmla="*/ 933450 w 1104900"/>
              <a:gd name="connsiteY14" fmla="*/ 866775 h 1371852"/>
              <a:gd name="connsiteX15" fmla="*/ 962025 w 1104900"/>
              <a:gd name="connsiteY15" fmla="*/ 923925 h 1371852"/>
              <a:gd name="connsiteX16" fmla="*/ 990600 w 1104900"/>
              <a:gd name="connsiteY16" fmla="*/ 981075 h 1371852"/>
              <a:gd name="connsiteX17" fmla="*/ 952500 w 1104900"/>
              <a:gd name="connsiteY17" fmla="*/ 1038225 h 1371852"/>
              <a:gd name="connsiteX18" fmla="*/ 904875 w 1104900"/>
              <a:gd name="connsiteY18" fmla="*/ 1095375 h 1371852"/>
              <a:gd name="connsiteX19" fmla="*/ 866775 w 1104900"/>
              <a:gd name="connsiteY19" fmla="*/ 1114425 h 1371852"/>
              <a:gd name="connsiteX20" fmla="*/ 819150 w 1104900"/>
              <a:gd name="connsiteY20" fmla="*/ 1162050 h 1371852"/>
              <a:gd name="connsiteX21" fmla="*/ 771525 w 1104900"/>
              <a:gd name="connsiteY21" fmla="*/ 1181100 h 1371852"/>
              <a:gd name="connsiteX22" fmla="*/ 695325 w 1104900"/>
              <a:gd name="connsiteY22" fmla="*/ 1209675 h 1371852"/>
              <a:gd name="connsiteX23" fmla="*/ 638175 w 1104900"/>
              <a:gd name="connsiteY23" fmla="*/ 1238250 h 1371852"/>
              <a:gd name="connsiteX24" fmla="*/ 600075 w 1104900"/>
              <a:gd name="connsiteY24" fmla="*/ 1247775 h 1371852"/>
              <a:gd name="connsiteX25" fmla="*/ 447675 w 1104900"/>
              <a:gd name="connsiteY25" fmla="*/ 1304925 h 1371852"/>
              <a:gd name="connsiteX26" fmla="*/ 361950 w 1104900"/>
              <a:gd name="connsiteY26" fmla="*/ 1323975 h 1371852"/>
              <a:gd name="connsiteX27" fmla="*/ 228600 w 1104900"/>
              <a:gd name="connsiteY27" fmla="*/ 1352550 h 1371852"/>
              <a:gd name="connsiteX28" fmla="*/ 123825 w 1104900"/>
              <a:gd name="connsiteY28" fmla="*/ 1362075 h 1371852"/>
              <a:gd name="connsiteX29" fmla="*/ 0 w 1104900"/>
              <a:gd name="connsiteY29" fmla="*/ 1371600 h 13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04900" h="1371852">
                <a:moveTo>
                  <a:pt x="1104900" y="0"/>
                </a:moveTo>
                <a:cubicBezTo>
                  <a:pt x="1085850" y="22225"/>
                  <a:pt x="1069149" y="46702"/>
                  <a:pt x="1047750" y="66675"/>
                </a:cubicBezTo>
                <a:cubicBezTo>
                  <a:pt x="1021285" y="91375"/>
                  <a:pt x="992146" y="113270"/>
                  <a:pt x="962025" y="133350"/>
                </a:cubicBezTo>
                <a:cubicBezTo>
                  <a:pt x="945800" y="144167"/>
                  <a:pt x="907165" y="169160"/>
                  <a:pt x="895350" y="180975"/>
                </a:cubicBezTo>
                <a:cubicBezTo>
                  <a:pt x="877815" y="198510"/>
                  <a:pt x="863216" y="218761"/>
                  <a:pt x="847725" y="238125"/>
                </a:cubicBezTo>
                <a:cubicBezTo>
                  <a:pt x="837808" y="250521"/>
                  <a:pt x="831203" y="265894"/>
                  <a:pt x="819150" y="276225"/>
                </a:cubicBezTo>
                <a:cubicBezTo>
                  <a:pt x="808369" y="285466"/>
                  <a:pt x="793750" y="288925"/>
                  <a:pt x="781050" y="295275"/>
                </a:cubicBezTo>
                <a:lnTo>
                  <a:pt x="752475" y="381000"/>
                </a:lnTo>
                <a:lnTo>
                  <a:pt x="742950" y="409575"/>
                </a:lnTo>
                <a:cubicBezTo>
                  <a:pt x="758297" y="655122"/>
                  <a:pt x="735354" y="497291"/>
                  <a:pt x="762000" y="590550"/>
                </a:cubicBezTo>
                <a:cubicBezTo>
                  <a:pt x="765596" y="603137"/>
                  <a:pt x="765030" y="617284"/>
                  <a:pt x="771525" y="628650"/>
                </a:cubicBezTo>
                <a:cubicBezTo>
                  <a:pt x="778208" y="640346"/>
                  <a:pt x="793040" y="645753"/>
                  <a:pt x="800100" y="657225"/>
                </a:cubicBezTo>
                <a:cubicBezTo>
                  <a:pt x="825243" y="698083"/>
                  <a:pt x="845505" y="759040"/>
                  <a:pt x="876300" y="800100"/>
                </a:cubicBezTo>
                <a:cubicBezTo>
                  <a:pt x="884382" y="810876"/>
                  <a:pt x="896109" y="818448"/>
                  <a:pt x="904875" y="828675"/>
                </a:cubicBezTo>
                <a:cubicBezTo>
                  <a:pt x="915206" y="840728"/>
                  <a:pt x="923925" y="854075"/>
                  <a:pt x="933450" y="866775"/>
                </a:cubicBezTo>
                <a:cubicBezTo>
                  <a:pt x="957391" y="938599"/>
                  <a:pt x="925096" y="850067"/>
                  <a:pt x="962025" y="923925"/>
                </a:cubicBezTo>
                <a:cubicBezTo>
                  <a:pt x="1001460" y="1002795"/>
                  <a:pt x="936005" y="899183"/>
                  <a:pt x="990600" y="981075"/>
                </a:cubicBezTo>
                <a:cubicBezTo>
                  <a:pt x="973861" y="1031293"/>
                  <a:pt x="992138" y="990659"/>
                  <a:pt x="952500" y="1038225"/>
                </a:cubicBezTo>
                <a:cubicBezTo>
                  <a:pt x="927928" y="1067711"/>
                  <a:pt x="939250" y="1070821"/>
                  <a:pt x="904875" y="1095375"/>
                </a:cubicBezTo>
                <a:cubicBezTo>
                  <a:pt x="893321" y="1103628"/>
                  <a:pt x="877983" y="1105708"/>
                  <a:pt x="866775" y="1114425"/>
                </a:cubicBezTo>
                <a:cubicBezTo>
                  <a:pt x="849054" y="1128208"/>
                  <a:pt x="837542" y="1149175"/>
                  <a:pt x="819150" y="1162050"/>
                </a:cubicBezTo>
                <a:cubicBezTo>
                  <a:pt x="805143" y="1171855"/>
                  <a:pt x="787534" y="1175097"/>
                  <a:pt x="771525" y="1181100"/>
                </a:cubicBezTo>
                <a:cubicBezTo>
                  <a:pt x="726196" y="1198098"/>
                  <a:pt x="753181" y="1183377"/>
                  <a:pt x="695325" y="1209675"/>
                </a:cubicBezTo>
                <a:cubicBezTo>
                  <a:pt x="675936" y="1218488"/>
                  <a:pt x="657950" y="1230340"/>
                  <a:pt x="638175" y="1238250"/>
                </a:cubicBezTo>
                <a:cubicBezTo>
                  <a:pt x="626020" y="1243112"/>
                  <a:pt x="612403" y="1243372"/>
                  <a:pt x="600075" y="1247775"/>
                </a:cubicBezTo>
                <a:cubicBezTo>
                  <a:pt x="559287" y="1262342"/>
                  <a:pt x="494337" y="1293260"/>
                  <a:pt x="447675" y="1304925"/>
                </a:cubicBezTo>
                <a:cubicBezTo>
                  <a:pt x="354757" y="1328154"/>
                  <a:pt x="470781" y="1299790"/>
                  <a:pt x="361950" y="1323975"/>
                </a:cubicBezTo>
                <a:cubicBezTo>
                  <a:pt x="314038" y="1334622"/>
                  <a:pt x="283261" y="1347581"/>
                  <a:pt x="228600" y="1352550"/>
                </a:cubicBezTo>
                <a:cubicBezTo>
                  <a:pt x="193675" y="1355725"/>
                  <a:pt x="158680" y="1358202"/>
                  <a:pt x="123825" y="1362075"/>
                </a:cubicBezTo>
                <a:cubicBezTo>
                  <a:pt x="13853" y="1374294"/>
                  <a:pt x="100337" y="1371600"/>
                  <a:pt x="0" y="13716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65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1" grpId="0" animBg="1"/>
      <p:bldP spid="700425" grpId="0"/>
      <p:bldP spid="7004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register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73075"/>
          </a:xfrm>
        </p:spPr>
        <p:txBody>
          <a:bodyPr/>
          <a:lstStyle/>
          <a:p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레지스터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(register)</a:t>
            </a:r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에 변수를 저장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058863" y="2035175"/>
            <a:ext cx="6411912" cy="1071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register int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i; </a:t>
            </a:r>
            <a:endParaRPr kumimoji="1" lang="en-US" altLang="ko-KR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for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(i = 0;i &lt; 100;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sum += i; </a:t>
            </a:r>
            <a:endParaRPr kumimoji="1" lang="ko-KR" altLang="en-US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701453" name="Picture 13" descr="MCj024208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3759200"/>
            <a:ext cx="3138487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1456" name="Text Box 16"/>
          <p:cNvSpPr txBox="1">
            <a:spLocks noChangeArrowheads="1"/>
          </p:cNvSpPr>
          <p:nvPr/>
        </p:nvSpPr>
        <p:spPr bwMode="auto">
          <a:xfrm>
            <a:off x="5675313" y="3770313"/>
            <a:ext cx="207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CPU</a:t>
            </a:r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안의 레지스터에 변수가 저장됨</a:t>
            </a:r>
          </a:p>
        </p:txBody>
      </p:sp>
      <p:grpSp>
        <p:nvGrpSpPr>
          <p:cNvPr id="701457" name="Group 17"/>
          <p:cNvGrpSpPr>
            <a:grpSpLocks/>
          </p:cNvGrpSpPr>
          <p:nvPr/>
        </p:nvGrpSpPr>
        <p:grpSpPr bwMode="auto">
          <a:xfrm>
            <a:off x="4105275" y="4543425"/>
            <a:ext cx="593725" cy="473075"/>
            <a:chOff x="4627" y="2742"/>
            <a:chExt cx="374" cy="298"/>
          </a:xfrm>
        </p:grpSpPr>
        <p:sp>
          <p:nvSpPr>
            <p:cNvPr id="701458" name="Freeform 18"/>
            <p:cNvSpPr>
              <a:spLocks/>
            </p:cNvSpPr>
            <p:nvPr/>
          </p:nvSpPr>
          <p:spPr bwMode="auto">
            <a:xfrm>
              <a:off x="4627" y="2742"/>
              <a:ext cx="374" cy="298"/>
            </a:xfrm>
            <a:custGeom>
              <a:avLst/>
              <a:gdLst>
                <a:gd name="T0" fmla="*/ 26 w 746"/>
                <a:gd name="T1" fmla="*/ 32 h 595"/>
                <a:gd name="T2" fmla="*/ 387 w 746"/>
                <a:gd name="T3" fmla="*/ 0 h 595"/>
                <a:gd name="T4" fmla="*/ 746 w 746"/>
                <a:gd name="T5" fmla="*/ 128 h 595"/>
                <a:gd name="T6" fmla="*/ 737 w 746"/>
                <a:gd name="T7" fmla="*/ 595 h 595"/>
                <a:gd name="T8" fmla="*/ 240 w 746"/>
                <a:gd name="T9" fmla="*/ 580 h 595"/>
                <a:gd name="T10" fmla="*/ 0 w 746"/>
                <a:gd name="T11" fmla="*/ 394 h 595"/>
                <a:gd name="T12" fmla="*/ 26 w 746"/>
                <a:gd name="T13" fmla="*/ 32 h 595"/>
                <a:gd name="T14" fmla="*/ 26 w 746"/>
                <a:gd name="T15" fmla="*/ 3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6" h="595">
                  <a:moveTo>
                    <a:pt x="26" y="32"/>
                  </a:moveTo>
                  <a:lnTo>
                    <a:pt x="387" y="0"/>
                  </a:lnTo>
                  <a:lnTo>
                    <a:pt x="746" y="128"/>
                  </a:lnTo>
                  <a:lnTo>
                    <a:pt x="737" y="595"/>
                  </a:lnTo>
                  <a:lnTo>
                    <a:pt x="240" y="580"/>
                  </a:lnTo>
                  <a:lnTo>
                    <a:pt x="0" y="394"/>
                  </a:lnTo>
                  <a:lnTo>
                    <a:pt x="26" y="32"/>
                  </a:lnTo>
                  <a:lnTo>
                    <a:pt x="26" y="3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59" name="Freeform 19"/>
            <p:cNvSpPr>
              <a:spLocks/>
            </p:cNvSpPr>
            <p:nvPr/>
          </p:nvSpPr>
          <p:spPr bwMode="auto">
            <a:xfrm>
              <a:off x="4783" y="2777"/>
              <a:ext cx="153" cy="254"/>
            </a:xfrm>
            <a:custGeom>
              <a:avLst/>
              <a:gdLst>
                <a:gd name="T0" fmla="*/ 69 w 308"/>
                <a:gd name="T1" fmla="*/ 0 h 507"/>
                <a:gd name="T2" fmla="*/ 308 w 308"/>
                <a:gd name="T3" fmla="*/ 129 h 507"/>
                <a:gd name="T4" fmla="*/ 306 w 308"/>
                <a:gd name="T5" fmla="*/ 507 h 507"/>
                <a:gd name="T6" fmla="*/ 249 w 308"/>
                <a:gd name="T7" fmla="*/ 507 h 507"/>
                <a:gd name="T8" fmla="*/ 249 w 308"/>
                <a:gd name="T9" fmla="*/ 144 h 507"/>
                <a:gd name="T10" fmla="*/ 0 w 308"/>
                <a:gd name="T11" fmla="*/ 0 h 507"/>
                <a:gd name="T12" fmla="*/ 69 w 308"/>
                <a:gd name="T13" fmla="*/ 0 h 507"/>
                <a:gd name="T14" fmla="*/ 69 w 308"/>
                <a:gd name="T15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507">
                  <a:moveTo>
                    <a:pt x="69" y="0"/>
                  </a:moveTo>
                  <a:lnTo>
                    <a:pt x="308" y="129"/>
                  </a:lnTo>
                  <a:lnTo>
                    <a:pt x="306" y="507"/>
                  </a:lnTo>
                  <a:lnTo>
                    <a:pt x="249" y="507"/>
                  </a:lnTo>
                  <a:lnTo>
                    <a:pt x="249" y="14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6B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60" name="Freeform 20"/>
            <p:cNvSpPr>
              <a:spLocks/>
            </p:cNvSpPr>
            <p:nvPr/>
          </p:nvSpPr>
          <p:spPr bwMode="auto">
            <a:xfrm>
              <a:off x="4672" y="2854"/>
              <a:ext cx="90" cy="124"/>
            </a:xfrm>
            <a:custGeom>
              <a:avLst/>
              <a:gdLst>
                <a:gd name="T0" fmla="*/ 0 w 179"/>
                <a:gd name="T1" fmla="*/ 0 h 249"/>
                <a:gd name="T2" fmla="*/ 179 w 179"/>
                <a:gd name="T3" fmla="*/ 108 h 249"/>
                <a:gd name="T4" fmla="*/ 173 w 179"/>
                <a:gd name="T5" fmla="*/ 249 h 249"/>
                <a:gd name="T6" fmla="*/ 3 w 179"/>
                <a:gd name="T7" fmla="*/ 130 h 249"/>
                <a:gd name="T8" fmla="*/ 0 w 179"/>
                <a:gd name="T9" fmla="*/ 0 h 249"/>
                <a:gd name="T10" fmla="*/ 0 w 179"/>
                <a:gd name="T1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49">
                  <a:moveTo>
                    <a:pt x="0" y="0"/>
                  </a:moveTo>
                  <a:lnTo>
                    <a:pt x="179" y="108"/>
                  </a:lnTo>
                  <a:lnTo>
                    <a:pt x="173" y="249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1455" name="AutoShape 15"/>
          <p:cNvSpPr>
            <a:spLocks/>
          </p:cNvSpPr>
          <p:nvPr/>
        </p:nvSpPr>
        <p:spPr bwMode="auto">
          <a:xfrm>
            <a:off x="1084587" y="2087149"/>
            <a:ext cx="1609077" cy="246891"/>
          </a:xfrm>
          <a:prstGeom prst="borderCallout2">
            <a:avLst>
              <a:gd name="adj1" fmla="val 34782"/>
              <a:gd name="adj2" fmla="val 103236"/>
              <a:gd name="adj3" fmla="val 34782"/>
              <a:gd name="adj4" fmla="val 137136"/>
              <a:gd name="adj5" fmla="val 1033132"/>
              <a:gd name="adj6" fmla="val 214084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저장 유형 지정자에는 어떤 것들이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지역 변수를 정적 변수로 만들려면 어떤 지정자를 붙여야 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변수를 </a:t>
            </a:r>
            <a:r>
              <a:rPr lang="en-US" altLang="ko-KR" dirty="0"/>
              <a:t>CPU </a:t>
            </a:r>
            <a:r>
              <a:rPr lang="ko-KR" altLang="en-US" dirty="0"/>
              <a:t>내부의 레지스터에 저장시키는 지정자는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컴파일러에게 변수가 외부에 선언되어 있다고 알리는 지정자는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en-US" altLang="ko-KR" dirty="0"/>
              <a:t>static </a:t>
            </a:r>
            <a:r>
              <a:rPr lang="ko-KR" altLang="en-US" dirty="0"/>
              <a:t>지정자를 변수 앞에 붙이면 무엇을 의미하는가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911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횟수 제한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로그인</a:t>
            </a:r>
            <a:r>
              <a:rPr lang="en-US" altLang="ko-KR" dirty="0" smtClean="0"/>
              <a:t> </a:t>
            </a:r>
            <a:r>
              <a:rPr lang="en-US" altLang="ko-KR" dirty="0" err="1"/>
              <a:t>시에</a:t>
            </a:r>
            <a:r>
              <a:rPr lang="en-US" altLang="ko-KR" dirty="0"/>
              <a:t> </a:t>
            </a:r>
            <a:r>
              <a:rPr lang="en-US" altLang="ko-KR" dirty="0" err="1"/>
              <a:t>제한된</a:t>
            </a:r>
            <a:r>
              <a:rPr lang="en-US" altLang="ko-KR" dirty="0"/>
              <a:t> </a:t>
            </a:r>
            <a:r>
              <a:rPr lang="en-US" altLang="ko-KR" dirty="0" err="1"/>
              <a:t>횟수만큼</a:t>
            </a:r>
            <a:r>
              <a:rPr lang="en-US" altLang="ko-KR" dirty="0"/>
              <a:t> </a:t>
            </a:r>
            <a:r>
              <a:rPr lang="en-US" altLang="ko-KR" dirty="0" err="1"/>
              <a:t>틀리면</a:t>
            </a:r>
            <a:r>
              <a:rPr lang="en-US" altLang="ko-KR" dirty="0"/>
              <a:t> </a:t>
            </a:r>
            <a:r>
              <a:rPr lang="en-US" altLang="ko-KR" dirty="0" err="1"/>
              <a:t>로그인</a:t>
            </a:r>
            <a:r>
              <a:rPr lang="en-US" altLang="ko-KR" dirty="0"/>
              <a:t> </a:t>
            </a:r>
            <a:r>
              <a:rPr lang="en-US" altLang="ko-KR" dirty="0" err="1" smtClean="0"/>
              <a:t>시도를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막는 프로그램을 작성하여 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33185" name="_x224525976" descr="EMB000012b406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44" y="2320925"/>
            <a:ext cx="3770312" cy="37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66" y="1551781"/>
            <a:ext cx="4430105" cy="392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2482321" y="1887537"/>
            <a:ext cx="3723746" cy="2151063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07204" y="2029089"/>
            <a:ext cx="339354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dirty="0">
                <a:solidFill>
                  <a:schemeClr val="bg1"/>
                </a:solidFill>
              </a:rPr>
              <a:t>id: 1111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pass: 1111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id: 1111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pass: 1111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id: 1111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pass: 1111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ko-KR" altLang="en-US" dirty="0">
                <a:solidFill>
                  <a:schemeClr val="bg1"/>
                </a:solidFill>
              </a:rPr>
              <a:t>횟수 </a:t>
            </a:r>
            <a:r>
              <a:rPr lang="ko-KR" altLang="en-US" dirty="0" smtClean="0">
                <a:solidFill>
                  <a:schemeClr val="bg1"/>
                </a:solidFill>
              </a:rPr>
              <a:t>초과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0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2667000"/>
          </a:xfrm>
        </p:spPr>
        <p:txBody>
          <a:bodyPr/>
          <a:lstStyle/>
          <a:p>
            <a:r>
              <a:rPr lang="en-US" altLang="ko-KR" i="1" dirty="0"/>
              <a:t>while(1)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i="1" dirty="0"/>
              <a:t>사용자로부터 아이디를 </a:t>
            </a:r>
            <a:r>
              <a:rPr lang="ko-KR" altLang="en-US" i="1" dirty="0" err="1"/>
              <a:t>입력받는다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i="1" dirty="0"/>
              <a:t>사용자로부터 패스워드를 </a:t>
            </a:r>
            <a:r>
              <a:rPr lang="ko-KR" altLang="en-US" i="1" dirty="0" err="1"/>
              <a:t>입력받는다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i="1" dirty="0"/>
              <a:t>만약 로그인 시도 횟수가 일정 한도를 넘었으면 프로그램을 종료한다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i="1" dirty="0"/>
              <a:t>아이디와 패스워드가 일치하면 로그인 성공 메시지를 출력한다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i="1" dirty="0"/>
              <a:t>아이디와 패스워드가 일치하지 않으면 다시 시도한다</a:t>
            </a:r>
            <a:r>
              <a:rPr lang="en-US" altLang="ko-KR" i="1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304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변수의 속성</a:t>
            </a:r>
          </a:p>
        </p:txBody>
      </p:sp>
      <p:sp>
        <p:nvSpPr>
          <p:cNvPr id="479453" name="Rectangle 221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6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b="1" dirty="0">
                <a:latin typeface="+mj-ea"/>
                <a:ea typeface="+mj-ea"/>
              </a:rPr>
              <a:t>변수의 속성</a:t>
            </a:r>
            <a:r>
              <a:rPr lang="en-US" altLang="ko-KR" sz="1800" b="1" dirty="0">
                <a:latin typeface="+mj-ea"/>
                <a:ea typeface="+mj-ea"/>
              </a:rPr>
              <a:t> : </a:t>
            </a:r>
            <a:r>
              <a:rPr lang="ko-KR" altLang="en-US" sz="1800" b="1" dirty="0">
                <a:solidFill>
                  <a:schemeClr val="tx2"/>
                </a:solidFill>
                <a:latin typeface="+mj-ea"/>
                <a:ea typeface="+mj-ea"/>
              </a:rPr>
              <a:t>이름</a:t>
            </a:r>
            <a:r>
              <a:rPr lang="en-US" altLang="ko-KR" sz="1800" b="1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>
                <a:solidFill>
                  <a:schemeClr val="tx2"/>
                </a:solidFill>
                <a:latin typeface="+mj-ea"/>
                <a:ea typeface="+mj-ea"/>
              </a:rPr>
              <a:t>타입</a:t>
            </a:r>
            <a:r>
              <a:rPr lang="en-US" altLang="ko-KR" sz="1800" b="1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>
                <a:solidFill>
                  <a:schemeClr val="tx2"/>
                </a:solidFill>
                <a:latin typeface="+mj-ea"/>
                <a:ea typeface="+mj-ea"/>
              </a:rPr>
              <a:t>크기</a:t>
            </a:r>
            <a:r>
              <a:rPr lang="en-US" altLang="ko-KR" sz="1800" b="1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>
                <a:solidFill>
                  <a:schemeClr val="tx2"/>
                </a:solidFill>
                <a:latin typeface="+mj-ea"/>
                <a:ea typeface="+mj-ea"/>
              </a:rPr>
              <a:t>값 </a:t>
            </a:r>
            <a:r>
              <a:rPr lang="en-US" altLang="ko-KR" sz="1800" b="1" dirty="0">
                <a:latin typeface="+mj-ea"/>
                <a:ea typeface="+mj-ea"/>
              </a:rPr>
              <a:t>+ </a:t>
            </a:r>
            <a:r>
              <a:rPr lang="ko-KR" altLang="en-US" sz="1800" b="1" dirty="0">
                <a:solidFill>
                  <a:schemeClr val="tx2"/>
                </a:solidFill>
                <a:latin typeface="+mj-ea"/>
                <a:ea typeface="+mj-ea"/>
              </a:rPr>
              <a:t>범위</a:t>
            </a:r>
            <a:r>
              <a:rPr lang="en-US" altLang="ko-KR" sz="1800" b="1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>
                <a:solidFill>
                  <a:schemeClr val="tx2"/>
                </a:solidFill>
                <a:latin typeface="+mj-ea"/>
                <a:ea typeface="+mj-ea"/>
              </a:rPr>
              <a:t>생존 시간</a:t>
            </a:r>
            <a:r>
              <a:rPr lang="en-US" altLang="ko-KR" sz="1800" b="1" dirty="0">
                <a:solidFill>
                  <a:schemeClr val="tx2"/>
                </a:solidFill>
                <a:latin typeface="+mj-ea"/>
                <a:ea typeface="+mj-ea"/>
              </a:rPr>
              <a:t>, </a:t>
            </a:r>
            <a:r>
              <a:rPr lang="ko-KR" altLang="en-US" sz="1800" b="1" dirty="0">
                <a:solidFill>
                  <a:schemeClr val="tx2"/>
                </a:solidFill>
                <a:latin typeface="+mj-ea"/>
                <a:ea typeface="+mj-ea"/>
              </a:rPr>
              <a:t>연결</a:t>
            </a:r>
          </a:p>
        </p:txBody>
      </p:sp>
      <p:sp>
        <p:nvSpPr>
          <p:cNvPr id="479456" name="Rectangle 224"/>
          <p:cNvSpPr>
            <a:spLocks noChangeArrowheads="1"/>
          </p:cNvSpPr>
          <p:nvPr/>
        </p:nvSpPr>
        <p:spPr bwMode="auto">
          <a:xfrm>
            <a:off x="704850" y="1858963"/>
            <a:ext cx="6927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 dirty="0">
                <a:latin typeface="+mj-ea"/>
                <a:ea typeface="+mj-ea"/>
              </a:rPr>
              <a:t>범위</a:t>
            </a:r>
            <a:r>
              <a:rPr kumimoji="1" lang="en-US" altLang="ko-KR" b="1" dirty="0">
                <a:latin typeface="+mj-ea"/>
                <a:ea typeface="+mj-ea"/>
              </a:rPr>
              <a:t>(scope) </a:t>
            </a:r>
            <a:r>
              <a:rPr kumimoji="1" lang="en-US" altLang="ko-KR" dirty="0">
                <a:latin typeface="+mj-ea"/>
                <a:ea typeface="+mj-ea"/>
              </a:rPr>
              <a:t>: </a:t>
            </a:r>
            <a:r>
              <a:rPr kumimoji="1" lang="ko-KR" altLang="en-US" dirty="0">
                <a:latin typeface="+mj-ea"/>
                <a:ea typeface="+mj-ea"/>
              </a:rPr>
              <a:t>변수가 사용 가능한 범위</a:t>
            </a:r>
            <a:r>
              <a:rPr kumimoji="1" lang="en-US" altLang="ko-KR" dirty="0">
                <a:latin typeface="+mj-ea"/>
                <a:ea typeface="+mj-ea"/>
              </a:rPr>
              <a:t>, </a:t>
            </a:r>
            <a:r>
              <a:rPr kumimoji="1" lang="ko-KR" altLang="en-US" dirty="0">
                <a:latin typeface="+mj-ea"/>
                <a:ea typeface="+mj-ea"/>
              </a:rPr>
              <a:t>가시성</a:t>
            </a:r>
          </a:p>
          <a:p>
            <a:pPr marL="742950" lvl="1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 dirty="0">
                <a:latin typeface="+mj-ea"/>
                <a:ea typeface="+mj-ea"/>
              </a:rPr>
              <a:t>생존 시간</a:t>
            </a:r>
            <a:r>
              <a:rPr kumimoji="1" lang="en-US" altLang="ko-KR" b="1" dirty="0">
                <a:latin typeface="+mj-ea"/>
                <a:ea typeface="+mj-ea"/>
              </a:rPr>
              <a:t>(lifetime</a:t>
            </a:r>
            <a:r>
              <a:rPr kumimoji="1" lang="en-US" altLang="ko-KR" b="1" dirty="0" smtClean="0">
                <a:latin typeface="+mj-ea"/>
                <a:ea typeface="+mj-ea"/>
              </a:rPr>
              <a:t>) </a:t>
            </a:r>
            <a:r>
              <a:rPr kumimoji="1" lang="en-US" altLang="ko-KR" dirty="0" smtClean="0">
                <a:latin typeface="+mj-ea"/>
                <a:ea typeface="+mj-ea"/>
              </a:rPr>
              <a:t>: </a:t>
            </a:r>
            <a:r>
              <a:rPr kumimoji="1" lang="ko-KR" altLang="en-US" dirty="0">
                <a:latin typeface="+mj-ea"/>
                <a:ea typeface="+mj-ea"/>
              </a:rPr>
              <a:t>메모리에 존재하는 시간</a:t>
            </a:r>
          </a:p>
          <a:p>
            <a:pPr marL="742950" lvl="1" indent="-2857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 dirty="0">
                <a:latin typeface="+mj-ea"/>
                <a:ea typeface="+mj-ea"/>
              </a:rPr>
              <a:t>연결</a:t>
            </a:r>
            <a:r>
              <a:rPr kumimoji="1" lang="en-US" altLang="ko-KR" b="1" dirty="0">
                <a:latin typeface="+mj-ea"/>
                <a:ea typeface="+mj-ea"/>
              </a:rPr>
              <a:t>(linkage</a:t>
            </a:r>
            <a:r>
              <a:rPr kumimoji="1" lang="en-US" altLang="ko-KR" b="1" dirty="0" smtClean="0">
                <a:latin typeface="+mj-ea"/>
                <a:ea typeface="+mj-ea"/>
              </a:rPr>
              <a:t>)</a:t>
            </a:r>
            <a:r>
              <a:rPr kumimoji="1" lang="en-US" altLang="ko-KR" dirty="0" smtClean="0">
                <a:latin typeface="+mj-ea"/>
                <a:ea typeface="+mj-ea"/>
              </a:rPr>
              <a:t> : </a:t>
            </a:r>
            <a:r>
              <a:rPr kumimoji="1" lang="ko-KR" altLang="en-US" dirty="0">
                <a:latin typeface="+mj-ea"/>
                <a:ea typeface="+mj-ea"/>
              </a:rPr>
              <a:t>다른 영역에 있는 변수와의 연결 상태</a:t>
            </a:r>
            <a:endParaRPr kumimoji="1" lang="ko-KR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정오각형 33"/>
          <p:cNvSpPr/>
          <p:nvPr/>
        </p:nvSpPr>
        <p:spPr>
          <a:xfrm>
            <a:off x="2482958" y="3968016"/>
            <a:ext cx="2088232" cy="2232248"/>
          </a:xfrm>
          <a:prstGeom prst="pentagon">
            <a:avLst/>
          </a:prstGeom>
          <a:solidFill>
            <a:srgbClr val="FFF1CC">
              <a:alpha val="50000"/>
            </a:srgbClr>
          </a:solidFill>
          <a:ln w="22225" cap="flat" cmpd="sng" algn="ctr">
            <a:solidFill>
              <a:srgbClr val="FF0000">
                <a:alpha val="5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정오각형 34"/>
          <p:cNvSpPr/>
          <p:nvPr/>
        </p:nvSpPr>
        <p:spPr>
          <a:xfrm>
            <a:off x="5650540" y="4008666"/>
            <a:ext cx="2088232" cy="2232248"/>
          </a:xfrm>
          <a:prstGeom prst="pentagon">
            <a:avLst/>
          </a:prstGeom>
          <a:solidFill>
            <a:srgbClr val="CCFF99">
              <a:alpha val="50000"/>
            </a:srgbClr>
          </a:solidFill>
          <a:ln w="22225" cap="flat" cmpd="sng" algn="ctr">
            <a:solidFill>
              <a:srgbClr val="FF0000">
                <a:alpha val="5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7" name="직선 화살표 연결선 36"/>
          <p:cNvCxnSpPr/>
          <p:nvPr/>
        </p:nvCxnSpPr>
        <p:spPr bwMode="auto">
          <a:xfrm flipH="1">
            <a:off x="2267834" y="5840224"/>
            <a:ext cx="1156908" cy="0"/>
          </a:xfrm>
          <a:prstGeom prst="straightConnector1">
            <a:avLst/>
          </a:prstGeom>
          <a:solidFill>
            <a:srgbClr val="FFEF66"/>
          </a:solidFill>
          <a:ln w="28575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연결선 37"/>
          <p:cNvCxnSpPr/>
          <p:nvPr/>
        </p:nvCxnSpPr>
        <p:spPr>
          <a:xfrm>
            <a:off x="2330982" y="4472072"/>
            <a:ext cx="1093760" cy="0"/>
          </a:xfrm>
          <a:prstGeom prst="line">
            <a:avLst/>
          </a:prstGeom>
          <a:noFill/>
          <a:ln w="28575" cap="flat" cmpd="sng" algn="ctr">
            <a:solidFill>
              <a:srgbClr val="FF0000">
                <a:alpha val="50000"/>
              </a:srgbClr>
            </a:solidFill>
            <a:prstDash val="solid"/>
          </a:ln>
          <a:effectLst/>
        </p:spPr>
      </p:cxnSp>
      <p:cxnSp>
        <p:nvCxnSpPr>
          <p:cNvPr id="39" name="직선 연결선 38"/>
          <p:cNvCxnSpPr/>
          <p:nvPr/>
        </p:nvCxnSpPr>
        <p:spPr>
          <a:xfrm>
            <a:off x="3417122" y="4467051"/>
            <a:ext cx="0" cy="1377849"/>
          </a:xfrm>
          <a:prstGeom prst="line">
            <a:avLst/>
          </a:prstGeom>
          <a:noFill/>
          <a:ln w="28575" cap="flat" cmpd="sng" algn="ctr">
            <a:solidFill>
              <a:srgbClr val="FF0000">
                <a:alpha val="50000"/>
              </a:srgbClr>
            </a:solidFill>
            <a:prstDash val="solid"/>
          </a:ln>
          <a:effectLst/>
        </p:spPr>
      </p:cxnSp>
      <p:grpSp>
        <p:nvGrpSpPr>
          <p:cNvPr id="40" name="그룹 39"/>
          <p:cNvGrpSpPr/>
          <p:nvPr/>
        </p:nvGrpSpPr>
        <p:grpSpPr>
          <a:xfrm>
            <a:off x="2932420" y="4956964"/>
            <a:ext cx="997958" cy="685062"/>
            <a:chOff x="1137809" y="1772816"/>
            <a:chExt cx="1057927" cy="953930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1566452" y="1794982"/>
              <a:ext cx="629284" cy="66040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/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1137809" y="1794982"/>
              <a:ext cx="428643" cy="66040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/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1189774" y="1772816"/>
              <a:ext cx="945993" cy="595641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  <a:ea typeface="굴림" pitchFamily="50" charset="-127"/>
                </a:rPr>
                <a:t>3</a:t>
              </a:r>
              <a:endParaRPr kumimoji="1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137809" y="1955221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1767093" y="1951326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7624" y="2041684"/>
              <a:ext cx="426871" cy="6428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x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151267" y="5124790"/>
            <a:ext cx="958297" cy="642382"/>
            <a:chOff x="6151267" y="5124790"/>
            <a:chExt cx="958297" cy="642382"/>
          </a:xfrm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6539543" y="5124790"/>
              <a:ext cx="570021" cy="45105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151267" y="5124790"/>
              <a:ext cx="388276" cy="451058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6151267" y="5240215"/>
              <a:ext cx="570021" cy="526957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6721288" y="5237555"/>
              <a:ext cx="388276" cy="526957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96391" y="5277985"/>
              <a:ext cx="457419" cy="4004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x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550186" y="41120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울릉도B" pitchFamily="18" charset="-127"/>
                <a:ea typeface="HY울릉도B" pitchFamily="18" charset="-127"/>
              </a:rPr>
              <a:t>생성</a:t>
            </a:r>
            <a:endParaRPr lang="ko-KR" altLang="en-US" sz="160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09254" y="58511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울릉도B" pitchFamily="18" charset="-127"/>
                <a:ea typeface="HY울릉도B" pitchFamily="18" charset="-127"/>
              </a:rPr>
              <a:t>소</a:t>
            </a:r>
            <a:r>
              <a:rPr lang="ko-KR" altLang="en-US" sz="1600">
                <a:latin typeface="HY울릉도B" pitchFamily="18" charset="-127"/>
                <a:ea typeface="HY울릉도B" pitchFamily="18" charset="-127"/>
              </a:rPr>
              <a:t>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22934" y="3639334"/>
            <a:ext cx="1107996" cy="827717"/>
            <a:chOff x="1622934" y="3639334"/>
            <a:chExt cx="1107996" cy="827717"/>
          </a:xfrm>
        </p:grpSpPr>
        <p:sp>
          <p:nvSpPr>
            <p:cNvPr id="55" name="TextBox 54"/>
            <p:cNvSpPr txBox="1"/>
            <p:nvPr/>
          </p:nvSpPr>
          <p:spPr>
            <a:xfrm>
              <a:off x="1622934" y="36393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HY울릉도B" pitchFamily="18" charset="-127"/>
                  <a:ea typeface="HY울릉도B" pitchFamily="18" charset="-127"/>
                </a:rPr>
                <a:t>생존시</a:t>
              </a:r>
              <a:r>
                <a:rPr lang="ko-KR" altLang="en-US">
                  <a:latin typeface="HY울릉도B" pitchFamily="18" charset="-127"/>
                  <a:ea typeface="HY울릉도B" pitchFamily="18" charset="-127"/>
                </a:rPr>
                <a:t>간</a:t>
              </a:r>
            </a:p>
          </p:txBody>
        </p:sp>
        <p:cxnSp>
          <p:nvCxnSpPr>
            <p:cNvPr id="56" name="직선 화살표 연결선 55"/>
            <p:cNvCxnSpPr>
              <a:stCxn id="55" idx="2"/>
            </p:cNvCxnSpPr>
            <p:nvPr/>
          </p:nvCxnSpPr>
          <p:spPr>
            <a:xfrm>
              <a:off x="2176932" y="4008666"/>
              <a:ext cx="306026" cy="458385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sp>
        <p:nvSpPr>
          <p:cNvPr id="57" name="자유형 56"/>
          <p:cNvSpPr/>
          <p:nvPr/>
        </p:nvSpPr>
        <p:spPr>
          <a:xfrm rot="490503">
            <a:off x="3837817" y="4207589"/>
            <a:ext cx="2448166" cy="1037843"/>
          </a:xfrm>
          <a:custGeom>
            <a:avLst/>
            <a:gdLst>
              <a:gd name="connsiteX0" fmla="*/ 0 w 1781175"/>
              <a:gd name="connsiteY0" fmla="*/ 943494 h 943494"/>
              <a:gd name="connsiteX1" fmla="*/ 838200 w 1781175"/>
              <a:gd name="connsiteY1" fmla="*/ 519 h 943494"/>
              <a:gd name="connsiteX2" fmla="*/ 1781175 w 1781175"/>
              <a:gd name="connsiteY2" fmla="*/ 810144 h 9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175" h="943494">
                <a:moveTo>
                  <a:pt x="0" y="943494"/>
                </a:moveTo>
                <a:cubicBezTo>
                  <a:pt x="270669" y="483119"/>
                  <a:pt x="541338" y="22744"/>
                  <a:pt x="838200" y="519"/>
                </a:cubicBezTo>
                <a:cubicBezTo>
                  <a:pt x="1135063" y="-21706"/>
                  <a:pt x="1617662" y="675206"/>
                  <a:pt x="1781175" y="810144"/>
                </a:cubicBezTo>
              </a:path>
            </a:pathLst>
          </a:cu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73808" y="3270002"/>
            <a:ext cx="646331" cy="967856"/>
            <a:chOff x="3873808" y="3270002"/>
            <a:chExt cx="646331" cy="967856"/>
          </a:xfrm>
        </p:grpSpPr>
        <p:sp>
          <p:nvSpPr>
            <p:cNvPr id="58" name="TextBox 57"/>
            <p:cNvSpPr txBox="1"/>
            <p:nvPr/>
          </p:nvSpPr>
          <p:spPr>
            <a:xfrm>
              <a:off x="3873808" y="32700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HY울릉도B" pitchFamily="18" charset="-127"/>
                  <a:ea typeface="HY울릉도B" pitchFamily="18" charset="-127"/>
                </a:rPr>
                <a:t>범위</a:t>
              </a:r>
              <a:endParaRPr lang="ko-KR" altLang="en-US"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59" name="직선 화살표 연결선 58"/>
            <p:cNvCxnSpPr>
              <a:stCxn id="58" idx="2"/>
            </p:cNvCxnSpPr>
            <p:nvPr/>
          </p:nvCxnSpPr>
          <p:spPr>
            <a:xfrm flipH="1">
              <a:off x="3873808" y="3639334"/>
              <a:ext cx="323166" cy="598524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2" name="그룹 1"/>
          <p:cNvGrpSpPr/>
          <p:nvPr/>
        </p:nvGrpSpPr>
        <p:grpSpPr>
          <a:xfrm>
            <a:off x="5096542" y="3266579"/>
            <a:ext cx="646331" cy="1014730"/>
            <a:chOff x="5096542" y="3266579"/>
            <a:chExt cx="646331" cy="1014730"/>
          </a:xfrm>
        </p:grpSpPr>
        <p:sp>
          <p:nvSpPr>
            <p:cNvPr id="60" name="TextBox 59"/>
            <p:cNvSpPr txBox="1"/>
            <p:nvPr/>
          </p:nvSpPr>
          <p:spPr>
            <a:xfrm>
              <a:off x="5096542" y="3266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HY울릉도B" pitchFamily="18" charset="-127"/>
                  <a:ea typeface="HY울릉도B" pitchFamily="18" charset="-127"/>
                </a:rPr>
                <a:t>연</a:t>
              </a:r>
              <a:r>
                <a:rPr lang="ko-KR" altLang="en-US">
                  <a:latin typeface="HY울릉도B" pitchFamily="18" charset="-127"/>
                  <a:ea typeface="HY울릉도B" pitchFamily="18" charset="-127"/>
                </a:rPr>
                <a:t>결</a:t>
              </a:r>
            </a:p>
          </p:txBody>
        </p:sp>
        <p:cxnSp>
          <p:nvCxnSpPr>
            <p:cNvPr id="61" name="직선 화살표 연결선 60"/>
            <p:cNvCxnSpPr>
              <a:stCxn id="60" idx="2"/>
            </p:cNvCxnSpPr>
            <p:nvPr/>
          </p:nvCxnSpPr>
          <p:spPr>
            <a:xfrm flipH="1">
              <a:off x="5295342" y="3635911"/>
              <a:ext cx="124366" cy="64539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소스</a:t>
            </a:r>
            <a:endParaRPr lang="ko-KR" altLang="en-US" sz="3600" dirty="0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1246188" y="1060449"/>
            <a:ext cx="7631112" cy="5635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SUCCESS 1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FAIL 2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LIMIT 3 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check(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id,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password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id, password, result;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(1) 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"id: ____\b\b\b\b"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&amp;id);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"pass: ____\b\b\b\b"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&amp;password);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result = check(id, password);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result == SUCCESS 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</a:rPr>
              <a:t>로그인 성공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81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소스</a:t>
            </a:r>
            <a:endParaRPr lang="ko-KR" altLang="en-US" sz="3600" dirty="0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1246188" y="1060450"/>
            <a:ext cx="7631112" cy="49736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check(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id,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password)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super_id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1234;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super_password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5678;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static</a:t>
            </a:r>
            <a:r>
              <a:rPr lang="en-US" altLang="ko-KR" sz="1600" dirty="0"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dirty="0"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+mj-ea"/>
              </a:rPr>
              <a:t>try_count</a:t>
            </a:r>
            <a:r>
              <a:rPr lang="en-US" altLang="ko-KR" sz="1600" dirty="0">
                <a:latin typeface="Trebuchet MS" pitchFamily="34" charset="0"/>
                <a:ea typeface="+mj-ea"/>
              </a:rPr>
              <a:t> = 0</a:t>
            </a:r>
            <a:r>
              <a:rPr lang="en-US" altLang="ko-KR" sz="1600" dirty="0" smtClean="0">
                <a:latin typeface="Trebuchet MS" pitchFamily="34" charset="0"/>
                <a:ea typeface="+mj-ea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try_count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try_count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&gt;= LIMIT 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횟수 초과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exit(1);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 id ==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super_id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&amp;&amp; password ==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super_password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SUCCESS;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FAIL;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2185473" y="1689320"/>
            <a:ext cx="3177102" cy="10157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자유형 26"/>
          <p:cNvSpPr/>
          <p:nvPr/>
        </p:nvSpPr>
        <p:spPr bwMode="auto">
          <a:xfrm flipV="1">
            <a:off x="5362575" y="1983702"/>
            <a:ext cx="2967552" cy="721398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1567" y="2705100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정적 지역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변수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81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프로그램은 정적 지역 변수를 사용한다</a:t>
            </a:r>
            <a:r>
              <a:rPr lang="en-US" altLang="ko-KR" dirty="0"/>
              <a:t>. </a:t>
            </a:r>
            <a:r>
              <a:rPr lang="ko-KR" altLang="en-US" dirty="0"/>
              <a:t>정적 전역 변수를 사용할 수도 있다</a:t>
            </a:r>
            <a:r>
              <a:rPr lang="en-US" altLang="ko-KR" dirty="0"/>
              <a:t>. </a:t>
            </a:r>
            <a:r>
              <a:rPr lang="ko-KR" altLang="en-US" dirty="0"/>
              <a:t>정적 전역 변수를 사용하도록 위의 프로그램을 변경하여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아이디와 </a:t>
            </a:r>
            <a:r>
              <a:rPr lang="ko-KR" altLang="en-US" dirty="0"/>
              <a:t>패스워드에 대하여 시도 횟수를 다르게 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은행 </a:t>
            </a:r>
            <a:r>
              <a:rPr lang="ko-KR" altLang="en-US" dirty="0"/>
              <a:t>입출금 시스템을 간단히 구현하고 여기에 로그인 기능을 추가하여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78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i="1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연결</a:t>
            </a:r>
            <a:r>
              <a:rPr lang="en-US" altLang="ko-KR" i="1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(linkage):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다른 범위에 속하는 변수들을 서로 연결하는 것</a:t>
            </a:r>
          </a:p>
          <a:p>
            <a:pPr lvl="1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외부 연결</a:t>
            </a:r>
          </a:p>
          <a:p>
            <a:pPr lvl="1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내부 연결</a:t>
            </a:r>
          </a:p>
          <a:p>
            <a:pPr lvl="1"/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무연결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전역 변수만이 연결을 가질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454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6"/>
          <a:stretch/>
        </p:blipFill>
        <p:spPr bwMode="auto">
          <a:xfrm>
            <a:off x="1104900" y="3338513"/>
            <a:ext cx="68770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변수를 </a:t>
            </a:r>
            <a:r>
              <a:rPr lang="en-US" altLang="ko-KR" dirty="0" smtClean="0"/>
              <a:t>extern</a:t>
            </a:r>
            <a:r>
              <a:rPr lang="ko-KR" altLang="en-US" dirty="0" smtClean="0"/>
              <a:t>을 이용하여서 서로 연결</a:t>
            </a:r>
            <a:endParaRPr lang="ko-KR" altLang="en-US" dirty="0"/>
          </a:p>
        </p:txBody>
      </p:sp>
      <p:pic>
        <p:nvPicPr>
          <p:cNvPr id="74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962150"/>
            <a:ext cx="82962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82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 예제</a:t>
            </a: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311275" y="1300163"/>
            <a:ext cx="7575550" cy="30146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다른 소스 파일에서도 사용할 수 있는 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static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this_file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 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현재의 소스 파일에서만 사용할 수 있는 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sub();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sub();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"%d\n"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1327150" y="6083300"/>
            <a:ext cx="7558088" cy="2952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 i="1">
                <a:ea typeface="새굴림" pitchFamily="18" charset="-127"/>
              </a:rPr>
              <a:t>10</a:t>
            </a:r>
            <a:r>
              <a:rPr lang="en-US" altLang="ko-KR" sz="1400">
                <a:ea typeface="새굴림" pitchFamily="18" charset="-127"/>
              </a:rPr>
              <a:t> </a:t>
            </a: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1314450" y="4446588"/>
            <a:ext cx="7575550" cy="1489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extern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all_files;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sub(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all_files = 10;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74613" y="1589088"/>
            <a:ext cx="119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linkage1.c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19050" y="4635500"/>
            <a:ext cx="123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linkage2.c</a:t>
            </a:r>
          </a:p>
        </p:txBody>
      </p:sp>
      <p:grpSp>
        <p:nvGrpSpPr>
          <p:cNvPr id="704536" name="Group 24"/>
          <p:cNvGrpSpPr>
            <a:grpSpLocks/>
          </p:cNvGrpSpPr>
          <p:nvPr/>
        </p:nvGrpSpPr>
        <p:grpSpPr bwMode="auto">
          <a:xfrm>
            <a:off x="604838" y="5691188"/>
            <a:ext cx="487362" cy="1012825"/>
            <a:chOff x="-91" y="1749"/>
            <a:chExt cx="552" cy="832"/>
          </a:xfrm>
        </p:grpSpPr>
        <p:sp>
          <p:nvSpPr>
            <p:cNvPr id="704537" name="Freeform 2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38" name="Freeform 2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39" name="Freeform 2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0" name="Freeform 2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1" name="Freeform 2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2" name="Freeform 3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3" name="Freeform 3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4" name="Freeform 3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5" name="Freeform 3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6" name="Freeform 3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7" name="Freeform 3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8" name="Freeform 3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49" name="Freeform 3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50" name="Freeform 3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51" name="Freeform 3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52" name="Freeform 4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4553" name="Freeform 4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4554" name="Freeform 42"/>
          <p:cNvSpPr>
            <a:spLocks/>
          </p:cNvSpPr>
          <p:nvPr/>
        </p:nvSpPr>
        <p:spPr bwMode="auto">
          <a:xfrm>
            <a:off x="2425700" y="1738313"/>
            <a:ext cx="1193800" cy="2833687"/>
          </a:xfrm>
          <a:custGeom>
            <a:avLst/>
            <a:gdLst>
              <a:gd name="T0" fmla="*/ 0 w 752"/>
              <a:gd name="T1" fmla="*/ 0 h 1785"/>
              <a:gd name="T2" fmla="*/ 501 w 752"/>
              <a:gd name="T3" fmla="*/ 65 h 1785"/>
              <a:gd name="T4" fmla="*/ 530 w 752"/>
              <a:gd name="T5" fmla="*/ 107 h 1785"/>
              <a:gd name="T6" fmla="*/ 552 w 752"/>
              <a:gd name="T7" fmla="*/ 143 h 1785"/>
              <a:gd name="T8" fmla="*/ 591 w 752"/>
              <a:gd name="T9" fmla="*/ 188 h 1785"/>
              <a:gd name="T10" fmla="*/ 616 w 752"/>
              <a:gd name="T11" fmla="*/ 229 h 1785"/>
              <a:gd name="T12" fmla="*/ 636 w 752"/>
              <a:gd name="T13" fmla="*/ 277 h 1785"/>
              <a:gd name="T14" fmla="*/ 690 w 752"/>
              <a:gd name="T15" fmla="*/ 406 h 1785"/>
              <a:gd name="T16" fmla="*/ 718 w 752"/>
              <a:gd name="T17" fmla="*/ 505 h 1785"/>
              <a:gd name="T18" fmla="*/ 748 w 752"/>
              <a:gd name="T19" fmla="*/ 682 h 1785"/>
              <a:gd name="T20" fmla="*/ 745 w 752"/>
              <a:gd name="T21" fmla="*/ 923 h 1785"/>
              <a:gd name="T22" fmla="*/ 720 w 752"/>
              <a:gd name="T23" fmla="*/ 1074 h 1785"/>
              <a:gd name="T24" fmla="*/ 706 w 752"/>
              <a:gd name="T25" fmla="*/ 1122 h 1785"/>
              <a:gd name="T26" fmla="*/ 698 w 752"/>
              <a:gd name="T27" fmla="*/ 1181 h 1785"/>
              <a:gd name="T28" fmla="*/ 686 w 752"/>
              <a:gd name="T29" fmla="*/ 1211 h 1785"/>
              <a:gd name="T30" fmla="*/ 681 w 752"/>
              <a:gd name="T31" fmla="*/ 1233 h 1785"/>
              <a:gd name="T32" fmla="*/ 678 w 752"/>
              <a:gd name="T33" fmla="*/ 1251 h 1785"/>
              <a:gd name="T34" fmla="*/ 647 w 752"/>
              <a:gd name="T35" fmla="*/ 1328 h 1785"/>
              <a:gd name="T36" fmla="*/ 633 w 752"/>
              <a:gd name="T37" fmla="*/ 1374 h 1785"/>
              <a:gd name="T38" fmla="*/ 571 w 752"/>
              <a:gd name="T39" fmla="*/ 1515 h 1785"/>
              <a:gd name="T40" fmla="*/ 540 w 752"/>
              <a:gd name="T41" fmla="*/ 1598 h 1785"/>
              <a:gd name="T42" fmla="*/ 501 w 752"/>
              <a:gd name="T43" fmla="*/ 1703 h 1785"/>
              <a:gd name="T44" fmla="*/ 484 w 752"/>
              <a:gd name="T45" fmla="*/ 1726 h 1785"/>
              <a:gd name="T46" fmla="*/ 423 w 752"/>
              <a:gd name="T47" fmla="*/ 1785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2" h="1785">
                <a:moveTo>
                  <a:pt x="0" y="0"/>
                </a:moveTo>
                <a:cubicBezTo>
                  <a:pt x="14" y="28"/>
                  <a:pt x="482" y="56"/>
                  <a:pt x="501" y="65"/>
                </a:cubicBezTo>
                <a:cubicBezTo>
                  <a:pt x="511" y="86"/>
                  <a:pt x="518" y="91"/>
                  <a:pt x="530" y="107"/>
                </a:cubicBezTo>
                <a:cubicBezTo>
                  <a:pt x="537" y="118"/>
                  <a:pt x="543" y="135"/>
                  <a:pt x="552" y="143"/>
                </a:cubicBezTo>
                <a:cubicBezTo>
                  <a:pt x="565" y="152"/>
                  <a:pt x="581" y="165"/>
                  <a:pt x="591" y="188"/>
                </a:cubicBezTo>
                <a:cubicBezTo>
                  <a:pt x="599" y="206"/>
                  <a:pt x="608" y="215"/>
                  <a:pt x="616" y="229"/>
                </a:cubicBezTo>
                <a:cubicBezTo>
                  <a:pt x="625" y="244"/>
                  <a:pt x="626" y="263"/>
                  <a:pt x="636" y="277"/>
                </a:cubicBezTo>
                <a:cubicBezTo>
                  <a:pt x="652" y="322"/>
                  <a:pt x="670" y="368"/>
                  <a:pt x="690" y="406"/>
                </a:cubicBezTo>
                <a:cubicBezTo>
                  <a:pt x="697" y="441"/>
                  <a:pt x="710" y="470"/>
                  <a:pt x="718" y="505"/>
                </a:cubicBezTo>
                <a:cubicBezTo>
                  <a:pt x="730" y="562"/>
                  <a:pt x="743" y="619"/>
                  <a:pt x="748" y="682"/>
                </a:cubicBezTo>
                <a:cubicBezTo>
                  <a:pt x="750" y="762"/>
                  <a:pt x="752" y="841"/>
                  <a:pt x="745" y="923"/>
                </a:cubicBezTo>
                <a:cubicBezTo>
                  <a:pt x="742" y="972"/>
                  <a:pt x="732" y="1032"/>
                  <a:pt x="720" y="1074"/>
                </a:cubicBezTo>
                <a:cubicBezTo>
                  <a:pt x="710" y="1112"/>
                  <a:pt x="713" y="1084"/>
                  <a:pt x="706" y="1122"/>
                </a:cubicBezTo>
                <a:cubicBezTo>
                  <a:pt x="700" y="1160"/>
                  <a:pt x="708" y="1133"/>
                  <a:pt x="698" y="1181"/>
                </a:cubicBezTo>
                <a:cubicBezTo>
                  <a:pt x="694" y="1202"/>
                  <a:pt x="692" y="1194"/>
                  <a:pt x="686" y="1211"/>
                </a:cubicBezTo>
                <a:cubicBezTo>
                  <a:pt x="684" y="1218"/>
                  <a:pt x="682" y="1225"/>
                  <a:pt x="681" y="1233"/>
                </a:cubicBezTo>
                <a:cubicBezTo>
                  <a:pt x="680" y="1239"/>
                  <a:pt x="680" y="1246"/>
                  <a:pt x="678" y="1251"/>
                </a:cubicBezTo>
                <a:cubicBezTo>
                  <a:pt x="670" y="1279"/>
                  <a:pt x="658" y="1306"/>
                  <a:pt x="647" y="1328"/>
                </a:cubicBezTo>
                <a:cubicBezTo>
                  <a:pt x="633" y="1356"/>
                  <a:pt x="643" y="1343"/>
                  <a:pt x="633" y="1374"/>
                </a:cubicBezTo>
                <a:cubicBezTo>
                  <a:pt x="617" y="1426"/>
                  <a:pt x="592" y="1472"/>
                  <a:pt x="571" y="1515"/>
                </a:cubicBezTo>
                <a:cubicBezTo>
                  <a:pt x="563" y="1552"/>
                  <a:pt x="554" y="1570"/>
                  <a:pt x="540" y="1598"/>
                </a:cubicBezTo>
                <a:cubicBezTo>
                  <a:pt x="526" y="1627"/>
                  <a:pt x="516" y="1677"/>
                  <a:pt x="501" y="1703"/>
                </a:cubicBezTo>
                <a:cubicBezTo>
                  <a:pt x="496" y="1713"/>
                  <a:pt x="490" y="1719"/>
                  <a:pt x="484" y="1726"/>
                </a:cubicBezTo>
                <a:cubicBezTo>
                  <a:pt x="457" y="1762"/>
                  <a:pt x="458" y="1785"/>
                  <a:pt x="423" y="1785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3690938" y="276066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ea typeface="HY엽서L" pitchFamily="18" charset="-127"/>
              </a:rPr>
              <a:t>연결</a:t>
            </a:r>
          </a:p>
        </p:txBody>
      </p:sp>
      <p:sp>
        <p:nvSpPr>
          <p:cNvPr id="704556" name="Rectangle 44"/>
          <p:cNvSpPr>
            <a:spLocks noChangeArrowheads="1"/>
          </p:cNvSpPr>
          <p:nvPr/>
        </p:nvSpPr>
        <p:spPr bwMode="auto">
          <a:xfrm>
            <a:off x="1339850" y="1620838"/>
            <a:ext cx="1203325" cy="215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4557" name="Rectangle 45"/>
          <p:cNvSpPr>
            <a:spLocks noChangeArrowheads="1"/>
          </p:cNvSpPr>
          <p:nvPr/>
        </p:nvSpPr>
        <p:spPr bwMode="auto">
          <a:xfrm>
            <a:off x="1338263" y="4506913"/>
            <a:ext cx="1954212" cy="215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87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6" grpId="0" animBg="1"/>
      <p:bldP spid="704554" grpId="0" animBg="1"/>
      <p:bldP spid="704555" grpId="0"/>
      <p:bldP spid="704556" grpId="0" animBg="1"/>
      <p:bldP spid="7045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extern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1116013" y="1738313"/>
            <a:ext cx="7696200" cy="38004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x;      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extern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z;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다른 소스 파일의 변수</a:t>
            </a:r>
            <a:r>
              <a:rPr kumimoji="1" lang="ko-KR" altLang="en-US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y;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현재 소스 파일의 뒷부분에 선언된 변수</a:t>
            </a:r>
            <a:r>
              <a:rPr kumimoji="1" lang="ko-KR" altLang="en-US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x;    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전역 변수 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x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를 참조한다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. </a:t>
            </a:r>
            <a:r>
              <a:rPr kumimoji="1" lang="ko-KR" altLang="en-US" sz="1600" dirty="0" smtClean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없어도 된다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x = 10;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y = 20;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z = 30;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y;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1112838" y="5922963"/>
            <a:ext cx="7688262" cy="288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z;</a:t>
            </a:r>
            <a:r>
              <a:rPr kumimoji="1" lang="en-US" altLang="ko-KR" sz="1600" smtClean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ko-KR" altLang="en-US" sz="1600">
              <a:solidFill>
                <a:srgbClr val="000000"/>
              </a:solidFill>
              <a:latin typeface="Comic Sans MS" pitchFamily="66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1112838" y="1392238"/>
            <a:ext cx="1184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extern1.c</a:t>
            </a:r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1103313" y="5541963"/>
            <a:ext cx="1220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extern2.c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495300" y="2428875"/>
            <a:ext cx="676275" cy="3724275"/>
          </a:xfrm>
          <a:custGeom>
            <a:avLst/>
            <a:gdLst>
              <a:gd name="connsiteX0" fmla="*/ 676275 w 676275"/>
              <a:gd name="connsiteY0" fmla="*/ 0 h 3448050"/>
              <a:gd name="connsiteX1" fmla="*/ 628650 w 676275"/>
              <a:gd name="connsiteY1" fmla="*/ 57150 h 3448050"/>
              <a:gd name="connsiteX2" fmla="*/ 561975 w 676275"/>
              <a:gd name="connsiteY2" fmla="*/ 161925 h 3448050"/>
              <a:gd name="connsiteX3" fmla="*/ 504825 w 676275"/>
              <a:gd name="connsiteY3" fmla="*/ 238125 h 3448050"/>
              <a:gd name="connsiteX4" fmla="*/ 447675 w 676275"/>
              <a:gd name="connsiteY4" fmla="*/ 333375 h 3448050"/>
              <a:gd name="connsiteX5" fmla="*/ 409575 w 676275"/>
              <a:gd name="connsiteY5" fmla="*/ 419100 h 3448050"/>
              <a:gd name="connsiteX6" fmla="*/ 342900 w 676275"/>
              <a:gd name="connsiteY6" fmla="*/ 514350 h 3448050"/>
              <a:gd name="connsiteX7" fmla="*/ 323850 w 676275"/>
              <a:gd name="connsiteY7" fmla="*/ 542925 h 3448050"/>
              <a:gd name="connsiteX8" fmla="*/ 304800 w 676275"/>
              <a:gd name="connsiteY8" fmla="*/ 581025 h 3448050"/>
              <a:gd name="connsiteX9" fmla="*/ 266700 w 676275"/>
              <a:gd name="connsiteY9" fmla="*/ 628650 h 3448050"/>
              <a:gd name="connsiteX10" fmla="*/ 257175 w 676275"/>
              <a:gd name="connsiteY10" fmla="*/ 666750 h 3448050"/>
              <a:gd name="connsiteX11" fmla="*/ 228600 w 676275"/>
              <a:gd name="connsiteY11" fmla="*/ 714375 h 3448050"/>
              <a:gd name="connsiteX12" fmla="*/ 209550 w 676275"/>
              <a:gd name="connsiteY12" fmla="*/ 752475 h 3448050"/>
              <a:gd name="connsiteX13" fmla="*/ 190500 w 676275"/>
              <a:gd name="connsiteY13" fmla="*/ 781050 h 3448050"/>
              <a:gd name="connsiteX14" fmla="*/ 152400 w 676275"/>
              <a:gd name="connsiteY14" fmla="*/ 876300 h 3448050"/>
              <a:gd name="connsiteX15" fmla="*/ 133350 w 676275"/>
              <a:gd name="connsiteY15" fmla="*/ 923925 h 3448050"/>
              <a:gd name="connsiteX16" fmla="*/ 76200 w 676275"/>
              <a:gd name="connsiteY16" fmla="*/ 1047750 h 3448050"/>
              <a:gd name="connsiteX17" fmla="*/ 57150 w 676275"/>
              <a:gd name="connsiteY17" fmla="*/ 1104900 h 3448050"/>
              <a:gd name="connsiteX18" fmla="*/ 38100 w 676275"/>
              <a:gd name="connsiteY18" fmla="*/ 1143000 h 3448050"/>
              <a:gd name="connsiteX19" fmla="*/ 19050 w 676275"/>
              <a:gd name="connsiteY19" fmla="*/ 1209675 h 3448050"/>
              <a:gd name="connsiteX20" fmla="*/ 0 w 676275"/>
              <a:gd name="connsiteY20" fmla="*/ 1266825 h 3448050"/>
              <a:gd name="connsiteX21" fmla="*/ 28575 w 676275"/>
              <a:gd name="connsiteY21" fmla="*/ 1952625 h 3448050"/>
              <a:gd name="connsiteX22" fmla="*/ 38100 w 676275"/>
              <a:gd name="connsiteY22" fmla="*/ 1990725 h 3448050"/>
              <a:gd name="connsiteX23" fmla="*/ 47625 w 676275"/>
              <a:gd name="connsiteY23" fmla="*/ 2057400 h 3448050"/>
              <a:gd name="connsiteX24" fmla="*/ 66675 w 676275"/>
              <a:gd name="connsiteY24" fmla="*/ 2200275 h 3448050"/>
              <a:gd name="connsiteX25" fmla="*/ 85725 w 676275"/>
              <a:gd name="connsiteY25" fmla="*/ 2409825 h 3448050"/>
              <a:gd name="connsiteX26" fmla="*/ 114300 w 676275"/>
              <a:gd name="connsiteY26" fmla="*/ 2524125 h 3448050"/>
              <a:gd name="connsiteX27" fmla="*/ 123825 w 676275"/>
              <a:gd name="connsiteY27" fmla="*/ 2552700 h 3448050"/>
              <a:gd name="connsiteX28" fmla="*/ 171450 w 676275"/>
              <a:gd name="connsiteY28" fmla="*/ 2733675 h 3448050"/>
              <a:gd name="connsiteX29" fmla="*/ 190500 w 676275"/>
              <a:gd name="connsiteY29" fmla="*/ 2838450 h 3448050"/>
              <a:gd name="connsiteX30" fmla="*/ 200025 w 676275"/>
              <a:gd name="connsiteY30" fmla="*/ 2886075 h 3448050"/>
              <a:gd name="connsiteX31" fmla="*/ 247650 w 676275"/>
              <a:gd name="connsiteY31" fmla="*/ 2981325 h 3448050"/>
              <a:gd name="connsiteX32" fmla="*/ 285750 w 676275"/>
              <a:gd name="connsiteY32" fmla="*/ 3067050 h 3448050"/>
              <a:gd name="connsiteX33" fmla="*/ 323850 w 676275"/>
              <a:gd name="connsiteY33" fmla="*/ 3152775 h 3448050"/>
              <a:gd name="connsiteX34" fmla="*/ 381000 w 676275"/>
              <a:gd name="connsiteY34" fmla="*/ 3209925 h 3448050"/>
              <a:gd name="connsiteX35" fmla="*/ 428625 w 676275"/>
              <a:gd name="connsiteY35" fmla="*/ 3286125 h 3448050"/>
              <a:gd name="connsiteX36" fmla="*/ 457200 w 676275"/>
              <a:gd name="connsiteY36" fmla="*/ 3305175 h 3448050"/>
              <a:gd name="connsiteX37" fmla="*/ 485775 w 676275"/>
              <a:gd name="connsiteY37" fmla="*/ 3333750 h 3448050"/>
              <a:gd name="connsiteX38" fmla="*/ 542925 w 676275"/>
              <a:gd name="connsiteY38" fmla="*/ 3371850 h 3448050"/>
              <a:gd name="connsiteX39" fmla="*/ 600075 w 676275"/>
              <a:gd name="connsiteY39" fmla="*/ 3409950 h 3448050"/>
              <a:gd name="connsiteX40" fmla="*/ 628650 w 676275"/>
              <a:gd name="connsiteY40" fmla="*/ 3429000 h 3448050"/>
              <a:gd name="connsiteX41" fmla="*/ 657225 w 676275"/>
              <a:gd name="connsiteY41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76275" h="3448050">
                <a:moveTo>
                  <a:pt x="676275" y="0"/>
                </a:moveTo>
                <a:cubicBezTo>
                  <a:pt x="660400" y="19050"/>
                  <a:pt x="643529" y="37312"/>
                  <a:pt x="628650" y="57150"/>
                </a:cubicBezTo>
                <a:cubicBezTo>
                  <a:pt x="553022" y="157987"/>
                  <a:pt x="624371" y="71798"/>
                  <a:pt x="561975" y="161925"/>
                </a:cubicBezTo>
                <a:cubicBezTo>
                  <a:pt x="543903" y="188030"/>
                  <a:pt x="519024" y="209727"/>
                  <a:pt x="504825" y="238125"/>
                </a:cubicBezTo>
                <a:cubicBezTo>
                  <a:pt x="469150" y="309474"/>
                  <a:pt x="489029" y="278236"/>
                  <a:pt x="447675" y="333375"/>
                </a:cubicBezTo>
                <a:cubicBezTo>
                  <a:pt x="435868" y="368795"/>
                  <a:pt x="433193" y="381311"/>
                  <a:pt x="409575" y="419100"/>
                </a:cubicBezTo>
                <a:cubicBezTo>
                  <a:pt x="389034" y="451965"/>
                  <a:pt x="364960" y="482485"/>
                  <a:pt x="342900" y="514350"/>
                </a:cubicBezTo>
                <a:cubicBezTo>
                  <a:pt x="336384" y="523762"/>
                  <a:pt x="328970" y="532686"/>
                  <a:pt x="323850" y="542925"/>
                </a:cubicBezTo>
                <a:cubicBezTo>
                  <a:pt x="317500" y="555625"/>
                  <a:pt x="312676" y="569211"/>
                  <a:pt x="304800" y="581025"/>
                </a:cubicBezTo>
                <a:cubicBezTo>
                  <a:pt x="293523" y="597941"/>
                  <a:pt x="279400" y="612775"/>
                  <a:pt x="266700" y="628650"/>
                </a:cubicBezTo>
                <a:cubicBezTo>
                  <a:pt x="263525" y="641350"/>
                  <a:pt x="262492" y="654787"/>
                  <a:pt x="257175" y="666750"/>
                </a:cubicBezTo>
                <a:cubicBezTo>
                  <a:pt x="249656" y="683668"/>
                  <a:pt x="237591" y="698191"/>
                  <a:pt x="228600" y="714375"/>
                </a:cubicBezTo>
                <a:cubicBezTo>
                  <a:pt x="221704" y="726787"/>
                  <a:pt x="216595" y="740147"/>
                  <a:pt x="209550" y="752475"/>
                </a:cubicBezTo>
                <a:cubicBezTo>
                  <a:pt x="203870" y="762414"/>
                  <a:pt x="195297" y="770656"/>
                  <a:pt x="190500" y="781050"/>
                </a:cubicBezTo>
                <a:cubicBezTo>
                  <a:pt x="176170" y="812098"/>
                  <a:pt x="165100" y="844550"/>
                  <a:pt x="152400" y="876300"/>
                </a:cubicBezTo>
                <a:cubicBezTo>
                  <a:pt x="146050" y="892175"/>
                  <a:pt x="140996" y="908632"/>
                  <a:pt x="133350" y="923925"/>
                </a:cubicBezTo>
                <a:cubicBezTo>
                  <a:pt x="103989" y="982646"/>
                  <a:pt x="95931" y="993489"/>
                  <a:pt x="76200" y="1047750"/>
                </a:cubicBezTo>
                <a:cubicBezTo>
                  <a:pt x="69338" y="1066621"/>
                  <a:pt x="64608" y="1086256"/>
                  <a:pt x="57150" y="1104900"/>
                </a:cubicBezTo>
                <a:cubicBezTo>
                  <a:pt x="51877" y="1118083"/>
                  <a:pt x="42952" y="1129656"/>
                  <a:pt x="38100" y="1143000"/>
                </a:cubicBezTo>
                <a:cubicBezTo>
                  <a:pt x="30201" y="1164723"/>
                  <a:pt x="25848" y="1187583"/>
                  <a:pt x="19050" y="1209675"/>
                </a:cubicBezTo>
                <a:cubicBezTo>
                  <a:pt x="13145" y="1228867"/>
                  <a:pt x="0" y="1266825"/>
                  <a:pt x="0" y="1266825"/>
                </a:cubicBezTo>
                <a:cubicBezTo>
                  <a:pt x="9525" y="1495425"/>
                  <a:pt x="16550" y="1724143"/>
                  <a:pt x="28575" y="1952625"/>
                </a:cubicBezTo>
                <a:cubicBezTo>
                  <a:pt x="29263" y="1965698"/>
                  <a:pt x="35758" y="1977845"/>
                  <a:pt x="38100" y="1990725"/>
                </a:cubicBezTo>
                <a:cubicBezTo>
                  <a:pt x="42116" y="2012814"/>
                  <a:pt x="44211" y="2035210"/>
                  <a:pt x="47625" y="2057400"/>
                </a:cubicBezTo>
                <a:cubicBezTo>
                  <a:pt x="59980" y="2137706"/>
                  <a:pt x="57841" y="2103102"/>
                  <a:pt x="66675" y="2200275"/>
                </a:cubicBezTo>
                <a:cubicBezTo>
                  <a:pt x="69248" y="2228578"/>
                  <a:pt x="77988" y="2369207"/>
                  <a:pt x="85725" y="2409825"/>
                </a:cubicBezTo>
                <a:cubicBezTo>
                  <a:pt x="93073" y="2448404"/>
                  <a:pt x="101881" y="2486868"/>
                  <a:pt x="114300" y="2524125"/>
                </a:cubicBezTo>
                <a:cubicBezTo>
                  <a:pt x="117475" y="2533650"/>
                  <a:pt x="121647" y="2542899"/>
                  <a:pt x="123825" y="2552700"/>
                </a:cubicBezTo>
                <a:cubicBezTo>
                  <a:pt x="161457" y="2722042"/>
                  <a:pt x="128846" y="2648467"/>
                  <a:pt x="171450" y="2733675"/>
                </a:cubicBezTo>
                <a:cubicBezTo>
                  <a:pt x="187961" y="2849252"/>
                  <a:pt x="172536" y="2757612"/>
                  <a:pt x="190500" y="2838450"/>
                </a:cubicBezTo>
                <a:cubicBezTo>
                  <a:pt x="194012" y="2854254"/>
                  <a:pt x="195373" y="2870568"/>
                  <a:pt x="200025" y="2886075"/>
                </a:cubicBezTo>
                <a:cubicBezTo>
                  <a:pt x="212988" y="2929284"/>
                  <a:pt x="224314" y="2942432"/>
                  <a:pt x="247650" y="2981325"/>
                </a:cubicBezTo>
                <a:cubicBezTo>
                  <a:pt x="268965" y="3087902"/>
                  <a:pt x="238953" y="2973456"/>
                  <a:pt x="285750" y="3067050"/>
                </a:cubicBezTo>
                <a:cubicBezTo>
                  <a:pt x="311634" y="3118818"/>
                  <a:pt x="291829" y="3116752"/>
                  <a:pt x="323850" y="3152775"/>
                </a:cubicBezTo>
                <a:cubicBezTo>
                  <a:pt x="341748" y="3172911"/>
                  <a:pt x="368952" y="3185828"/>
                  <a:pt x="381000" y="3209925"/>
                </a:cubicBezTo>
                <a:cubicBezTo>
                  <a:pt x="396090" y="3240105"/>
                  <a:pt x="403895" y="3261395"/>
                  <a:pt x="428625" y="3286125"/>
                </a:cubicBezTo>
                <a:cubicBezTo>
                  <a:pt x="436720" y="3294220"/>
                  <a:pt x="448406" y="3297846"/>
                  <a:pt x="457200" y="3305175"/>
                </a:cubicBezTo>
                <a:cubicBezTo>
                  <a:pt x="467548" y="3313799"/>
                  <a:pt x="475142" y="3325480"/>
                  <a:pt x="485775" y="3333750"/>
                </a:cubicBezTo>
                <a:cubicBezTo>
                  <a:pt x="503847" y="3347806"/>
                  <a:pt x="523875" y="3359150"/>
                  <a:pt x="542925" y="3371850"/>
                </a:cubicBezTo>
                <a:lnTo>
                  <a:pt x="600075" y="3409950"/>
                </a:lnTo>
                <a:lnTo>
                  <a:pt x="628650" y="3429000"/>
                </a:lnTo>
                <a:lnTo>
                  <a:pt x="657225" y="3448050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/>
          <p:nvPr/>
        </p:nvSpPr>
        <p:spPr bwMode="auto">
          <a:xfrm>
            <a:off x="733425" y="2781300"/>
            <a:ext cx="495300" cy="2696198"/>
          </a:xfrm>
          <a:custGeom>
            <a:avLst/>
            <a:gdLst>
              <a:gd name="connsiteX0" fmla="*/ 648150 w 714825"/>
              <a:gd name="connsiteY0" fmla="*/ 0 h 3048623"/>
              <a:gd name="connsiteX1" fmla="*/ 619575 w 714825"/>
              <a:gd name="connsiteY1" fmla="*/ 47625 h 3048623"/>
              <a:gd name="connsiteX2" fmla="*/ 600525 w 714825"/>
              <a:gd name="connsiteY2" fmla="*/ 85725 h 3048623"/>
              <a:gd name="connsiteX3" fmla="*/ 533850 w 714825"/>
              <a:gd name="connsiteY3" fmla="*/ 161925 h 3048623"/>
              <a:gd name="connsiteX4" fmla="*/ 486225 w 714825"/>
              <a:gd name="connsiteY4" fmla="*/ 190500 h 3048623"/>
              <a:gd name="connsiteX5" fmla="*/ 457650 w 714825"/>
              <a:gd name="connsiteY5" fmla="*/ 219075 h 3048623"/>
              <a:gd name="connsiteX6" fmla="*/ 429075 w 714825"/>
              <a:gd name="connsiteY6" fmla="*/ 238125 h 3048623"/>
              <a:gd name="connsiteX7" fmla="*/ 371925 w 714825"/>
              <a:gd name="connsiteY7" fmla="*/ 314325 h 3048623"/>
              <a:gd name="connsiteX8" fmla="*/ 343350 w 714825"/>
              <a:gd name="connsiteY8" fmla="*/ 352425 h 3048623"/>
              <a:gd name="connsiteX9" fmla="*/ 333825 w 714825"/>
              <a:gd name="connsiteY9" fmla="*/ 381000 h 3048623"/>
              <a:gd name="connsiteX10" fmla="*/ 286200 w 714825"/>
              <a:gd name="connsiteY10" fmla="*/ 447675 h 3048623"/>
              <a:gd name="connsiteX11" fmla="*/ 257625 w 714825"/>
              <a:gd name="connsiteY11" fmla="*/ 495300 h 3048623"/>
              <a:gd name="connsiteX12" fmla="*/ 229050 w 714825"/>
              <a:gd name="connsiteY12" fmla="*/ 561975 h 3048623"/>
              <a:gd name="connsiteX13" fmla="*/ 200475 w 714825"/>
              <a:gd name="connsiteY13" fmla="*/ 590550 h 3048623"/>
              <a:gd name="connsiteX14" fmla="*/ 171900 w 714825"/>
              <a:gd name="connsiteY14" fmla="*/ 628650 h 3048623"/>
              <a:gd name="connsiteX15" fmla="*/ 152850 w 714825"/>
              <a:gd name="connsiteY15" fmla="*/ 676275 h 3048623"/>
              <a:gd name="connsiteX16" fmla="*/ 133800 w 714825"/>
              <a:gd name="connsiteY16" fmla="*/ 704850 h 3048623"/>
              <a:gd name="connsiteX17" fmla="*/ 124275 w 714825"/>
              <a:gd name="connsiteY17" fmla="*/ 733425 h 3048623"/>
              <a:gd name="connsiteX18" fmla="*/ 67125 w 714825"/>
              <a:gd name="connsiteY18" fmla="*/ 866775 h 3048623"/>
              <a:gd name="connsiteX19" fmla="*/ 57600 w 714825"/>
              <a:gd name="connsiteY19" fmla="*/ 914400 h 3048623"/>
              <a:gd name="connsiteX20" fmla="*/ 48075 w 714825"/>
              <a:gd name="connsiteY20" fmla="*/ 971550 h 3048623"/>
              <a:gd name="connsiteX21" fmla="*/ 29025 w 714825"/>
              <a:gd name="connsiteY21" fmla="*/ 1019175 h 3048623"/>
              <a:gd name="connsiteX22" fmla="*/ 9975 w 714825"/>
              <a:gd name="connsiteY22" fmla="*/ 1076325 h 3048623"/>
              <a:gd name="connsiteX23" fmla="*/ 9975 w 714825"/>
              <a:gd name="connsiteY23" fmla="*/ 1533525 h 3048623"/>
              <a:gd name="connsiteX24" fmla="*/ 38550 w 714825"/>
              <a:gd name="connsiteY24" fmla="*/ 1638300 h 3048623"/>
              <a:gd name="connsiteX25" fmla="*/ 57600 w 714825"/>
              <a:gd name="connsiteY25" fmla="*/ 1704975 h 3048623"/>
              <a:gd name="connsiteX26" fmla="*/ 67125 w 714825"/>
              <a:gd name="connsiteY26" fmla="*/ 1733550 h 3048623"/>
              <a:gd name="connsiteX27" fmla="*/ 86175 w 714825"/>
              <a:gd name="connsiteY27" fmla="*/ 1762125 h 3048623"/>
              <a:gd name="connsiteX28" fmla="*/ 105225 w 714825"/>
              <a:gd name="connsiteY28" fmla="*/ 1819275 h 3048623"/>
              <a:gd name="connsiteX29" fmla="*/ 133800 w 714825"/>
              <a:gd name="connsiteY29" fmla="*/ 1866900 h 3048623"/>
              <a:gd name="connsiteX30" fmla="*/ 181425 w 714825"/>
              <a:gd name="connsiteY30" fmla="*/ 2009775 h 3048623"/>
              <a:gd name="connsiteX31" fmla="*/ 219525 w 714825"/>
              <a:gd name="connsiteY31" fmla="*/ 2114550 h 3048623"/>
              <a:gd name="connsiteX32" fmla="*/ 238575 w 714825"/>
              <a:gd name="connsiteY32" fmla="*/ 2228850 h 3048623"/>
              <a:gd name="connsiteX33" fmla="*/ 257625 w 714825"/>
              <a:gd name="connsiteY33" fmla="*/ 2276475 h 3048623"/>
              <a:gd name="connsiteX34" fmla="*/ 286200 w 714825"/>
              <a:gd name="connsiteY34" fmla="*/ 2362200 h 3048623"/>
              <a:gd name="connsiteX35" fmla="*/ 333825 w 714825"/>
              <a:gd name="connsiteY35" fmla="*/ 2495550 h 3048623"/>
              <a:gd name="connsiteX36" fmla="*/ 362400 w 714825"/>
              <a:gd name="connsiteY36" fmla="*/ 2524125 h 3048623"/>
              <a:gd name="connsiteX37" fmla="*/ 381450 w 714825"/>
              <a:gd name="connsiteY37" fmla="*/ 2619375 h 3048623"/>
              <a:gd name="connsiteX38" fmla="*/ 400500 w 714825"/>
              <a:gd name="connsiteY38" fmla="*/ 2647950 h 3048623"/>
              <a:gd name="connsiteX39" fmla="*/ 429075 w 714825"/>
              <a:gd name="connsiteY39" fmla="*/ 2733675 h 3048623"/>
              <a:gd name="connsiteX40" fmla="*/ 448125 w 714825"/>
              <a:gd name="connsiteY40" fmla="*/ 2819400 h 3048623"/>
              <a:gd name="connsiteX41" fmla="*/ 467175 w 714825"/>
              <a:gd name="connsiteY41" fmla="*/ 2867025 h 3048623"/>
              <a:gd name="connsiteX42" fmla="*/ 476700 w 714825"/>
              <a:gd name="connsiteY42" fmla="*/ 2895600 h 3048623"/>
              <a:gd name="connsiteX43" fmla="*/ 495750 w 714825"/>
              <a:gd name="connsiteY43" fmla="*/ 2924175 h 3048623"/>
              <a:gd name="connsiteX44" fmla="*/ 543375 w 714825"/>
              <a:gd name="connsiteY44" fmla="*/ 3009900 h 3048623"/>
              <a:gd name="connsiteX45" fmla="*/ 600525 w 714825"/>
              <a:gd name="connsiteY45" fmla="*/ 3028950 h 3048623"/>
              <a:gd name="connsiteX46" fmla="*/ 676725 w 714825"/>
              <a:gd name="connsiteY46" fmla="*/ 3048000 h 3048623"/>
              <a:gd name="connsiteX47" fmla="*/ 714825 w 714825"/>
              <a:gd name="connsiteY47" fmla="*/ 3048000 h 304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14825" h="3048623">
                <a:moveTo>
                  <a:pt x="648150" y="0"/>
                </a:moveTo>
                <a:cubicBezTo>
                  <a:pt x="638625" y="15875"/>
                  <a:pt x="628566" y="31441"/>
                  <a:pt x="619575" y="47625"/>
                </a:cubicBezTo>
                <a:cubicBezTo>
                  <a:pt x="612679" y="60037"/>
                  <a:pt x="608050" y="73684"/>
                  <a:pt x="600525" y="85725"/>
                </a:cubicBezTo>
                <a:cubicBezTo>
                  <a:pt x="585719" y="109414"/>
                  <a:pt x="555405" y="145160"/>
                  <a:pt x="533850" y="161925"/>
                </a:cubicBezTo>
                <a:cubicBezTo>
                  <a:pt x="519237" y="173291"/>
                  <a:pt x="501036" y="179392"/>
                  <a:pt x="486225" y="190500"/>
                </a:cubicBezTo>
                <a:cubicBezTo>
                  <a:pt x="475449" y="198582"/>
                  <a:pt x="467998" y="210451"/>
                  <a:pt x="457650" y="219075"/>
                </a:cubicBezTo>
                <a:cubicBezTo>
                  <a:pt x="448856" y="226404"/>
                  <a:pt x="436733" y="229616"/>
                  <a:pt x="429075" y="238125"/>
                </a:cubicBezTo>
                <a:cubicBezTo>
                  <a:pt x="407835" y="261725"/>
                  <a:pt x="390975" y="288925"/>
                  <a:pt x="371925" y="314325"/>
                </a:cubicBezTo>
                <a:lnTo>
                  <a:pt x="343350" y="352425"/>
                </a:lnTo>
                <a:cubicBezTo>
                  <a:pt x="340175" y="361950"/>
                  <a:pt x="338315" y="372020"/>
                  <a:pt x="333825" y="381000"/>
                </a:cubicBezTo>
                <a:cubicBezTo>
                  <a:pt x="325305" y="398039"/>
                  <a:pt x="294829" y="434732"/>
                  <a:pt x="286200" y="447675"/>
                </a:cubicBezTo>
                <a:cubicBezTo>
                  <a:pt x="275931" y="463079"/>
                  <a:pt x="265904" y="478741"/>
                  <a:pt x="257625" y="495300"/>
                </a:cubicBezTo>
                <a:cubicBezTo>
                  <a:pt x="246811" y="516927"/>
                  <a:pt x="241491" y="541241"/>
                  <a:pt x="229050" y="561975"/>
                </a:cubicBezTo>
                <a:cubicBezTo>
                  <a:pt x="222120" y="573526"/>
                  <a:pt x="209241" y="580323"/>
                  <a:pt x="200475" y="590550"/>
                </a:cubicBezTo>
                <a:cubicBezTo>
                  <a:pt x="190144" y="602603"/>
                  <a:pt x="179610" y="614773"/>
                  <a:pt x="171900" y="628650"/>
                </a:cubicBezTo>
                <a:cubicBezTo>
                  <a:pt x="163597" y="643596"/>
                  <a:pt x="160496" y="660982"/>
                  <a:pt x="152850" y="676275"/>
                </a:cubicBezTo>
                <a:cubicBezTo>
                  <a:pt x="147730" y="686514"/>
                  <a:pt x="138920" y="694611"/>
                  <a:pt x="133800" y="704850"/>
                </a:cubicBezTo>
                <a:cubicBezTo>
                  <a:pt x="129310" y="713830"/>
                  <a:pt x="127879" y="724054"/>
                  <a:pt x="124275" y="733425"/>
                </a:cubicBezTo>
                <a:cubicBezTo>
                  <a:pt x="88131" y="827401"/>
                  <a:pt x="98466" y="804093"/>
                  <a:pt x="67125" y="866775"/>
                </a:cubicBezTo>
                <a:cubicBezTo>
                  <a:pt x="63950" y="882650"/>
                  <a:pt x="60496" y="898472"/>
                  <a:pt x="57600" y="914400"/>
                </a:cubicBezTo>
                <a:cubicBezTo>
                  <a:pt x="54145" y="933401"/>
                  <a:pt x="53157" y="952918"/>
                  <a:pt x="48075" y="971550"/>
                </a:cubicBezTo>
                <a:cubicBezTo>
                  <a:pt x="43576" y="988045"/>
                  <a:pt x="34868" y="1003107"/>
                  <a:pt x="29025" y="1019175"/>
                </a:cubicBezTo>
                <a:cubicBezTo>
                  <a:pt x="22163" y="1038046"/>
                  <a:pt x="16325" y="1057275"/>
                  <a:pt x="9975" y="1076325"/>
                </a:cubicBezTo>
                <a:cubicBezTo>
                  <a:pt x="-855" y="1303762"/>
                  <a:pt x="-5587" y="1284536"/>
                  <a:pt x="9975" y="1533525"/>
                </a:cubicBezTo>
                <a:cubicBezTo>
                  <a:pt x="12370" y="1571845"/>
                  <a:pt x="28109" y="1601756"/>
                  <a:pt x="38550" y="1638300"/>
                </a:cubicBezTo>
                <a:cubicBezTo>
                  <a:pt x="44900" y="1660525"/>
                  <a:pt x="50958" y="1682835"/>
                  <a:pt x="57600" y="1704975"/>
                </a:cubicBezTo>
                <a:cubicBezTo>
                  <a:pt x="60485" y="1714592"/>
                  <a:pt x="62635" y="1724570"/>
                  <a:pt x="67125" y="1733550"/>
                </a:cubicBezTo>
                <a:cubicBezTo>
                  <a:pt x="72245" y="1743789"/>
                  <a:pt x="81526" y="1751664"/>
                  <a:pt x="86175" y="1762125"/>
                </a:cubicBezTo>
                <a:cubicBezTo>
                  <a:pt x="94330" y="1780475"/>
                  <a:pt x="96916" y="1800994"/>
                  <a:pt x="105225" y="1819275"/>
                </a:cubicBezTo>
                <a:cubicBezTo>
                  <a:pt x="112886" y="1836129"/>
                  <a:pt x="125521" y="1850341"/>
                  <a:pt x="133800" y="1866900"/>
                </a:cubicBezTo>
                <a:cubicBezTo>
                  <a:pt x="176124" y="1951548"/>
                  <a:pt x="152790" y="1916713"/>
                  <a:pt x="181425" y="2009775"/>
                </a:cubicBezTo>
                <a:cubicBezTo>
                  <a:pt x="222328" y="2142709"/>
                  <a:pt x="178162" y="1962886"/>
                  <a:pt x="219525" y="2114550"/>
                </a:cubicBezTo>
                <a:cubicBezTo>
                  <a:pt x="254417" y="2242489"/>
                  <a:pt x="197688" y="2065302"/>
                  <a:pt x="238575" y="2228850"/>
                </a:cubicBezTo>
                <a:cubicBezTo>
                  <a:pt x="242722" y="2245437"/>
                  <a:pt x="252712" y="2260098"/>
                  <a:pt x="257625" y="2276475"/>
                </a:cubicBezTo>
                <a:cubicBezTo>
                  <a:pt x="312539" y="2459522"/>
                  <a:pt x="222543" y="2203058"/>
                  <a:pt x="286200" y="2362200"/>
                </a:cubicBezTo>
                <a:cubicBezTo>
                  <a:pt x="301585" y="2400664"/>
                  <a:pt x="314739" y="2460558"/>
                  <a:pt x="333825" y="2495550"/>
                </a:cubicBezTo>
                <a:cubicBezTo>
                  <a:pt x="340275" y="2507376"/>
                  <a:pt x="352875" y="2514600"/>
                  <a:pt x="362400" y="2524125"/>
                </a:cubicBezTo>
                <a:cubicBezTo>
                  <a:pt x="365910" y="2548696"/>
                  <a:pt x="368150" y="2592776"/>
                  <a:pt x="381450" y="2619375"/>
                </a:cubicBezTo>
                <a:cubicBezTo>
                  <a:pt x="386570" y="2629614"/>
                  <a:pt x="394150" y="2638425"/>
                  <a:pt x="400500" y="2647950"/>
                </a:cubicBezTo>
                <a:cubicBezTo>
                  <a:pt x="423319" y="2784862"/>
                  <a:pt x="392548" y="2648445"/>
                  <a:pt x="429075" y="2733675"/>
                </a:cubicBezTo>
                <a:cubicBezTo>
                  <a:pt x="436404" y="2750776"/>
                  <a:pt x="443604" y="2804331"/>
                  <a:pt x="448125" y="2819400"/>
                </a:cubicBezTo>
                <a:cubicBezTo>
                  <a:pt x="453038" y="2835777"/>
                  <a:pt x="461172" y="2851016"/>
                  <a:pt x="467175" y="2867025"/>
                </a:cubicBezTo>
                <a:cubicBezTo>
                  <a:pt x="470700" y="2876426"/>
                  <a:pt x="472210" y="2886620"/>
                  <a:pt x="476700" y="2895600"/>
                </a:cubicBezTo>
                <a:cubicBezTo>
                  <a:pt x="481820" y="2905839"/>
                  <a:pt x="490630" y="2913936"/>
                  <a:pt x="495750" y="2924175"/>
                </a:cubicBezTo>
                <a:cubicBezTo>
                  <a:pt x="509169" y="2951013"/>
                  <a:pt x="507336" y="2997887"/>
                  <a:pt x="543375" y="3009900"/>
                </a:cubicBezTo>
                <a:lnTo>
                  <a:pt x="600525" y="3028950"/>
                </a:lnTo>
                <a:cubicBezTo>
                  <a:pt x="630202" y="3038842"/>
                  <a:pt x="642243" y="3044169"/>
                  <a:pt x="676725" y="3048000"/>
                </a:cubicBezTo>
                <a:cubicBezTo>
                  <a:pt x="689347" y="3049402"/>
                  <a:pt x="702125" y="3048000"/>
                  <a:pt x="714825" y="304800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Trebuchet MS" pitchFamily="34" charset="0"/>
              </a:rPr>
              <a:t>함수앞의 </a:t>
            </a:r>
            <a:r>
              <a:rPr lang="en-US" altLang="ko-KR" sz="3600">
                <a:latin typeface="Trebuchet MS" pitchFamily="34" charset="0"/>
              </a:rPr>
              <a:t>static 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1274763" y="1333500"/>
            <a:ext cx="6462712" cy="22098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+mn-lt"/>
                <a:ea typeface="돋움체" pitchFamily="49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+mn-lt"/>
                <a:ea typeface="돋움체" pitchFamily="49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+mn-lt"/>
                <a:ea typeface="돋움체" pitchFamily="49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+mn-lt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+mn-lt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 f2();</a:t>
            </a: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+mn-lt"/>
                <a:ea typeface="돋움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n-lt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        f2();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 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+mn-lt"/>
              <a:ea typeface="돋움체" pitchFamily="49" charset="-127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1270000" y="3762375"/>
            <a:ext cx="6542088" cy="24971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static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 f1()</a:t>
            </a: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n-lt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+mn-lt"/>
                <a:ea typeface="돋움체" pitchFamily="49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+mn-lt"/>
                <a:ea typeface="돋움체" pitchFamily="49" charset="-127"/>
              </a:rPr>
              <a:t>"f1()</a:t>
            </a:r>
            <a:r>
              <a:rPr kumimoji="1" lang="ko-KR" altLang="en-US" sz="1600" dirty="0">
                <a:solidFill>
                  <a:srgbClr val="800000"/>
                </a:solidFill>
                <a:latin typeface="+mn-lt"/>
                <a:ea typeface="돋움체" pitchFamily="49" charset="-127"/>
              </a:rPr>
              <a:t>이 호출되었습니다</a:t>
            </a:r>
            <a:r>
              <a:rPr kumimoji="1" lang="en-US" altLang="ko-KR" sz="1600" dirty="0">
                <a:solidFill>
                  <a:srgbClr val="800000"/>
                </a:solidFill>
                <a:latin typeface="+mn-lt"/>
                <a:ea typeface="돋움체" pitchFamily="49" charset="-127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+mn-lt"/>
                <a:ea typeface="돋움체" pitchFamily="49" charset="-127"/>
              </a:rPr>
              <a:t>void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+mn-lt"/>
                <a:ea typeface="돋움체" pitchFamily="49" charset="-127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f2()</a:t>
            </a:r>
            <a:r>
              <a:rPr kumimoji="1" lang="en-US" altLang="ko-KR" sz="1600" dirty="0">
                <a:solidFill>
                  <a:srgbClr val="0000FF"/>
                </a:solidFill>
                <a:latin typeface="+mn-lt"/>
                <a:ea typeface="돋움체" pitchFamily="49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n-lt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        f1();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+mn-lt"/>
                <a:ea typeface="돋움체" pitchFamily="49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+mn-lt"/>
                <a:ea typeface="돋움체" pitchFamily="49" charset="-127"/>
              </a:rPr>
              <a:t>"f2()</a:t>
            </a:r>
            <a:r>
              <a:rPr kumimoji="1" lang="ko-KR" altLang="en-US" sz="1600" dirty="0">
                <a:solidFill>
                  <a:srgbClr val="800000"/>
                </a:solidFill>
                <a:latin typeface="+mn-lt"/>
                <a:ea typeface="돋움체" pitchFamily="49" charset="-127"/>
              </a:rPr>
              <a:t>가 호출되었습니다</a:t>
            </a:r>
            <a:r>
              <a:rPr kumimoji="1" lang="en-US" altLang="ko-KR" sz="1600" dirty="0">
                <a:solidFill>
                  <a:srgbClr val="800000"/>
                </a:solidFill>
                <a:latin typeface="+mn-lt"/>
                <a:ea typeface="돋움체" pitchFamily="49" charset="-127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+mn-lt"/>
                <a:ea typeface="돋움체" pitchFamily="49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+mn-lt"/>
              <a:ea typeface="돋움체" pitchFamily="49" charset="-127"/>
            </a:endParaRPr>
          </a:p>
        </p:txBody>
      </p: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295275" y="1235591"/>
            <a:ext cx="843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 dirty="0" err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main.c</a:t>
            </a:r>
            <a:endParaRPr lang="en-US" altLang="ko-KR" i="1" dirty="0">
              <a:solidFill>
                <a:schemeClr val="tx2"/>
              </a:solidFill>
              <a:latin typeface="Comic Sans MS" pitchFamily="66" charset="0"/>
              <a:ea typeface="문체부 궁체 흘림체" pitchFamily="17" charset="-127"/>
            </a:endParaRPr>
          </a:p>
        </p:txBody>
      </p:sp>
      <p:sp>
        <p:nvSpPr>
          <p:cNvPr id="706568" name="Text Box 8"/>
          <p:cNvSpPr txBox="1">
            <a:spLocks noChangeArrowheads="1"/>
          </p:cNvSpPr>
          <p:nvPr/>
        </p:nvSpPr>
        <p:spPr bwMode="auto">
          <a:xfrm>
            <a:off x="384444" y="3741738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defRPr>
            </a:lvl1pPr>
          </a:lstStyle>
          <a:p>
            <a:r>
              <a:rPr lang="en-US" altLang="ko-KR" dirty="0" err="1"/>
              <a:t>sub.c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5753100" y="2542450"/>
            <a:ext cx="2598212" cy="668756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Static</a:t>
            </a:r>
            <a:r>
              <a:rPr lang="ko-KR" altLang="en-US" sz="1600" b="1" kern="0" dirty="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이 붙는 함수는 파일 안에서만 사용할 수 있다</a:t>
            </a:r>
            <a:r>
              <a:rPr lang="en-US" altLang="ko-KR" sz="1600" b="1" kern="0" dirty="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uLnTx/>
              <a:uFillTx/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771775" y="2876828"/>
            <a:ext cx="2981325" cy="1086537"/>
          </a:xfrm>
          <a:custGeom>
            <a:avLst/>
            <a:gdLst>
              <a:gd name="connsiteX0" fmla="*/ 2981325 w 2981325"/>
              <a:gd name="connsiteY0" fmla="*/ 37822 h 1086537"/>
              <a:gd name="connsiteX1" fmla="*/ 2543175 w 2981325"/>
              <a:gd name="connsiteY1" fmla="*/ 28297 h 1086537"/>
              <a:gd name="connsiteX2" fmla="*/ 2390775 w 2981325"/>
              <a:gd name="connsiteY2" fmla="*/ 47347 h 1086537"/>
              <a:gd name="connsiteX3" fmla="*/ 2305050 w 2981325"/>
              <a:gd name="connsiteY3" fmla="*/ 56872 h 1086537"/>
              <a:gd name="connsiteX4" fmla="*/ 2095500 w 2981325"/>
              <a:gd name="connsiteY4" fmla="*/ 85447 h 1086537"/>
              <a:gd name="connsiteX5" fmla="*/ 2028825 w 2981325"/>
              <a:gd name="connsiteY5" fmla="*/ 94972 h 1086537"/>
              <a:gd name="connsiteX6" fmla="*/ 1990725 w 2981325"/>
              <a:gd name="connsiteY6" fmla="*/ 114022 h 1086537"/>
              <a:gd name="connsiteX7" fmla="*/ 1905000 w 2981325"/>
              <a:gd name="connsiteY7" fmla="*/ 133072 h 1086537"/>
              <a:gd name="connsiteX8" fmla="*/ 1828800 w 2981325"/>
              <a:gd name="connsiteY8" fmla="*/ 171172 h 1086537"/>
              <a:gd name="connsiteX9" fmla="*/ 1781175 w 2981325"/>
              <a:gd name="connsiteY9" fmla="*/ 209272 h 1086537"/>
              <a:gd name="connsiteX10" fmla="*/ 1743075 w 2981325"/>
              <a:gd name="connsiteY10" fmla="*/ 304522 h 1086537"/>
              <a:gd name="connsiteX11" fmla="*/ 1704975 w 2981325"/>
              <a:gd name="connsiteY11" fmla="*/ 390247 h 1086537"/>
              <a:gd name="connsiteX12" fmla="*/ 1714500 w 2981325"/>
              <a:gd name="connsiteY12" fmla="*/ 485497 h 1086537"/>
              <a:gd name="connsiteX13" fmla="*/ 1752600 w 2981325"/>
              <a:gd name="connsiteY13" fmla="*/ 542647 h 1086537"/>
              <a:gd name="connsiteX14" fmla="*/ 1781175 w 2981325"/>
              <a:gd name="connsiteY14" fmla="*/ 599797 h 1086537"/>
              <a:gd name="connsiteX15" fmla="*/ 1800225 w 2981325"/>
              <a:gd name="connsiteY15" fmla="*/ 637897 h 1086537"/>
              <a:gd name="connsiteX16" fmla="*/ 1819275 w 2981325"/>
              <a:gd name="connsiteY16" fmla="*/ 695047 h 1086537"/>
              <a:gd name="connsiteX17" fmla="*/ 1809750 w 2981325"/>
              <a:gd name="connsiteY17" fmla="*/ 761722 h 1086537"/>
              <a:gd name="connsiteX18" fmla="*/ 1752600 w 2981325"/>
              <a:gd name="connsiteY18" fmla="*/ 790297 h 1086537"/>
              <a:gd name="connsiteX19" fmla="*/ 1676400 w 2981325"/>
              <a:gd name="connsiteY19" fmla="*/ 828397 h 1086537"/>
              <a:gd name="connsiteX20" fmla="*/ 1647825 w 2981325"/>
              <a:gd name="connsiteY20" fmla="*/ 856972 h 1086537"/>
              <a:gd name="connsiteX21" fmla="*/ 1552575 w 2981325"/>
              <a:gd name="connsiteY21" fmla="*/ 866497 h 1086537"/>
              <a:gd name="connsiteX22" fmla="*/ 1438275 w 2981325"/>
              <a:gd name="connsiteY22" fmla="*/ 904597 h 1086537"/>
              <a:gd name="connsiteX23" fmla="*/ 1228725 w 2981325"/>
              <a:gd name="connsiteY23" fmla="*/ 933172 h 1086537"/>
              <a:gd name="connsiteX24" fmla="*/ 1000125 w 2981325"/>
              <a:gd name="connsiteY24" fmla="*/ 952222 h 1086537"/>
              <a:gd name="connsiteX25" fmla="*/ 971550 w 2981325"/>
              <a:gd name="connsiteY25" fmla="*/ 961747 h 1086537"/>
              <a:gd name="connsiteX26" fmla="*/ 923925 w 2981325"/>
              <a:gd name="connsiteY26" fmla="*/ 980797 h 1086537"/>
              <a:gd name="connsiteX27" fmla="*/ 809625 w 2981325"/>
              <a:gd name="connsiteY27" fmla="*/ 1009372 h 1086537"/>
              <a:gd name="connsiteX28" fmla="*/ 781050 w 2981325"/>
              <a:gd name="connsiteY28" fmla="*/ 1018897 h 1086537"/>
              <a:gd name="connsiteX29" fmla="*/ 685800 w 2981325"/>
              <a:gd name="connsiteY29" fmla="*/ 1028422 h 1086537"/>
              <a:gd name="connsiteX30" fmla="*/ 581025 w 2981325"/>
              <a:gd name="connsiteY30" fmla="*/ 1047472 h 1086537"/>
              <a:gd name="connsiteX31" fmla="*/ 447675 w 2981325"/>
              <a:gd name="connsiteY31" fmla="*/ 1066522 h 1086537"/>
              <a:gd name="connsiteX32" fmla="*/ 247650 w 2981325"/>
              <a:gd name="connsiteY32" fmla="*/ 1085572 h 1086537"/>
              <a:gd name="connsiteX33" fmla="*/ 0 w 2981325"/>
              <a:gd name="connsiteY33" fmla="*/ 1085572 h 108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981325" h="1086537">
                <a:moveTo>
                  <a:pt x="2981325" y="37822"/>
                </a:moveTo>
                <a:cubicBezTo>
                  <a:pt x="2816139" y="-28252"/>
                  <a:pt x="2925360" y="8182"/>
                  <a:pt x="2543175" y="28297"/>
                </a:cubicBezTo>
                <a:cubicBezTo>
                  <a:pt x="2492050" y="30988"/>
                  <a:pt x="2441657" y="41693"/>
                  <a:pt x="2390775" y="47347"/>
                </a:cubicBezTo>
                <a:lnTo>
                  <a:pt x="2305050" y="56872"/>
                </a:lnTo>
                <a:lnTo>
                  <a:pt x="2095500" y="85447"/>
                </a:lnTo>
                <a:lnTo>
                  <a:pt x="2028825" y="94972"/>
                </a:lnTo>
                <a:cubicBezTo>
                  <a:pt x="2016125" y="101322"/>
                  <a:pt x="2004020" y="109036"/>
                  <a:pt x="1990725" y="114022"/>
                </a:cubicBezTo>
                <a:cubicBezTo>
                  <a:pt x="1975352" y="119787"/>
                  <a:pt x="1917932" y="130486"/>
                  <a:pt x="1905000" y="133072"/>
                </a:cubicBezTo>
                <a:cubicBezTo>
                  <a:pt x="1879600" y="145772"/>
                  <a:pt x="1844552" y="147543"/>
                  <a:pt x="1828800" y="171172"/>
                </a:cubicBezTo>
                <a:cubicBezTo>
                  <a:pt x="1804181" y="208101"/>
                  <a:pt x="1820610" y="196127"/>
                  <a:pt x="1781175" y="209272"/>
                </a:cubicBezTo>
                <a:cubicBezTo>
                  <a:pt x="1768475" y="241022"/>
                  <a:pt x="1758368" y="273936"/>
                  <a:pt x="1743075" y="304522"/>
                </a:cubicBezTo>
                <a:cubicBezTo>
                  <a:pt x="1710010" y="370652"/>
                  <a:pt x="1721235" y="341466"/>
                  <a:pt x="1704975" y="390247"/>
                </a:cubicBezTo>
                <a:cubicBezTo>
                  <a:pt x="1708150" y="421997"/>
                  <a:pt x="1704983" y="455041"/>
                  <a:pt x="1714500" y="485497"/>
                </a:cubicBezTo>
                <a:cubicBezTo>
                  <a:pt x="1721329" y="507350"/>
                  <a:pt x="1745360" y="520927"/>
                  <a:pt x="1752600" y="542647"/>
                </a:cubicBezTo>
                <a:cubicBezTo>
                  <a:pt x="1770064" y="595038"/>
                  <a:pt x="1751632" y="548096"/>
                  <a:pt x="1781175" y="599797"/>
                </a:cubicBezTo>
                <a:cubicBezTo>
                  <a:pt x="1788220" y="612125"/>
                  <a:pt x="1794952" y="624714"/>
                  <a:pt x="1800225" y="637897"/>
                </a:cubicBezTo>
                <a:cubicBezTo>
                  <a:pt x="1807683" y="656541"/>
                  <a:pt x="1819275" y="695047"/>
                  <a:pt x="1819275" y="695047"/>
                </a:cubicBezTo>
                <a:cubicBezTo>
                  <a:pt x="1816100" y="717272"/>
                  <a:pt x="1818868" y="741206"/>
                  <a:pt x="1809750" y="761722"/>
                </a:cubicBezTo>
                <a:cubicBezTo>
                  <a:pt x="1803328" y="776172"/>
                  <a:pt x="1765279" y="786071"/>
                  <a:pt x="1752600" y="790297"/>
                </a:cubicBezTo>
                <a:cubicBezTo>
                  <a:pt x="1587244" y="914314"/>
                  <a:pt x="1826203" y="742795"/>
                  <a:pt x="1676400" y="828397"/>
                </a:cubicBezTo>
                <a:cubicBezTo>
                  <a:pt x="1664704" y="835080"/>
                  <a:pt x="1660700" y="853011"/>
                  <a:pt x="1647825" y="856972"/>
                </a:cubicBezTo>
                <a:cubicBezTo>
                  <a:pt x="1617328" y="866356"/>
                  <a:pt x="1584325" y="863322"/>
                  <a:pt x="1552575" y="866497"/>
                </a:cubicBezTo>
                <a:cubicBezTo>
                  <a:pt x="1522156" y="877904"/>
                  <a:pt x="1474685" y="898995"/>
                  <a:pt x="1438275" y="904597"/>
                </a:cubicBezTo>
                <a:cubicBezTo>
                  <a:pt x="1368598" y="915316"/>
                  <a:pt x="1299065" y="928483"/>
                  <a:pt x="1228725" y="933172"/>
                </a:cubicBezTo>
                <a:cubicBezTo>
                  <a:pt x="1057163" y="944609"/>
                  <a:pt x="1133289" y="937426"/>
                  <a:pt x="1000125" y="952222"/>
                </a:cubicBezTo>
                <a:cubicBezTo>
                  <a:pt x="990600" y="955397"/>
                  <a:pt x="980951" y="958222"/>
                  <a:pt x="971550" y="961747"/>
                </a:cubicBezTo>
                <a:cubicBezTo>
                  <a:pt x="955541" y="967750"/>
                  <a:pt x="940328" y="975973"/>
                  <a:pt x="923925" y="980797"/>
                </a:cubicBezTo>
                <a:cubicBezTo>
                  <a:pt x="886248" y="991878"/>
                  <a:pt x="846882" y="996953"/>
                  <a:pt x="809625" y="1009372"/>
                </a:cubicBezTo>
                <a:cubicBezTo>
                  <a:pt x="800100" y="1012547"/>
                  <a:pt x="790973" y="1017370"/>
                  <a:pt x="781050" y="1018897"/>
                </a:cubicBezTo>
                <a:cubicBezTo>
                  <a:pt x="749513" y="1023749"/>
                  <a:pt x="717550" y="1025247"/>
                  <a:pt x="685800" y="1028422"/>
                </a:cubicBezTo>
                <a:cubicBezTo>
                  <a:pt x="630991" y="1046692"/>
                  <a:pt x="672159" y="1035045"/>
                  <a:pt x="581025" y="1047472"/>
                </a:cubicBezTo>
                <a:cubicBezTo>
                  <a:pt x="536535" y="1053539"/>
                  <a:pt x="492302" y="1061563"/>
                  <a:pt x="447675" y="1066522"/>
                </a:cubicBezTo>
                <a:cubicBezTo>
                  <a:pt x="396237" y="1072237"/>
                  <a:pt x="294479" y="1084340"/>
                  <a:pt x="247650" y="1085572"/>
                </a:cubicBezTo>
                <a:cubicBezTo>
                  <a:pt x="165129" y="1087744"/>
                  <a:pt x="82550" y="1085572"/>
                  <a:pt x="0" y="108557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정리</a:t>
            </a:r>
            <a:endParaRPr lang="en-US" altLang="ko-KR" sz="3600"/>
          </a:p>
        </p:txBody>
      </p:sp>
      <p:sp>
        <p:nvSpPr>
          <p:cNvPr id="707821" name="Rectangle 237"/>
          <p:cNvSpPr>
            <a:spLocks noGrp="1" noChangeArrowheads="1"/>
          </p:cNvSpPr>
          <p:nvPr>
            <p:ph type="body" idx="1"/>
          </p:nvPr>
        </p:nvSpPr>
        <p:spPr>
          <a:xfrm>
            <a:off x="1139825" y="1189038"/>
            <a:ext cx="7659688" cy="2198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dirty="0">
                <a:latin typeface="+mn-ea"/>
              </a:rPr>
              <a:t>일반적으로는 </a:t>
            </a:r>
            <a:r>
              <a:rPr lang="ko-KR" altLang="en-US" i="1" dirty="0">
                <a:solidFill>
                  <a:schemeClr val="tx2"/>
                </a:solidFill>
                <a:latin typeface="+mn-ea"/>
              </a:rPr>
              <a:t>자동 저장 유형</a:t>
            </a:r>
            <a:r>
              <a:rPr lang="ko-KR" altLang="en-US" dirty="0">
                <a:latin typeface="+mn-ea"/>
              </a:rPr>
              <a:t> 사용 권장</a:t>
            </a:r>
          </a:p>
          <a:p>
            <a:r>
              <a:rPr lang="ko-KR" altLang="en-US" dirty="0">
                <a:latin typeface="+mn-ea"/>
              </a:rPr>
              <a:t>자주 사용되는 변수는 </a:t>
            </a:r>
            <a:r>
              <a:rPr lang="ko-KR" altLang="en-US" i="1" dirty="0">
                <a:solidFill>
                  <a:schemeClr val="tx2"/>
                </a:solidFill>
                <a:latin typeface="+mn-ea"/>
              </a:rPr>
              <a:t>레지스터 유형</a:t>
            </a:r>
          </a:p>
          <a:p>
            <a:r>
              <a:rPr lang="ko-KR" altLang="en-US" dirty="0">
                <a:latin typeface="+mn-ea"/>
              </a:rPr>
              <a:t>변수의 값이 함수 호출이 끝나도 그 값을 유지하여야 할 필요가 있다면 </a:t>
            </a:r>
            <a:r>
              <a:rPr lang="ko-KR" altLang="en-US" i="1" dirty="0">
                <a:solidFill>
                  <a:schemeClr val="tx2"/>
                </a:solidFill>
                <a:latin typeface="+mn-ea"/>
              </a:rPr>
              <a:t>지역 정적</a:t>
            </a:r>
          </a:p>
          <a:p>
            <a:r>
              <a:rPr lang="ko-KR" altLang="en-US" dirty="0">
                <a:latin typeface="+mn-ea"/>
              </a:rPr>
              <a:t>만약 많은 함수에서 공유되어야 하는 변수라면 </a:t>
            </a:r>
            <a:r>
              <a:rPr lang="ko-KR" altLang="en-US" i="1" dirty="0">
                <a:solidFill>
                  <a:schemeClr val="tx2"/>
                </a:solidFill>
                <a:latin typeface="+mn-ea"/>
              </a:rPr>
              <a:t>외부 참조 변수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0" y="154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07896" name="Group 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27500"/>
              </p:ext>
            </p:extLst>
          </p:nvPr>
        </p:nvGraphicFramePr>
        <p:xfrm>
          <a:off x="522288" y="3440113"/>
          <a:ext cx="8408987" cy="2133600"/>
        </p:xfrm>
        <a:graphic>
          <a:graphicData uri="http://schemas.openxmlformats.org/drawingml/2006/table">
            <a:tbl>
              <a:tblPr/>
              <a:tblGrid>
                <a:gridCol w="1682750"/>
                <a:gridCol w="1681162"/>
                <a:gridCol w="1681163"/>
                <a:gridCol w="1681162"/>
                <a:gridCol w="1682750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저장 유형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키워드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정의되는 위치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범위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생존 시간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자동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auto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함수 내부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지역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임시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레지스터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register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함수 내부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지역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임시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정적 지역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static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함수 내부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지역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영구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전역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없음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함수 외부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모든 소스 파일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영구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정적 전역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static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함수 외부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하나의 소스 파일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영구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외부 참조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extern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함수 외부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모든 소스 파일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  <a:cs typeface="한컴바탕" pitchFamily="18" charset="2"/>
                        </a:rPr>
                        <a:t>영구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자체적인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발생기 작성</a:t>
            </a:r>
            <a:endParaRPr lang="en-US" altLang="ko-KR" dirty="0" smtClean="0"/>
          </a:p>
          <a:p>
            <a:r>
              <a:rPr lang="ko-KR" altLang="en-US" dirty="0"/>
              <a:t>이전에 만들어졌던 </a:t>
            </a:r>
            <a:r>
              <a:rPr lang="ko-KR" altLang="en-US" dirty="0" err="1"/>
              <a:t>난수를</a:t>
            </a:r>
            <a:r>
              <a:rPr lang="ko-KR" altLang="en-US" dirty="0"/>
              <a:t> 이용하여 새로운 </a:t>
            </a:r>
            <a:r>
              <a:rPr lang="ko-KR" altLang="en-US" dirty="0" err="1"/>
              <a:t>난수를</a:t>
            </a:r>
            <a:r>
              <a:rPr lang="ko-KR" altLang="en-US" dirty="0"/>
              <a:t> 생성함을 알 수 있다</a:t>
            </a:r>
            <a:r>
              <a:rPr lang="en-US" altLang="ko-KR" dirty="0"/>
              <a:t>. </a:t>
            </a:r>
            <a:r>
              <a:rPr lang="ko-KR" altLang="en-US" dirty="0"/>
              <a:t>따라서 함수 호출이 종료되더라도 이전에 만들어졌던 </a:t>
            </a:r>
            <a:r>
              <a:rPr lang="ko-KR" altLang="en-US" dirty="0" err="1"/>
              <a:t>난수를</a:t>
            </a:r>
            <a:r>
              <a:rPr lang="ko-KR" altLang="en-US" dirty="0"/>
              <a:t> 어딘가에 저장하고 있어야 한다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524" name="Picture 4" descr="C:\Users\chun\AppData\Local\Microsoft\Windows\Temporary Internet Files\Content.IE5\5TKRWKC1\MC900299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10" y="4167443"/>
            <a:ext cx="2001165" cy="12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85" y="2906764"/>
            <a:ext cx="35528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168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변수의 범위</a:t>
            </a:r>
          </a:p>
        </p:txBody>
      </p:sp>
      <p:grpSp>
        <p:nvGrpSpPr>
          <p:cNvPr id="1034" name="Group 5"/>
          <p:cNvGrpSpPr>
            <a:grpSpLocks/>
          </p:cNvGrpSpPr>
          <p:nvPr/>
        </p:nvGrpSpPr>
        <p:grpSpPr bwMode="auto">
          <a:xfrm>
            <a:off x="519113" y="3717925"/>
            <a:ext cx="2790825" cy="2430463"/>
            <a:chOff x="782" y="1565"/>
            <a:chExt cx="1136" cy="780"/>
          </a:xfrm>
        </p:grpSpPr>
        <p:sp>
          <p:nvSpPr>
            <p:cNvPr id="1103" name="Freeform 6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4" name="Freeform 7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5" name="Freeform 8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" name="Freeform 9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7" name="Freeform 10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8" name="Freeform 11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9" name="Freeform 12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0" name="Freeform 13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1" name="Freeform 14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2" name="Freeform 15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3" name="Freeform 16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4" name="Freeform 17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5" name="Freeform 18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" name="Freeform 19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7" name="Freeform 20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8" name="Freeform 21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9" name="Freeform 22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0" name="Freeform 23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1" name="Freeform 24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2" name="Freeform 25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3" name="Freeform 26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4" name="Freeform 27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5" name="Freeform 28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" name="Freeform 29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" name="Freeform 30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" name="Freeform 31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" name="Freeform 32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" name="Freeform 33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" name="Freeform 34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2" name="Freeform 35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" name="Freeform 36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4" name="Freeform 37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" name="Freeform 38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" name="Freeform 39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" name="Freeform 40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8" name="Freeform 41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9" name="Freeform 42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0" name="Freeform 43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1" name="Freeform 44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2" name="Freeform 45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3" name="Freeform 46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4" name="Freeform 47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5" name="Freeform 48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6" name="Freeform 49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7" name="Freeform 50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8" name="Freeform 51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9" name="Freeform 52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0" name="Freeform 53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1" name="Freeform 54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" name="Freeform 55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" name="Freeform 56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4" name="Freeform 57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" name="Freeform 58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" name="Freeform 59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" name="Freeform 60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8" name="Freeform 61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5" name="Group 62"/>
          <p:cNvGrpSpPr>
            <a:grpSpLocks/>
          </p:cNvGrpSpPr>
          <p:nvPr/>
        </p:nvGrpSpPr>
        <p:grpSpPr bwMode="auto">
          <a:xfrm>
            <a:off x="3579813" y="3762375"/>
            <a:ext cx="2790825" cy="2430463"/>
            <a:chOff x="782" y="1565"/>
            <a:chExt cx="1136" cy="780"/>
          </a:xfrm>
        </p:grpSpPr>
        <p:sp>
          <p:nvSpPr>
            <p:cNvPr id="1047" name="Freeform 63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4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9" name="Freeform 65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0" name="Freeform 66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1" name="Freeform 67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2" name="Freeform 68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3" name="Freeform 69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4" name="Freeform 70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5" name="Freeform 71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6" name="Freeform 72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7" name="Freeform 73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8" name="Freeform 74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9" name="Freeform 75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0" name="Freeform 76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1" name="Freeform 77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2" name="Freeform 78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3" name="Freeform 79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4" name="Freeform 80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" name="Freeform 81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6" name="Freeform 82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7" name="Freeform 83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8" name="Freeform 84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9" name="Freeform 85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0" name="Freeform 86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1" name="Freeform 87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2" name="Freeform 88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3" name="Freeform 89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4" name="Freeform 90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" name="Freeform 91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6" name="Freeform 92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7" name="Freeform 93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8" name="Freeform 94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9" name="Freeform 95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0" name="Freeform 96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1" name="Freeform 97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2" name="Freeform 98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3" name="Freeform 99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4" name="Freeform 100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5" name="Freeform 101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" name="Freeform 102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7" name="Freeform 103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8" name="Freeform 104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9" name="Freeform 105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0" name="Freeform 106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1" name="Freeform 107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2" name="Freeform 108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3" name="Freeform 109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4" name="Freeform 110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" name="Freeform 111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" name="Freeform 112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7" name="Freeform 113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8" name="Freeform 114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9" name="Freeform 115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0" name="Freeform 116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1" name="Freeform 117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2" name="Freeform 118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36" name="Picture 119" descr="MCj035738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527550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20" descr="MCj029755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4527550"/>
            <a:ext cx="14843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24" descr="MC900359855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210050"/>
            <a:ext cx="110172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25"/>
          <p:cNvSpPr txBox="1">
            <a:spLocks noChangeArrowheads="1"/>
          </p:cNvSpPr>
          <p:nvPr/>
        </p:nvSpPr>
        <p:spPr bwMode="auto">
          <a:xfrm>
            <a:off x="1271588" y="363061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/>
              <a:t>함수</a:t>
            </a:r>
          </a:p>
        </p:txBody>
      </p:sp>
      <p:sp>
        <p:nvSpPr>
          <p:cNvPr id="1040" name="Text Box 126"/>
          <p:cNvSpPr txBox="1">
            <a:spLocks noChangeArrowheads="1"/>
          </p:cNvSpPr>
          <p:nvPr/>
        </p:nvSpPr>
        <p:spPr bwMode="auto">
          <a:xfrm>
            <a:off x="3833813" y="39131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/>
              <a:t>함수</a:t>
            </a:r>
          </a:p>
        </p:txBody>
      </p:sp>
      <p:sp>
        <p:nvSpPr>
          <p:cNvPr id="1041" name="Text Box 127"/>
          <p:cNvSpPr txBox="1">
            <a:spLocks noChangeArrowheads="1"/>
          </p:cNvSpPr>
          <p:nvPr/>
        </p:nvSpPr>
        <p:spPr bwMode="auto">
          <a:xfrm>
            <a:off x="552450" y="5997575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지역 변수</a:t>
            </a:r>
          </a:p>
        </p:txBody>
      </p:sp>
      <p:sp>
        <p:nvSpPr>
          <p:cNvPr id="1042" name="Line 128"/>
          <p:cNvSpPr>
            <a:spLocks noChangeShapeType="1"/>
          </p:cNvSpPr>
          <p:nvPr/>
        </p:nvSpPr>
        <p:spPr bwMode="auto">
          <a:xfrm flipV="1">
            <a:off x="809625" y="5516563"/>
            <a:ext cx="547688" cy="5095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3" name="Text Box 129"/>
          <p:cNvSpPr txBox="1">
            <a:spLocks noChangeArrowheads="1"/>
          </p:cNvSpPr>
          <p:nvPr/>
        </p:nvSpPr>
        <p:spPr bwMode="auto">
          <a:xfrm>
            <a:off x="3527425" y="59197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지역 변수</a:t>
            </a:r>
          </a:p>
        </p:txBody>
      </p:sp>
      <p:sp>
        <p:nvSpPr>
          <p:cNvPr id="1044" name="Line 130"/>
          <p:cNvSpPr>
            <a:spLocks noChangeShapeType="1"/>
          </p:cNvSpPr>
          <p:nvPr/>
        </p:nvSpPr>
        <p:spPr bwMode="auto">
          <a:xfrm flipV="1">
            <a:off x="3784600" y="5438775"/>
            <a:ext cx="547688" cy="509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5" name="Text Box 131"/>
          <p:cNvSpPr txBox="1">
            <a:spLocks noChangeArrowheads="1"/>
          </p:cNvSpPr>
          <p:nvPr/>
        </p:nvSpPr>
        <p:spPr bwMode="auto">
          <a:xfrm>
            <a:off x="7513638" y="3641725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전역 변수</a:t>
            </a:r>
          </a:p>
        </p:txBody>
      </p:sp>
      <p:sp>
        <p:nvSpPr>
          <p:cNvPr id="1046" name="Line 132"/>
          <p:cNvSpPr>
            <a:spLocks noChangeShapeType="1"/>
          </p:cNvSpPr>
          <p:nvPr/>
        </p:nvSpPr>
        <p:spPr bwMode="auto">
          <a:xfrm flipH="1">
            <a:off x="7780338" y="3970338"/>
            <a:ext cx="349250" cy="546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" name="다이어그램 1"/>
          <p:cNvGraphicFramePr/>
          <p:nvPr/>
        </p:nvGraphicFramePr>
        <p:xfrm>
          <a:off x="1189038" y="1265238"/>
          <a:ext cx="6534150" cy="159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84689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  <a:r>
              <a:rPr lang="en-US" altLang="ko-KR" sz="3600"/>
              <a:t> 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1260475" y="971550"/>
            <a:ext cx="7612063" cy="57134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random_i(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double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random_f(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extern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call_count;      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외부 참조 변수</a:t>
            </a:r>
            <a:r>
              <a:rPr kumimoji="1" lang="ko-KR" altLang="en-US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ko-KR" altLang="en-US" sz="1600">
              <a:solidFill>
                <a:srgbClr val="008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register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i;   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레지스터 변수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(i = 0; i &lt; 10;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"%d "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random_i());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"\n"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(i = 0; i &lt; 10;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"%f "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random_f());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"\n</a:t>
            </a:r>
            <a:r>
              <a:rPr kumimoji="1" lang="ko-KR" altLang="en-US" sz="160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함수가 호출된 횟수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= %d \n"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, call_count);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527050" y="1009650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main.c</a:t>
            </a:r>
          </a:p>
        </p:txBody>
      </p:sp>
      <p:sp>
        <p:nvSpPr>
          <p:cNvPr id="710665" name="Freeform 9"/>
          <p:cNvSpPr>
            <a:spLocks/>
          </p:cNvSpPr>
          <p:nvPr/>
        </p:nvSpPr>
        <p:spPr bwMode="auto">
          <a:xfrm>
            <a:off x="1204913" y="1992313"/>
            <a:ext cx="769937" cy="384175"/>
          </a:xfrm>
          <a:custGeom>
            <a:avLst/>
            <a:gdLst>
              <a:gd name="T0" fmla="*/ 37 w 485"/>
              <a:gd name="T1" fmla="*/ 69 h 242"/>
              <a:gd name="T2" fmla="*/ 55 w 485"/>
              <a:gd name="T3" fmla="*/ 146 h 242"/>
              <a:gd name="T4" fmla="*/ 201 w 485"/>
              <a:gd name="T5" fmla="*/ 210 h 242"/>
              <a:gd name="T6" fmla="*/ 320 w 485"/>
              <a:gd name="T7" fmla="*/ 242 h 242"/>
              <a:gd name="T8" fmla="*/ 430 w 485"/>
              <a:gd name="T9" fmla="*/ 224 h 242"/>
              <a:gd name="T10" fmla="*/ 466 w 485"/>
              <a:gd name="T11" fmla="*/ 197 h 242"/>
              <a:gd name="T12" fmla="*/ 411 w 485"/>
              <a:gd name="T13" fmla="*/ 82 h 242"/>
              <a:gd name="T14" fmla="*/ 210 w 485"/>
              <a:gd name="T15" fmla="*/ 0 h 242"/>
              <a:gd name="T16" fmla="*/ 50 w 485"/>
              <a:gd name="T17" fmla="*/ 18 h 242"/>
              <a:gd name="T18" fmla="*/ 18 w 485"/>
              <a:gd name="T19" fmla="*/ 69 h 242"/>
              <a:gd name="T20" fmla="*/ 14 w 485"/>
              <a:gd name="T21" fmla="*/ 82 h 242"/>
              <a:gd name="T22" fmla="*/ 37 w 485"/>
              <a:gd name="T23" fmla="*/ 69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5" h="242">
                <a:moveTo>
                  <a:pt x="37" y="69"/>
                </a:moveTo>
                <a:cubicBezTo>
                  <a:pt x="0" y="93"/>
                  <a:pt x="30" y="125"/>
                  <a:pt x="55" y="146"/>
                </a:cubicBezTo>
                <a:cubicBezTo>
                  <a:pt x="97" y="182"/>
                  <a:pt x="147" y="201"/>
                  <a:pt x="201" y="210"/>
                </a:cubicBezTo>
                <a:cubicBezTo>
                  <a:pt x="240" y="224"/>
                  <a:pt x="280" y="233"/>
                  <a:pt x="320" y="242"/>
                </a:cubicBezTo>
                <a:cubicBezTo>
                  <a:pt x="358" y="239"/>
                  <a:pt x="393" y="234"/>
                  <a:pt x="430" y="224"/>
                </a:cubicBezTo>
                <a:cubicBezTo>
                  <a:pt x="442" y="215"/>
                  <a:pt x="454" y="206"/>
                  <a:pt x="466" y="197"/>
                </a:cubicBezTo>
                <a:cubicBezTo>
                  <a:pt x="485" y="145"/>
                  <a:pt x="460" y="99"/>
                  <a:pt x="411" y="82"/>
                </a:cubicBezTo>
                <a:cubicBezTo>
                  <a:pt x="357" y="38"/>
                  <a:pt x="277" y="18"/>
                  <a:pt x="210" y="0"/>
                </a:cubicBezTo>
                <a:cubicBezTo>
                  <a:pt x="134" y="3"/>
                  <a:pt x="109" y="1"/>
                  <a:pt x="50" y="18"/>
                </a:cubicBezTo>
                <a:cubicBezTo>
                  <a:pt x="30" y="32"/>
                  <a:pt x="26" y="46"/>
                  <a:pt x="18" y="69"/>
                </a:cubicBezTo>
                <a:cubicBezTo>
                  <a:pt x="17" y="73"/>
                  <a:pt x="9" y="82"/>
                  <a:pt x="14" y="82"/>
                </a:cubicBezTo>
                <a:cubicBezTo>
                  <a:pt x="23" y="82"/>
                  <a:pt x="29" y="73"/>
                  <a:pt x="37" y="69"/>
                </a:cubicBezTo>
                <a:close/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0666" name="Freeform 10"/>
          <p:cNvSpPr>
            <a:spLocks/>
          </p:cNvSpPr>
          <p:nvPr/>
        </p:nvSpPr>
        <p:spPr bwMode="auto">
          <a:xfrm>
            <a:off x="1716088" y="3076575"/>
            <a:ext cx="769937" cy="384175"/>
          </a:xfrm>
          <a:custGeom>
            <a:avLst/>
            <a:gdLst>
              <a:gd name="T0" fmla="*/ 37 w 485"/>
              <a:gd name="T1" fmla="*/ 69 h 242"/>
              <a:gd name="T2" fmla="*/ 55 w 485"/>
              <a:gd name="T3" fmla="*/ 146 h 242"/>
              <a:gd name="T4" fmla="*/ 201 w 485"/>
              <a:gd name="T5" fmla="*/ 210 h 242"/>
              <a:gd name="T6" fmla="*/ 320 w 485"/>
              <a:gd name="T7" fmla="*/ 242 h 242"/>
              <a:gd name="T8" fmla="*/ 430 w 485"/>
              <a:gd name="T9" fmla="*/ 224 h 242"/>
              <a:gd name="T10" fmla="*/ 466 w 485"/>
              <a:gd name="T11" fmla="*/ 197 h 242"/>
              <a:gd name="T12" fmla="*/ 411 w 485"/>
              <a:gd name="T13" fmla="*/ 82 h 242"/>
              <a:gd name="T14" fmla="*/ 210 w 485"/>
              <a:gd name="T15" fmla="*/ 0 h 242"/>
              <a:gd name="T16" fmla="*/ 50 w 485"/>
              <a:gd name="T17" fmla="*/ 18 h 242"/>
              <a:gd name="T18" fmla="*/ 18 w 485"/>
              <a:gd name="T19" fmla="*/ 69 h 242"/>
              <a:gd name="T20" fmla="*/ 14 w 485"/>
              <a:gd name="T21" fmla="*/ 82 h 242"/>
              <a:gd name="T22" fmla="*/ 37 w 485"/>
              <a:gd name="T23" fmla="*/ 69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5" h="242">
                <a:moveTo>
                  <a:pt x="37" y="69"/>
                </a:moveTo>
                <a:cubicBezTo>
                  <a:pt x="0" y="93"/>
                  <a:pt x="30" y="125"/>
                  <a:pt x="55" y="146"/>
                </a:cubicBezTo>
                <a:cubicBezTo>
                  <a:pt x="97" y="182"/>
                  <a:pt x="147" y="201"/>
                  <a:pt x="201" y="210"/>
                </a:cubicBezTo>
                <a:cubicBezTo>
                  <a:pt x="240" y="224"/>
                  <a:pt x="280" y="233"/>
                  <a:pt x="320" y="242"/>
                </a:cubicBezTo>
                <a:cubicBezTo>
                  <a:pt x="358" y="239"/>
                  <a:pt x="393" y="234"/>
                  <a:pt x="430" y="224"/>
                </a:cubicBezTo>
                <a:cubicBezTo>
                  <a:pt x="442" y="215"/>
                  <a:pt x="454" y="206"/>
                  <a:pt x="466" y="197"/>
                </a:cubicBezTo>
                <a:cubicBezTo>
                  <a:pt x="485" y="145"/>
                  <a:pt x="460" y="99"/>
                  <a:pt x="411" y="82"/>
                </a:cubicBezTo>
                <a:cubicBezTo>
                  <a:pt x="357" y="38"/>
                  <a:pt x="277" y="18"/>
                  <a:pt x="210" y="0"/>
                </a:cubicBezTo>
                <a:cubicBezTo>
                  <a:pt x="134" y="3"/>
                  <a:pt x="109" y="1"/>
                  <a:pt x="50" y="18"/>
                </a:cubicBezTo>
                <a:cubicBezTo>
                  <a:pt x="30" y="32"/>
                  <a:pt x="26" y="46"/>
                  <a:pt x="18" y="69"/>
                </a:cubicBezTo>
                <a:cubicBezTo>
                  <a:pt x="17" y="73"/>
                  <a:pt x="9" y="82"/>
                  <a:pt x="14" y="82"/>
                </a:cubicBezTo>
                <a:cubicBezTo>
                  <a:pt x="23" y="82"/>
                  <a:pt x="29" y="73"/>
                  <a:pt x="37" y="69"/>
                </a:cubicBezTo>
                <a:close/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39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5" grpId="0" animBg="1"/>
      <p:bldP spid="7106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  <a:r>
              <a:rPr lang="en-US" altLang="ko-KR" sz="3600"/>
              <a:t> </a:t>
            </a:r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1317625" y="1090613"/>
            <a:ext cx="7594600" cy="57134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난수 발생 함수 </a:t>
            </a:r>
            <a:endParaRPr kumimoji="1" lang="ko-KR" altLang="en-US" sz="160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#define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SEED 17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#define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MULT 25173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#define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INC  13849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#define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MOD  65536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call_count = 0;      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전역 변수</a:t>
            </a:r>
            <a:r>
              <a:rPr kumimoji="1" lang="ko-KR" altLang="en-US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static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seed = SEED;      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정적 전역 변수</a:t>
            </a:r>
            <a:r>
              <a:rPr kumimoji="1" lang="ko-KR" altLang="en-US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ko-KR" altLang="en-US" sz="1600">
              <a:solidFill>
                <a:srgbClr val="008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solidFill>
                <a:srgbClr val="0000FF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unsigned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random_i(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seed = (MULT*seed + INC) % MOD;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call_count++;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seed;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double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random_f(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seed = (MULT*seed + INC) % MOD;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call_count++;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seed / 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double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 MOD;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200025" y="11191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random.c</a:t>
            </a:r>
          </a:p>
        </p:txBody>
      </p:sp>
      <p:sp>
        <p:nvSpPr>
          <p:cNvPr id="711688" name="Rectangle 8"/>
          <p:cNvSpPr>
            <a:spLocks noChangeArrowheads="1"/>
          </p:cNvSpPr>
          <p:nvPr/>
        </p:nvSpPr>
        <p:spPr bwMode="auto">
          <a:xfrm>
            <a:off x="4476750" y="1187450"/>
            <a:ext cx="4486275" cy="1165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400" i="1">
                <a:ea typeface="굴림" pitchFamily="50" charset="-127"/>
              </a:rPr>
              <a:t>48574 61999 40372 31453 39802 35227 15504 29161 14966 52039</a:t>
            </a:r>
            <a:r>
              <a:rPr lang="en-US" altLang="ko-KR" sz="1400">
                <a:ea typeface="굴림" pitchFamily="50" charset="-127"/>
              </a:rPr>
              <a:t> </a:t>
            </a:r>
            <a:endParaRPr lang="en-US" altLang="ko-KR" sz="1400" i="1">
              <a:ea typeface="굴림" pitchFamily="50" charset="-127"/>
            </a:endParaRPr>
          </a:p>
          <a:p>
            <a:r>
              <a:rPr lang="en-US" altLang="ko-KR" sz="1400" i="1">
                <a:ea typeface="굴림" pitchFamily="50" charset="-127"/>
              </a:rPr>
              <a:t>0.885437 0.317215 0.463654 0.762497 0.546997 0.768570 0.422577 0.739731 0.455627 0.720901</a:t>
            </a:r>
            <a:r>
              <a:rPr lang="en-US" altLang="ko-KR" sz="1400">
                <a:ea typeface="굴림" pitchFamily="50" charset="-127"/>
              </a:rPr>
              <a:t> </a:t>
            </a:r>
            <a:endParaRPr lang="en-US" altLang="ko-KR" sz="1400" i="1">
              <a:ea typeface="굴림" pitchFamily="50" charset="-127"/>
            </a:endParaRPr>
          </a:p>
          <a:p>
            <a:r>
              <a:rPr lang="ko-KR" altLang="en-US" sz="1400" i="1">
                <a:ea typeface="굴림" pitchFamily="50" charset="-127"/>
              </a:rPr>
              <a:t>함수가 호출된 횟수 </a:t>
            </a:r>
            <a:r>
              <a:rPr lang="en-US" altLang="ko-KR" sz="1400" i="1">
                <a:ea typeface="굴림" pitchFamily="50" charset="-127"/>
              </a:rPr>
              <a:t>= 20</a:t>
            </a:r>
            <a:r>
              <a:rPr lang="en-US" altLang="ko-KR" sz="1400">
                <a:ea typeface="굴림" pitchFamily="50" charset="-127"/>
              </a:rPr>
              <a:t> </a:t>
            </a:r>
          </a:p>
        </p:txBody>
      </p:sp>
      <p:sp>
        <p:nvSpPr>
          <p:cNvPr id="711689" name="Rectangle 9"/>
          <p:cNvSpPr>
            <a:spLocks noChangeArrowheads="1"/>
          </p:cNvSpPr>
          <p:nvPr/>
        </p:nvSpPr>
        <p:spPr bwMode="auto">
          <a:xfrm>
            <a:off x="1368425" y="2779713"/>
            <a:ext cx="2127250" cy="1984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1690" name="Rectangle 10"/>
          <p:cNvSpPr>
            <a:spLocks noChangeArrowheads="1"/>
          </p:cNvSpPr>
          <p:nvPr/>
        </p:nvSpPr>
        <p:spPr bwMode="auto">
          <a:xfrm>
            <a:off x="1358900" y="3040063"/>
            <a:ext cx="1936750" cy="1984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11699" name="Group 19"/>
          <p:cNvGrpSpPr>
            <a:grpSpLocks/>
          </p:cNvGrpSpPr>
          <p:nvPr/>
        </p:nvGrpSpPr>
        <p:grpSpPr bwMode="auto">
          <a:xfrm>
            <a:off x="3883025" y="1055688"/>
            <a:ext cx="487363" cy="1012825"/>
            <a:chOff x="-91" y="1749"/>
            <a:chExt cx="552" cy="832"/>
          </a:xfrm>
        </p:grpSpPr>
        <p:sp>
          <p:nvSpPr>
            <p:cNvPr id="711700" name="Freeform 2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01" name="Freeform 2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02" name="Freeform 2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03" name="Freeform 2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04" name="Freeform 2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05" name="Freeform 2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06" name="Freeform 2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07" name="Freeform 2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08" name="Freeform 2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09" name="Freeform 2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10" name="Freeform 3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11" name="Freeform 3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12" name="Freeform 3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13" name="Freeform 3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14" name="Freeform 3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15" name="Freeform 3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1716" name="Freeform 3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175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8" grpId="0" animBg="1"/>
      <p:bldP spid="711689" grpId="0" animBg="1"/>
      <p:bldP spid="7116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 변수의 개수가 가변적으로 변할 수 있는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8130" y="3219450"/>
            <a:ext cx="382829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800" kern="0" dirty="0">
                <a:solidFill>
                  <a:srgbClr val="000000"/>
                </a:solidFill>
                <a:latin typeface="Trebuchet MS" pitchFamily="34" charset="0"/>
              </a:rPr>
              <a:t> sum</a:t>
            </a:r>
            <a:r>
              <a:rPr lang="en-US" altLang="ko-KR" sz="2800" u="sng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2800" u="sng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800" u="sng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2800" u="sng" kern="0" dirty="0" err="1">
                <a:solidFill>
                  <a:srgbClr val="000000"/>
                </a:solidFill>
                <a:latin typeface="Trebuchet MS" pitchFamily="34" charset="0"/>
              </a:rPr>
              <a:t>num</a:t>
            </a:r>
            <a:r>
              <a:rPr lang="en-US" altLang="ko-KR" sz="2800" u="sng" kern="0" dirty="0">
                <a:solidFill>
                  <a:srgbClr val="000000"/>
                </a:solidFill>
                <a:latin typeface="Trebuchet MS" pitchFamily="34" charset="0"/>
              </a:rPr>
              <a:t>, ... </a:t>
            </a:r>
            <a:r>
              <a:rPr lang="en-US" altLang="ko-KR" sz="2800" kern="0" dirty="0">
                <a:solidFill>
                  <a:srgbClr val="000000"/>
                </a:solidFill>
                <a:latin typeface="Trebuchet MS" pitchFamily="34" charset="0"/>
              </a:rPr>
              <a:t>) </a:t>
            </a:r>
            <a:endParaRPr lang="en-US" altLang="ko-KR" sz="28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4143375" y="2857500"/>
            <a:ext cx="2181225" cy="685800"/>
          </a:xfrm>
          <a:custGeom>
            <a:avLst/>
            <a:gdLst>
              <a:gd name="connsiteX0" fmla="*/ 0 w 2181225"/>
              <a:gd name="connsiteY0" fmla="*/ 685800 h 685800"/>
              <a:gd name="connsiteX1" fmla="*/ 38100 w 2181225"/>
              <a:gd name="connsiteY1" fmla="*/ 619125 h 685800"/>
              <a:gd name="connsiteX2" fmla="*/ 76200 w 2181225"/>
              <a:gd name="connsiteY2" fmla="*/ 590550 h 685800"/>
              <a:gd name="connsiteX3" fmla="*/ 171450 w 2181225"/>
              <a:gd name="connsiteY3" fmla="*/ 523875 h 685800"/>
              <a:gd name="connsiteX4" fmla="*/ 228600 w 2181225"/>
              <a:gd name="connsiteY4" fmla="*/ 466725 h 685800"/>
              <a:gd name="connsiteX5" fmla="*/ 419100 w 2181225"/>
              <a:gd name="connsiteY5" fmla="*/ 361950 h 685800"/>
              <a:gd name="connsiteX6" fmla="*/ 485775 w 2181225"/>
              <a:gd name="connsiteY6" fmla="*/ 333375 h 685800"/>
              <a:gd name="connsiteX7" fmla="*/ 638175 w 2181225"/>
              <a:gd name="connsiteY7" fmla="*/ 285750 h 685800"/>
              <a:gd name="connsiteX8" fmla="*/ 733425 w 2181225"/>
              <a:gd name="connsiteY8" fmla="*/ 257175 h 685800"/>
              <a:gd name="connsiteX9" fmla="*/ 885825 w 2181225"/>
              <a:gd name="connsiteY9" fmla="*/ 266700 h 685800"/>
              <a:gd name="connsiteX10" fmla="*/ 914400 w 2181225"/>
              <a:gd name="connsiteY10" fmla="*/ 295275 h 685800"/>
              <a:gd name="connsiteX11" fmla="*/ 942975 w 2181225"/>
              <a:gd name="connsiteY11" fmla="*/ 352425 h 685800"/>
              <a:gd name="connsiteX12" fmla="*/ 962025 w 2181225"/>
              <a:gd name="connsiteY12" fmla="*/ 381000 h 685800"/>
              <a:gd name="connsiteX13" fmla="*/ 1038225 w 2181225"/>
              <a:gd name="connsiteY13" fmla="*/ 495300 h 685800"/>
              <a:gd name="connsiteX14" fmla="*/ 1123950 w 2181225"/>
              <a:gd name="connsiteY14" fmla="*/ 561975 h 685800"/>
              <a:gd name="connsiteX15" fmla="*/ 1181100 w 2181225"/>
              <a:gd name="connsiteY15" fmla="*/ 581025 h 685800"/>
              <a:gd name="connsiteX16" fmla="*/ 1352550 w 2181225"/>
              <a:gd name="connsiteY16" fmla="*/ 561975 h 685800"/>
              <a:gd name="connsiteX17" fmla="*/ 1438275 w 2181225"/>
              <a:gd name="connsiteY17" fmla="*/ 542925 h 685800"/>
              <a:gd name="connsiteX18" fmla="*/ 1552575 w 2181225"/>
              <a:gd name="connsiteY18" fmla="*/ 495300 h 685800"/>
              <a:gd name="connsiteX19" fmla="*/ 1647825 w 2181225"/>
              <a:gd name="connsiteY19" fmla="*/ 457200 h 685800"/>
              <a:gd name="connsiteX20" fmla="*/ 1704975 w 2181225"/>
              <a:gd name="connsiteY20" fmla="*/ 419100 h 685800"/>
              <a:gd name="connsiteX21" fmla="*/ 1790700 w 2181225"/>
              <a:gd name="connsiteY21" fmla="*/ 371475 h 685800"/>
              <a:gd name="connsiteX22" fmla="*/ 1876425 w 2181225"/>
              <a:gd name="connsiteY22" fmla="*/ 257175 h 685800"/>
              <a:gd name="connsiteX23" fmla="*/ 1924050 w 2181225"/>
              <a:gd name="connsiteY23" fmla="*/ 180975 h 685800"/>
              <a:gd name="connsiteX24" fmla="*/ 1952625 w 2181225"/>
              <a:gd name="connsiteY24" fmla="*/ 152400 h 685800"/>
              <a:gd name="connsiteX25" fmla="*/ 1990725 w 2181225"/>
              <a:gd name="connsiteY25" fmla="*/ 104775 h 685800"/>
              <a:gd name="connsiteX26" fmla="*/ 2057400 w 2181225"/>
              <a:gd name="connsiteY26" fmla="*/ 66675 h 685800"/>
              <a:gd name="connsiteX27" fmla="*/ 2085975 w 2181225"/>
              <a:gd name="connsiteY27" fmla="*/ 47625 h 685800"/>
              <a:gd name="connsiteX28" fmla="*/ 2124075 w 2181225"/>
              <a:gd name="connsiteY28" fmla="*/ 28575 h 685800"/>
              <a:gd name="connsiteX29" fmla="*/ 2152650 w 2181225"/>
              <a:gd name="connsiteY29" fmla="*/ 9525 h 685800"/>
              <a:gd name="connsiteX30" fmla="*/ 2181225 w 2181225"/>
              <a:gd name="connsiteY3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81225" h="685800">
                <a:moveTo>
                  <a:pt x="0" y="685800"/>
                </a:moveTo>
                <a:cubicBezTo>
                  <a:pt x="12700" y="663575"/>
                  <a:pt x="22109" y="639113"/>
                  <a:pt x="38100" y="619125"/>
                </a:cubicBezTo>
                <a:cubicBezTo>
                  <a:pt x="48017" y="606729"/>
                  <a:pt x="62991" y="599356"/>
                  <a:pt x="76200" y="590550"/>
                </a:cubicBezTo>
                <a:cubicBezTo>
                  <a:pt x="133708" y="552211"/>
                  <a:pt x="117659" y="572776"/>
                  <a:pt x="171450" y="523875"/>
                </a:cubicBezTo>
                <a:cubicBezTo>
                  <a:pt x="191385" y="505753"/>
                  <a:pt x="207904" y="483972"/>
                  <a:pt x="228600" y="466725"/>
                </a:cubicBezTo>
                <a:cubicBezTo>
                  <a:pt x="274035" y="428863"/>
                  <a:pt x="380455" y="378512"/>
                  <a:pt x="419100" y="361950"/>
                </a:cubicBezTo>
                <a:cubicBezTo>
                  <a:pt x="441325" y="352425"/>
                  <a:pt x="463134" y="341865"/>
                  <a:pt x="485775" y="333375"/>
                </a:cubicBezTo>
                <a:cubicBezTo>
                  <a:pt x="567480" y="302736"/>
                  <a:pt x="562451" y="309050"/>
                  <a:pt x="638175" y="285750"/>
                </a:cubicBezTo>
                <a:cubicBezTo>
                  <a:pt x="738664" y="254830"/>
                  <a:pt x="655687" y="276610"/>
                  <a:pt x="733425" y="257175"/>
                </a:cubicBezTo>
                <a:cubicBezTo>
                  <a:pt x="784225" y="260350"/>
                  <a:pt x="836018" y="256214"/>
                  <a:pt x="885825" y="266700"/>
                </a:cubicBezTo>
                <a:cubicBezTo>
                  <a:pt x="899006" y="269475"/>
                  <a:pt x="905776" y="284927"/>
                  <a:pt x="914400" y="295275"/>
                </a:cubicBezTo>
                <a:cubicBezTo>
                  <a:pt x="948522" y="336221"/>
                  <a:pt x="921496" y="309467"/>
                  <a:pt x="942975" y="352425"/>
                </a:cubicBezTo>
                <a:cubicBezTo>
                  <a:pt x="948095" y="362664"/>
                  <a:pt x="956466" y="370993"/>
                  <a:pt x="962025" y="381000"/>
                </a:cubicBezTo>
                <a:cubicBezTo>
                  <a:pt x="994405" y="439283"/>
                  <a:pt x="985447" y="446292"/>
                  <a:pt x="1038225" y="495300"/>
                </a:cubicBezTo>
                <a:cubicBezTo>
                  <a:pt x="1064753" y="519933"/>
                  <a:pt x="1089607" y="550527"/>
                  <a:pt x="1123950" y="561975"/>
                </a:cubicBezTo>
                <a:lnTo>
                  <a:pt x="1181100" y="581025"/>
                </a:lnTo>
                <a:cubicBezTo>
                  <a:pt x="1238250" y="574675"/>
                  <a:pt x="1296765" y="575921"/>
                  <a:pt x="1352550" y="561975"/>
                </a:cubicBezTo>
                <a:cubicBezTo>
                  <a:pt x="1406356" y="548523"/>
                  <a:pt x="1377813" y="555017"/>
                  <a:pt x="1438275" y="542925"/>
                </a:cubicBezTo>
                <a:cubicBezTo>
                  <a:pt x="1535771" y="494177"/>
                  <a:pt x="1395959" y="562421"/>
                  <a:pt x="1552575" y="495300"/>
                </a:cubicBezTo>
                <a:cubicBezTo>
                  <a:pt x="1648977" y="453985"/>
                  <a:pt x="1572133" y="476123"/>
                  <a:pt x="1647825" y="457200"/>
                </a:cubicBezTo>
                <a:cubicBezTo>
                  <a:pt x="1666875" y="444500"/>
                  <a:pt x="1684875" y="430063"/>
                  <a:pt x="1704975" y="419100"/>
                </a:cubicBezTo>
                <a:cubicBezTo>
                  <a:pt x="1749116" y="395023"/>
                  <a:pt x="1755842" y="409502"/>
                  <a:pt x="1790700" y="371475"/>
                </a:cubicBezTo>
                <a:cubicBezTo>
                  <a:pt x="1811894" y="348354"/>
                  <a:pt x="1853899" y="293216"/>
                  <a:pt x="1876425" y="257175"/>
                </a:cubicBezTo>
                <a:cubicBezTo>
                  <a:pt x="1881072" y="249740"/>
                  <a:pt x="1913168" y="194033"/>
                  <a:pt x="1924050" y="180975"/>
                </a:cubicBezTo>
                <a:cubicBezTo>
                  <a:pt x="1932674" y="170627"/>
                  <a:pt x="1943755" y="162537"/>
                  <a:pt x="1952625" y="152400"/>
                </a:cubicBezTo>
                <a:cubicBezTo>
                  <a:pt x="1966012" y="137100"/>
                  <a:pt x="1976350" y="119150"/>
                  <a:pt x="1990725" y="104775"/>
                </a:cubicBezTo>
                <a:cubicBezTo>
                  <a:pt x="2006196" y="89304"/>
                  <a:pt x="2039969" y="76636"/>
                  <a:pt x="2057400" y="66675"/>
                </a:cubicBezTo>
                <a:cubicBezTo>
                  <a:pt x="2067339" y="60995"/>
                  <a:pt x="2076036" y="53305"/>
                  <a:pt x="2085975" y="47625"/>
                </a:cubicBezTo>
                <a:cubicBezTo>
                  <a:pt x="2098303" y="40580"/>
                  <a:pt x="2111747" y="35620"/>
                  <a:pt x="2124075" y="28575"/>
                </a:cubicBezTo>
                <a:cubicBezTo>
                  <a:pt x="2134014" y="22895"/>
                  <a:pt x="2142411" y="14645"/>
                  <a:pt x="2152650" y="9525"/>
                </a:cubicBezTo>
                <a:cubicBezTo>
                  <a:pt x="2161630" y="5035"/>
                  <a:pt x="2181225" y="0"/>
                  <a:pt x="218122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8875" y="2395835"/>
            <a:ext cx="265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호출 때 마다 매개 변수의 개수가 변경될 수 있다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8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 변수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22349" y="1004090"/>
            <a:ext cx="7612063" cy="585391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+mj-lt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+mj-lt"/>
              </a:rPr>
              <a:t>stdarg.h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sum( 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>
                <a:latin typeface="+mj-lt"/>
              </a:rPr>
              <a:t>, ... </a:t>
            </a:r>
            <a:r>
              <a:rPr lang="en-US" altLang="ko-KR" sz="1600" dirty="0" smtClean="0">
                <a:latin typeface="+mj-lt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) 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answer = sum( 4, 4, 3, 2, 1 );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+mj-lt"/>
                <a:ea typeface="휴먼명조"/>
              </a:rPr>
              <a:t>합은 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+mj-lt"/>
                <a:ea typeface="휴먼명조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+mj-lt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answer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( 0 );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sum( 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num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... ) 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+mj-lt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answer = 0;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va_list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argptr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va_start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argptr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num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;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num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&gt; 0;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num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-- 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answer +=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va_arg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argptr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va_end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argptr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 answer 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0" y="1219961"/>
            <a:ext cx="2867025" cy="3385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600" dirty="0" smtClean="0">
                <a:ea typeface="굴림" pitchFamily="50" charset="-127"/>
              </a:rPr>
              <a:t>합은 </a:t>
            </a:r>
            <a:r>
              <a:rPr lang="en-US" altLang="ko-KR" sz="1600" dirty="0" smtClean="0">
                <a:ea typeface="굴림" pitchFamily="50" charset="-127"/>
              </a:rPr>
              <a:t>10</a:t>
            </a:r>
            <a:r>
              <a:rPr lang="ko-KR" altLang="en-US" sz="1600" dirty="0" smtClean="0">
                <a:ea typeface="굴림" pitchFamily="50" charset="-127"/>
              </a:rPr>
              <a:t>입니다</a:t>
            </a:r>
            <a:r>
              <a:rPr lang="en-US" altLang="ko-KR" sz="1600" dirty="0" smtClean="0">
                <a:ea typeface="굴림" pitchFamily="50" charset="-127"/>
              </a:rPr>
              <a:t>.</a:t>
            </a:r>
            <a:endParaRPr lang="en-US" altLang="ko-KR" sz="1600" dirty="0">
              <a:ea typeface="굴림" pitchFamily="50" charset="-127"/>
            </a:endParaRPr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5454650" y="924215"/>
            <a:ext cx="487363" cy="1012825"/>
            <a:chOff x="-91" y="1749"/>
            <a:chExt cx="552" cy="832"/>
          </a:xfrm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타원 2"/>
          <p:cNvSpPr/>
          <p:nvPr/>
        </p:nvSpPr>
        <p:spPr bwMode="auto">
          <a:xfrm>
            <a:off x="3533775" y="2343150"/>
            <a:ext cx="457200" cy="5905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자유형 27"/>
          <p:cNvSpPr/>
          <p:nvPr/>
        </p:nvSpPr>
        <p:spPr bwMode="auto">
          <a:xfrm>
            <a:off x="3978274" y="2457450"/>
            <a:ext cx="2365375" cy="152400"/>
          </a:xfrm>
          <a:custGeom>
            <a:avLst/>
            <a:gdLst>
              <a:gd name="connsiteX0" fmla="*/ 0 w 2181225"/>
              <a:gd name="connsiteY0" fmla="*/ 685800 h 685800"/>
              <a:gd name="connsiteX1" fmla="*/ 38100 w 2181225"/>
              <a:gd name="connsiteY1" fmla="*/ 619125 h 685800"/>
              <a:gd name="connsiteX2" fmla="*/ 76200 w 2181225"/>
              <a:gd name="connsiteY2" fmla="*/ 590550 h 685800"/>
              <a:gd name="connsiteX3" fmla="*/ 171450 w 2181225"/>
              <a:gd name="connsiteY3" fmla="*/ 523875 h 685800"/>
              <a:gd name="connsiteX4" fmla="*/ 228600 w 2181225"/>
              <a:gd name="connsiteY4" fmla="*/ 466725 h 685800"/>
              <a:gd name="connsiteX5" fmla="*/ 419100 w 2181225"/>
              <a:gd name="connsiteY5" fmla="*/ 361950 h 685800"/>
              <a:gd name="connsiteX6" fmla="*/ 485775 w 2181225"/>
              <a:gd name="connsiteY6" fmla="*/ 333375 h 685800"/>
              <a:gd name="connsiteX7" fmla="*/ 638175 w 2181225"/>
              <a:gd name="connsiteY7" fmla="*/ 285750 h 685800"/>
              <a:gd name="connsiteX8" fmla="*/ 733425 w 2181225"/>
              <a:gd name="connsiteY8" fmla="*/ 257175 h 685800"/>
              <a:gd name="connsiteX9" fmla="*/ 885825 w 2181225"/>
              <a:gd name="connsiteY9" fmla="*/ 266700 h 685800"/>
              <a:gd name="connsiteX10" fmla="*/ 914400 w 2181225"/>
              <a:gd name="connsiteY10" fmla="*/ 295275 h 685800"/>
              <a:gd name="connsiteX11" fmla="*/ 942975 w 2181225"/>
              <a:gd name="connsiteY11" fmla="*/ 352425 h 685800"/>
              <a:gd name="connsiteX12" fmla="*/ 962025 w 2181225"/>
              <a:gd name="connsiteY12" fmla="*/ 381000 h 685800"/>
              <a:gd name="connsiteX13" fmla="*/ 1038225 w 2181225"/>
              <a:gd name="connsiteY13" fmla="*/ 495300 h 685800"/>
              <a:gd name="connsiteX14" fmla="*/ 1123950 w 2181225"/>
              <a:gd name="connsiteY14" fmla="*/ 561975 h 685800"/>
              <a:gd name="connsiteX15" fmla="*/ 1181100 w 2181225"/>
              <a:gd name="connsiteY15" fmla="*/ 581025 h 685800"/>
              <a:gd name="connsiteX16" fmla="*/ 1352550 w 2181225"/>
              <a:gd name="connsiteY16" fmla="*/ 561975 h 685800"/>
              <a:gd name="connsiteX17" fmla="*/ 1438275 w 2181225"/>
              <a:gd name="connsiteY17" fmla="*/ 542925 h 685800"/>
              <a:gd name="connsiteX18" fmla="*/ 1552575 w 2181225"/>
              <a:gd name="connsiteY18" fmla="*/ 495300 h 685800"/>
              <a:gd name="connsiteX19" fmla="*/ 1647825 w 2181225"/>
              <a:gd name="connsiteY19" fmla="*/ 457200 h 685800"/>
              <a:gd name="connsiteX20" fmla="*/ 1704975 w 2181225"/>
              <a:gd name="connsiteY20" fmla="*/ 419100 h 685800"/>
              <a:gd name="connsiteX21" fmla="*/ 1790700 w 2181225"/>
              <a:gd name="connsiteY21" fmla="*/ 371475 h 685800"/>
              <a:gd name="connsiteX22" fmla="*/ 1876425 w 2181225"/>
              <a:gd name="connsiteY22" fmla="*/ 257175 h 685800"/>
              <a:gd name="connsiteX23" fmla="*/ 1924050 w 2181225"/>
              <a:gd name="connsiteY23" fmla="*/ 180975 h 685800"/>
              <a:gd name="connsiteX24" fmla="*/ 1952625 w 2181225"/>
              <a:gd name="connsiteY24" fmla="*/ 152400 h 685800"/>
              <a:gd name="connsiteX25" fmla="*/ 1990725 w 2181225"/>
              <a:gd name="connsiteY25" fmla="*/ 104775 h 685800"/>
              <a:gd name="connsiteX26" fmla="*/ 2057400 w 2181225"/>
              <a:gd name="connsiteY26" fmla="*/ 66675 h 685800"/>
              <a:gd name="connsiteX27" fmla="*/ 2085975 w 2181225"/>
              <a:gd name="connsiteY27" fmla="*/ 47625 h 685800"/>
              <a:gd name="connsiteX28" fmla="*/ 2124075 w 2181225"/>
              <a:gd name="connsiteY28" fmla="*/ 28575 h 685800"/>
              <a:gd name="connsiteX29" fmla="*/ 2152650 w 2181225"/>
              <a:gd name="connsiteY29" fmla="*/ 9525 h 685800"/>
              <a:gd name="connsiteX30" fmla="*/ 2181225 w 2181225"/>
              <a:gd name="connsiteY3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81225" h="685800">
                <a:moveTo>
                  <a:pt x="0" y="685800"/>
                </a:moveTo>
                <a:cubicBezTo>
                  <a:pt x="12700" y="663575"/>
                  <a:pt x="22109" y="639113"/>
                  <a:pt x="38100" y="619125"/>
                </a:cubicBezTo>
                <a:cubicBezTo>
                  <a:pt x="48017" y="606729"/>
                  <a:pt x="62991" y="599356"/>
                  <a:pt x="76200" y="590550"/>
                </a:cubicBezTo>
                <a:cubicBezTo>
                  <a:pt x="133708" y="552211"/>
                  <a:pt x="117659" y="572776"/>
                  <a:pt x="171450" y="523875"/>
                </a:cubicBezTo>
                <a:cubicBezTo>
                  <a:pt x="191385" y="505753"/>
                  <a:pt x="207904" y="483972"/>
                  <a:pt x="228600" y="466725"/>
                </a:cubicBezTo>
                <a:cubicBezTo>
                  <a:pt x="274035" y="428863"/>
                  <a:pt x="380455" y="378512"/>
                  <a:pt x="419100" y="361950"/>
                </a:cubicBezTo>
                <a:cubicBezTo>
                  <a:pt x="441325" y="352425"/>
                  <a:pt x="463134" y="341865"/>
                  <a:pt x="485775" y="333375"/>
                </a:cubicBezTo>
                <a:cubicBezTo>
                  <a:pt x="567480" y="302736"/>
                  <a:pt x="562451" y="309050"/>
                  <a:pt x="638175" y="285750"/>
                </a:cubicBezTo>
                <a:cubicBezTo>
                  <a:pt x="738664" y="254830"/>
                  <a:pt x="655687" y="276610"/>
                  <a:pt x="733425" y="257175"/>
                </a:cubicBezTo>
                <a:cubicBezTo>
                  <a:pt x="784225" y="260350"/>
                  <a:pt x="836018" y="256214"/>
                  <a:pt x="885825" y="266700"/>
                </a:cubicBezTo>
                <a:cubicBezTo>
                  <a:pt x="899006" y="269475"/>
                  <a:pt x="905776" y="284927"/>
                  <a:pt x="914400" y="295275"/>
                </a:cubicBezTo>
                <a:cubicBezTo>
                  <a:pt x="948522" y="336221"/>
                  <a:pt x="921496" y="309467"/>
                  <a:pt x="942975" y="352425"/>
                </a:cubicBezTo>
                <a:cubicBezTo>
                  <a:pt x="948095" y="362664"/>
                  <a:pt x="956466" y="370993"/>
                  <a:pt x="962025" y="381000"/>
                </a:cubicBezTo>
                <a:cubicBezTo>
                  <a:pt x="994405" y="439283"/>
                  <a:pt x="985447" y="446292"/>
                  <a:pt x="1038225" y="495300"/>
                </a:cubicBezTo>
                <a:cubicBezTo>
                  <a:pt x="1064753" y="519933"/>
                  <a:pt x="1089607" y="550527"/>
                  <a:pt x="1123950" y="561975"/>
                </a:cubicBezTo>
                <a:lnTo>
                  <a:pt x="1181100" y="581025"/>
                </a:lnTo>
                <a:cubicBezTo>
                  <a:pt x="1238250" y="574675"/>
                  <a:pt x="1296765" y="575921"/>
                  <a:pt x="1352550" y="561975"/>
                </a:cubicBezTo>
                <a:cubicBezTo>
                  <a:pt x="1406356" y="548523"/>
                  <a:pt x="1377813" y="555017"/>
                  <a:pt x="1438275" y="542925"/>
                </a:cubicBezTo>
                <a:cubicBezTo>
                  <a:pt x="1535771" y="494177"/>
                  <a:pt x="1395959" y="562421"/>
                  <a:pt x="1552575" y="495300"/>
                </a:cubicBezTo>
                <a:cubicBezTo>
                  <a:pt x="1648977" y="453985"/>
                  <a:pt x="1572133" y="476123"/>
                  <a:pt x="1647825" y="457200"/>
                </a:cubicBezTo>
                <a:cubicBezTo>
                  <a:pt x="1666875" y="444500"/>
                  <a:pt x="1684875" y="430063"/>
                  <a:pt x="1704975" y="419100"/>
                </a:cubicBezTo>
                <a:cubicBezTo>
                  <a:pt x="1749116" y="395023"/>
                  <a:pt x="1755842" y="409502"/>
                  <a:pt x="1790700" y="371475"/>
                </a:cubicBezTo>
                <a:cubicBezTo>
                  <a:pt x="1811894" y="348354"/>
                  <a:pt x="1853899" y="293216"/>
                  <a:pt x="1876425" y="257175"/>
                </a:cubicBezTo>
                <a:cubicBezTo>
                  <a:pt x="1881072" y="249740"/>
                  <a:pt x="1913168" y="194033"/>
                  <a:pt x="1924050" y="180975"/>
                </a:cubicBezTo>
                <a:cubicBezTo>
                  <a:pt x="1932674" y="170627"/>
                  <a:pt x="1943755" y="162537"/>
                  <a:pt x="1952625" y="152400"/>
                </a:cubicBezTo>
                <a:cubicBezTo>
                  <a:pt x="1966012" y="137100"/>
                  <a:pt x="1976350" y="119150"/>
                  <a:pt x="1990725" y="104775"/>
                </a:cubicBezTo>
                <a:cubicBezTo>
                  <a:pt x="2006196" y="89304"/>
                  <a:pt x="2039969" y="76636"/>
                  <a:pt x="2057400" y="66675"/>
                </a:cubicBezTo>
                <a:cubicBezTo>
                  <a:pt x="2067339" y="60995"/>
                  <a:pt x="2076036" y="53305"/>
                  <a:pt x="2085975" y="47625"/>
                </a:cubicBezTo>
                <a:cubicBezTo>
                  <a:pt x="2098303" y="40580"/>
                  <a:pt x="2111747" y="35620"/>
                  <a:pt x="2124075" y="28575"/>
                </a:cubicBezTo>
                <a:cubicBezTo>
                  <a:pt x="2134014" y="22895"/>
                  <a:pt x="2142411" y="14645"/>
                  <a:pt x="2152650" y="9525"/>
                </a:cubicBezTo>
                <a:cubicBezTo>
                  <a:pt x="2161630" y="5035"/>
                  <a:pt x="2181225" y="0"/>
                  <a:pt x="218122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38875" y="2395835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매개 변수의 개수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92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28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78347"/>
            <a:ext cx="7793038" cy="3120135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알고리즘이나 함수가 수행 도중에 자기 자신을 다시 호출하여 문제를 해결하는 기법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팩토리얼의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정의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475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0766331"/>
              </p:ext>
            </p:extLst>
          </p:nvPr>
        </p:nvGraphicFramePr>
        <p:xfrm>
          <a:off x="1528763" y="2770187"/>
          <a:ext cx="329559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47" name="Equation" r:id="rId3" imgW="1574640" imgH="457200" progId="Equation.3">
                  <p:embed/>
                </p:oleObj>
              </mc:Choice>
              <mc:Fallback>
                <p:oleObj name="Equation" r:id="rId3" imgW="1574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770187"/>
                        <a:ext cx="329559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4817" name="Picture 65" descr="http://farm1.static.flickr.com/83/229219543_edf740535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3971924"/>
            <a:ext cx="2670175" cy="20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ko-KR" altLang="en-US" dirty="0" smtClean="0"/>
              <a:t>구하기</a:t>
            </a:r>
            <a:endParaRPr lang="en-US" altLang="ko-KR" dirty="0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60" y="1165357"/>
            <a:ext cx="7793038" cy="1202947"/>
          </a:xfrm>
        </p:spPr>
        <p:txBody>
          <a:bodyPr/>
          <a:lstStyle/>
          <a:p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팩토리얼 프로그래밍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#2: (n-1)! 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팩토리얼을 현재 작성중인 함수를 다시 호출하여 계산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순환 호출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959247" y="2040565"/>
            <a:ext cx="6724253" cy="1938992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latinLnBrk="1" hangingPunct="1"/>
            <a:r>
              <a:rPr kumimoji="1" lang="en-US" altLang="ko-KR" sz="2400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int</a:t>
            </a:r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 factorial(</a:t>
            </a:r>
            <a:r>
              <a:rPr kumimoji="1" lang="en-US" altLang="ko-KR" sz="2400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int</a:t>
            </a:r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 n)</a:t>
            </a:r>
          </a:p>
          <a:p>
            <a:pPr algn="just" eaLnBrk="1" latinLnBrk="1" hangingPunct="1"/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{</a:t>
            </a:r>
          </a:p>
          <a:p>
            <a:pPr algn="just" eaLnBrk="1" latinLnBrk="1" hangingPunct="1"/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    </a:t>
            </a:r>
            <a:r>
              <a:rPr kumimoji="1" lang="en-US" altLang="ko-KR" sz="2400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if</a:t>
            </a:r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( n </a:t>
            </a:r>
            <a:r>
              <a:rPr kumimoji="1" lang="en-US" altLang="ko-KR" sz="2400" smtClean="0">
                <a:latin typeface="Comic Sans MS" pitchFamily="66" charset="0"/>
                <a:ea typeface="MS UI Gothic" pitchFamily="34" charset="-128"/>
              </a:rPr>
              <a:t>&lt;= </a:t>
            </a:r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1 ) </a:t>
            </a:r>
            <a:r>
              <a:rPr kumimoji="1" lang="en-US" altLang="ko-KR" sz="2400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return</a:t>
            </a:r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(1);</a:t>
            </a:r>
          </a:p>
          <a:p>
            <a:pPr algn="just" eaLnBrk="1" latinLnBrk="1" hangingPunct="1"/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    </a:t>
            </a:r>
            <a:r>
              <a:rPr kumimoji="1" lang="en-US" altLang="ko-KR" sz="2400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else</a:t>
            </a:r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 </a:t>
            </a:r>
            <a:r>
              <a:rPr kumimoji="1" lang="en-US" altLang="ko-KR" sz="2400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return</a:t>
            </a:r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 (n * factorial(n-1) );</a:t>
            </a:r>
          </a:p>
          <a:p>
            <a:pPr algn="just" eaLnBrk="1" latinLnBrk="1" hangingPunct="1"/>
            <a:r>
              <a:rPr kumimoji="1" lang="en-US" altLang="ko-KR" sz="2400">
                <a:latin typeface="Comic Sans MS" pitchFamily="66" charset="0"/>
                <a:ea typeface="MS UI Gothic" pitchFamily="34" charset="-128"/>
              </a:rPr>
              <a:t>}</a:t>
            </a:r>
          </a:p>
        </p:txBody>
      </p:sp>
      <p:sp>
        <p:nvSpPr>
          <p:cNvPr id="715781" name="AutoShape 5"/>
          <p:cNvSpPr>
            <a:spLocks noChangeArrowheads="1"/>
          </p:cNvSpPr>
          <p:nvPr/>
        </p:nvSpPr>
        <p:spPr bwMode="auto">
          <a:xfrm>
            <a:off x="3643318" y="4192592"/>
            <a:ext cx="1123950" cy="944563"/>
          </a:xfrm>
          <a:prstGeom prst="wedgeEllipseCallout">
            <a:avLst>
              <a:gd name="adj1" fmla="val -7171"/>
              <a:gd name="adj2" fmla="val 7163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1200">
                <a:latin typeface="HY엽서L" pitchFamily="18" charset="-127"/>
                <a:ea typeface="HY엽서L" pitchFamily="18" charset="-127"/>
              </a:rPr>
              <a:t>3!</a:t>
            </a:r>
            <a:r>
              <a:rPr kumimoji="1" lang="ko-KR" altLang="en-US" sz="1200">
                <a:latin typeface="HY엽서L" pitchFamily="18" charset="-127"/>
                <a:ea typeface="HY엽서L" pitchFamily="18" charset="-127"/>
              </a:rPr>
              <a:t>를 </a:t>
            </a:r>
          </a:p>
          <a:p>
            <a:pPr eaLnBrk="1" latinLnBrk="1" hangingPunct="1"/>
            <a:r>
              <a:rPr kumimoji="1" lang="ko-KR" altLang="en-US" sz="1200">
                <a:latin typeface="HY엽서L" pitchFamily="18" charset="-127"/>
                <a:ea typeface="HY엽서L" pitchFamily="18" charset="-127"/>
              </a:rPr>
              <a:t>계산하려면 </a:t>
            </a:r>
          </a:p>
          <a:p>
            <a:pPr eaLnBrk="1" latinLnBrk="1" hangingPunct="1"/>
            <a:r>
              <a:rPr kumimoji="1" lang="en-US" altLang="ko-KR" sz="1200">
                <a:latin typeface="HY엽서L" pitchFamily="18" charset="-127"/>
                <a:ea typeface="HY엽서L" pitchFamily="18" charset="-127"/>
              </a:rPr>
              <a:t>3! = 3*2!</a:t>
            </a:r>
          </a:p>
        </p:txBody>
      </p:sp>
      <p:sp>
        <p:nvSpPr>
          <p:cNvPr id="715784" name="AutoShape 8"/>
          <p:cNvSpPr>
            <a:spLocks noChangeArrowheads="1"/>
          </p:cNvSpPr>
          <p:nvPr/>
        </p:nvSpPr>
        <p:spPr bwMode="auto">
          <a:xfrm>
            <a:off x="5002217" y="4148142"/>
            <a:ext cx="1216949" cy="946150"/>
          </a:xfrm>
          <a:prstGeom prst="wedgeEllipseCallout">
            <a:avLst>
              <a:gd name="adj1" fmla="val -22287"/>
              <a:gd name="adj2" fmla="val 6981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1200">
                <a:latin typeface="HY엽서L" pitchFamily="18" charset="-127"/>
                <a:ea typeface="HY엽서L" pitchFamily="18" charset="-127"/>
              </a:rPr>
              <a:t>2!</a:t>
            </a:r>
            <a:r>
              <a:rPr kumimoji="1" lang="ko-KR" altLang="en-US" sz="1200">
                <a:latin typeface="HY엽서L" pitchFamily="18" charset="-127"/>
                <a:ea typeface="HY엽서L" pitchFamily="18" charset="-127"/>
              </a:rPr>
              <a:t>를 </a:t>
            </a:r>
          </a:p>
          <a:p>
            <a:pPr eaLnBrk="1" latinLnBrk="1" hangingPunct="1"/>
            <a:r>
              <a:rPr kumimoji="1" lang="ko-KR" altLang="en-US" sz="1200">
                <a:latin typeface="HY엽서L" pitchFamily="18" charset="-127"/>
                <a:ea typeface="HY엽서L" pitchFamily="18" charset="-127"/>
              </a:rPr>
              <a:t>계산하려면 </a:t>
            </a:r>
          </a:p>
          <a:p>
            <a:pPr eaLnBrk="1" latinLnBrk="1" hangingPunct="1"/>
            <a:r>
              <a:rPr kumimoji="1" lang="en-US" altLang="ko-KR" sz="1200">
                <a:latin typeface="HY엽서L" pitchFamily="18" charset="-127"/>
                <a:ea typeface="HY엽서L" pitchFamily="18" charset="-127"/>
              </a:rPr>
              <a:t>2! = 2*1! </a:t>
            </a:r>
          </a:p>
        </p:txBody>
      </p:sp>
      <p:sp>
        <p:nvSpPr>
          <p:cNvPr id="715785" name="AutoShape 9"/>
          <p:cNvSpPr>
            <a:spLocks noChangeArrowheads="1"/>
          </p:cNvSpPr>
          <p:nvPr/>
        </p:nvSpPr>
        <p:spPr bwMode="auto">
          <a:xfrm>
            <a:off x="6407156" y="4146555"/>
            <a:ext cx="984244" cy="944562"/>
          </a:xfrm>
          <a:prstGeom prst="wedgeEllipseCallout">
            <a:avLst>
              <a:gd name="adj1" fmla="val -33790"/>
              <a:gd name="adj2" fmla="val 7962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latinLnBrk="1" hangingPunct="1"/>
            <a:r>
              <a:rPr kumimoji="1" lang="en-US" altLang="ko-KR" sz="1200">
                <a:latin typeface="HY엽서L" pitchFamily="18" charset="-127"/>
                <a:ea typeface="HY엽서L" pitchFamily="18" charset="-127"/>
              </a:rPr>
              <a:t>1!</a:t>
            </a:r>
            <a:r>
              <a:rPr kumimoji="1" lang="ko-KR" altLang="en-US" sz="1200">
                <a:latin typeface="HY엽서L" pitchFamily="18" charset="-127"/>
                <a:ea typeface="HY엽서L" pitchFamily="18" charset="-127"/>
              </a:rPr>
              <a:t>은 </a:t>
            </a:r>
            <a:r>
              <a:rPr kumimoji="1" lang="en-US" altLang="ko-KR" sz="1200">
                <a:latin typeface="HY엽서L" pitchFamily="18" charset="-127"/>
                <a:ea typeface="HY엽서L" pitchFamily="18" charset="-127"/>
              </a:rPr>
              <a:t>1</a:t>
            </a:r>
          </a:p>
        </p:txBody>
      </p:sp>
      <p:grpSp>
        <p:nvGrpSpPr>
          <p:cNvPr id="715788" name="Group 12"/>
          <p:cNvGrpSpPr>
            <a:grpSpLocks/>
          </p:cNvGrpSpPr>
          <p:nvPr/>
        </p:nvGrpSpPr>
        <p:grpSpPr bwMode="auto">
          <a:xfrm>
            <a:off x="3924306" y="5453067"/>
            <a:ext cx="609600" cy="854075"/>
            <a:chOff x="4377" y="3312"/>
            <a:chExt cx="439" cy="640"/>
          </a:xfrm>
        </p:grpSpPr>
        <p:sp>
          <p:nvSpPr>
            <p:cNvPr id="715789" name="Freeform 13"/>
            <p:cNvSpPr>
              <a:spLocks/>
            </p:cNvSpPr>
            <p:nvPr/>
          </p:nvSpPr>
          <p:spPr bwMode="auto">
            <a:xfrm>
              <a:off x="4706" y="3557"/>
              <a:ext cx="45" cy="34"/>
            </a:xfrm>
            <a:custGeom>
              <a:avLst/>
              <a:gdLst>
                <a:gd name="T0" fmla="*/ 0 w 681"/>
                <a:gd name="T1" fmla="*/ 0 h 511"/>
                <a:gd name="T2" fmla="*/ 3 w 681"/>
                <a:gd name="T3" fmla="*/ 2 h 511"/>
                <a:gd name="T4" fmla="*/ 14 w 681"/>
                <a:gd name="T5" fmla="*/ 9 h 511"/>
                <a:gd name="T6" fmla="*/ 31 w 681"/>
                <a:gd name="T7" fmla="*/ 20 h 511"/>
                <a:gd name="T8" fmla="*/ 57 w 681"/>
                <a:gd name="T9" fmla="*/ 35 h 511"/>
                <a:gd name="T10" fmla="*/ 89 w 681"/>
                <a:gd name="T11" fmla="*/ 52 h 511"/>
                <a:gd name="T12" fmla="*/ 127 w 681"/>
                <a:gd name="T13" fmla="*/ 71 h 511"/>
                <a:gd name="T14" fmla="*/ 174 w 681"/>
                <a:gd name="T15" fmla="*/ 92 h 511"/>
                <a:gd name="T16" fmla="*/ 227 w 681"/>
                <a:gd name="T17" fmla="*/ 114 h 511"/>
                <a:gd name="T18" fmla="*/ 288 w 681"/>
                <a:gd name="T19" fmla="*/ 135 h 511"/>
                <a:gd name="T20" fmla="*/ 358 w 681"/>
                <a:gd name="T21" fmla="*/ 158 h 511"/>
                <a:gd name="T22" fmla="*/ 430 w 681"/>
                <a:gd name="T23" fmla="*/ 180 h 511"/>
                <a:gd name="T24" fmla="*/ 500 w 681"/>
                <a:gd name="T25" fmla="*/ 201 h 511"/>
                <a:gd name="T26" fmla="*/ 564 w 681"/>
                <a:gd name="T27" fmla="*/ 219 h 511"/>
                <a:gd name="T28" fmla="*/ 615 w 681"/>
                <a:gd name="T29" fmla="*/ 232 h 511"/>
                <a:gd name="T30" fmla="*/ 649 w 681"/>
                <a:gd name="T31" fmla="*/ 242 h 511"/>
                <a:gd name="T32" fmla="*/ 662 w 681"/>
                <a:gd name="T33" fmla="*/ 245 h 511"/>
                <a:gd name="T34" fmla="*/ 681 w 681"/>
                <a:gd name="T35" fmla="*/ 511 h 511"/>
                <a:gd name="T36" fmla="*/ 671 w 681"/>
                <a:gd name="T37" fmla="*/ 510 h 511"/>
                <a:gd name="T38" fmla="*/ 647 w 681"/>
                <a:gd name="T39" fmla="*/ 506 h 511"/>
                <a:gd name="T40" fmla="*/ 608 w 681"/>
                <a:gd name="T41" fmla="*/ 501 h 511"/>
                <a:gd name="T42" fmla="*/ 557 w 681"/>
                <a:gd name="T43" fmla="*/ 491 h 511"/>
                <a:gd name="T44" fmla="*/ 527 w 681"/>
                <a:gd name="T45" fmla="*/ 485 h 511"/>
                <a:gd name="T46" fmla="*/ 495 w 681"/>
                <a:gd name="T47" fmla="*/ 478 h 511"/>
                <a:gd name="T48" fmla="*/ 461 w 681"/>
                <a:gd name="T49" fmla="*/ 469 h 511"/>
                <a:gd name="T50" fmla="*/ 426 w 681"/>
                <a:gd name="T51" fmla="*/ 460 h 511"/>
                <a:gd name="T52" fmla="*/ 390 w 681"/>
                <a:gd name="T53" fmla="*/ 449 h 511"/>
                <a:gd name="T54" fmla="*/ 352 w 681"/>
                <a:gd name="T55" fmla="*/ 436 h 511"/>
                <a:gd name="T56" fmla="*/ 314 w 681"/>
                <a:gd name="T57" fmla="*/ 422 h 511"/>
                <a:gd name="T58" fmla="*/ 274 w 681"/>
                <a:gd name="T59" fmla="*/ 407 h 511"/>
                <a:gd name="T60" fmla="*/ 232 w 681"/>
                <a:gd name="T61" fmla="*/ 389 h 511"/>
                <a:gd name="T62" fmla="*/ 191 w 681"/>
                <a:gd name="T63" fmla="*/ 370 h 511"/>
                <a:gd name="T64" fmla="*/ 152 w 681"/>
                <a:gd name="T65" fmla="*/ 352 h 511"/>
                <a:gd name="T66" fmla="*/ 117 w 681"/>
                <a:gd name="T67" fmla="*/ 336 h 511"/>
                <a:gd name="T68" fmla="*/ 89 w 681"/>
                <a:gd name="T69" fmla="*/ 323 h 511"/>
                <a:gd name="T70" fmla="*/ 66 w 681"/>
                <a:gd name="T71" fmla="*/ 312 h 511"/>
                <a:gd name="T72" fmla="*/ 52 w 681"/>
                <a:gd name="T73" fmla="*/ 305 h 511"/>
                <a:gd name="T74" fmla="*/ 47 w 681"/>
                <a:gd name="T75" fmla="*/ 303 h 511"/>
                <a:gd name="T76" fmla="*/ 0 w 681"/>
                <a:gd name="T7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1" h="511">
                  <a:moveTo>
                    <a:pt x="0" y="0"/>
                  </a:moveTo>
                  <a:lnTo>
                    <a:pt x="3" y="2"/>
                  </a:lnTo>
                  <a:lnTo>
                    <a:pt x="14" y="9"/>
                  </a:lnTo>
                  <a:lnTo>
                    <a:pt x="31" y="20"/>
                  </a:lnTo>
                  <a:lnTo>
                    <a:pt x="57" y="35"/>
                  </a:lnTo>
                  <a:lnTo>
                    <a:pt x="89" y="52"/>
                  </a:lnTo>
                  <a:lnTo>
                    <a:pt x="127" y="71"/>
                  </a:lnTo>
                  <a:lnTo>
                    <a:pt x="174" y="92"/>
                  </a:lnTo>
                  <a:lnTo>
                    <a:pt x="227" y="114"/>
                  </a:lnTo>
                  <a:lnTo>
                    <a:pt x="288" y="135"/>
                  </a:lnTo>
                  <a:lnTo>
                    <a:pt x="358" y="158"/>
                  </a:lnTo>
                  <a:lnTo>
                    <a:pt x="430" y="180"/>
                  </a:lnTo>
                  <a:lnTo>
                    <a:pt x="500" y="201"/>
                  </a:lnTo>
                  <a:lnTo>
                    <a:pt x="564" y="219"/>
                  </a:lnTo>
                  <a:lnTo>
                    <a:pt x="615" y="232"/>
                  </a:lnTo>
                  <a:lnTo>
                    <a:pt x="649" y="242"/>
                  </a:lnTo>
                  <a:lnTo>
                    <a:pt x="662" y="245"/>
                  </a:lnTo>
                  <a:lnTo>
                    <a:pt x="681" y="511"/>
                  </a:lnTo>
                  <a:lnTo>
                    <a:pt x="671" y="510"/>
                  </a:lnTo>
                  <a:lnTo>
                    <a:pt x="647" y="506"/>
                  </a:lnTo>
                  <a:lnTo>
                    <a:pt x="608" y="501"/>
                  </a:lnTo>
                  <a:lnTo>
                    <a:pt x="557" y="491"/>
                  </a:lnTo>
                  <a:lnTo>
                    <a:pt x="527" y="485"/>
                  </a:lnTo>
                  <a:lnTo>
                    <a:pt x="495" y="478"/>
                  </a:lnTo>
                  <a:lnTo>
                    <a:pt x="461" y="469"/>
                  </a:lnTo>
                  <a:lnTo>
                    <a:pt x="426" y="460"/>
                  </a:lnTo>
                  <a:lnTo>
                    <a:pt x="390" y="449"/>
                  </a:lnTo>
                  <a:lnTo>
                    <a:pt x="352" y="436"/>
                  </a:lnTo>
                  <a:lnTo>
                    <a:pt x="314" y="422"/>
                  </a:lnTo>
                  <a:lnTo>
                    <a:pt x="274" y="407"/>
                  </a:lnTo>
                  <a:lnTo>
                    <a:pt x="232" y="389"/>
                  </a:lnTo>
                  <a:lnTo>
                    <a:pt x="191" y="370"/>
                  </a:lnTo>
                  <a:lnTo>
                    <a:pt x="152" y="352"/>
                  </a:lnTo>
                  <a:lnTo>
                    <a:pt x="117" y="336"/>
                  </a:lnTo>
                  <a:lnTo>
                    <a:pt x="89" y="323"/>
                  </a:lnTo>
                  <a:lnTo>
                    <a:pt x="66" y="312"/>
                  </a:lnTo>
                  <a:lnTo>
                    <a:pt x="52" y="305"/>
                  </a:lnTo>
                  <a:lnTo>
                    <a:pt x="47" y="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0" name="Freeform 14"/>
            <p:cNvSpPr>
              <a:spLocks/>
            </p:cNvSpPr>
            <p:nvPr/>
          </p:nvSpPr>
          <p:spPr bwMode="auto">
            <a:xfrm>
              <a:off x="4427" y="3875"/>
              <a:ext cx="90" cy="18"/>
            </a:xfrm>
            <a:custGeom>
              <a:avLst/>
              <a:gdLst>
                <a:gd name="T0" fmla="*/ 994 w 1352"/>
                <a:gd name="T1" fmla="*/ 0 h 264"/>
                <a:gd name="T2" fmla="*/ 359 w 1352"/>
                <a:gd name="T3" fmla="*/ 0 h 264"/>
                <a:gd name="T4" fmla="*/ 318 w 1352"/>
                <a:gd name="T5" fmla="*/ 16 h 264"/>
                <a:gd name="T6" fmla="*/ 279 w 1352"/>
                <a:gd name="T7" fmla="*/ 31 h 264"/>
                <a:gd name="T8" fmla="*/ 244 w 1352"/>
                <a:gd name="T9" fmla="*/ 45 h 264"/>
                <a:gd name="T10" fmla="*/ 213 w 1352"/>
                <a:gd name="T11" fmla="*/ 59 h 264"/>
                <a:gd name="T12" fmla="*/ 183 w 1352"/>
                <a:gd name="T13" fmla="*/ 72 h 264"/>
                <a:gd name="T14" fmla="*/ 155 w 1352"/>
                <a:gd name="T15" fmla="*/ 86 h 264"/>
                <a:gd name="T16" fmla="*/ 131 w 1352"/>
                <a:gd name="T17" fmla="*/ 100 h 264"/>
                <a:gd name="T18" fmla="*/ 109 w 1352"/>
                <a:gd name="T19" fmla="*/ 115 h 264"/>
                <a:gd name="T20" fmla="*/ 88 w 1352"/>
                <a:gd name="T21" fmla="*/ 130 h 264"/>
                <a:gd name="T22" fmla="*/ 70 w 1352"/>
                <a:gd name="T23" fmla="*/ 145 h 264"/>
                <a:gd name="T24" fmla="*/ 54 w 1352"/>
                <a:gd name="T25" fmla="*/ 162 h 264"/>
                <a:gd name="T26" fmla="*/ 40 w 1352"/>
                <a:gd name="T27" fmla="*/ 180 h 264"/>
                <a:gd name="T28" fmla="*/ 28 w 1352"/>
                <a:gd name="T29" fmla="*/ 198 h 264"/>
                <a:gd name="T30" fmla="*/ 17 w 1352"/>
                <a:gd name="T31" fmla="*/ 219 h 264"/>
                <a:gd name="T32" fmla="*/ 8 w 1352"/>
                <a:gd name="T33" fmla="*/ 240 h 264"/>
                <a:gd name="T34" fmla="*/ 0 w 1352"/>
                <a:gd name="T35" fmla="*/ 264 h 264"/>
                <a:gd name="T36" fmla="*/ 1352 w 1352"/>
                <a:gd name="T37" fmla="*/ 264 h 264"/>
                <a:gd name="T38" fmla="*/ 1345 w 1352"/>
                <a:gd name="T39" fmla="*/ 240 h 264"/>
                <a:gd name="T40" fmla="*/ 1335 w 1352"/>
                <a:gd name="T41" fmla="*/ 219 h 264"/>
                <a:gd name="T42" fmla="*/ 1325 w 1352"/>
                <a:gd name="T43" fmla="*/ 198 h 264"/>
                <a:gd name="T44" fmla="*/ 1312 w 1352"/>
                <a:gd name="T45" fmla="*/ 180 h 264"/>
                <a:gd name="T46" fmla="*/ 1298 w 1352"/>
                <a:gd name="T47" fmla="*/ 162 h 264"/>
                <a:gd name="T48" fmla="*/ 1282 w 1352"/>
                <a:gd name="T49" fmla="*/ 145 h 264"/>
                <a:gd name="T50" fmla="*/ 1264 w 1352"/>
                <a:gd name="T51" fmla="*/ 130 h 264"/>
                <a:gd name="T52" fmla="*/ 1244 w 1352"/>
                <a:gd name="T53" fmla="*/ 115 h 264"/>
                <a:gd name="T54" fmla="*/ 1222 w 1352"/>
                <a:gd name="T55" fmla="*/ 100 h 264"/>
                <a:gd name="T56" fmla="*/ 1196 w 1352"/>
                <a:gd name="T57" fmla="*/ 86 h 264"/>
                <a:gd name="T58" fmla="*/ 1170 w 1352"/>
                <a:gd name="T59" fmla="*/ 72 h 264"/>
                <a:gd name="T60" fmla="*/ 1140 w 1352"/>
                <a:gd name="T61" fmla="*/ 59 h 264"/>
                <a:gd name="T62" fmla="*/ 1107 w 1352"/>
                <a:gd name="T63" fmla="*/ 45 h 264"/>
                <a:gd name="T64" fmla="*/ 1072 w 1352"/>
                <a:gd name="T65" fmla="*/ 31 h 264"/>
                <a:gd name="T66" fmla="*/ 1035 w 1352"/>
                <a:gd name="T67" fmla="*/ 16 h 264"/>
                <a:gd name="T68" fmla="*/ 994 w 1352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2" h="264">
                  <a:moveTo>
                    <a:pt x="994" y="0"/>
                  </a:moveTo>
                  <a:lnTo>
                    <a:pt x="359" y="0"/>
                  </a:lnTo>
                  <a:lnTo>
                    <a:pt x="318" y="16"/>
                  </a:lnTo>
                  <a:lnTo>
                    <a:pt x="279" y="31"/>
                  </a:lnTo>
                  <a:lnTo>
                    <a:pt x="244" y="45"/>
                  </a:lnTo>
                  <a:lnTo>
                    <a:pt x="213" y="59"/>
                  </a:lnTo>
                  <a:lnTo>
                    <a:pt x="183" y="72"/>
                  </a:lnTo>
                  <a:lnTo>
                    <a:pt x="155" y="86"/>
                  </a:lnTo>
                  <a:lnTo>
                    <a:pt x="131" y="100"/>
                  </a:lnTo>
                  <a:lnTo>
                    <a:pt x="109" y="115"/>
                  </a:lnTo>
                  <a:lnTo>
                    <a:pt x="88" y="130"/>
                  </a:lnTo>
                  <a:lnTo>
                    <a:pt x="70" y="145"/>
                  </a:lnTo>
                  <a:lnTo>
                    <a:pt x="54" y="162"/>
                  </a:lnTo>
                  <a:lnTo>
                    <a:pt x="40" y="180"/>
                  </a:lnTo>
                  <a:lnTo>
                    <a:pt x="28" y="198"/>
                  </a:lnTo>
                  <a:lnTo>
                    <a:pt x="17" y="219"/>
                  </a:lnTo>
                  <a:lnTo>
                    <a:pt x="8" y="240"/>
                  </a:lnTo>
                  <a:lnTo>
                    <a:pt x="0" y="264"/>
                  </a:lnTo>
                  <a:lnTo>
                    <a:pt x="1352" y="264"/>
                  </a:lnTo>
                  <a:lnTo>
                    <a:pt x="1345" y="240"/>
                  </a:lnTo>
                  <a:lnTo>
                    <a:pt x="1335" y="219"/>
                  </a:lnTo>
                  <a:lnTo>
                    <a:pt x="1325" y="198"/>
                  </a:lnTo>
                  <a:lnTo>
                    <a:pt x="1312" y="180"/>
                  </a:lnTo>
                  <a:lnTo>
                    <a:pt x="1298" y="162"/>
                  </a:lnTo>
                  <a:lnTo>
                    <a:pt x="1282" y="145"/>
                  </a:lnTo>
                  <a:lnTo>
                    <a:pt x="1264" y="130"/>
                  </a:lnTo>
                  <a:lnTo>
                    <a:pt x="1244" y="115"/>
                  </a:lnTo>
                  <a:lnTo>
                    <a:pt x="1222" y="100"/>
                  </a:lnTo>
                  <a:lnTo>
                    <a:pt x="1196" y="86"/>
                  </a:lnTo>
                  <a:lnTo>
                    <a:pt x="1170" y="72"/>
                  </a:lnTo>
                  <a:lnTo>
                    <a:pt x="1140" y="59"/>
                  </a:lnTo>
                  <a:lnTo>
                    <a:pt x="1107" y="45"/>
                  </a:lnTo>
                  <a:lnTo>
                    <a:pt x="1072" y="31"/>
                  </a:lnTo>
                  <a:lnTo>
                    <a:pt x="1035" y="16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1" name="Freeform 15"/>
            <p:cNvSpPr>
              <a:spLocks/>
            </p:cNvSpPr>
            <p:nvPr/>
          </p:nvSpPr>
          <p:spPr bwMode="auto">
            <a:xfrm>
              <a:off x="4426" y="3889"/>
              <a:ext cx="93" cy="38"/>
            </a:xfrm>
            <a:custGeom>
              <a:avLst/>
              <a:gdLst>
                <a:gd name="T0" fmla="*/ 23 w 1399"/>
                <a:gd name="T1" fmla="*/ 52 h 566"/>
                <a:gd name="T2" fmla="*/ 17 w 1399"/>
                <a:gd name="T3" fmla="*/ 28 h 566"/>
                <a:gd name="T4" fmla="*/ 12 w 1399"/>
                <a:gd name="T5" fmla="*/ 13 h 566"/>
                <a:gd name="T6" fmla="*/ 7 w 1399"/>
                <a:gd name="T7" fmla="*/ 4 h 566"/>
                <a:gd name="T8" fmla="*/ 4 w 1399"/>
                <a:gd name="T9" fmla="*/ 0 h 566"/>
                <a:gd name="T10" fmla="*/ 3 w 1399"/>
                <a:gd name="T11" fmla="*/ 0 h 566"/>
                <a:gd name="T12" fmla="*/ 2 w 1399"/>
                <a:gd name="T13" fmla="*/ 1 h 566"/>
                <a:gd name="T14" fmla="*/ 1 w 1399"/>
                <a:gd name="T15" fmla="*/ 2 h 566"/>
                <a:gd name="T16" fmla="*/ 1 w 1399"/>
                <a:gd name="T17" fmla="*/ 4 h 566"/>
                <a:gd name="T18" fmla="*/ 0 w 1399"/>
                <a:gd name="T19" fmla="*/ 10 h 566"/>
                <a:gd name="T20" fmla="*/ 0 w 1399"/>
                <a:gd name="T21" fmla="*/ 17 h 566"/>
                <a:gd name="T22" fmla="*/ 0 w 1399"/>
                <a:gd name="T23" fmla="*/ 458 h 566"/>
                <a:gd name="T24" fmla="*/ 0 w 1399"/>
                <a:gd name="T25" fmla="*/ 469 h 566"/>
                <a:gd name="T26" fmla="*/ 2 w 1399"/>
                <a:gd name="T27" fmla="*/ 480 h 566"/>
                <a:gd name="T28" fmla="*/ 4 w 1399"/>
                <a:gd name="T29" fmla="*/ 490 h 566"/>
                <a:gd name="T30" fmla="*/ 8 w 1399"/>
                <a:gd name="T31" fmla="*/ 500 h 566"/>
                <a:gd name="T32" fmla="*/ 13 w 1399"/>
                <a:gd name="T33" fmla="*/ 509 h 566"/>
                <a:gd name="T34" fmla="*/ 18 w 1399"/>
                <a:gd name="T35" fmla="*/ 518 h 566"/>
                <a:gd name="T36" fmla="*/ 24 w 1399"/>
                <a:gd name="T37" fmla="*/ 526 h 566"/>
                <a:gd name="T38" fmla="*/ 31 w 1399"/>
                <a:gd name="T39" fmla="*/ 534 h 566"/>
                <a:gd name="T40" fmla="*/ 38 w 1399"/>
                <a:gd name="T41" fmla="*/ 541 h 566"/>
                <a:gd name="T42" fmla="*/ 47 w 1399"/>
                <a:gd name="T43" fmla="*/ 548 h 566"/>
                <a:gd name="T44" fmla="*/ 56 w 1399"/>
                <a:gd name="T45" fmla="*/ 553 h 566"/>
                <a:gd name="T46" fmla="*/ 65 w 1399"/>
                <a:gd name="T47" fmla="*/ 557 h 566"/>
                <a:gd name="T48" fmla="*/ 75 w 1399"/>
                <a:gd name="T49" fmla="*/ 560 h 566"/>
                <a:gd name="T50" fmla="*/ 85 w 1399"/>
                <a:gd name="T51" fmla="*/ 563 h 566"/>
                <a:gd name="T52" fmla="*/ 95 w 1399"/>
                <a:gd name="T53" fmla="*/ 564 h 566"/>
                <a:gd name="T54" fmla="*/ 107 w 1399"/>
                <a:gd name="T55" fmla="*/ 566 h 566"/>
                <a:gd name="T56" fmla="*/ 1292 w 1399"/>
                <a:gd name="T57" fmla="*/ 566 h 566"/>
                <a:gd name="T58" fmla="*/ 1303 w 1399"/>
                <a:gd name="T59" fmla="*/ 564 h 566"/>
                <a:gd name="T60" fmla="*/ 1314 w 1399"/>
                <a:gd name="T61" fmla="*/ 563 h 566"/>
                <a:gd name="T62" fmla="*/ 1323 w 1399"/>
                <a:gd name="T63" fmla="*/ 560 h 566"/>
                <a:gd name="T64" fmla="*/ 1334 w 1399"/>
                <a:gd name="T65" fmla="*/ 557 h 566"/>
                <a:gd name="T66" fmla="*/ 1342 w 1399"/>
                <a:gd name="T67" fmla="*/ 553 h 566"/>
                <a:gd name="T68" fmla="*/ 1352 w 1399"/>
                <a:gd name="T69" fmla="*/ 548 h 566"/>
                <a:gd name="T70" fmla="*/ 1359 w 1399"/>
                <a:gd name="T71" fmla="*/ 541 h 566"/>
                <a:gd name="T72" fmla="*/ 1368 w 1399"/>
                <a:gd name="T73" fmla="*/ 534 h 566"/>
                <a:gd name="T74" fmla="*/ 1374 w 1399"/>
                <a:gd name="T75" fmla="*/ 526 h 566"/>
                <a:gd name="T76" fmla="*/ 1381 w 1399"/>
                <a:gd name="T77" fmla="*/ 518 h 566"/>
                <a:gd name="T78" fmla="*/ 1386 w 1399"/>
                <a:gd name="T79" fmla="*/ 509 h 566"/>
                <a:gd name="T80" fmla="*/ 1390 w 1399"/>
                <a:gd name="T81" fmla="*/ 500 h 566"/>
                <a:gd name="T82" fmla="*/ 1394 w 1399"/>
                <a:gd name="T83" fmla="*/ 490 h 566"/>
                <a:gd name="T84" fmla="*/ 1397 w 1399"/>
                <a:gd name="T85" fmla="*/ 480 h 566"/>
                <a:gd name="T86" fmla="*/ 1399 w 1399"/>
                <a:gd name="T87" fmla="*/ 469 h 566"/>
                <a:gd name="T88" fmla="*/ 1399 w 1399"/>
                <a:gd name="T89" fmla="*/ 458 h 566"/>
                <a:gd name="T90" fmla="*/ 1399 w 1399"/>
                <a:gd name="T91" fmla="*/ 17 h 566"/>
                <a:gd name="T92" fmla="*/ 1399 w 1399"/>
                <a:gd name="T93" fmla="*/ 10 h 566"/>
                <a:gd name="T94" fmla="*/ 1398 w 1399"/>
                <a:gd name="T95" fmla="*/ 4 h 566"/>
                <a:gd name="T96" fmla="*/ 1397 w 1399"/>
                <a:gd name="T97" fmla="*/ 2 h 566"/>
                <a:gd name="T98" fmla="*/ 1397 w 1399"/>
                <a:gd name="T99" fmla="*/ 1 h 566"/>
                <a:gd name="T100" fmla="*/ 1396 w 1399"/>
                <a:gd name="T101" fmla="*/ 0 h 566"/>
                <a:gd name="T102" fmla="*/ 1394 w 1399"/>
                <a:gd name="T103" fmla="*/ 0 h 566"/>
                <a:gd name="T104" fmla="*/ 1391 w 1399"/>
                <a:gd name="T105" fmla="*/ 4 h 566"/>
                <a:gd name="T106" fmla="*/ 1387 w 1399"/>
                <a:gd name="T107" fmla="*/ 13 h 566"/>
                <a:gd name="T108" fmla="*/ 1382 w 1399"/>
                <a:gd name="T109" fmla="*/ 28 h 566"/>
                <a:gd name="T110" fmla="*/ 1375 w 1399"/>
                <a:gd name="T111" fmla="*/ 52 h 566"/>
                <a:gd name="T112" fmla="*/ 23 w 1399"/>
                <a:gd name="T113" fmla="*/ 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9" h="566">
                  <a:moveTo>
                    <a:pt x="23" y="52"/>
                  </a:moveTo>
                  <a:lnTo>
                    <a:pt x="17" y="28"/>
                  </a:lnTo>
                  <a:lnTo>
                    <a:pt x="12" y="13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458"/>
                  </a:lnTo>
                  <a:lnTo>
                    <a:pt x="0" y="469"/>
                  </a:lnTo>
                  <a:lnTo>
                    <a:pt x="2" y="480"/>
                  </a:lnTo>
                  <a:lnTo>
                    <a:pt x="4" y="490"/>
                  </a:lnTo>
                  <a:lnTo>
                    <a:pt x="8" y="500"/>
                  </a:lnTo>
                  <a:lnTo>
                    <a:pt x="13" y="509"/>
                  </a:lnTo>
                  <a:lnTo>
                    <a:pt x="18" y="518"/>
                  </a:lnTo>
                  <a:lnTo>
                    <a:pt x="24" y="526"/>
                  </a:lnTo>
                  <a:lnTo>
                    <a:pt x="31" y="534"/>
                  </a:lnTo>
                  <a:lnTo>
                    <a:pt x="38" y="541"/>
                  </a:lnTo>
                  <a:lnTo>
                    <a:pt x="47" y="548"/>
                  </a:lnTo>
                  <a:lnTo>
                    <a:pt x="56" y="553"/>
                  </a:lnTo>
                  <a:lnTo>
                    <a:pt x="65" y="557"/>
                  </a:lnTo>
                  <a:lnTo>
                    <a:pt x="75" y="560"/>
                  </a:lnTo>
                  <a:lnTo>
                    <a:pt x="85" y="563"/>
                  </a:lnTo>
                  <a:lnTo>
                    <a:pt x="95" y="564"/>
                  </a:lnTo>
                  <a:lnTo>
                    <a:pt x="107" y="566"/>
                  </a:lnTo>
                  <a:lnTo>
                    <a:pt x="1292" y="566"/>
                  </a:lnTo>
                  <a:lnTo>
                    <a:pt x="1303" y="564"/>
                  </a:lnTo>
                  <a:lnTo>
                    <a:pt x="1314" y="563"/>
                  </a:lnTo>
                  <a:lnTo>
                    <a:pt x="1323" y="560"/>
                  </a:lnTo>
                  <a:lnTo>
                    <a:pt x="1334" y="557"/>
                  </a:lnTo>
                  <a:lnTo>
                    <a:pt x="1342" y="553"/>
                  </a:lnTo>
                  <a:lnTo>
                    <a:pt x="1352" y="548"/>
                  </a:lnTo>
                  <a:lnTo>
                    <a:pt x="1359" y="541"/>
                  </a:lnTo>
                  <a:lnTo>
                    <a:pt x="1368" y="534"/>
                  </a:lnTo>
                  <a:lnTo>
                    <a:pt x="1374" y="526"/>
                  </a:lnTo>
                  <a:lnTo>
                    <a:pt x="1381" y="518"/>
                  </a:lnTo>
                  <a:lnTo>
                    <a:pt x="1386" y="509"/>
                  </a:lnTo>
                  <a:lnTo>
                    <a:pt x="1390" y="500"/>
                  </a:lnTo>
                  <a:lnTo>
                    <a:pt x="1394" y="490"/>
                  </a:lnTo>
                  <a:lnTo>
                    <a:pt x="1397" y="480"/>
                  </a:lnTo>
                  <a:lnTo>
                    <a:pt x="1399" y="469"/>
                  </a:lnTo>
                  <a:lnTo>
                    <a:pt x="1399" y="458"/>
                  </a:lnTo>
                  <a:lnTo>
                    <a:pt x="1399" y="17"/>
                  </a:lnTo>
                  <a:lnTo>
                    <a:pt x="1399" y="10"/>
                  </a:lnTo>
                  <a:lnTo>
                    <a:pt x="1398" y="4"/>
                  </a:lnTo>
                  <a:lnTo>
                    <a:pt x="1397" y="2"/>
                  </a:lnTo>
                  <a:lnTo>
                    <a:pt x="1397" y="1"/>
                  </a:lnTo>
                  <a:lnTo>
                    <a:pt x="1396" y="0"/>
                  </a:lnTo>
                  <a:lnTo>
                    <a:pt x="1394" y="0"/>
                  </a:lnTo>
                  <a:lnTo>
                    <a:pt x="1391" y="4"/>
                  </a:lnTo>
                  <a:lnTo>
                    <a:pt x="1387" y="13"/>
                  </a:lnTo>
                  <a:lnTo>
                    <a:pt x="1382" y="28"/>
                  </a:lnTo>
                  <a:lnTo>
                    <a:pt x="1375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2" name="Freeform 16"/>
            <p:cNvSpPr>
              <a:spLocks/>
            </p:cNvSpPr>
            <p:nvPr/>
          </p:nvSpPr>
          <p:spPr bwMode="auto">
            <a:xfrm>
              <a:off x="4568" y="3633"/>
              <a:ext cx="123" cy="65"/>
            </a:xfrm>
            <a:custGeom>
              <a:avLst/>
              <a:gdLst>
                <a:gd name="T0" fmla="*/ 1853 w 1853"/>
                <a:gd name="T1" fmla="*/ 75 h 966"/>
                <a:gd name="T2" fmla="*/ 1664 w 1853"/>
                <a:gd name="T3" fmla="*/ 832 h 966"/>
                <a:gd name="T4" fmla="*/ 1668 w 1853"/>
                <a:gd name="T5" fmla="*/ 835 h 966"/>
                <a:gd name="T6" fmla="*/ 1676 w 1853"/>
                <a:gd name="T7" fmla="*/ 847 h 966"/>
                <a:gd name="T8" fmla="*/ 1676 w 1853"/>
                <a:gd name="T9" fmla="*/ 851 h 966"/>
                <a:gd name="T10" fmla="*/ 1677 w 1853"/>
                <a:gd name="T11" fmla="*/ 854 h 966"/>
                <a:gd name="T12" fmla="*/ 1676 w 1853"/>
                <a:gd name="T13" fmla="*/ 858 h 966"/>
                <a:gd name="T14" fmla="*/ 1673 w 1853"/>
                <a:gd name="T15" fmla="*/ 864 h 966"/>
                <a:gd name="T16" fmla="*/ 1671 w 1853"/>
                <a:gd name="T17" fmla="*/ 868 h 966"/>
                <a:gd name="T18" fmla="*/ 1667 w 1853"/>
                <a:gd name="T19" fmla="*/ 873 h 966"/>
                <a:gd name="T20" fmla="*/ 1662 w 1853"/>
                <a:gd name="T21" fmla="*/ 879 h 966"/>
                <a:gd name="T22" fmla="*/ 1654 w 1853"/>
                <a:gd name="T23" fmla="*/ 884 h 966"/>
                <a:gd name="T24" fmla="*/ 1646 w 1853"/>
                <a:gd name="T25" fmla="*/ 889 h 966"/>
                <a:gd name="T26" fmla="*/ 1635 w 1853"/>
                <a:gd name="T27" fmla="*/ 895 h 966"/>
                <a:gd name="T28" fmla="*/ 1621 w 1853"/>
                <a:gd name="T29" fmla="*/ 900 h 966"/>
                <a:gd name="T30" fmla="*/ 1607 w 1853"/>
                <a:gd name="T31" fmla="*/ 905 h 966"/>
                <a:gd name="T32" fmla="*/ 1590 w 1853"/>
                <a:gd name="T33" fmla="*/ 910 h 966"/>
                <a:gd name="T34" fmla="*/ 1569 w 1853"/>
                <a:gd name="T35" fmla="*/ 917 h 966"/>
                <a:gd name="T36" fmla="*/ 1546 w 1853"/>
                <a:gd name="T37" fmla="*/ 922 h 966"/>
                <a:gd name="T38" fmla="*/ 1521 w 1853"/>
                <a:gd name="T39" fmla="*/ 927 h 966"/>
                <a:gd name="T40" fmla="*/ 1492 w 1853"/>
                <a:gd name="T41" fmla="*/ 933 h 966"/>
                <a:gd name="T42" fmla="*/ 1459 w 1853"/>
                <a:gd name="T43" fmla="*/ 938 h 966"/>
                <a:gd name="T44" fmla="*/ 1424 w 1853"/>
                <a:gd name="T45" fmla="*/ 942 h 966"/>
                <a:gd name="T46" fmla="*/ 1385 w 1853"/>
                <a:gd name="T47" fmla="*/ 948 h 966"/>
                <a:gd name="T48" fmla="*/ 1342 w 1853"/>
                <a:gd name="T49" fmla="*/ 952 h 966"/>
                <a:gd name="T50" fmla="*/ 1297 w 1853"/>
                <a:gd name="T51" fmla="*/ 956 h 966"/>
                <a:gd name="T52" fmla="*/ 1246 w 1853"/>
                <a:gd name="T53" fmla="*/ 960 h 966"/>
                <a:gd name="T54" fmla="*/ 1192 w 1853"/>
                <a:gd name="T55" fmla="*/ 964 h 966"/>
                <a:gd name="T56" fmla="*/ 1134 w 1853"/>
                <a:gd name="T57" fmla="*/ 966 h 966"/>
                <a:gd name="T58" fmla="*/ 1079 w 1853"/>
                <a:gd name="T59" fmla="*/ 966 h 966"/>
                <a:gd name="T60" fmla="*/ 1024 w 1853"/>
                <a:gd name="T61" fmla="*/ 961 h 966"/>
                <a:gd name="T62" fmla="*/ 970 w 1853"/>
                <a:gd name="T63" fmla="*/ 956 h 966"/>
                <a:gd name="T64" fmla="*/ 916 w 1853"/>
                <a:gd name="T65" fmla="*/ 948 h 966"/>
                <a:gd name="T66" fmla="*/ 864 w 1853"/>
                <a:gd name="T67" fmla="*/ 938 h 966"/>
                <a:gd name="T68" fmla="*/ 812 w 1853"/>
                <a:gd name="T69" fmla="*/ 925 h 966"/>
                <a:gd name="T70" fmla="*/ 762 w 1853"/>
                <a:gd name="T71" fmla="*/ 912 h 966"/>
                <a:gd name="T72" fmla="*/ 712 w 1853"/>
                <a:gd name="T73" fmla="*/ 897 h 966"/>
                <a:gd name="T74" fmla="*/ 664 w 1853"/>
                <a:gd name="T75" fmla="*/ 880 h 966"/>
                <a:gd name="T76" fmla="*/ 618 w 1853"/>
                <a:gd name="T77" fmla="*/ 862 h 966"/>
                <a:gd name="T78" fmla="*/ 572 w 1853"/>
                <a:gd name="T79" fmla="*/ 843 h 966"/>
                <a:gd name="T80" fmla="*/ 528 w 1853"/>
                <a:gd name="T81" fmla="*/ 823 h 966"/>
                <a:gd name="T82" fmla="*/ 486 w 1853"/>
                <a:gd name="T83" fmla="*/ 802 h 966"/>
                <a:gd name="T84" fmla="*/ 446 w 1853"/>
                <a:gd name="T85" fmla="*/ 782 h 966"/>
                <a:gd name="T86" fmla="*/ 406 w 1853"/>
                <a:gd name="T87" fmla="*/ 761 h 966"/>
                <a:gd name="T88" fmla="*/ 369 w 1853"/>
                <a:gd name="T89" fmla="*/ 740 h 966"/>
                <a:gd name="T90" fmla="*/ 334 w 1853"/>
                <a:gd name="T91" fmla="*/ 718 h 966"/>
                <a:gd name="T92" fmla="*/ 300 w 1853"/>
                <a:gd name="T93" fmla="*/ 697 h 966"/>
                <a:gd name="T94" fmla="*/ 269 w 1853"/>
                <a:gd name="T95" fmla="*/ 677 h 966"/>
                <a:gd name="T96" fmla="*/ 212 w 1853"/>
                <a:gd name="T97" fmla="*/ 638 h 966"/>
                <a:gd name="T98" fmla="*/ 165 w 1853"/>
                <a:gd name="T99" fmla="*/ 603 h 966"/>
                <a:gd name="T100" fmla="*/ 99 w 1853"/>
                <a:gd name="T101" fmla="*/ 550 h 966"/>
                <a:gd name="T102" fmla="*/ 75 w 1853"/>
                <a:gd name="T103" fmla="*/ 528 h 966"/>
                <a:gd name="T104" fmla="*/ 0 w 1853"/>
                <a:gd name="T105" fmla="*/ 0 h 966"/>
                <a:gd name="T106" fmla="*/ 1853 w 1853"/>
                <a:gd name="T107" fmla="*/ 7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53" h="966">
                  <a:moveTo>
                    <a:pt x="1853" y="75"/>
                  </a:moveTo>
                  <a:lnTo>
                    <a:pt x="1664" y="832"/>
                  </a:lnTo>
                  <a:lnTo>
                    <a:pt x="1668" y="835"/>
                  </a:lnTo>
                  <a:lnTo>
                    <a:pt x="1676" y="847"/>
                  </a:lnTo>
                  <a:lnTo>
                    <a:pt x="1676" y="851"/>
                  </a:lnTo>
                  <a:lnTo>
                    <a:pt x="1677" y="854"/>
                  </a:lnTo>
                  <a:lnTo>
                    <a:pt x="1676" y="858"/>
                  </a:lnTo>
                  <a:lnTo>
                    <a:pt x="1673" y="864"/>
                  </a:lnTo>
                  <a:lnTo>
                    <a:pt x="1671" y="868"/>
                  </a:lnTo>
                  <a:lnTo>
                    <a:pt x="1667" y="873"/>
                  </a:lnTo>
                  <a:lnTo>
                    <a:pt x="1662" y="879"/>
                  </a:lnTo>
                  <a:lnTo>
                    <a:pt x="1654" y="884"/>
                  </a:lnTo>
                  <a:lnTo>
                    <a:pt x="1646" y="889"/>
                  </a:lnTo>
                  <a:lnTo>
                    <a:pt x="1635" y="895"/>
                  </a:lnTo>
                  <a:lnTo>
                    <a:pt x="1621" y="900"/>
                  </a:lnTo>
                  <a:lnTo>
                    <a:pt x="1607" y="905"/>
                  </a:lnTo>
                  <a:lnTo>
                    <a:pt x="1590" y="910"/>
                  </a:lnTo>
                  <a:lnTo>
                    <a:pt x="1569" y="917"/>
                  </a:lnTo>
                  <a:lnTo>
                    <a:pt x="1546" y="922"/>
                  </a:lnTo>
                  <a:lnTo>
                    <a:pt x="1521" y="927"/>
                  </a:lnTo>
                  <a:lnTo>
                    <a:pt x="1492" y="933"/>
                  </a:lnTo>
                  <a:lnTo>
                    <a:pt x="1459" y="938"/>
                  </a:lnTo>
                  <a:lnTo>
                    <a:pt x="1424" y="942"/>
                  </a:lnTo>
                  <a:lnTo>
                    <a:pt x="1385" y="948"/>
                  </a:lnTo>
                  <a:lnTo>
                    <a:pt x="1342" y="952"/>
                  </a:lnTo>
                  <a:lnTo>
                    <a:pt x="1297" y="956"/>
                  </a:lnTo>
                  <a:lnTo>
                    <a:pt x="1246" y="960"/>
                  </a:lnTo>
                  <a:lnTo>
                    <a:pt x="1192" y="964"/>
                  </a:lnTo>
                  <a:lnTo>
                    <a:pt x="1134" y="966"/>
                  </a:lnTo>
                  <a:lnTo>
                    <a:pt x="1079" y="966"/>
                  </a:lnTo>
                  <a:lnTo>
                    <a:pt x="1024" y="961"/>
                  </a:lnTo>
                  <a:lnTo>
                    <a:pt x="970" y="956"/>
                  </a:lnTo>
                  <a:lnTo>
                    <a:pt x="916" y="948"/>
                  </a:lnTo>
                  <a:lnTo>
                    <a:pt x="864" y="938"/>
                  </a:lnTo>
                  <a:lnTo>
                    <a:pt x="812" y="925"/>
                  </a:lnTo>
                  <a:lnTo>
                    <a:pt x="762" y="912"/>
                  </a:lnTo>
                  <a:lnTo>
                    <a:pt x="712" y="897"/>
                  </a:lnTo>
                  <a:lnTo>
                    <a:pt x="664" y="880"/>
                  </a:lnTo>
                  <a:lnTo>
                    <a:pt x="618" y="862"/>
                  </a:lnTo>
                  <a:lnTo>
                    <a:pt x="572" y="843"/>
                  </a:lnTo>
                  <a:lnTo>
                    <a:pt x="528" y="823"/>
                  </a:lnTo>
                  <a:lnTo>
                    <a:pt x="486" y="802"/>
                  </a:lnTo>
                  <a:lnTo>
                    <a:pt x="446" y="782"/>
                  </a:lnTo>
                  <a:lnTo>
                    <a:pt x="406" y="761"/>
                  </a:lnTo>
                  <a:lnTo>
                    <a:pt x="369" y="740"/>
                  </a:lnTo>
                  <a:lnTo>
                    <a:pt x="334" y="718"/>
                  </a:lnTo>
                  <a:lnTo>
                    <a:pt x="300" y="697"/>
                  </a:lnTo>
                  <a:lnTo>
                    <a:pt x="269" y="677"/>
                  </a:lnTo>
                  <a:lnTo>
                    <a:pt x="212" y="638"/>
                  </a:lnTo>
                  <a:lnTo>
                    <a:pt x="165" y="603"/>
                  </a:lnTo>
                  <a:lnTo>
                    <a:pt x="99" y="550"/>
                  </a:lnTo>
                  <a:lnTo>
                    <a:pt x="75" y="528"/>
                  </a:lnTo>
                  <a:lnTo>
                    <a:pt x="0" y="0"/>
                  </a:lnTo>
                  <a:lnTo>
                    <a:pt x="1853" y="75"/>
                  </a:lnTo>
                  <a:close/>
                </a:path>
              </a:pathLst>
            </a:custGeom>
            <a:solidFill>
              <a:srgbClr val="C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3" name="Freeform 17"/>
            <p:cNvSpPr>
              <a:spLocks/>
            </p:cNvSpPr>
            <p:nvPr/>
          </p:nvSpPr>
          <p:spPr bwMode="auto">
            <a:xfrm>
              <a:off x="4377" y="3652"/>
              <a:ext cx="439" cy="241"/>
            </a:xfrm>
            <a:custGeom>
              <a:avLst/>
              <a:gdLst>
                <a:gd name="T0" fmla="*/ 2444 w 6584"/>
                <a:gd name="T1" fmla="*/ 207 h 3608"/>
                <a:gd name="T2" fmla="*/ 2191 w 6584"/>
                <a:gd name="T3" fmla="*/ 338 h 3608"/>
                <a:gd name="T4" fmla="*/ 1909 w 6584"/>
                <a:gd name="T5" fmla="*/ 494 h 3608"/>
                <a:gd name="T6" fmla="*/ 1603 w 6584"/>
                <a:gd name="T7" fmla="*/ 676 h 3608"/>
                <a:gd name="T8" fmla="*/ 1459 w 6584"/>
                <a:gd name="T9" fmla="*/ 771 h 3608"/>
                <a:gd name="T10" fmla="*/ 1328 w 6584"/>
                <a:gd name="T11" fmla="*/ 865 h 3608"/>
                <a:gd name="T12" fmla="*/ 1184 w 6584"/>
                <a:gd name="T13" fmla="*/ 986 h 3608"/>
                <a:gd name="T14" fmla="*/ 1014 w 6584"/>
                <a:gd name="T15" fmla="*/ 1150 h 3608"/>
                <a:gd name="T16" fmla="*/ 891 w 6584"/>
                <a:gd name="T17" fmla="*/ 1294 h 3608"/>
                <a:gd name="T18" fmla="*/ 806 w 6584"/>
                <a:gd name="T19" fmla="*/ 1418 h 3608"/>
                <a:gd name="T20" fmla="*/ 752 w 6584"/>
                <a:gd name="T21" fmla="*/ 1524 h 3608"/>
                <a:gd name="T22" fmla="*/ 723 w 6584"/>
                <a:gd name="T23" fmla="*/ 1607 h 3608"/>
                <a:gd name="T24" fmla="*/ 693 w 6584"/>
                <a:gd name="T25" fmla="*/ 1683 h 3608"/>
                <a:gd name="T26" fmla="*/ 652 w 6584"/>
                <a:gd name="T27" fmla="*/ 1756 h 3608"/>
                <a:gd name="T28" fmla="*/ 596 w 6584"/>
                <a:gd name="T29" fmla="*/ 1837 h 3608"/>
                <a:gd name="T30" fmla="*/ 552 w 6584"/>
                <a:gd name="T31" fmla="*/ 1892 h 3608"/>
                <a:gd name="T32" fmla="*/ 433 w 6584"/>
                <a:gd name="T33" fmla="*/ 1977 h 3608"/>
                <a:gd name="T34" fmla="*/ 342 w 6584"/>
                <a:gd name="T35" fmla="*/ 2055 h 3608"/>
                <a:gd name="T36" fmla="*/ 267 w 6584"/>
                <a:gd name="T37" fmla="*/ 2131 h 3608"/>
                <a:gd name="T38" fmla="*/ 194 w 6584"/>
                <a:gd name="T39" fmla="*/ 2219 h 3608"/>
                <a:gd name="T40" fmla="*/ 126 w 6584"/>
                <a:gd name="T41" fmla="*/ 2319 h 3608"/>
                <a:gd name="T42" fmla="*/ 69 w 6584"/>
                <a:gd name="T43" fmla="*/ 2430 h 3608"/>
                <a:gd name="T44" fmla="*/ 26 w 6584"/>
                <a:gd name="T45" fmla="*/ 2552 h 3608"/>
                <a:gd name="T46" fmla="*/ 4 w 6584"/>
                <a:gd name="T47" fmla="*/ 2686 h 3608"/>
                <a:gd name="T48" fmla="*/ 0 w 6584"/>
                <a:gd name="T49" fmla="*/ 2818 h 3608"/>
                <a:gd name="T50" fmla="*/ 8 w 6584"/>
                <a:gd name="T51" fmla="*/ 2936 h 3608"/>
                <a:gd name="T52" fmla="*/ 26 w 6584"/>
                <a:gd name="T53" fmla="*/ 3042 h 3608"/>
                <a:gd name="T54" fmla="*/ 53 w 6584"/>
                <a:gd name="T55" fmla="*/ 3136 h 3608"/>
                <a:gd name="T56" fmla="*/ 86 w 6584"/>
                <a:gd name="T57" fmla="*/ 3220 h 3608"/>
                <a:gd name="T58" fmla="*/ 124 w 6584"/>
                <a:gd name="T59" fmla="*/ 3294 h 3608"/>
                <a:gd name="T60" fmla="*/ 178 w 6584"/>
                <a:gd name="T61" fmla="*/ 3380 h 3608"/>
                <a:gd name="T62" fmla="*/ 307 w 6584"/>
                <a:gd name="T63" fmla="*/ 3538 h 3608"/>
                <a:gd name="T64" fmla="*/ 342 w 6584"/>
                <a:gd name="T65" fmla="*/ 3568 h 3608"/>
                <a:gd name="T66" fmla="*/ 382 w 6584"/>
                <a:gd name="T67" fmla="*/ 3590 h 3608"/>
                <a:gd name="T68" fmla="*/ 425 w 6584"/>
                <a:gd name="T69" fmla="*/ 3602 h 3608"/>
                <a:gd name="T70" fmla="*/ 470 w 6584"/>
                <a:gd name="T71" fmla="*/ 3608 h 3608"/>
                <a:gd name="T72" fmla="*/ 556 w 6584"/>
                <a:gd name="T73" fmla="*/ 3602 h 3608"/>
                <a:gd name="T74" fmla="*/ 625 w 6584"/>
                <a:gd name="T75" fmla="*/ 3587 h 3608"/>
                <a:gd name="T76" fmla="*/ 817 w 6584"/>
                <a:gd name="T77" fmla="*/ 3329 h 3608"/>
                <a:gd name="T78" fmla="*/ 6566 w 6584"/>
                <a:gd name="T79" fmla="*/ 3015 h 3608"/>
                <a:gd name="T80" fmla="*/ 6526 w 6584"/>
                <a:gd name="T81" fmla="*/ 2496 h 3608"/>
                <a:gd name="T82" fmla="*/ 6484 w 6584"/>
                <a:gd name="T83" fmla="*/ 2092 h 3608"/>
                <a:gd name="T84" fmla="*/ 6446 w 6584"/>
                <a:gd name="T85" fmla="*/ 1787 h 3608"/>
                <a:gd name="T86" fmla="*/ 6400 w 6584"/>
                <a:gd name="T87" fmla="*/ 1501 h 3608"/>
                <a:gd name="T88" fmla="*/ 6348 w 6584"/>
                <a:gd name="T89" fmla="*/ 1253 h 3608"/>
                <a:gd name="T90" fmla="*/ 6288 w 6584"/>
                <a:gd name="T91" fmla="*/ 1056 h 3608"/>
                <a:gd name="T92" fmla="*/ 6218 w 6584"/>
                <a:gd name="T93" fmla="*/ 927 h 3608"/>
                <a:gd name="T94" fmla="*/ 6116 w 6584"/>
                <a:gd name="T95" fmla="*/ 809 h 3608"/>
                <a:gd name="T96" fmla="*/ 5983 w 6584"/>
                <a:gd name="T97" fmla="*/ 687 h 3608"/>
                <a:gd name="T98" fmla="*/ 5828 w 6584"/>
                <a:gd name="T99" fmla="*/ 565 h 3608"/>
                <a:gd name="T100" fmla="*/ 5661 w 6584"/>
                <a:gd name="T101" fmla="*/ 446 h 3608"/>
                <a:gd name="T102" fmla="*/ 5490 w 6584"/>
                <a:gd name="T103" fmla="*/ 333 h 3608"/>
                <a:gd name="T104" fmla="*/ 5178 w 6584"/>
                <a:gd name="T105" fmla="*/ 143 h 3608"/>
                <a:gd name="T106" fmla="*/ 4920 w 6584"/>
                <a:gd name="T107" fmla="*/ 0 h 3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84" h="3608">
                  <a:moveTo>
                    <a:pt x="4107" y="530"/>
                  </a:moveTo>
                  <a:lnTo>
                    <a:pt x="2481" y="189"/>
                  </a:lnTo>
                  <a:lnTo>
                    <a:pt x="2444" y="207"/>
                  </a:lnTo>
                  <a:lnTo>
                    <a:pt x="2342" y="259"/>
                  </a:lnTo>
                  <a:lnTo>
                    <a:pt x="2272" y="295"/>
                  </a:lnTo>
                  <a:lnTo>
                    <a:pt x="2191" y="338"/>
                  </a:lnTo>
                  <a:lnTo>
                    <a:pt x="2103" y="385"/>
                  </a:lnTo>
                  <a:lnTo>
                    <a:pt x="2008" y="437"/>
                  </a:lnTo>
                  <a:lnTo>
                    <a:pt x="1909" y="494"/>
                  </a:lnTo>
                  <a:lnTo>
                    <a:pt x="1807" y="552"/>
                  </a:lnTo>
                  <a:lnTo>
                    <a:pt x="1704" y="614"/>
                  </a:lnTo>
                  <a:lnTo>
                    <a:pt x="1603" y="676"/>
                  </a:lnTo>
                  <a:lnTo>
                    <a:pt x="1554" y="707"/>
                  </a:lnTo>
                  <a:lnTo>
                    <a:pt x="1506" y="739"/>
                  </a:lnTo>
                  <a:lnTo>
                    <a:pt x="1459" y="771"/>
                  </a:lnTo>
                  <a:lnTo>
                    <a:pt x="1413" y="803"/>
                  </a:lnTo>
                  <a:lnTo>
                    <a:pt x="1370" y="835"/>
                  </a:lnTo>
                  <a:lnTo>
                    <a:pt x="1328" y="865"/>
                  </a:lnTo>
                  <a:lnTo>
                    <a:pt x="1288" y="896"/>
                  </a:lnTo>
                  <a:lnTo>
                    <a:pt x="1252" y="927"/>
                  </a:lnTo>
                  <a:lnTo>
                    <a:pt x="1184" y="986"/>
                  </a:lnTo>
                  <a:lnTo>
                    <a:pt x="1122" y="1043"/>
                  </a:lnTo>
                  <a:lnTo>
                    <a:pt x="1065" y="1098"/>
                  </a:lnTo>
                  <a:lnTo>
                    <a:pt x="1014" y="1150"/>
                  </a:lnTo>
                  <a:lnTo>
                    <a:pt x="969" y="1201"/>
                  </a:lnTo>
                  <a:lnTo>
                    <a:pt x="928" y="1249"/>
                  </a:lnTo>
                  <a:lnTo>
                    <a:pt x="891" y="1294"/>
                  </a:lnTo>
                  <a:lnTo>
                    <a:pt x="860" y="1338"/>
                  </a:lnTo>
                  <a:lnTo>
                    <a:pt x="831" y="1380"/>
                  </a:lnTo>
                  <a:lnTo>
                    <a:pt x="806" y="1418"/>
                  </a:lnTo>
                  <a:lnTo>
                    <a:pt x="785" y="1456"/>
                  </a:lnTo>
                  <a:lnTo>
                    <a:pt x="768" y="1491"/>
                  </a:lnTo>
                  <a:lnTo>
                    <a:pt x="752" y="1524"/>
                  </a:lnTo>
                  <a:lnTo>
                    <a:pt x="741" y="1553"/>
                  </a:lnTo>
                  <a:lnTo>
                    <a:pt x="730" y="1582"/>
                  </a:lnTo>
                  <a:lnTo>
                    <a:pt x="723" y="1607"/>
                  </a:lnTo>
                  <a:lnTo>
                    <a:pt x="714" y="1633"/>
                  </a:lnTo>
                  <a:lnTo>
                    <a:pt x="705" y="1658"/>
                  </a:lnTo>
                  <a:lnTo>
                    <a:pt x="693" y="1683"/>
                  </a:lnTo>
                  <a:lnTo>
                    <a:pt x="680" y="1708"/>
                  </a:lnTo>
                  <a:lnTo>
                    <a:pt x="666" y="1733"/>
                  </a:lnTo>
                  <a:lnTo>
                    <a:pt x="652" y="1756"/>
                  </a:lnTo>
                  <a:lnTo>
                    <a:pt x="638" y="1778"/>
                  </a:lnTo>
                  <a:lnTo>
                    <a:pt x="623" y="1800"/>
                  </a:lnTo>
                  <a:lnTo>
                    <a:pt x="596" y="1837"/>
                  </a:lnTo>
                  <a:lnTo>
                    <a:pt x="573" y="1865"/>
                  </a:lnTo>
                  <a:lnTo>
                    <a:pt x="558" y="1885"/>
                  </a:lnTo>
                  <a:lnTo>
                    <a:pt x="552" y="1892"/>
                  </a:lnTo>
                  <a:lnTo>
                    <a:pt x="531" y="1906"/>
                  </a:lnTo>
                  <a:lnTo>
                    <a:pt x="472" y="1946"/>
                  </a:lnTo>
                  <a:lnTo>
                    <a:pt x="433" y="1977"/>
                  </a:lnTo>
                  <a:lnTo>
                    <a:pt x="388" y="2013"/>
                  </a:lnTo>
                  <a:lnTo>
                    <a:pt x="365" y="2034"/>
                  </a:lnTo>
                  <a:lnTo>
                    <a:pt x="342" y="2055"/>
                  </a:lnTo>
                  <a:lnTo>
                    <a:pt x="317" y="2080"/>
                  </a:lnTo>
                  <a:lnTo>
                    <a:pt x="292" y="2104"/>
                  </a:lnTo>
                  <a:lnTo>
                    <a:pt x="267" y="2131"/>
                  </a:lnTo>
                  <a:lnTo>
                    <a:pt x="243" y="2158"/>
                  </a:lnTo>
                  <a:lnTo>
                    <a:pt x="219" y="2188"/>
                  </a:lnTo>
                  <a:lnTo>
                    <a:pt x="194" y="2219"/>
                  </a:lnTo>
                  <a:lnTo>
                    <a:pt x="171" y="2251"/>
                  </a:lnTo>
                  <a:lnTo>
                    <a:pt x="147" y="2284"/>
                  </a:lnTo>
                  <a:lnTo>
                    <a:pt x="126" y="2319"/>
                  </a:lnTo>
                  <a:lnTo>
                    <a:pt x="106" y="2354"/>
                  </a:lnTo>
                  <a:lnTo>
                    <a:pt x="86" y="2392"/>
                  </a:lnTo>
                  <a:lnTo>
                    <a:pt x="69" y="2430"/>
                  </a:lnTo>
                  <a:lnTo>
                    <a:pt x="53" y="2469"/>
                  </a:lnTo>
                  <a:lnTo>
                    <a:pt x="38" y="2511"/>
                  </a:lnTo>
                  <a:lnTo>
                    <a:pt x="26" y="2552"/>
                  </a:lnTo>
                  <a:lnTo>
                    <a:pt x="16" y="2596"/>
                  </a:lnTo>
                  <a:lnTo>
                    <a:pt x="8" y="2640"/>
                  </a:lnTo>
                  <a:lnTo>
                    <a:pt x="4" y="2686"/>
                  </a:lnTo>
                  <a:lnTo>
                    <a:pt x="1" y="2732"/>
                  </a:lnTo>
                  <a:lnTo>
                    <a:pt x="0" y="2775"/>
                  </a:lnTo>
                  <a:lnTo>
                    <a:pt x="0" y="2818"/>
                  </a:lnTo>
                  <a:lnTo>
                    <a:pt x="1" y="2858"/>
                  </a:lnTo>
                  <a:lnTo>
                    <a:pt x="4" y="2897"/>
                  </a:lnTo>
                  <a:lnTo>
                    <a:pt x="8" y="2936"/>
                  </a:lnTo>
                  <a:lnTo>
                    <a:pt x="13" y="2973"/>
                  </a:lnTo>
                  <a:lnTo>
                    <a:pt x="19" y="3008"/>
                  </a:lnTo>
                  <a:lnTo>
                    <a:pt x="26" y="3042"/>
                  </a:lnTo>
                  <a:lnTo>
                    <a:pt x="34" y="3075"/>
                  </a:lnTo>
                  <a:lnTo>
                    <a:pt x="43" y="3106"/>
                  </a:lnTo>
                  <a:lnTo>
                    <a:pt x="53" y="3136"/>
                  </a:lnTo>
                  <a:lnTo>
                    <a:pt x="64" y="3166"/>
                  </a:lnTo>
                  <a:lnTo>
                    <a:pt x="74" y="3194"/>
                  </a:lnTo>
                  <a:lnTo>
                    <a:pt x="86" y="3220"/>
                  </a:lnTo>
                  <a:lnTo>
                    <a:pt x="99" y="3247"/>
                  </a:lnTo>
                  <a:lnTo>
                    <a:pt x="111" y="3271"/>
                  </a:lnTo>
                  <a:lnTo>
                    <a:pt x="124" y="3294"/>
                  </a:lnTo>
                  <a:lnTo>
                    <a:pt x="137" y="3318"/>
                  </a:lnTo>
                  <a:lnTo>
                    <a:pt x="151" y="3339"/>
                  </a:lnTo>
                  <a:lnTo>
                    <a:pt x="178" y="3380"/>
                  </a:lnTo>
                  <a:lnTo>
                    <a:pt x="206" y="3418"/>
                  </a:lnTo>
                  <a:lnTo>
                    <a:pt x="259" y="3482"/>
                  </a:lnTo>
                  <a:lnTo>
                    <a:pt x="307" y="3538"/>
                  </a:lnTo>
                  <a:lnTo>
                    <a:pt x="317" y="3549"/>
                  </a:lnTo>
                  <a:lnTo>
                    <a:pt x="329" y="3560"/>
                  </a:lnTo>
                  <a:lnTo>
                    <a:pt x="342" y="3568"/>
                  </a:lnTo>
                  <a:lnTo>
                    <a:pt x="354" y="3577"/>
                  </a:lnTo>
                  <a:lnTo>
                    <a:pt x="368" y="3584"/>
                  </a:lnTo>
                  <a:lnTo>
                    <a:pt x="382" y="3590"/>
                  </a:lnTo>
                  <a:lnTo>
                    <a:pt x="396" y="3595"/>
                  </a:lnTo>
                  <a:lnTo>
                    <a:pt x="411" y="3599"/>
                  </a:lnTo>
                  <a:lnTo>
                    <a:pt x="425" y="3602"/>
                  </a:lnTo>
                  <a:lnTo>
                    <a:pt x="440" y="3604"/>
                  </a:lnTo>
                  <a:lnTo>
                    <a:pt x="455" y="3607"/>
                  </a:lnTo>
                  <a:lnTo>
                    <a:pt x="470" y="3608"/>
                  </a:lnTo>
                  <a:lnTo>
                    <a:pt x="500" y="3608"/>
                  </a:lnTo>
                  <a:lnTo>
                    <a:pt x="528" y="3605"/>
                  </a:lnTo>
                  <a:lnTo>
                    <a:pt x="556" y="3602"/>
                  </a:lnTo>
                  <a:lnTo>
                    <a:pt x="581" y="3598"/>
                  </a:lnTo>
                  <a:lnTo>
                    <a:pt x="605" y="3593"/>
                  </a:lnTo>
                  <a:lnTo>
                    <a:pt x="625" y="3587"/>
                  </a:lnTo>
                  <a:lnTo>
                    <a:pt x="655" y="3579"/>
                  </a:lnTo>
                  <a:lnTo>
                    <a:pt x="665" y="3575"/>
                  </a:lnTo>
                  <a:lnTo>
                    <a:pt x="817" y="3329"/>
                  </a:lnTo>
                  <a:lnTo>
                    <a:pt x="6584" y="3329"/>
                  </a:lnTo>
                  <a:lnTo>
                    <a:pt x="6580" y="3243"/>
                  </a:lnTo>
                  <a:lnTo>
                    <a:pt x="6566" y="3015"/>
                  </a:lnTo>
                  <a:lnTo>
                    <a:pt x="6554" y="2861"/>
                  </a:lnTo>
                  <a:lnTo>
                    <a:pt x="6541" y="2686"/>
                  </a:lnTo>
                  <a:lnTo>
                    <a:pt x="6526" y="2496"/>
                  </a:lnTo>
                  <a:lnTo>
                    <a:pt x="6506" y="2295"/>
                  </a:lnTo>
                  <a:lnTo>
                    <a:pt x="6496" y="2193"/>
                  </a:lnTo>
                  <a:lnTo>
                    <a:pt x="6484" y="2092"/>
                  </a:lnTo>
                  <a:lnTo>
                    <a:pt x="6472" y="1989"/>
                  </a:lnTo>
                  <a:lnTo>
                    <a:pt x="6460" y="1888"/>
                  </a:lnTo>
                  <a:lnTo>
                    <a:pt x="6446" y="1787"/>
                  </a:lnTo>
                  <a:lnTo>
                    <a:pt x="6431" y="1689"/>
                  </a:lnTo>
                  <a:lnTo>
                    <a:pt x="6416" y="1594"/>
                  </a:lnTo>
                  <a:lnTo>
                    <a:pt x="6400" y="1501"/>
                  </a:lnTo>
                  <a:lnTo>
                    <a:pt x="6383" y="1414"/>
                  </a:lnTo>
                  <a:lnTo>
                    <a:pt x="6366" y="1330"/>
                  </a:lnTo>
                  <a:lnTo>
                    <a:pt x="6348" y="1253"/>
                  </a:lnTo>
                  <a:lnTo>
                    <a:pt x="6329" y="1181"/>
                  </a:lnTo>
                  <a:lnTo>
                    <a:pt x="6309" y="1115"/>
                  </a:lnTo>
                  <a:lnTo>
                    <a:pt x="6288" y="1056"/>
                  </a:lnTo>
                  <a:lnTo>
                    <a:pt x="6267" y="1007"/>
                  </a:lnTo>
                  <a:lnTo>
                    <a:pt x="6243" y="964"/>
                  </a:lnTo>
                  <a:lnTo>
                    <a:pt x="6218" y="927"/>
                  </a:lnTo>
                  <a:lnTo>
                    <a:pt x="6188" y="889"/>
                  </a:lnTo>
                  <a:lnTo>
                    <a:pt x="6154" y="849"/>
                  </a:lnTo>
                  <a:lnTo>
                    <a:pt x="6116" y="809"/>
                  </a:lnTo>
                  <a:lnTo>
                    <a:pt x="6074" y="769"/>
                  </a:lnTo>
                  <a:lnTo>
                    <a:pt x="6030" y="728"/>
                  </a:lnTo>
                  <a:lnTo>
                    <a:pt x="5983" y="687"/>
                  </a:lnTo>
                  <a:lnTo>
                    <a:pt x="5933" y="647"/>
                  </a:lnTo>
                  <a:lnTo>
                    <a:pt x="5881" y="605"/>
                  </a:lnTo>
                  <a:lnTo>
                    <a:pt x="5828" y="565"/>
                  </a:lnTo>
                  <a:lnTo>
                    <a:pt x="5773" y="525"/>
                  </a:lnTo>
                  <a:lnTo>
                    <a:pt x="5717" y="485"/>
                  </a:lnTo>
                  <a:lnTo>
                    <a:pt x="5661" y="446"/>
                  </a:lnTo>
                  <a:lnTo>
                    <a:pt x="5603" y="408"/>
                  </a:lnTo>
                  <a:lnTo>
                    <a:pt x="5546" y="370"/>
                  </a:lnTo>
                  <a:lnTo>
                    <a:pt x="5490" y="333"/>
                  </a:lnTo>
                  <a:lnTo>
                    <a:pt x="5379" y="264"/>
                  </a:lnTo>
                  <a:lnTo>
                    <a:pt x="5274" y="201"/>
                  </a:lnTo>
                  <a:lnTo>
                    <a:pt x="5178" y="143"/>
                  </a:lnTo>
                  <a:lnTo>
                    <a:pt x="5093" y="95"/>
                  </a:lnTo>
                  <a:lnTo>
                    <a:pt x="4967" y="26"/>
                  </a:lnTo>
                  <a:lnTo>
                    <a:pt x="4920" y="0"/>
                  </a:lnTo>
                  <a:lnTo>
                    <a:pt x="4107" y="530"/>
                  </a:lnTo>
                  <a:close/>
                </a:path>
              </a:pathLst>
            </a:custGeom>
            <a:solidFill>
              <a:srgbClr val="DBD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4" name="Freeform 18"/>
            <p:cNvSpPr>
              <a:spLocks/>
            </p:cNvSpPr>
            <p:nvPr/>
          </p:nvSpPr>
          <p:spPr bwMode="auto">
            <a:xfrm>
              <a:off x="4377" y="3657"/>
              <a:ext cx="439" cy="236"/>
            </a:xfrm>
            <a:custGeom>
              <a:avLst/>
              <a:gdLst>
                <a:gd name="T0" fmla="*/ 4277 w 6584"/>
                <a:gd name="T1" fmla="*/ 1011 h 3541"/>
                <a:gd name="T2" fmla="*/ 2481 w 6584"/>
                <a:gd name="T3" fmla="*/ 122 h 3541"/>
                <a:gd name="T4" fmla="*/ 2272 w 6584"/>
                <a:gd name="T5" fmla="*/ 228 h 3541"/>
                <a:gd name="T6" fmla="*/ 2008 w 6584"/>
                <a:gd name="T7" fmla="*/ 370 h 3541"/>
                <a:gd name="T8" fmla="*/ 1704 w 6584"/>
                <a:gd name="T9" fmla="*/ 547 h 3541"/>
                <a:gd name="T10" fmla="*/ 1506 w 6584"/>
                <a:gd name="T11" fmla="*/ 672 h 3541"/>
                <a:gd name="T12" fmla="*/ 1370 w 6584"/>
                <a:gd name="T13" fmla="*/ 768 h 3541"/>
                <a:gd name="T14" fmla="*/ 1252 w 6584"/>
                <a:gd name="T15" fmla="*/ 860 h 3541"/>
                <a:gd name="T16" fmla="*/ 1065 w 6584"/>
                <a:gd name="T17" fmla="*/ 1031 h 3541"/>
                <a:gd name="T18" fmla="*/ 928 w 6584"/>
                <a:gd name="T19" fmla="*/ 1182 h 3541"/>
                <a:gd name="T20" fmla="*/ 831 w 6584"/>
                <a:gd name="T21" fmla="*/ 1313 h 3541"/>
                <a:gd name="T22" fmla="*/ 768 w 6584"/>
                <a:gd name="T23" fmla="*/ 1424 h 3541"/>
                <a:gd name="T24" fmla="*/ 730 w 6584"/>
                <a:gd name="T25" fmla="*/ 1515 h 3541"/>
                <a:gd name="T26" fmla="*/ 705 w 6584"/>
                <a:gd name="T27" fmla="*/ 1591 h 3541"/>
                <a:gd name="T28" fmla="*/ 666 w 6584"/>
                <a:gd name="T29" fmla="*/ 1666 h 3541"/>
                <a:gd name="T30" fmla="*/ 623 w 6584"/>
                <a:gd name="T31" fmla="*/ 1733 h 3541"/>
                <a:gd name="T32" fmla="*/ 558 w 6584"/>
                <a:gd name="T33" fmla="*/ 1818 h 3541"/>
                <a:gd name="T34" fmla="*/ 472 w 6584"/>
                <a:gd name="T35" fmla="*/ 1879 h 3541"/>
                <a:gd name="T36" fmla="*/ 365 w 6584"/>
                <a:gd name="T37" fmla="*/ 1967 h 3541"/>
                <a:gd name="T38" fmla="*/ 292 w 6584"/>
                <a:gd name="T39" fmla="*/ 2037 h 3541"/>
                <a:gd name="T40" fmla="*/ 219 w 6584"/>
                <a:gd name="T41" fmla="*/ 2121 h 3541"/>
                <a:gd name="T42" fmla="*/ 147 w 6584"/>
                <a:gd name="T43" fmla="*/ 2217 h 3541"/>
                <a:gd name="T44" fmla="*/ 86 w 6584"/>
                <a:gd name="T45" fmla="*/ 2325 h 3541"/>
                <a:gd name="T46" fmla="*/ 38 w 6584"/>
                <a:gd name="T47" fmla="*/ 2444 h 3541"/>
                <a:gd name="T48" fmla="*/ 8 w 6584"/>
                <a:gd name="T49" fmla="*/ 2573 h 3541"/>
                <a:gd name="T50" fmla="*/ 0 w 6584"/>
                <a:gd name="T51" fmla="*/ 2708 h 3541"/>
                <a:gd name="T52" fmla="*/ 4 w 6584"/>
                <a:gd name="T53" fmla="*/ 2830 h 3541"/>
                <a:gd name="T54" fmla="*/ 19 w 6584"/>
                <a:gd name="T55" fmla="*/ 2941 h 3541"/>
                <a:gd name="T56" fmla="*/ 43 w 6584"/>
                <a:gd name="T57" fmla="*/ 3039 h 3541"/>
                <a:gd name="T58" fmla="*/ 74 w 6584"/>
                <a:gd name="T59" fmla="*/ 3127 h 3541"/>
                <a:gd name="T60" fmla="*/ 111 w 6584"/>
                <a:gd name="T61" fmla="*/ 3204 h 3541"/>
                <a:gd name="T62" fmla="*/ 151 w 6584"/>
                <a:gd name="T63" fmla="*/ 3272 h 3541"/>
                <a:gd name="T64" fmla="*/ 259 w 6584"/>
                <a:gd name="T65" fmla="*/ 3415 h 3541"/>
                <a:gd name="T66" fmla="*/ 329 w 6584"/>
                <a:gd name="T67" fmla="*/ 3493 h 3541"/>
                <a:gd name="T68" fmla="*/ 368 w 6584"/>
                <a:gd name="T69" fmla="*/ 3517 h 3541"/>
                <a:gd name="T70" fmla="*/ 411 w 6584"/>
                <a:gd name="T71" fmla="*/ 3532 h 3541"/>
                <a:gd name="T72" fmla="*/ 455 w 6584"/>
                <a:gd name="T73" fmla="*/ 3540 h 3541"/>
                <a:gd name="T74" fmla="*/ 528 w 6584"/>
                <a:gd name="T75" fmla="*/ 3538 h 3541"/>
                <a:gd name="T76" fmla="*/ 605 w 6584"/>
                <a:gd name="T77" fmla="*/ 3526 h 3541"/>
                <a:gd name="T78" fmla="*/ 665 w 6584"/>
                <a:gd name="T79" fmla="*/ 3508 h 3541"/>
                <a:gd name="T80" fmla="*/ 6584 w 6584"/>
                <a:gd name="T81" fmla="*/ 3262 h 3541"/>
                <a:gd name="T82" fmla="*/ 6554 w 6584"/>
                <a:gd name="T83" fmla="*/ 2794 h 3541"/>
                <a:gd name="T84" fmla="*/ 6506 w 6584"/>
                <a:gd name="T85" fmla="*/ 2228 h 3541"/>
                <a:gd name="T86" fmla="*/ 6472 w 6584"/>
                <a:gd name="T87" fmla="*/ 1922 h 3541"/>
                <a:gd name="T88" fmla="*/ 6431 w 6584"/>
                <a:gd name="T89" fmla="*/ 1622 h 3541"/>
                <a:gd name="T90" fmla="*/ 6383 w 6584"/>
                <a:gd name="T91" fmla="*/ 1347 h 3541"/>
                <a:gd name="T92" fmla="*/ 6329 w 6584"/>
                <a:gd name="T93" fmla="*/ 1114 h 3541"/>
                <a:gd name="T94" fmla="*/ 6267 w 6584"/>
                <a:gd name="T95" fmla="*/ 940 h 3541"/>
                <a:gd name="T96" fmla="*/ 6202 w 6584"/>
                <a:gd name="T97" fmla="*/ 838 h 3541"/>
                <a:gd name="T98" fmla="*/ 6118 w 6584"/>
                <a:gd name="T99" fmla="*/ 744 h 3541"/>
                <a:gd name="T100" fmla="*/ 6015 w 6584"/>
                <a:gd name="T101" fmla="*/ 648 h 3541"/>
                <a:gd name="T102" fmla="*/ 5896 w 6584"/>
                <a:gd name="T103" fmla="*/ 550 h 3541"/>
                <a:gd name="T104" fmla="*/ 5768 w 6584"/>
                <a:gd name="T105" fmla="*/ 454 h 3541"/>
                <a:gd name="T106" fmla="*/ 5590 w 6584"/>
                <a:gd name="T107" fmla="*/ 331 h 3541"/>
                <a:gd name="T108" fmla="*/ 5326 w 6584"/>
                <a:gd name="T109" fmla="*/ 164 h 3541"/>
                <a:gd name="T110" fmla="*/ 5102 w 6584"/>
                <a:gd name="T111" fmla="*/ 34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84" h="3541">
                  <a:moveTo>
                    <a:pt x="5043" y="0"/>
                  </a:moveTo>
                  <a:lnTo>
                    <a:pt x="4598" y="614"/>
                  </a:lnTo>
                  <a:lnTo>
                    <a:pt x="4277" y="1011"/>
                  </a:lnTo>
                  <a:lnTo>
                    <a:pt x="3748" y="765"/>
                  </a:lnTo>
                  <a:lnTo>
                    <a:pt x="2833" y="94"/>
                  </a:lnTo>
                  <a:lnTo>
                    <a:pt x="2481" y="122"/>
                  </a:lnTo>
                  <a:lnTo>
                    <a:pt x="2444" y="140"/>
                  </a:lnTo>
                  <a:lnTo>
                    <a:pt x="2342" y="192"/>
                  </a:lnTo>
                  <a:lnTo>
                    <a:pt x="2272" y="228"/>
                  </a:lnTo>
                  <a:lnTo>
                    <a:pt x="2191" y="271"/>
                  </a:lnTo>
                  <a:lnTo>
                    <a:pt x="2103" y="318"/>
                  </a:lnTo>
                  <a:lnTo>
                    <a:pt x="2008" y="370"/>
                  </a:lnTo>
                  <a:lnTo>
                    <a:pt x="1909" y="427"/>
                  </a:lnTo>
                  <a:lnTo>
                    <a:pt x="1807" y="485"/>
                  </a:lnTo>
                  <a:lnTo>
                    <a:pt x="1704" y="547"/>
                  </a:lnTo>
                  <a:lnTo>
                    <a:pt x="1603" y="609"/>
                  </a:lnTo>
                  <a:lnTo>
                    <a:pt x="1554" y="640"/>
                  </a:lnTo>
                  <a:lnTo>
                    <a:pt x="1506" y="672"/>
                  </a:lnTo>
                  <a:lnTo>
                    <a:pt x="1459" y="704"/>
                  </a:lnTo>
                  <a:lnTo>
                    <a:pt x="1413" y="736"/>
                  </a:lnTo>
                  <a:lnTo>
                    <a:pt x="1370" y="768"/>
                  </a:lnTo>
                  <a:lnTo>
                    <a:pt x="1328" y="798"/>
                  </a:lnTo>
                  <a:lnTo>
                    <a:pt x="1288" y="829"/>
                  </a:lnTo>
                  <a:lnTo>
                    <a:pt x="1252" y="860"/>
                  </a:lnTo>
                  <a:lnTo>
                    <a:pt x="1184" y="919"/>
                  </a:lnTo>
                  <a:lnTo>
                    <a:pt x="1122" y="976"/>
                  </a:lnTo>
                  <a:lnTo>
                    <a:pt x="1065" y="1031"/>
                  </a:lnTo>
                  <a:lnTo>
                    <a:pt x="1014" y="1083"/>
                  </a:lnTo>
                  <a:lnTo>
                    <a:pt x="969" y="1134"/>
                  </a:lnTo>
                  <a:lnTo>
                    <a:pt x="928" y="1182"/>
                  </a:lnTo>
                  <a:lnTo>
                    <a:pt x="891" y="1227"/>
                  </a:lnTo>
                  <a:lnTo>
                    <a:pt x="860" y="1271"/>
                  </a:lnTo>
                  <a:lnTo>
                    <a:pt x="831" y="1313"/>
                  </a:lnTo>
                  <a:lnTo>
                    <a:pt x="806" y="1351"/>
                  </a:lnTo>
                  <a:lnTo>
                    <a:pt x="785" y="1389"/>
                  </a:lnTo>
                  <a:lnTo>
                    <a:pt x="768" y="1424"/>
                  </a:lnTo>
                  <a:lnTo>
                    <a:pt x="752" y="1457"/>
                  </a:lnTo>
                  <a:lnTo>
                    <a:pt x="741" y="1486"/>
                  </a:lnTo>
                  <a:lnTo>
                    <a:pt x="730" y="1515"/>
                  </a:lnTo>
                  <a:lnTo>
                    <a:pt x="723" y="1540"/>
                  </a:lnTo>
                  <a:lnTo>
                    <a:pt x="714" y="1566"/>
                  </a:lnTo>
                  <a:lnTo>
                    <a:pt x="705" y="1591"/>
                  </a:lnTo>
                  <a:lnTo>
                    <a:pt x="693" y="1616"/>
                  </a:lnTo>
                  <a:lnTo>
                    <a:pt x="680" y="1641"/>
                  </a:lnTo>
                  <a:lnTo>
                    <a:pt x="666" y="1666"/>
                  </a:lnTo>
                  <a:lnTo>
                    <a:pt x="652" y="1689"/>
                  </a:lnTo>
                  <a:lnTo>
                    <a:pt x="638" y="1711"/>
                  </a:lnTo>
                  <a:lnTo>
                    <a:pt x="623" y="1733"/>
                  </a:lnTo>
                  <a:lnTo>
                    <a:pt x="596" y="1770"/>
                  </a:lnTo>
                  <a:lnTo>
                    <a:pt x="573" y="1798"/>
                  </a:lnTo>
                  <a:lnTo>
                    <a:pt x="558" y="1818"/>
                  </a:lnTo>
                  <a:lnTo>
                    <a:pt x="552" y="1825"/>
                  </a:lnTo>
                  <a:lnTo>
                    <a:pt x="531" y="1839"/>
                  </a:lnTo>
                  <a:lnTo>
                    <a:pt x="472" y="1879"/>
                  </a:lnTo>
                  <a:lnTo>
                    <a:pt x="433" y="1910"/>
                  </a:lnTo>
                  <a:lnTo>
                    <a:pt x="388" y="1946"/>
                  </a:lnTo>
                  <a:lnTo>
                    <a:pt x="365" y="1967"/>
                  </a:lnTo>
                  <a:lnTo>
                    <a:pt x="342" y="1988"/>
                  </a:lnTo>
                  <a:lnTo>
                    <a:pt x="317" y="2013"/>
                  </a:lnTo>
                  <a:lnTo>
                    <a:pt x="292" y="2037"/>
                  </a:lnTo>
                  <a:lnTo>
                    <a:pt x="267" y="2064"/>
                  </a:lnTo>
                  <a:lnTo>
                    <a:pt x="243" y="2091"/>
                  </a:lnTo>
                  <a:lnTo>
                    <a:pt x="219" y="2121"/>
                  </a:lnTo>
                  <a:lnTo>
                    <a:pt x="194" y="2152"/>
                  </a:lnTo>
                  <a:lnTo>
                    <a:pt x="171" y="2184"/>
                  </a:lnTo>
                  <a:lnTo>
                    <a:pt x="147" y="2217"/>
                  </a:lnTo>
                  <a:lnTo>
                    <a:pt x="126" y="2252"/>
                  </a:lnTo>
                  <a:lnTo>
                    <a:pt x="106" y="2287"/>
                  </a:lnTo>
                  <a:lnTo>
                    <a:pt x="86" y="2325"/>
                  </a:lnTo>
                  <a:lnTo>
                    <a:pt x="69" y="2363"/>
                  </a:lnTo>
                  <a:lnTo>
                    <a:pt x="53" y="2402"/>
                  </a:lnTo>
                  <a:lnTo>
                    <a:pt x="38" y="2444"/>
                  </a:lnTo>
                  <a:lnTo>
                    <a:pt x="26" y="2485"/>
                  </a:lnTo>
                  <a:lnTo>
                    <a:pt x="16" y="2529"/>
                  </a:lnTo>
                  <a:lnTo>
                    <a:pt x="8" y="2573"/>
                  </a:lnTo>
                  <a:lnTo>
                    <a:pt x="4" y="2619"/>
                  </a:lnTo>
                  <a:lnTo>
                    <a:pt x="1" y="2665"/>
                  </a:lnTo>
                  <a:lnTo>
                    <a:pt x="0" y="2708"/>
                  </a:lnTo>
                  <a:lnTo>
                    <a:pt x="0" y="2751"/>
                  </a:lnTo>
                  <a:lnTo>
                    <a:pt x="1" y="2791"/>
                  </a:lnTo>
                  <a:lnTo>
                    <a:pt x="4" y="2830"/>
                  </a:lnTo>
                  <a:lnTo>
                    <a:pt x="8" y="2869"/>
                  </a:lnTo>
                  <a:lnTo>
                    <a:pt x="13" y="2906"/>
                  </a:lnTo>
                  <a:lnTo>
                    <a:pt x="19" y="2941"/>
                  </a:lnTo>
                  <a:lnTo>
                    <a:pt x="26" y="2975"/>
                  </a:lnTo>
                  <a:lnTo>
                    <a:pt x="34" y="3008"/>
                  </a:lnTo>
                  <a:lnTo>
                    <a:pt x="43" y="3039"/>
                  </a:lnTo>
                  <a:lnTo>
                    <a:pt x="53" y="3069"/>
                  </a:lnTo>
                  <a:lnTo>
                    <a:pt x="64" y="3099"/>
                  </a:lnTo>
                  <a:lnTo>
                    <a:pt x="74" y="3127"/>
                  </a:lnTo>
                  <a:lnTo>
                    <a:pt x="86" y="3153"/>
                  </a:lnTo>
                  <a:lnTo>
                    <a:pt x="99" y="3180"/>
                  </a:lnTo>
                  <a:lnTo>
                    <a:pt x="111" y="3204"/>
                  </a:lnTo>
                  <a:lnTo>
                    <a:pt x="124" y="3227"/>
                  </a:lnTo>
                  <a:lnTo>
                    <a:pt x="137" y="3251"/>
                  </a:lnTo>
                  <a:lnTo>
                    <a:pt x="151" y="3272"/>
                  </a:lnTo>
                  <a:lnTo>
                    <a:pt x="178" y="3313"/>
                  </a:lnTo>
                  <a:lnTo>
                    <a:pt x="206" y="3351"/>
                  </a:lnTo>
                  <a:lnTo>
                    <a:pt x="259" y="3415"/>
                  </a:lnTo>
                  <a:lnTo>
                    <a:pt x="307" y="3471"/>
                  </a:lnTo>
                  <a:lnTo>
                    <a:pt x="317" y="3482"/>
                  </a:lnTo>
                  <a:lnTo>
                    <a:pt x="329" y="3493"/>
                  </a:lnTo>
                  <a:lnTo>
                    <a:pt x="342" y="3501"/>
                  </a:lnTo>
                  <a:lnTo>
                    <a:pt x="354" y="3510"/>
                  </a:lnTo>
                  <a:lnTo>
                    <a:pt x="368" y="3517"/>
                  </a:lnTo>
                  <a:lnTo>
                    <a:pt x="382" y="3523"/>
                  </a:lnTo>
                  <a:lnTo>
                    <a:pt x="396" y="3528"/>
                  </a:lnTo>
                  <a:lnTo>
                    <a:pt x="411" y="3532"/>
                  </a:lnTo>
                  <a:lnTo>
                    <a:pt x="425" y="3535"/>
                  </a:lnTo>
                  <a:lnTo>
                    <a:pt x="440" y="3537"/>
                  </a:lnTo>
                  <a:lnTo>
                    <a:pt x="455" y="3540"/>
                  </a:lnTo>
                  <a:lnTo>
                    <a:pt x="470" y="3541"/>
                  </a:lnTo>
                  <a:lnTo>
                    <a:pt x="500" y="3541"/>
                  </a:lnTo>
                  <a:lnTo>
                    <a:pt x="528" y="3538"/>
                  </a:lnTo>
                  <a:lnTo>
                    <a:pt x="556" y="3535"/>
                  </a:lnTo>
                  <a:lnTo>
                    <a:pt x="581" y="3531"/>
                  </a:lnTo>
                  <a:lnTo>
                    <a:pt x="605" y="3526"/>
                  </a:lnTo>
                  <a:lnTo>
                    <a:pt x="625" y="3520"/>
                  </a:lnTo>
                  <a:lnTo>
                    <a:pt x="655" y="3512"/>
                  </a:lnTo>
                  <a:lnTo>
                    <a:pt x="665" y="3508"/>
                  </a:lnTo>
                  <a:lnTo>
                    <a:pt x="1139" y="3277"/>
                  </a:lnTo>
                  <a:lnTo>
                    <a:pt x="2084" y="3280"/>
                  </a:lnTo>
                  <a:lnTo>
                    <a:pt x="6584" y="3262"/>
                  </a:lnTo>
                  <a:lnTo>
                    <a:pt x="6580" y="3176"/>
                  </a:lnTo>
                  <a:lnTo>
                    <a:pt x="6566" y="2948"/>
                  </a:lnTo>
                  <a:lnTo>
                    <a:pt x="6554" y="2794"/>
                  </a:lnTo>
                  <a:lnTo>
                    <a:pt x="6541" y="2619"/>
                  </a:lnTo>
                  <a:lnTo>
                    <a:pt x="6526" y="2429"/>
                  </a:lnTo>
                  <a:lnTo>
                    <a:pt x="6506" y="2228"/>
                  </a:lnTo>
                  <a:lnTo>
                    <a:pt x="6496" y="2126"/>
                  </a:lnTo>
                  <a:lnTo>
                    <a:pt x="6484" y="2025"/>
                  </a:lnTo>
                  <a:lnTo>
                    <a:pt x="6472" y="1922"/>
                  </a:lnTo>
                  <a:lnTo>
                    <a:pt x="6460" y="1821"/>
                  </a:lnTo>
                  <a:lnTo>
                    <a:pt x="6446" y="1720"/>
                  </a:lnTo>
                  <a:lnTo>
                    <a:pt x="6431" y="1622"/>
                  </a:lnTo>
                  <a:lnTo>
                    <a:pt x="6416" y="1527"/>
                  </a:lnTo>
                  <a:lnTo>
                    <a:pt x="6400" y="1434"/>
                  </a:lnTo>
                  <a:lnTo>
                    <a:pt x="6383" y="1347"/>
                  </a:lnTo>
                  <a:lnTo>
                    <a:pt x="6366" y="1263"/>
                  </a:lnTo>
                  <a:lnTo>
                    <a:pt x="6348" y="1186"/>
                  </a:lnTo>
                  <a:lnTo>
                    <a:pt x="6329" y="1114"/>
                  </a:lnTo>
                  <a:lnTo>
                    <a:pt x="6309" y="1048"/>
                  </a:lnTo>
                  <a:lnTo>
                    <a:pt x="6288" y="989"/>
                  </a:lnTo>
                  <a:lnTo>
                    <a:pt x="6267" y="940"/>
                  </a:lnTo>
                  <a:lnTo>
                    <a:pt x="6243" y="897"/>
                  </a:lnTo>
                  <a:lnTo>
                    <a:pt x="6224" y="867"/>
                  </a:lnTo>
                  <a:lnTo>
                    <a:pt x="6202" y="838"/>
                  </a:lnTo>
                  <a:lnTo>
                    <a:pt x="6176" y="807"/>
                  </a:lnTo>
                  <a:lnTo>
                    <a:pt x="6148" y="775"/>
                  </a:lnTo>
                  <a:lnTo>
                    <a:pt x="6118" y="744"/>
                  </a:lnTo>
                  <a:lnTo>
                    <a:pt x="6085" y="712"/>
                  </a:lnTo>
                  <a:lnTo>
                    <a:pt x="6051" y="679"/>
                  </a:lnTo>
                  <a:lnTo>
                    <a:pt x="6015" y="648"/>
                  </a:lnTo>
                  <a:lnTo>
                    <a:pt x="5977" y="615"/>
                  </a:lnTo>
                  <a:lnTo>
                    <a:pt x="5938" y="583"/>
                  </a:lnTo>
                  <a:lnTo>
                    <a:pt x="5896" y="550"/>
                  </a:lnTo>
                  <a:lnTo>
                    <a:pt x="5855" y="518"/>
                  </a:lnTo>
                  <a:lnTo>
                    <a:pt x="5811" y="486"/>
                  </a:lnTo>
                  <a:lnTo>
                    <a:pt x="5768" y="454"/>
                  </a:lnTo>
                  <a:lnTo>
                    <a:pt x="5724" y="422"/>
                  </a:lnTo>
                  <a:lnTo>
                    <a:pt x="5680" y="392"/>
                  </a:lnTo>
                  <a:lnTo>
                    <a:pt x="5590" y="331"/>
                  </a:lnTo>
                  <a:lnTo>
                    <a:pt x="5499" y="273"/>
                  </a:lnTo>
                  <a:lnTo>
                    <a:pt x="5411" y="217"/>
                  </a:lnTo>
                  <a:lnTo>
                    <a:pt x="5326" y="164"/>
                  </a:lnTo>
                  <a:lnTo>
                    <a:pt x="5245" y="116"/>
                  </a:lnTo>
                  <a:lnTo>
                    <a:pt x="5170" y="72"/>
                  </a:lnTo>
                  <a:lnTo>
                    <a:pt x="5102" y="3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5" name="Freeform 19"/>
            <p:cNvSpPr>
              <a:spLocks/>
            </p:cNvSpPr>
            <p:nvPr/>
          </p:nvSpPr>
          <p:spPr bwMode="auto">
            <a:xfrm>
              <a:off x="4542" y="3638"/>
              <a:ext cx="109" cy="83"/>
            </a:xfrm>
            <a:custGeom>
              <a:avLst/>
              <a:gdLst>
                <a:gd name="T0" fmla="*/ 483 w 1626"/>
                <a:gd name="T1" fmla="*/ 16 h 1248"/>
                <a:gd name="T2" fmla="*/ 536 w 1626"/>
                <a:gd name="T3" fmla="*/ 88 h 1248"/>
                <a:gd name="T4" fmla="*/ 595 w 1626"/>
                <a:gd name="T5" fmla="*/ 160 h 1248"/>
                <a:gd name="T6" fmla="*/ 671 w 1626"/>
                <a:gd name="T7" fmla="*/ 243 h 1248"/>
                <a:gd name="T8" fmla="*/ 739 w 1626"/>
                <a:gd name="T9" fmla="*/ 309 h 1248"/>
                <a:gd name="T10" fmla="*/ 789 w 1626"/>
                <a:gd name="T11" fmla="*/ 354 h 1248"/>
                <a:gd name="T12" fmla="*/ 843 w 1626"/>
                <a:gd name="T13" fmla="*/ 396 h 1248"/>
                <a:gd name="T14" fmla="*/ 900 w 1626"/>
                <a:gd name="T15" fmla="*/ 438 h 1248"/>
                <a:gd name="T16" fmla="*/ 962 w 1626"/>
                <a:gd name="T17" fmla="*/ 477 h 1248"/>
                <a:gd name="T18" fmla="*/ 1025 w 1626"/>
                <a:gd name="T19" fmla="*/ 513 h 1248"/>
                <a:gd name="T20" fmla="*/ 1124 w 1626"/>
                <a:gd name="T21" fmla="*/ 559 h 1248"/>
                <a:gd name="T22" fmla="*/ 1245 w 1626"/>
                <a:gd name="T23" fmla="*/ 611 h 1248"/>
                <a:gd name="T24" fmla="*/ 1350 w 1626"/>
                <a:gd name="T25" fmla="*/ 653 h 1248"/>
                <a:gd name="T26" fmla="*/ 1439 w 1626"/>
                <a:gd name="T27" fmla="*/ 685 h 1248"/>
                <a:gd name="T28" fmla="*/ 1541 w 1626"/>
                <a:gd name="T29" fmla="*/ 717 h 1248"/>
                <a:gd name="T30" fmla="*/ 1616 w 1626"/>
                <a:gd name="T31" fmla="*/ 736 h 1248"/>
                <a:gd name="T32" fmla="*/ 1267 w 1626"/>
                <a:gd name="T33" fmla="*/ 1154 h 1248"/>
                <a:gd name="T34" fmla="*/ 1244 w 1626"/>
                <a:gd name="T35" fmla="*/ 1169 h 1248"/>
                <a:gd name="T36" fmla="*/ 1181 w 1626"/>
                <a:gd name="T37" fmla="*/ 1201 h 1248"/>
                <a:gd name="T38" fmla="*/ 1139 w 1626"/>
                <a:gd name="T39" fmla="*/ 1219 h 1248"/>
                <a:gd name="T40" fmla="*/ 1091 w 1626"/>
                <a:gd name="T41" fmla="*/ 1234 h 1248"/>
                <a:gd name="T42" fmla="*/ 1039 w 1626"/>
                <a:gd name="T43" fmla="*/ 1244 h 1248"/>
                <a:gd name="T44" fmla="*/ 983 w 1626"/>
                <a:gd name="T45" fmla="*/ 1248 h 1248"/>
                <a:gd name="T46" fmla="*/ 952 w 1626"/>
                <a:gd name="T47" fmla="*/ 1245 h 1248"/>
                <a:gd name="T48" fmla="*/ 916 w 1626"/>
                <a:gd name="T49" fmla="*/ 1235 h 1248"/>
                <a:gd name="T50" fmla="*/ 876 w 1626"/>
                <a:gd name="T51" fmla="*/ 1219 h 1248"/>
                <a:gd name="T52" fmla="*/ 831 w 1626"/>
                <a:gd name="T53" fmla="*/ 1198 h 1248"/>
                <a:gd name="T54" fmla="*/ 784 w 1626"/>
                <a:gd name="T55" fmla="*/ 1172 h 1248"/>
                <a:gd name="T56" fmla="*/ 737 w 1626"/>
                <a:gd name="T57" fmla="*/ 1142 h 1248"/>
                <a:gd name="T58" fmla="*/ 636 w 1626"/>
                <a:gd name="T59" fmla="*/ 1073 h 1248"/>
                <a:gd name="T60" fmla="*/ 536 w 1626"/>
                <a:gd name="T61" fmla="*/ 995 h 1248"/>
                <a:gd name="T62" fmla="*/ 444 w 1626"/>
                <a:gd name="T63" fmla="*/ 913 h 1248"/>
                <a:gd name="T64" fmla="*/ 363 w 1626"/>
                <a:gd name="T65" fmla="*/ 832 h 1248"/>
                <a:gd name="T66" fmla="*/ 330 w 1626"/>
                <a:gd name="T67" fmla="*/ 793 h 1248"/>
                <a:gd name="T68" fmla="*/ 303 w 1626"/>
                <a:gd name="T69" fmla="*/ 757 h 1248"/>
                <a:gd name="T70" fmla="*/ 252 w 1626"/>
                <a:gd name="T71" fmla="*/ 687 h 1248"/>
                <a:gd name="T72" fmla="*/ 200 w 1626"/>
                <a:gd name="T73" fmla="*/ 620 h 1248"/>
                <a:gd name="T74" fmla="*/ 102 w 1626"/>
                <a:gd name="T75" fmla="*/ 505 h 1248"/>
                <a:gd name="T76" fmla="*/ 29 w 1626"/>
                <a:gd name="T77" fmla="*/ 427 h 1248"/>
                <a:gd name="T78" fmla="*/ 0 w 1626"/>
                <a:gd name="T79" fmla="*/ 397 h 1248"/>
                <a:gd name="T80" fmla="*/ 39 w 1626"/>
                <a:gd name="T81" fmla="*/ 351 h 1248"/>
                <a:gd name="T82" fmla="*/ 85 w 1626"/>
                <a:gd name="T83" fmla="*/ 301 h 1248"/>
                <a:gd name="T84" fmla="*/ 144 w 1626"/>
                <a:gd name="T85" fmla="*/ 241 h 1248"/>
                <a:gd name="T86" fmla="*/ 214 w 1626"/>
                <a:gd name="T87" fmla="*/ 175 h 1248"/>
                <a:gd name="T88" fmla="*/ 295 w 1626"/>
                <a:gd name="T89" fmla="*/ 109 h 1248"/>
                <a:gd name="T90" fmla="*/ 382 w 1626"/>
                <a:gd name="T91" fmla="*/ 50 h 1248"/>
                <a:gd name="T92" fmla="*/ 427 w 1626"/>
                <a:gd name="T93" fmla="*/ 23 h 1248"/>
                <a:gd name="T94" fmla="*/ 472 w 1626"/>
                <a:gd name="T95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6" h="1248">
                  <a:moveTo>
                    <a:pt x="472" y="0"/>
                  </a:moveTo>
                  <a:lnTo>
                    <a:pt x="483" y="16"/>
                  </a:lnTo>
                  <a:lnTo>
                    <a:pt x="514" y="58"/>
                  </a:lnTo>
                  <a:lnTo>
                    <a:pt x="536" y="88"/>
                  </a:lnTo>
                  <a:lnTo>
                    <a:pt x="564" y="122"/>
                  </a:lnTo>
                  <a:lnTo>
                    <a:pt x="595" y="160"/>
                  </a:lnTo>
                  <a:lnTo>
                    <a:pt x="630" y="201"/>
                  </a:lnTo>
                  <a:lnTo>
                    <a:pt x="671" y="243"/>
                  </a:lnTo>
                  <a:lnTo>
                    <a:pt x="715" y="287"/>
                  </a:lnTo>
                  <a:lnTo>
                    <a:pt x="739" y="309"/>
                  </a:lnTo>
                  <a:lnTo>
                    <a:pt x="763" y="331"/>
                  </a:lnTo>
                  <a:lnTo>
                    <a:pt x="789" y="354"/>
                  </a:lnTo>
                  <a:lnTo>
                    <a:pt x="815" y="375"/>
                  </a:lnTo>
                  <a:lnTo>
                    <a:pt x="843" y="396"/>
                  </a:lnTo>
                  <a:lnTo>
                    <a:pt x="871" y="417"/>
                  </a:lnTo>
                  <a:lnTo>
                    <a:pt x="900" y="438"/>
                  </a:lnTo>
                  <a:lnTo>
                    <a:pt x="931" y="458"/>
                  </a:lnTo>
                  <a:lnTo>
                    <a:pt x="962" y="477"/>
                  </a:lnTo>
                  <a:lnTo>
                    <a:pt x="993" y="496"/>
                  </a:lnTo>
                  <a:lnTo>
                    <a:pt x="1025" y="513"/>
                  </a:lnTo>
                  <a:lnTo>
                    <a:pt x="1059" y="530"/>
                  </a:lnTo>
                  <a:lnTo>
                    <a:pt x="1124" y="559"/>
                  </a:lnTo>
                  <a:lnTo>
                    <a:pt x="1187" y="587"/>
                  </a:lnTo>
                  <a:lnTo>
                    <a:pt x="1245" y="611"/>
                  </a:lnTo>
                  <a:lnTo>
                    <a:pt x="1299" y="634"/>
                  </a:lnTo>
                  <a:lnTo>
                    <a:pt x="1350" y="653"/>
                  </a:lnTo>
                  <a:lnTo>
                    <a:pt x="1396" y="670"/>
                  </a:lnTo>
                  <a:lnTo>
                    <a:pt x="1439" y="685"/>
                  </a:lnTo>
                  <a:lnTo>
                    <a:pt x="1477" y="697"/>
                  </a:lnTo>
                  <a:lnTo>
                    <a:pt x="1541" y="717"/>
                  </a:lnTo>
                  <a:lnTo>
                    <a:pt x="1588" y="729"/>
                  </a:lnTo>
                  <a:lnTo>
                    <a:pt x="1616" y="736"/>
                  </a:lnTo>
                  <a:lnTo>
                    <a:pt x="1626" y="738"/>
                  </a:lnTo>
                  <a:lnTo>
                    <a:pt x="1267" y="1154"/>
                  </a:lnTo>
                  <a:lnTo>
                    <a:pt x="1261" y="1158"/>
                  </a:lnTo>
                  <a:lnTo>
                    <a:pt x="1244" y="1169"/>
                  </a:lnTo>
                  <a:lnTo>
                    <a:pt x="1217" y="1184"/>
                  </a:lnTo>
                  <a:lnTo>
                    <a:pt x="1181" y="1201"/>
                  </a:lnTo>
                  <a:lnTo>
                    <a:pt x="1161" y="1210"/>
                  </a:lnTo>
                  <a:lnTo>
                    <a:pt x="1139" y="1219"/>
                  </a:lnTo>
                  <a:lnTo>
                    <a:pt x="1115" y="1226"/>
                  </a:lnTo>
                  <a:lnTo>
                    <a:pt x="1091" y="1234"/>
                  </a:lnTo>
                  <a:lnTo>
                    <a:pt x="1066" y="1240"/>
                  </a:lnTo>
                  <a:lnTo>
                    <a:pt x="1039" y="1244"/>
                  </a:lnTo>
                  <a:lnTo>
                    <a:pt x="1011" y="1247"/>
                  </a:lnTo>
                  <a:lnTo>
                    <a:pt x="983" y="1248"/>
                  </a:lnTo>
                  <a:lnTo>
                    <a:pt x="968" y="1247"/>
                  </a:lnTo>
                  <a:lnTo>
                    <a:pt x="952" y="1245"/>
                  </a:lnTo>
                  <a:lnTo>
                    <a:pt x="934" y="1241"/>
                  </a:lnTo>
                  <a:lnTo>
                    <a:pt x="916" y="1235"/>
                  </a:lnTo>
                  <a:lnTo>
                    <a:pt x="896" y="1227"/>
                  </a:lnTo>
                  <a:lnTo>
                    <a:pt x="876" y="1219"/>
                  </a:lnTo>
                  <a:lnTo>
                    <a:pt x="853" y="1209"/>
                  </a:lnTo>
                  <a:lnTo>
                    <a:pt x="831" y="1198"/>
                  </a:lnTo>
                  <a:lnTo>
                    <a:pt x="809" y="1186"/>
                  </a:lnTo>
                  <a:lnTo>
                    <a:pt x="784" y="1172"/>
                  </a:lnTo>
                  <a:lnTo>
                    <a:pt x="761" y="1158"/>
                  </a:lnTo>
                  <a:lnTo>
                    <a:pt x="737" y="1142"/>
                  </a:lnTo>
                  <a:lnTo>
                    <a:pt x="686" y="1109"/>
                  </a:lnTo>
                  <a:lnTo>
                    <a:pt x="636" y="1073"/>
                  </a:lnTo>
                  <a:lnTo>
                    <a:pt x="585" y="1035"/>
                  </a:lnTo>
                  <a:lnTo>
                    <a:pt x="536" y="995"/>
                  </a:lnTo>
                  <a:lnTo>
                    <a:pt x="488" y="954"/>
                  </a:lnTo>
                  <a:lnTo>
                    <a:pt x="444" y="913"/>
                  </a:lnTo>
                  <a:lnTo>
                    <a:pt x="401" y="872"/>
                  </a:lnTo>
                  <a:lnTo>
                    <a:pt x="363" y="832"/>
                  </a:lnTo>
                  <a:lnTo>
                    <a:pt x="346" y="812"/>
                  </a:lnTo>
                  <a:lnTo>
                    <a:pt x="330" y="793"/>
                  </a:lnTo>
                  <a:lnTo>
                    <a:pt x="315" y="775"/>
                  </a:lnTo>
                  <a:lnTo>
                    <a:pt x="303" y="757"/>
                  </a:lnTo>
                  <a:lnTo>
                    <a:pt x="277" y="721"/>
                  </a:lnTo>
                  <a:lnTo>
                    <a:pt x="252" y="687"/>
                  </a:lnTo>
                  <a:lnTo>
                    <a:pt x="225" y="653"/>
                  </a:lnTo>
                  <a:lnTo>
                    <a:pt x="200" y="620"/>
                  </a:lnTo>
                  <a:lnTo>
                    <a:pt x="149" y="559"/>
                  </a:lnTo>
                  <a:lnTo>
                    <a:pt x="102" y="505"/>
                  </a:lnTo>
                  <a:lnTo>
                    <a:pt x="61" y="461"/>
                  </a:lnTo>
                  <a:lnTo>
                    <a:pt x="29" y="427"/>
                  </a:lnTo>
                  <a:lnTo>
                    <a:pt x="8" y="404"/>
                  </a:lnTo>
                  <a:lnTo>
                    <a:pt x="0" y="397"/>
                  </a:lnTo>
                  <a:lnTo>
                    <a:pt x="10" y="384"/>
                  </a:lnTo>
                  <a:lnTo>
                    <a:pt x="39" y="351"/>
                  </a:lnTo>
                  <a:lnTo>
                    <a:pt x="60" y="328"/>
                  </a:lnTo>
                  <a:lnTo>
                    <a:pt x="85" y="301"/>
                  </a:lnTo>
                  <a:lnTo>
                    <a:pt x="113" y="272"/>
                  </a:lnTo>
                  <a:lnTo>
                    <a:pt x="144" y="241"/>
                  </a:lnTo>
                  <a:lnTo>
                    <a:pt x="178" y="209"/>
                  </a:lnTo>
                  <a:lnTo>
                    <a:pt x="214" y="175"/>
                  </a:lnTo>
                  <a:lnTo>
                    <a:pt x="254" y="142"/>
                  </a:lnTo>
                  <a:lnTo>
                    <a:pt x="295" y="109"/>
                  </a:lnTo>
                  <a:lnTo>
                    <a:pt x="338" y="79"/>
                  </a:lnTo>
                  <a:lnTo>
                    <a:pt x="382" y="50"/>
                  </a:lnTo>
                  <a:lnTo>
                    <a:pt x="404" y="36"/>
                  </a:lnTo>
                  <a:lnTo>
                    <a:pt x="427" y="23"/>
                  </a:lnTo>
                  <a:lnTo>
                    <a:pt x="450" y="1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6" name="Freeform 20"/>
            <p:cNvSpPr>
              <a:spLocks/>
            </p:cNvSpPr>
            <p:nvPr/>
          </p:nvSpPr>
          <p:spPr bwMode="auto">
            <a:xfrm>
              <a:off x="4651" y="3643"/>
              <a:ext cx="73" cy="68"/>
            </a:xfrm>
            <a:custGeom>
              <a:avLst/>
              <a:gdLst>
                <a:gd name="T0" fmla="*/ 7 w 1097"/>
                <a:gd name="T1" fmla="*/ 670 h 1028"/>
                <a:gd name="T2" fmla="*/ 57 w 1097"/>
                <a:gd name="T3" fmla="*/ 641 h 1028"/>
                <a:gd name="T4" fmla="*/ 120 w 1097"/>
                <a:gd name="T5" fmla="*/ 598 h 1028"/>
                <a:gd name="T6" fmla="*/ 172 w 1097"/>
                <a:gd name="T7" fmla="*/ 560 h 1028"/>
                <a:gd name="T8" fmla="*/ 228 w 1097"/>
                <a:gd name="T9" fmla="*/ 514 h 1028"/>
                <a:gd name="T10" fmla="*/ 290 w 1097"/>
                <a:gd name="T11" fmla="*/ 458 h 1028"/>
                <a:gd name="T12" fmla="*/ 337 w 1097"/>
                <a:gd name="T13" fmla="*/ 412 h 1028"/>
                <a:gd name="T14" fmla="*/ 366 w 1097"/>
                <a:gd name="T15" fmla="*/ 378 h 1028"/>
                <a:gd name="T16" fmla="*/ 392 w 1097"/>
                <a:gd name="T17" fmla="*/ 344 h 1028"/>
                <a:gd name="T18" fmla="*/ 415 w 1097"/>
                <a:gd name="T19" fmla="*/ 309 h 1028"/>
                <a:gd name="T20" fmla="*/ 445 w 1097"/>
                <a:gd name="T21" fmla="*/ 256 h 1028"/>
                <a:gd name="T22" fmla="*/ 476 w 1097"/>
                <a:gd name="T23" fmla="*/ 188 h 1028"/>
                <a:gd name="T24" fmla="*/ 500 w 1097"/>
                <a:gd name="T25" fmla="*/ 126 h 1028"/>
                <a:gd name="T26" fmla="*/ 516 w 1097"/>
                <a:gd name="T27" fmla="*/ 74 h 1028"/>
                <a:gd name="T28" fmla="*/ 527 w 1097"/>
                <a:gd name="T29" fmla="*/ 22 h 1028"/>
                <a:gd name="T30" fmla="*/ 539 w 1097"/>
                <a:gd name="T31" fmla="*/ 9 h 1028"/>
                <a:gd name="T32" fmla="*/ 582 w 1097"/>
                <a:gd name="T33" fmla="*/ 3 h 1028"/>
                <a:gd name="T34" fmla="*/ 624 w 1097"/>
                <a:gd name="T35" fmla="*/ 0 h 1028"/>
                <a:gd name="T36" fmla="*/ 673 w 1097"/>
                <a:gd name="T37" fmla="*/ 2 h 1028"/>
                <a:gd name="T38" fmla="*/ 713 w 1097"/>
                <a:gd name="T39" fmla="*/ 8 h 1028"/>
                <a:gd name="T40" fmla="*/ 740 w 1097"/>
                <a:gd name="T41" fmla="*/ 15 h 1028"/>
                <a:gd name="T42" fmla="*/ 766 w 1097"/>
                <a:gd name="T43" fmla="*/ 25 h 1028"/>
                <a:gd name="T44" fmla="*/ 792 w 1097"/>
                <a:gd name="T45" fmla="*/ 38 h 1028"/>
                <a:gd name="T46" fmla="*/ 817 w 1097"/>
                <a:gd name="T47" fmla="*/ 55 h 1028"/>
                <a:gd name="T48" fmla="*/ 840 w 1097"/>
                <a:gd name="T49" fmla="*/ 75 h 1028"/>
                <a:gd name="T50" fmla="*/ 872 w 1097"/>
                <a:gd name="T51" fmla="*/ 111 h 1028"/>
                <a:gd name="T52" fmla="*/ 916 w 1097"/>
                <a:gd name="T53" fmla="*/ 150 h 1028"/>
                <a:gd name="T54" fmla="*/ 958 w 1097"/>
                <a:gd name="T55" fmla="*/ 181 h 1028"/>
                <a:gd name="T56" fmla="*/ 998 w 1097"/>
                <a:gd name="T57" fmla="*/ 204 h 1028"/>
                <a:gd name="T58" fmla="*/ 1034 w 1097"/>
                <a:gd name="T59" fmla="*/ 219 h 1028"/>
                <a:gd name="T60" fmla="*/ 1062 w 1097"/>
                <a:gd name="T61" fmla="*/ 230 h 1028"/>
                <a:gd name="T62" fmla="*/ 1091 w 1097"/>
                <a:gd name="T63" fmla="*/ 237 h 1028"/>
                <a:gd name="T64" fmla="*/ 1091 w 1097"/>
                <a:gd name="T65" fmla="*/ 249 h 1028"/>
                <a:gd name="T66" fmla="*/ 1048 w 1097"/>
                <a:gd name="T67" fmla="*/ 323 h 1028"/>
                <a:gd name="T68" fmla="*/ 978 w 1097"/>
                <a:gd name="T69" fmla="*/ 454 h 1028"/>
                <a:gd name="T70" fmla="*/ 895 w 1097"/>
                <a:gd name="T71" fmla="*/ 621 h 1028"/>
                <a:gd name="T72" fmla="*/ 830 w 1097"/>
                <a:gd name="T73" fmla="*/ 756 h 1028"/>
                <a:gd name="T74" fmla="*/ 791 w 1097"/>
                <a:gd name="T75" fmla="*/ 835 h 1028"/>
                <a:gd name="T76" fmla="*/ 753 w 1097"/>
                <a:gd name="T77" fmla="*/ 902 h 1028"/>
                <a:gd name="T78" fmla="*/ 717 w 1097"/>
                <a:gd name="T79" fmla="*/ 955 h 1028"/>
                <a:gd name="T80" fmla="*/ 691 w 1097"/>
                <a:gd name="T81" fmla="*/ 986 h 1028"/>
                <a:gd name="T82" fmla="*/ 673 w 1097"/>
                <a:gd name="T83" fmla="*/ 1002 h 1028"/>
                <a:gd name="T84" fmla="*/ 655 w 1097"/>
                <a:gd name="T85" fmla="*/ 1014 h 1028"/>
                <a:gd name="T86" fmla="*/ 637 w 1097"/>
                <a:gd name="T87" fmla="*/ 1022 h 1028"/>
                <a:gd name="T88" fmla="*/ 619 w 1097"/>
                <a:gd name="T89" fmla="*/ 1027 h 1028"/>
                <a:gd name="T90" fmla="*/ 600 w 1097"/>
                <a:gd name="T91" fmla="*/ 1028 h 1028"/>
                <a:gd name="T92" fmla="*/ 579 w 1097"/>
                <a:gd name="T93" fmla="*/ 1025 h 1028"/>
                <a:gd name="T94" fmla="*/ 559 w 1097"/>
                <a:gd name="T95" fmla="*/ 1019 h 1028"/>
                <a:gd name="T96" fmla="*/ 523 w 1097"/>
                <a:gd name="T97" fmla="*/ 1001 h 1028"/>
                <a:gd name="T98" fmla="*/ 455 w 1097"/>
                <a:gd name="T99" fmla="*/ 962 h 1028"/>
                <a:gd name="T100" fmla="*/ 325 w 1097"/>
                <a:gd name="T101" fmla="*/ 881 h 1028"/>
                <a:gd name="T102" fmla="*/ 143 w 1097"/>
                <a:gd name="T103" fmla="*/ 766 h 1028"/>
                <a:gd name="T104" fmla="*/ 19 w 1097"/>
                <a:gd name="T105" fmla="*/ 686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97" h="1028">
                  <a:moveTo>
                    <a:pt x="0" y="674"/>
                  </a:moveTo>
                  <a:lnTo>
                    <a:pt x="7" y="670"/>
                  </a:lnTo>
                  <a:lnTo>
                    <a:pt x="26" y="659"/>
                  </a:lnTo>
                  <a:lnTo>
                    <a:pt x="57" y="641"/>
                  </a:lnTo>
                  <a:lnTo>
                    <a:pt x="97" y="614"/>
                  </a:lnTo>
                  <a:lnTo>
                    <a:pt x="120" y="598"/>
                  </a:lnTo>
                  <a:lnTo>
                    <a:pt x="145" y="580"/>
                  </a:lnTo>
                  <a:lnTo>
                    <a:pt x="172" y="560"/>
                  </a:lnTo>
                  <a:lnTo>
                    <a:pt x="199" y="538"/>
                  </a:lnTo>
                  <a:lnTo>
                    <a:pt x="228" y="514"/>
                  </a:lnTo>
                  <a:lnTo>
                    <a:pt x="259" y="487"/>
                  </a:lnTo>
                  <a:lnTo>
                    <a:pt x="290" y="458"/>
                  </a:lnTo>
                  <a:lnTo>
                    <a:pt x="321" y="428"/>
                  </a:lnTo>
                  <a:lnTo>
                    <a:pt x="337" y="412"/>
                  </a:lnTo>
                  <a:lnTo>
                    <a:pt x="352" y="395"/>
                  </a:lnTo>
                  <a:lnTo>
                    <a:pt x="366" y="378"/>
                  </a:lnTo>
                  <a:lnTo>
                    <a:pt x="379" y="361"/>
                  </a:lnTo>
                  <a:lnTo>
                    <a:pt x="392" y="344"/>
                  </a:lnTo>
                  <a:lnTo>
                    <a:pt x="404" y="326"/>
                  </a:lnTo>
                  <a:lnTo>
                    <a:pt x="415" y="309"/>
                  </a:lnTo>
                  <a:lnTo>
                    <a:pt x="425" y="291"/>
                  </a:lnTo>
                  <a:lnTo>
                    <a:pt x="445" y="256"/>
                  </a:lnTo>
                  <a:lnTo>
                    <a:pt x="462" y="222"/>
                  </a:lnTo>
                  <a:lnTo>
                    <a:pt x="476" y="188"/>
                  </a:lnTo>
                  <a:lnTo>
                    <a:pt x="489" y="156"/>
                  </a:lnTo>
                  <a:lnTo>
                    <a:pt x="500" y="126"/>
                  </a:lnTo>
                  <a:lnTo>
                    <a:pt x="508" y="98"/>
                  </a:lnTo>
                  <a:lnTo>
                    <a:pt x="516" y="74"/>
                  </a:lnTo>
                  <a:lnTo>
                    <a:pt x="521" y="53"/>
                  </a:lnTo>
                  <a:lnTo>
                    <a:pt x="527" y="22"/>
                  </a:lnTo>
                  <a:lnTo>
                    <a:pt x="529" y="11"/>
                  </a:lnTo>
                  <a:lnTo>
                    <a:pt x="539" y="9"/>
                  </a:lnTo>
                  <a:lnTo>
                    <a:pt x="563" y="5"/>
                  </a:lnTo>
                  <a:lnTo>
                    <a:pt x="582" y="3"/>
                  </a:lnTo>
                  <a:lnTo>
                    <a:pt x="602" y="1"/>
                  </a:lnTo>
                  <a:lnTo>
                    <a:pt x="624" y="0"/>
                  </a:lnTo>
                  <a:lnTo>
                    <a:pt x="647" y="0"/>
                  </a:lnTo>
                  <a:lnTo>
                    <a:pt x="673" y="2"/>
                  </a:lnTo>
                  <a:lnTo>
                    <a:pt x="699" y="5"/>
                  </a:lnTo>
                  <a:lnTo>
                    <a:pt x="713" y="8"/>
                  </a:lnTo>
                  <a:lnTo>
                    <a:pt x="726" y="11"/>
                  </a:lnTo>
                  <a:lnTo>
                    <a:pt x="740" y="15"/>
                  </a:lnTo>
                  <a:lnTo>
                    <a:pt x="752" y="20"/>
                  </a:lnTo>
                  <a:lnTo>
                    <a:pt x="766" y="25"/>
                  </a:lnTo>
                  <a:lnTo>
                    <a:pt x="779" y="32"/>
                  </a:lnTo>
                  <a:lnTo>
                    <a:pt x="792" y="38"/>
                  </a:lnTo>
                  <a:lnTo>
                    <a:pt x="804" y="46"/>
                  </a:lnTo>
                  <a:lnTo>
                    <a:pt x="817" y="55"/>
                  </a:lnTo>
                  <a:lnTo>
                    <a:pt x="829" y="64"/>
                  </a:lnTo>
                  <a:lnTo>
                    <a:pt x="840" y="75"/>
                  </a:lnTo>
                  <a:lnTo>
                    <a:pt x="851" y="87"/>
                  </a:lnTo>
                  <a:lnTo>
                    <a:pt x="872" y="111"/>
                  </a:lnTo>
                  <a:lnTo>
                    <a:pt x="895" y="131"/>
                  </a:lnTo>
                  <a:lnTo>
                    <a:pt x="916" y="150"/>
                  </a:lnTo>
                  <a:lnTo>
                    <a:pt x="937" y="166"/>
                  </a:lnTo>
                  <a:lnTo>
                    <a:pt x="958" y="181"/>
                  </a:lnTo>
                  <a:lnTo>
                    <a:pt x="978" y="193"/>
                  </a:lnTo>
                  <a:lnTo>
                    <a:pt x="998" y="204"/>
                  </a:lnTo>
                  <a:lnTo>
                    <a:pt x="1017" y="212"/>
                  </a:lnTo>
                  <a:lnTo>
                    <a:pt x="1034" y="219"/>
                  </a:lnTo>
                  <a:lnTo>
                    <a:pt x="1048" y="226"/>
                  </a:lnTo>
                  <a:lnTo>
                    <a:pt x="1062" y="230"/>
                  </a:lnTo>
                  <a:lnTo>
                    <a:pt x="1074" y="233"/>
                  </a:lnTo>
                  <a:lnTo>
                    <a:pt x="1091" y="237"/>
                  </a:lnTo>
                  <a:lnTo>
                    <a:pt x="1097" y="239"/>
                  </a:lnTo>
                  <a:lnTo>
                    <a:pt x="1091" y="249"/>
                  </a:lnTo>
                  <a:lnTo>
                    <a:pt x="1074" y="278"/>
                  </a:lnTo>
                  <a:lnTo>
                    <a:pt x="1048" y="323"/>
                  </a:lnTo>
                  <a:lnTo>
                    <a:pt x="1017" y="383"/>
                  </a:lnTo>
                  <a:lnTo>
                    <a:pt x="978" y="454"/>
                  </a:lnTo>
                  <a:lnTo>
                    <a:pt x="937" y="534"/>
                  </a:lnTo>
                  <a:lnTo>
                    <a:pt x="895" y="621"/>
                  </a:lnTo>
                  <a:lnTo>
                    <a:pt x="851" y="711"/>
                  </a:lnTo>
                  <a:lnTo>
                    <a:pt x="830" y="756"/>
                  </a:lnTo>
                  <a:lnTo>
                    <a:pt x="810" y="797"/>
                  </a:lnTo>
                  <a:lnTo>
                    <a:pt x="791" y="835"/>
                  </a:lnTo>
                  <a:lnTo>
                    <a:pt x="771" y="870"/>
                  </a:lnTo>
                  <a:lnTo>
                    <a:pt x="753" y="902"/>
                  </a:lnTo>
                  <a:lnTo>
                    <a:pt x="735" y="930"/>
                  </a:lnTo>
                  <a:lnTo>
                    <a:pt x="717" y="955"/>
                  </a:lnTo>
                  <a:lnTo>
                    <a:pt x="699" y="976"/>
                  </a:lnTo>
                  <a:lnTo>
                    <a:pt x="691" y="986"/>
                  </a:lnTo>
                  <a:lnTo>
                    <a:pt x="682" y="994"/>
                  </a:lnTo>
                  <a:lnTo>
                    <a:pt x="673" y="1002"/>
                  </a:lnTo>
                  <a:lnTo>
                    <a:pt x="664" y="1008"/>
                  </a:lnTo>
                  <a:lnTo>
                    <a:pt x="655" y="1014"/>
                  </a:lnTo>
                  <a:lnTo>
                    <a:pt x="646" y="1019"/>
                  </a:lnTo>
                  <a:lnTo>
                    <a:pt x="637" y="1022"/>
                  </a:lnTo>
                  <a:lnTo>
                    <a:pt x="627" y="1025"/>
                  </a:lnTo>
                  <a:lnTo>
                    <a:pt x="619" y="1027"/>
                  </a:lnTo>
                  <a:lnTo>
                    <a:pt x="609" y="1028"/>
                  </a:lnTo>
                  <a:lnTo>
                    <a:pt x="600" y="1028"/>
                  </a:lnTo>
                  <a:lnTo>
                    <a:pt x="589" y="1027"/>
                  </a:lnTo>
                  <a:lnTo>
                    <a:pt x="579" y="1025"/>
                  </a:lnTo>
                  <a:lnTo>
                    <a:pt x="569" y="1023"/>
                  </a:lnTo>
                  <a:lnTo>
                    <a:pt x="559" y="1019"/>
                  </a:lnTo>
                  <a:lnTo>
                    <a:pt x="549" y="1014"/>
                  </a:lnTo>
                  <a:lnTo>
                    <a:pt x="523" y="1001"/>
                  </a:lnTo>
                  <a:lnTo>
                    <a:pt x="492" y="983"/>
                  </a:lnTo>
                  <a:lnTo>
                    <a:pt x="455" y="962"/>
                  </a:lnTo>
                  <a:lnTo>
                    <a:pt x="415" y="937"/>
                  </a:lnTo>
                  <a:lnTo>
                    <a:pt x="325" y="881"/>
                  </a:lnTo>
                  <a:lnTo>
                    <a:pt x="231" y="822"/>
                  </a:lnTo>
                  <a:lnTo>
                    <a:pt x="143" y="766"/>
                  </a:lnTo>
                  <a:lnTo>
                    <a:pt x="70" y="718"/>
                  </a:lnTo>
                  <a:lnTo>
                    <a:pt x="19" y="686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7" name="Freeform 21"/>
            <p:cNvSpPr>
              <a:spLocks/>
            </p:cNvSpPr>
            <p:nvPr/>
          </p:nvSpPr>
          <p:spPr bwMode="auto">
            <a:xfrm>
              <a:off x="4493" y="3370"/>
              <a:ext cx="257" cy="284"/>
            </a:xfrm>
            <a:custGeom>
              <a:avLst/>
              <a:gdLst>
                <a:gd name="T0" fmla="*/ 3534 w 3845"/>
                <a:gd name="T1" fmla="*/ 1164 h 4250"/>
                <a:gd name="T2" fmla="*/ 3636 w 3845"/>
                <a:gd name="T3" fmla="*/ 1645 h 4250"/>
                <a:gd name="T4" fmla="*/ 3711 w 3845"/>
                <a:gd name="T5" fmla="*/ 1932 h 4250"/>
                <a:gd name="T6" fmla="*/ 3748 w 3845"/>
                <a:gd name="T7" fmla="*/ 2036 h 4250"/>
                <a:gd name="T8" fmla="*/ 3781 w 3845"/>
                <a:gd name="T9" fmla="*/ 2153 h 4250"/>
                <a:gd name="T10" fmla="*/ 3810 w 3845"/>
                <a:gd name="T11" fmla="*/ 2304 h 4250"/>
                <a:gd name="T12" fmla="*/ 3832 w 3845"/>
                <a:gd name="T13" fmla="*/ 2479 h 4250"/>
                <a:gd name="T14" fmla="*/ 3844 w 3845"/>
                <a:gd name="T15" fmla="*/ 2664 h 4250"/>
                <a:gd name="T16" fmla="*/ 3843 w 3845"/>
                <a:gd name="T17" fmla="*/ 2851 h 4250"/>
                <a:gd name="T18" fmla="*/ 3828 w 3845"/>
                <a:gd name="T19" fmla="*/ 3028 h 4250"/>
                <a:gd name="T20" fmla="*/ 3795 w 3845"/>
                <a:gd name="T21" fmla="*/ 3184 h 4250"/>
                <a:gd name="T22" fmla="*/ 3736 w 3845"/>
                <a:gd name="T23" fmla="*/ 3323 h 4250"/>
                <a:gd name="T24" fmla="*/ 3632 w 3845"/>
                <a:gd name="T25" fmla="*/ 3488 h 4250"/>
                <a:gd name="T26" fmla="*/ 3509 w 3845"/>
                <a:gd name="T27" fmla="*/ 3645 h 4250"/>
                <a:gd name="T28" fmla="*/ 3370 w 3845"/>
                <a:gd name="T29" fmla="*/ 3791 h 4250"/>
                <a:gd name="T30" fmla="*/ 3221 w 3845"/>
                <a:gd name="T31" fmla="*/ 3920 h 4250"/>
                <a:gd name="T32" fmla="*/ 3068 w 3845"/>
                <a:gd name="T33" fmla="*/ 4031 h 4250"/>
                <a:gd name="T34" fmla="*/ 2914 w 3845"/>
                <a:gd name="T35" fmla="*/ 4118 h 4250"/>
                <a:gd name="T36" fmla="*/ 2765 w 3845"/>
                <a:gd name="T37" fmla="*/ 4180 h 4250"/>
                <a:gd name="T38" fmla="*/ 2603 w 3845"/>
                <a:gd name="T39" fmla="*/ 4217 h 4250"/>
                <a:gd name="T40" fmla="*/ 2358 w 3845"/>
                <a:gd name="T41" fmla="*/ 4244 h 4250"/>
                <a:gd name="T42" fmla="*/ 2105 w 3845"/>
                <a:gd name="T43" fmla="*/ 4249 h 4250"/>
                <a:gd name="T44" fmla="*/ 1854 w 3845"/>
                <a:gd name="T45" fmla="*/ 4236 h 4250"/>
                <a:gd name="T46" fmla="*/ 1612 w 3845"/>
                <a:gd name="T47" fmla="*/ 4202 h 4250"/>
                <a:gd name="T48" fmla="*/ 1387 w 3845"/>
                <a:gd name="T49" fmla="*/ 4147 h 4250"/>
                <a:gd name="T50" fmla="*/ 1186 w 3845"/>
                <a:gd name="T51" fmla="*/ 4075 h 4250"/>
                <a:gd name="T52" fmla="*/ 1020 w 3845"/>
                <a:gd name="T53" fmla="*/ 3984 h 4250"/>
                <a:gd name="T54" fmla="*/ 893 w 3845"/>
                <a:gd name="T55" fmla="*/ 3875 h 4250"/>
                <a:gd name="T56" fmla="*/ 734 w 3845"/>
                <a:gd name="T57" fmla="*/ 3698 h 4250"/>
                <a:gd name="T58" fmla="*/ 492 w 3845"/>
                <a:gd name="T59" fmla="*/ 3396 h 4250"/>
                <a:gd name="T60" fmla="*/ 361 w 3845"/>
                <a:gd name="T61" fmla="*/ 3209 h 4250"/>
                <a:gd name="T62" fmla="*/ 242 w 3845"/>
                <a:gd name="T63" fmla="*/ 3022 h 4250"/>
                <a:gd name="T64" fmla="*/ 145 w 3845"/>
                <a:gd name="T65" fmla="*/ 2845 h 4250"/>
                <a:gd name="T66" fmla="*/ 78 w 3845"/>
                <a:gd name="T67" fmla="*/ 2685 h 4250"/>
                <a:gd name="T68" fmla="*/ 37 w 3845"/>
                <a:gd name="T69" fmla="*/ 2473 h 4250"/>
                <a:gd name="T70" fmla="*/ 2 w 3845"/>
                <a:gd name="T71" fmla="*/ 2057 h 4250"/>
                <a:gd name="T72" fmla="*/ 15 w 3845"/>
                <a:gd name="T73" fmla="*/ 1666 h 4250"/>
                <a:gd name="T74" fmla="*/ 89 w 3845"/>
                <a:gd name="T75" fmla="*/ 1304 h 4250"/>
                <a:gd name="T76" fmla="*/ 240 w 3845"/>
                <a:gd name="T77" fmla="*/ 973 h 4250"/>
                <a:gd name="T78" fmla="*/ 477 w 3845"/>
                <a:gd name="T79" fmla="*/ 677 h 4250"/>
                <a:gd name="T80" fmla="*/ 818 w 3845"/>
                <a:gd name="T81" fmla="*/ 418 h 4250"/>
                <a:gd name="T82" fmla="*/ 1272 w 3845"/>
                <a:gd name="T83" fmla="*/ 199 h 4250"/>
                <a:gd name="T84" fmla="*/ 1817 w 3845"/>
                <a:gd name="T85" fmla="*/ 37 h 4250"/>
                <a:gd name="T86" fmla="*/ 2248 w 3845"/>
                <a:gd name="T87" fmla="*/ 2 h 4250"/>
                <a:gd name="T88" fmla="*/ 2606 w 3845"/>
                <a:gd name="T89" fmla="*/ 69 h 4250"/>
                <a:gd name="T90" fmla="*/ 2897 w 3845"/>
                <a:gd name="T91" fmla="*/ 203 h 4250"/>
                <a:gd name="T92" fmla="*/ 3124 w 3845"/>
                <a:gd name="T93" fmla="*/ 379 h 4250"/>
                <a:gd name="T94" fmla="*/ 3291 w 3845"/>
                <a:gd name="T95" fmla="*/ 562 h 4250"/>
                <a:gd name="T96" fmla="*/ 3402 w 3845"/>
                <a:gd name="T97" fmla="*/ 723 h 4250"/>
                <a:gd name="T98" fmla="*/ 3469 w 3845"/>
                <a:gd name="T99" fmla="*/ 847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45" h="4250">
                  <a:moveTo>
                    <a:pt x="3474" y="858"/>
                  </a:moveTo>
                  <a:lnTo>
                    <a:pt x="3482" y="899"/>
                  </a:lnTo>
                  <a:lnTo>
                    <a:pt x="3503" y="1007"/>
                  </a:lnTo>
                  <a:lnTo>
                    <a:pt x="3534" y="1164"/>
                  </a:lnTo>
                  <a:lnTo>
                    <a:pt x="3572" y="1351"/>
                  </a:lnTo>
                  <a:lnTo>
                    <a:pt x="3592" y="1449"/>
                  </a:lnTo>
                  <a:lnTo>
                    <a:pt x="3614" y="1547"/>
                  </a:lnTo>
                  <a:lnTo>
                    <a:pt x="3636" y="1645"/>
                  </a:lnTo>
                  <a:lnTo>
                    <a:pt x="3658" y="1736"/>
                  </a:lnTo>
                  <a:lnTo>
                    <a:pt x="3680" y="1822"/>
                  </a:lnTo>
                  <a:lnTo>
                    <a:pt x="3700" y="1898"/>
                  </a:lnTo>
                  <a:lnTo>
                    <a:pt x="3711" y="1932"/>
                  </a:lnTo>
                  <a:lnTo>
                    <a:pt x="3721" y="1963"/>
                  </a:lnTo>
                  <a:lnTo>
                    <a:pt x="3730" y="1989"/>
                  </a:lnTo>
                  <a:lnTo>
                    <a:pt x="3740" y="2012"/>
                  </a:lnTo>
                  <a:lnTo>
                    <a:pt x="3748" y="2036"/>
                  </a:lnTo>
                  <a:lnTo>
                    <a:pt x="3757" y="2061"/>
                  </a:lnTo>
                  <a:lnTo>
                    <a:pt x="3765" y="2089"/>
                  </a:lnTo>
                  <a:lnTo>
                    <a:pt x="3774" y="2120"/>
                  </a:lnTo>
                  <a:lnTo>
                    <a:pt x="3781" y="2153"/>
                  </a:lnTo>
                  <a:lnTo>
                    <a:pt x="3790" y="2188"/>
                  </a:lnTo>
                  <a:lnTo>
                    <a:pt x="3797" y="2225"/>
                  </a:lnTo>
                  <a:lnTo>
                    <a:pt x="3803" y="2264"/>
                  </a:lnTo>
                  <a:lnTo>
                    <a:pt x="3810" y="2304"/>
                  </a:lnTo>
                  <a:lnTo>
                    <a:pt x="3816" y="2346"/>
                  </a:lnTo>
                  <a:lnTo>
                    <a:pt x="3822" y="2389"/>
                  </a:lnTo>
                  <a:lnTo>
                    <a:pt x="3827" y="2433"/>
                  </a:lnTo>
                  <a:lnTo>
                    <a:pt x="3832" y="2479"/>
                  </a:lnTo>
                  <a:lnTo>
                    <a:pt x="3835" y="2524"/>
                  </a:lnTo>
                  <a:lnTo>
                    <a:pt x="3838" y="2571"/>
                  </a:lnTo>
                  <a:lnTo>
                    <a:pt x="3842" y="2618"/>
                  </a:lnTo>
                  <a:lnTo>
                    <a:pt x="3844" y="2664"/>
                  </a:lnTo>
                  <a:lnTo>
                    <a:pt x="3845" y="2711"/>
                  </a:lnTo>
                  <a:lnTo>
                    <a:pt x="3845" y="2759"/>
                  </a:lnTo>
                  <a:lnTo>
                    <a:pt x="3845" y="2806"/>
                  </a:lnTo>
                  <a:lnTo>
                    <a:pt x="3843" y="2851"/>
                  </a:lnTo>
                  <a:lnTo>
                    <a:pt x="3840" y="2897"/>
                  </a:lnTo>
                  <a:lnTo>
                    <a:pt x="3837" y="2941"/>
                  </a:lnTo>
                  <a:lnTo>
                    <a:pt x="3833" y="2985"/>
                  </a:lnTo>
                  <a:lnTo>
                    <a:pt x="3828" y="3028"/>
                  </a:lnTo>
                  <a:lnTo>
                    <a:pt x="3821" y="3070"/>
                  </a:lnTo>
                  <a:lnTo>
                    <a:pt x="3814" y="3109"/>
                  </a:lnTo>
                  <a:lnTo>
                    <a:pt x="3805" y="3147"/>
                  </a:lnTo>
                  <a:lnTo>
                    <a:pt x="3795" y="3184"/>
                  </a:lnTo>
                  <a:lnTo>
                    <a:pt x="3784" y="3219"/>
                  </a:lnTo>
                  <a:lnTo>
                    <a:pt x="3771" y="3250"/>
                  </a:lnTo>
                  <a:lnTo>
                    <a:pt x="3759" y="3280"/>
                  </a:lnTo>
                  <a:lnTo>
                    <a:pt x="3736" y="3323"/>
                  </a:lnTo>
                  <a:lnTo>
                    <a:pt x="3712" y="3365"/>
                  </a:lnTo>
                  <a:lnTo>
                    <a:pt x="3688" y="3406"/>
                  </a:lnTo>
                  <a:lnTo>
                    <a:pt x="3661" y="3448"/>
                  </a:lnTo>
                  <a:lnTo>
                    <a:pt x="3632" y="3488"/>
                  </a:lnTo>
                  <a:lnTo>
                    <a:pt x="3604" y="3529"/>
                  </a:lnTo>
                  <a:lnTo>
                    <a:pt x="3573" y="3569"/>
                  </a:lnTo>
                  <a:lnTo>
                    <a:pt x="3541" y="3607"/>
                  </a:lnTo>
                  <a:lnTo>
                    <a:pt x="3509" y="3645"/>
                  </a:lnTo>
                  <a:lnTo>
                    <a:pt x="3475" y="3684"/>
                  </a:lnTo>
                  <a:lnTo>
                    <a:pt x="3441" y="3720"/>
                  </a:lnTo>
                  <a:lnTo>
                    <a:pt x="3406" y="3756"/>
                  </a:lnTo>
                  <a:lnTo>
                    <a:pt x="3370" y="3791"/>
                  </a:lnTo>
                  <a:lnTo>
                    <a:pt x="3333" y="3825"/>
                  </a:lnTo>
                  <a:lnTo>
                    <a:pt x="3296" y="3858"/>
                  </a:lnTo>
                  <a:lnTo>
                    <a:pt x="3259" y="3890"/>
                  </a:lnTo>
                  <a:lnTo>
                    <a:pt x="3221" y="3920"/>
                  </a:lnTo>
                  <a:lnTo>
                    <a:pt x="3182" y="3950"/>
                  </a:lnTo>
                  <a:lnTo>
                    <a:pt x="3144" y="3978"/>
                  </a:lnTo>
                  <a:lnTo>
                    <a:pt x="3106" y="4005"/>
                  </a:lnTo>
                  <a:lnTo>
                    <a:pt x="3068" y="4031"/>
                  </a:lnTo>
                  <a:lnTo>
                    <a:pt x="3029" y="4055"/>
                  </a:lnTo>
                  <a:lnTo>
                    <a:pt x="2990" y="4077"/>
                  </a:lnTo>
                  <a:lnTo>
                    <a:pt x="2952" y="4099"/>
                  </a:lnTo>
                  <a:lnTo>
                    <a:pt x="2914" y="4118"/>
                  </a:lnTo>
                  <a:lnTo>
                    <a:pt x="2876" y="4136"/>
                  </a:lnTo>
                  <a:lnTo>
                    <a:pt x="2839" y="4153"/>
                  </a:lnTo>
                  <a:lnTo>
                    <a:pt x="2803" y="4167"/>
                  </a:lnTo>
                  <a:lnTo>
                    <a:pt x="2765" y="4180"/>
                  </a:lnTo>
                  <a:lnTo>
                    <a:pt x="2730" y="4191"/>
                  </a:lnTo>
                  <a:lnTo>
                    <a:pt x="2695" y="4200"/>
                  </a:lnTo>
                  <a:lnTo>
                    <a:pt x="2661" y="4207"/>
                  </a:lnTo>
                  <a:lnTo>
                    <a:pt x="2603" y="4217"/>
                  </a:lnTo>
                  <a:lnTo>
                    <a:pt x="2543" y="4226"/>
                  </a:lnTo>
                  <a:lnTo>
                    <a:pt x="2482" y="4233"/>
                  </a:lnTo>
                  <a:lnTo>
                    <a:pt x="2420" y="4239"/>
                  </a:lnTo>
                  <a:lnTo>
                    <a:pt x="2358" y="4244"/>
                  </a:lnTo>
                  <a:lnTo>
                    <a:pt x="2295" y="4247"/>
                  </a:lnTo>
                  <a:lnTo>
                    <a:pt x="2233" y="4249"/>
                  </a:lnTo>
                  <a:lnTo>
                    <a:pt x="2169" y="4250"/>
                  </a:lnTo>
                  <a:lnTo>
                    <a:pt x="2105" y="4249"/>
                  </a:lnTo>
                  <a:lnTo>
                    <a:pt x="2043" y="4248"/>
                  </a:lnTo>
                  <a:lnTo>
                    <a:pt x="1979" y="4245"/>
                  </a:lnTo>
                  <a:lnTo>
                    <a:pt x="1916" y="4241"/>
                  </a:lnTo>
                  <a:lnTo>
                    <a:pt x="1854" y="4236"/>
                  </a:lnTo>
                  <a:lnTo>
                    <a:pt x="1792" y="4229"/>
                  </a:lnTo>
                  <a:lnTo>
                    <a:pt x="1732" y="4221"/>
                  </a:lnTo>
                  <a:lnTo>
                    <a:pt x="1671" y="4212"/>
                  </a:lnTo>
                  <a:lnTo>
                    <a:pt x="1612" y="4202"/>
                  </a:lnTo>
                  <a:lnTo>
                    <a:pt x="1553" y="4190"/>
                  </a:lnTo>
                  <a:lnTo>
                    <a:pt x="1496" y="4177"/>
                  </a:lnTo>
                  <a:lnTo>
                    <a:pt x="1441" y="4163"/>
                  </a:lnTo>
                  <a:lnTo>
                    <a:pt x="1387" y="4147"/>
                  </a:lnTo>
                  <a:lnTo>
                    <a:pt x="1334" y="4132"/>
                  </a:lnTo>
                  <a:lnTo>
                    <a:pt x="1283" y="4114"/>
                  </a:lnTo>
                  <a:lnTo>
                    <a:pt x="1234" y="4095"/>
                  </a:lnTo>
                  <a:lnTo>
                    <a:pt x="1186" y="4075"/>
                  </a:lnTo>
                  <a:lnTo>
                    <a:pt x="1142" y="4054"/>
                  </a:lnTo>
                  <a:lnTo>
                    <a:pt x="1098" y="4032"/>
                  </a:lnTo>
                  <a:lnTo>
                    <a:pt x="1058" y="4008"/>
                  </a:lnTo>
                  <a:lnTo>
                    <a:pt x="1020" y="3984"/>
                  </a:lnTo>
                  <a:lnTo>
                    <a:pt x="985" y="3959"/>
                  </a:lnTo>
                  <a:lnTo>
                    <a:pt x="952" y="3932"/>
                  </a:lnTo>
                  <a:lnTo>
                    <a:pt x="922" y="3904"/>
                  </a:lnTo>
                  <a:lnTo>
                    <a:pt x="893" y="3875"/>
                  </a:lnTo>
                  <a:lnTo>
                    <a:pt x="863" y="3843"/>
                  </a:lnTo>
                  <a:lnTo>
                    <a:pt x="832" y="3810"/>
                  </a:lnTo>
                  <a:lnTo>
                    <a:pt x="800" y="3775"/>
                  </a:lnTo>
                  <a:lnTo>
                    <a:pt x="734" y="3698"/>
                  </a:lnTo>
                  <a:lnTo>
                    <a:pt x="665" y="3618"/>
                  </a:lnTo>
                  <a:lnTo>
                    <a:pt x="596" y="3532"/>
                  </a:lnTo>
                  <a:lnTo>
                    <a:pt x="527" y="3441"/>
                  </a:lnTo>
                  <a:lnTo>
                    <a:pt x="492" y="3396"/>
                  </a:lnTo>
                  <a:lnTo>
                    <a:pt x="458" y="3349"/>
                  </a:lnTo>
                  <a:lnTo>
                    <a:pt x="425" y="3302"/>
                  </a:lnTo>
                  <a:lnTo>
                    <a:pt x="392" y="3256"/>
                  </a:lnTo>
                  <a:lnTo>
                    <a:pt x="361" y="3209"/>
                  </a:lnTo>
                  <a:lnTo>
                    <a:pt x="329" y="3162"/>
                  </a:lnTo>
                  <a:lnTo>
                    <a:pt x="299" y="3114"/>
                  </a:lnTo>
                  <a:lnTo>
                    <a:pt x="269" y="3069"/>
                  </a:lnTo>
                  <a:lnTo>
                    <a:pt x="242" y="3022"/>
                  </a:lnTo>
                  <a:lnTo>
                    <a:pt x="215" y="2976"/>
                  </a:lnTo>
                  <a:lnTo>
                    <a:pt x="190" y="2932"/>
                  </a:lnTo>
                  <a:lnTo>
                    <a:pt x="166" y="2887"/>
                  </a:lnTo>
                  <a:lnTo>
                    <a:pt x="145" y="2845"/>
                  </a:lnTo>
                  <a:lnTo>
                    <a:pt x="125" y="2802"/>
                  </a:lnTo>
                  <a:lnTo>
                    <a:pt x="107" y="2762"/>
                  </a:lnTo>
                  <a:lnTo>
                    <a:pt x="91" y="2722"/>
                  </a:lnTo>
                  <a:lnTo>
                    <a:pt x="78" y="2685"/>
                  </a:lnTo>
                  <a:lnTo>
                    <a:pt x="67" y="2647"/>
                  </a:lnTo>
                  <a:lnTo>
                    <a:pt x="58" y="2613"/>
                  </a:lnTo>
                  <a:lnTo>
                    <a:pt x="52" y="2580"/>
                  </a:lnTo>
                  <a:lnTo>
                    <a:pt x="37" y="2473"/>
                  </a:lnTo>
                  <a:lnTo>
                    <a:pt x="24" y="2367"/>
                  </a:lnTo>
                  <a:lnTo>
                    <a:pt x="15" y="2262"/>
                  </a:lnTo>
                  <a:lnTo>
                    <a:pt x="6" y="2159"/>
                  </a:lnTo>
                  <a:lnTo>
                    <a:pt x="2" y="2057"/>
                  </a:lnTo>
                  <a:lnTo>
                    <a:pt x="0" y="1957"/>
                  </a:lnTo>
                  <a:lnTo>
                    <a:pt x="1" y="1859"/>
                  </a:lnTo>
                  <a:lnTo>
                    <a:pt x="6" y="1762"/>
                  </a:lnTo>
                  <a:lnTo>
                    <a:pt x="15" y="1666"/>
                  </a:lnTo>
                  <a:lnTo>
                    <a:pt x="27" y="1573"/>
                  </a:lnTo>
                  <a:lnTo>
                    <a:pt x="43" y="1482"/>
                  </a:lnTo>
                  <a:lnTo>
                    <a:pt x="65" y="1392"/>
                  </a:lnTo>
                  <a:lnTo>
                    <a:pt x="89" y="1304"/>
                  </a:lnTo>
                  <a:lnTo>
                    <a:pt x="120" y="1218"/>
                  </a:lnTo>
                  <a:lnTo>
                    <a:pt x="154" y="1134"/>
                  </a:lnTo>
                  <a:lnTo>
                    <a:pt x="194" y="1053"/>
                  </a:lnTo>
                  <a:lnTo>
                    <a:pt x="240" y="973"/>
                  </a:lnTo>
                  <a:lnTo>
                    <a:pt x="289" y="896"/>
                  </a:lnTo>
                  <a:lnTo>
                    <a:pt x="347" y="820"/>
                  </a:lnTo>
                  <a:lnTo>
                    <a:pt x="409" y="747"/>
                  </a:lnTo>
                  <a:lnTo>
                    <a:pt x="477" y="677"/>
                  </a:lnTo>
                  <a:lnTo>
                    <a:pt x="553" y="608"/>
                  </a:lnTo>
                  <a:lnTo>
                    <a:pt x="634" y="542"/>
                  </a:lnTo>
                  <a:lnTo>
                    <a:pt x="722" y="478"/>
                  </a:lnTo>
                  <a:lnTo>
                    <a:pt x="818" y="418"/>
                  </a:lnTo>
                  <a:lnTo>
                    <a:pt x="920" y="359"/>
                  </a:lnTo>
                  <a:lnTo>
                    <a:pt x="1030" y="303"/>
                  </a:lnTo>
                  <a:lnTo>
                    <a:pt x="1147" y="250"/>
                  </a:lnTo>
                  <a:lnTo>
                    <a:pt x="1272" y="199"/>
                  </a:lnTo>
                  <a:lnTo>
                    <a:pt x="1406" y="151"/>
                  </a:lnTo>
                  <a:lnTo>
                    <a:pt x="1547" y="107"/>
                  </a:lnTo>
                  <a:lnTo>
                    <a:pt x="1698" y="64"/>
                  </a:lnTo>
                  <a:lnTo>
                    <a:pt x="1817" y="37"/>
                  </a:lnTo>
                  <a:lnTo>
                    <a:pt x="1931" y="17"/>
                  </a:lnTo>
                  <a:lnTo>
                    <a:pt x="2041" y="5"/>
                  </a:lnTo>
                  <a:lnTo>
                    <a:pt x="2147" y="0"/>
                  </a:lnTo>
                  <a:lnTo>
                    <a:pt x="2248" y="2"/>
                  </a:lnTo>
                  <a:lnTo>
                    <a:pt x="2343" y="10"/>
                  </a:lnTo>
                  <a:lnTo>
                    <a:pt x="2435" y="24"/>
                  </a:lnTo>
                  <a:lnTo>
                    <a:pt x="2522" y="44"/>
                  </a:lnTo>
                  <a:lnTo>
                    <a:pt x="2606" y="69"/>
                  </a:lnTo>
                  <a:lnTo>
                    <a:pt x="2685" y="96"/>
                  </a:lnTo>
                  <a:lnTo>
                    <a:pt x="2759" y="129"/>
                  </a:lnTo>
                  <a:lnTo>
                    <a:pt x="2830" y="165"/>
                  </a:lnTo>
                  <a:lnTo>
                    <a:pt x="2897" y="203"/>
                  </a:lnTo>
                  <a:lnTo>
                    <a:pt x="2960" y="245"/>
                  </a:lnTo>
                  <a:lnTo>
                    <a:pt x="3018" y="288"/>
                  </a:lnTo>
                  <a:lnTo>
                    <a:pt x="3073" y="333"/>
                  </a:lnTo>
                  <a:lnTo>
                    <a:pt x="3124" y="379"/>
                  </a:lnTo>
                  <a:lnTo>
                    <a:pt x="3171" y="425"/>
                  </a:lnTo>
                  <a:lnTo>
                    <a:pt x="3214" y="471"/>
                  </a:lnTo>
                  <a:lnTo>
                    <a:pt x="3255" y="517"/>
                  </a:lnTo>
                  <a:lnTo>
                    <a:pt x="3291" y="562"/>
                  </a:lnTo>
                  <a:lnTo>
                    <a:pt x="3324" y="606"/>
                  </a:lnTo>
                  <a:lnTo>
                    <a:pt x="3353" y="647"/>
                  </a:lnTo>
                  <a:lnTo>
                    <a:pt x="3380" y="686"/>
                  </a:lnTo>
                  <a:lnTo>
                    <a:pt x="3402" y="723"/>
                  </a:lnTo>
                  <a:lnTo>
                    <a:pt x="3422" y="757"/>
                  </a:lnTo>
                  <a:lnTo>
                    <a:pt x="3438" y="785"/>
                  </a:lnTo>
                  <a:lnTo>
                    <a:pt x="3452" y="811"/>
                  </a:lnTo>
                  <a:lnTo>
                    <a:pt x="3469" y="847"/>
                  </a:lnTo>
                  <a:lnTo>
                    <a:pt x="3474" y="858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8" name="Freeform 22"/>
            <p:cNvSpPr>
              <a:spLocks/>
            </p:cNvSpPr>
            <p:nvPr/>
          </p:nvSpPr>
          <p:spPr bwMode="auto">
            <a:xfrm>
              <a:off x="4458" y="3312"/>
              <a:ext cx="286" cy="277"/>
            </a:xfrm>
            <a:custGeom>
              <a:avLst/>
              <a:gdLst>
                <a:gd name="T0" fmla="*/ 1935 w 4286"/>
                <a:gd name="T1" fmla="*/ 1809 h 4162"/>
                <a:gd name="T2" fmla="*/ 1917 w 4286"/>
                <a:gd name="T3" fmla="*/ 2070 h 4162"/>
                <a:gd name="T4" fmla="*/ 1748 w 4286"/>
                <a:gd name="T5" fmla="*/ 2530 h 4162"/>
                <a:gd name="T6" fmla="*/ 1533 w 4286"/>
                <a:gd name="T7" fmla="*/ 2902 h 4162"/>
                <a:gd name="T8" fmla="*/ 1563 w 4286"/>
                <a:gd name="T9" fmla="*/ 2681 h 4162"/>
                <a:gd name="T10" fmla="*/ 1532 w 4286"/>
                <a:gd name="T11" fmla="*/ 2354 h 4162"/>
                <a:gd name="T12" fmla="*/ 1360 w 4286"/>
                <a:gd name="T13" fmla="*/ 1935 h 4162"/>
                <a:gd name="T14" fmla="*/ 1282 w 4286"/>
                <a:gd name="T15" fmla="*/ 2225 h 4162"/>
                <a:gd name="T16" fmla="*/ 1186 w 4286"/>
                <a:gd name="T17" fmla="*/ 2515 h 4162"/>
                <a:gd name="T18" fmla="*/ 901 w 4286"/>
                <a:gd name="T19" fmla="*/ 2930 h 4162"/>
                <a:gd name="T20" fmla="*/ 846 w 4286"/>
                <a:gd name="T21" fmla="*/ 3240 h 4162"/>
                <a:gd name="T22" fmla="*/ 904 w 4286"/>
                <a:gd name="T23" fmla="*/ 3861 h 4162"/>
                <a:gd name="T24" fmla="*/ 837 w 4286"/>
                <a:gd name="T25" fmla="*/ 4122 h 4162"/>
                <a:gd name="T26" fmla="*/ 544 w 4286"/>
                <a:gd name="T27" fmla="*/ 3914 h 4162"/>
                <a:gd name="T28" fmla="*/ 280 w 4286"/>
                <a:gd name="T29" fmla="*/ 3616 h 4162"/>
                <a:gd name="T30" fmla="*/ 68 w 4286"/>
                <a:gd name="T31" fmla="*/ 3122 h 4162"/>
                <a:gd name="T32" fmla="*/ 7 w 4286"/>
                <a:gd name="T33" fmla="*/ 2442 h 4162"/>
                <a:gd name="T34" fmla="*/ 237 w 4286"/>
                <a:gd name="T35" fmla="*/ 1695 h 4162"/>
                <a:gd name="T36" fmla="*/ 763 w 4286"/>
                <a:gd name="T37" fmla="*/ 1075 h 4162"/>
                <a:gd name="T38" fmla="*/ 1253 w 4286"/>
                <a:gd name="T39" fmla="*/ 756 h 4162"/>
                <a:gd name="T40" fmla="*/ 1600 w 4286"/>
                <a:gd name="T41" fmla="*/ 641 h 4162"/>
                <a:gd name="T42" fmla="*/ 1635 w 4286"/>
                <a:gd name="T43" fmla="*/ 574 h 4162"/>
                <a:gd name="T44" fmla="*/ 1283 w 4286"/>
                <a:gd name="T45" fmla="*/ 480 h 4162"/>
                <a:gd name="T46" fmla="*/ 1019 w 4286"/>
                <a:gd name="T47" fmla="*/ 389 h 4162"/>
                <a:gd name="T48" fmla="*/ 1419 w 4286"/>
                <a:gd name="T49" fmla="*/ 337 h 4162"/>
                <a:gd name="T50" fmla="*/ 1761 w 4286"/>
                <a:gd name="T51" fmla="*/ 388 h 4162"/>
                <a:gd name="T52" fmla="*/ 2171 w 4286"/>
                <a:gd name="T53" fmla="*/ 511 h 4162"/>
                <a:gd name="T54" fmla="*/ 2165 w 4286"/>
                <a:gd name="T55" fmla="*/ 476 h 4162"/>
                <a:gd name="T56" fmla="*/ 2462 w 4286"/>
                <a:gd name="T57" fmla="*/ 225 h 4162"/>
                <a:gd name="T58" fmla="*/ 2804 w 4286"/>
                <a:gd name="T59" fmla="*/ 10 h 4162"/>
                <a:gd name="T60" fmla="*/ 2602 w 4286"/>
                <a:gd name="T61" fmla="*/ 316 h 4162"/>
                <a:gd name="T62" fmla="*/ 2546 w 4286"/>
                <a:gd name="T63" fmla="*/ 505 h 4162"/>
                <a:gd name="T64" fmla="*/ 2916 w 4286"/>
                <a:gd name="T65" fmla="*/ 478 h 4162"/>
                <a:gd name="T66" fmla="*/ 3258 w 4286"/>
                <a:gd name="T67" fmla="*/ 520 h 4162"/>
                <a:gd name="T68" fmla="*/ 3722 w 4286"/>
                <a:gd name="T69" fmla="*/ 750 h 4162"/>
                <a:gd name="T70" fmla="*/ 4103 w 4286"/>
                <a:gd name="T71" fmla="*/ 1208 h 4162"/>
                <a:gd name="T72" fmla="*/ 4256 w 4286"/>
                <a:gd name="T73" fmla="*/ 1636 h 4162"/>
                <a:gd name="T74" fmla="*/ 4218 w 4286"/>
                <a:gd name="T75" fmla="*/ 1748 h 4162"/>
                <a:gd name="T76" fmla="*/ 3974 w 4286"/>
                <a:gd name="T77" fmla="*/ 1459 h 4162"/>
                <a:gd name="T78" fmla="*/ 3667 w 4286"/>
                <a:gd name="T79" fmla="*/ 1271 h 4162"/>
                <a:gd name="T80" fmla="*/ 3628 w 4286"/>
                <a:gd name="T81" fmla="*/ 1285 h 4162"/>
                <a:gd name="T82" fmla="*/ 3679 w 4286"/>
                <a:gd name="T83" fmla="*/ 1510 h 4162"/>
                <a:gd name="T84" fmla="*/ 3699 w 4286"/>
                <a:gd name="T85" fmla="*/ 1921 h 4162"/>
                <a:gd name="T86" fmla="*/ 3647 w 4286"/>
                <a:gd name="T87" fmla="*/ 2138 h 4162"/>
                <a:gd name="T88" fmla="*/ 3435 w 4286"/>
                <a:gd name="T89" fmla="*/ 1740 h 4162"/>
                <a:gd name="T90" fmla="*/ 3157 w 4286"/>
                <a:gd name="T91" fmla="*/ 1470 h 4162"/>
                <a:gd name="T92" fmla="*/ 2999 w 4286"/>
                <a:gd name="T93" fmla="*/ 1428 h 4162"/>
                <a:gd name="T94" fmla="*/ 3122 w 4286"/>
                <a:gd name="T95" fmla="*/ 1740 h 4162"/>
                <a:gd name="T96" fmla="*/ 3124 w 4286"/>
                <a:gd name="T97" fmla="*/ 1984 h 4162"/>
                <a:gd name="T98" fmla="*/ 2979 w 4286"/>
                <a:gd name="T99" fmla="*/ 2406 h 4162"/>
                <a:gd name="T100" fmla="*/ 2788 w 4286"/>
                <a:gd name="T101" fmla="*/ 2110 h 4162"/>
                <a:gd name="T102" fmla="*/ 2640 w 4286"/>
                <a:gd name="T103" fmla="*/ 1768 h 4162"/>
                <a:gd name="T104" fmla="*/ 2465 w 4286"/>
                <a:gd name="T105" fmla="*/ 1558 h 4162"/>
                <a:gd name="T106" fmla="*/ 2586 w 4286"/>
                <a:gd name="T107" fmla="*/ 1899 h 4162"/>
                <a:gd name="T108" fmla="*/ 2603 w 4286"/>
                <a:gd name="T109" fmla="*/ 2139 h 4162"/>
                <a:gd name="T110" fmla="*/ 2476 w 4286"/>
                <a:gd name="T111" fmla="*/ 2596 h 4162"/>
                <a:gd name="T112" fmla="*/ 2273 w 4286"/>
                <a:gd name="T113" fmla="*/ 2187 h 4162"/>
                <a:gd name="T114" fmla="*/ 2097 w 4286"/>
                <a:gd name="T115" fmla="*/ 1834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6" h="4162">
                  <a:moveTo>
                    <a:pt x="1884" y="1590"/>
                  </a:moveTo>
                  <a:lnTo>
                    <a:pt x="1889" y="1601"/>
                  </a:lnTo>
                  <a:lnTo>
                    <a:pt x="1902" y="1634"/>
                  </a:lnTo>
                  <a:lnTo>
                    <a:pt x="1910" y="1660"/>
                  </a:lnTo>
                  <a:lnTo>
                    <a:pt x="1918" y="1689"/>
                  </a:lnTo>
                  <a:lnTo>
                    <a:pt x="1926" y="1725"/>
                  </a:lnTo>
                  <a:lnTo>
                    <a:pt x="1931" y="1765"/>
                  </a:lnTo>
                  <a:lnTo>
                    <a:pt x="1934" y="1786"/>
                  </a:lnTo>
                  <a:lnTo>
                    <a:pt x="1935" y="1809"/>
                  </a:lnTo>
                  <a:lnTo>
                    <a:pt x="1937" y="1834"/>
                  </a:lnTo>
                  <a:lnTo>
                    <a:pt x="1937" y="1859"/>
                  </a:lnTo>
                  <a:lnTo>
                    <a:pt x="1937" y="1886"/>
                  </a:lnTo>
                  <a:lnTo>
                    <a:pt x="1936" y="1914"/>
                  </a:lnTo>
                  <a:lnTo>
                    <a:pt x="1934" y="1942"/>
                  </a:lnTo>
                  <a:lnTo>
                    <a:pt x="1932" y="1973"/>
                  </a:lnTo>
                  <a:lnTo>
                    <a:pt x="1928" y="2004"/>
                  </a:lnTo>
                  <a:lnTo>
                    <a:pt x="1922" y="2036"/>
                  </a:lnTo>
                  <a:lnTo>
                    <a:pt x="1917" y="2070"/>
                  </a:lnTo>
                  <a:lnTo>
                    <a:pt x="1910" y="2104"/>
                  </a:lnTo>
                  <a:lnTo>
                    <a:pt x="1900" y="2140"/>
                  </a:lnTo>
                  <a:lnTo>
                    <a:pt x="1890" y="2176"/>
                  </a:lnTo>
                  <a:lnTo>
                    <a:pt x="1879" y="2213"/>
                  </a:lnTo>
                  <a:lnTo>
                    <a:pt x="1865" y="2251"/>
                  </a:lnTo>
                  <a:lnTo>
                    <a:pt x="1836" y="2328"/>
                  </a:lnTo>
                  <a:lnTo>
                    <a:pt x="1807" y="2400"/>
                  </a:lnTo>
                  <a:lnTo>
                    <a:pt x="1777" y="2468"/>
                  </a:lnTo>
                  <a:lnTo>
                    <a:pt x="1748" y="2530"/>
                  </a:lnTo>
                  <a:lnTo>
                    <a:pt x="1719" y="2590"/>
                  </a:lnTo>
                  <a:lnTo>
                    <a:pt x="1691" y="2644"/>
                  </a:lnTo>
                  <a:lnTo>
                    <a:pt x="1663" y="2694"/>
                  </a:lnTo>
                  <a:lnTo>
                    <a:pt x="1638" y="2738"/>
                  </a:lnTo>
                  <a:lnTo>
                    <a:pt x="1615" y="2779"/>
                  </a:lnTo>
                  <a:lnTo>
                    <a:pt x="1592" y="2814"/>
                  </a:lnTo>
                  <a:lnTo>
                    <a:pt x="1573" y="2845"/>
                  </a:lnTo>
                  <a:lnTo>
                    <a:pt x="1556" y="2869"/>
                  </a:lnTo>
                  <a:lnTo>
                    <a:pt x="1533" y="2902"/>
                  </a:lnTo>
                  <a:lnTo>
                    <a:pt x="1524" y="2914"/>
                  </a:lnTo>
                  <a:lnTo>
                    <a:pt x="1528" y="2903"/>
                  </a:lnTo>
                  <a:lnTo>
                    <a:pt x="1536" y="2871"/>
                  </a:lnTo>
                  <a:lnTo>
                    <a:pt x="1540" y="2849"/>
                  </a:lnTo>
                  <a:lnTo>
                    <a:pt x="1546" y="2822"/>
                  </a:lnTo>
                  <a:lnTo>
                    <a:pt x="1551" y="2792"/>
                  </a:lnTo>
                  <a:lnTo>
                    <a:pt x="1555" y="2758"/>
                  </a:lnTo>
                  <a:lnTo>
                    <a:pt x="1559" y="2720"/>
                  </a:lnTo>
                  <a:lnTo>
                    <a:pt x="1563" y="2681"/>
                  </a:lnTo>
                  <a:lnTo>
                    <a:pt x="1565" y="2639"/>
                  </a:lnTo>
                  <a:lnTo>
                    <a:pt x="1565" y="2594"/>
                  </a:lnTo>
                  <a:lnTo>
                    <a:pt x="1563" y="2548"/>
                  </a:lnTo>
                  <a:lnTo>
                    <a:pt x="1559" y="2501"/>
                  </a:lnTo>
                  <a:lnTo>
                    <a:pt x="1556" y="2477"/>
                  </a:lnTo>
                  <a:lnTo>
                    <a:pt x="1553" y="2453"/>
                  </a:lnTo>
                  <a:lnTo>
                    <a:pt x="1549" y="2427"/>
                  </a:lnTo>
                  <a:lnTo>
                    <a:pt x="1543" y="2403"/>
                  </a:lnTo>
                  <a:lnTo>
                    <a:pt x="1532" y="2354"/>
                  </a:lnTo>
                  <a:lnTo>
                    <a:pt x="1518" y="2305"/>
                  </a:lnTo>
                  <a:lnTo>
                    <a:pt x="1503" y="2257"/>
                  </a:lnTo>
                  <a:lnTo>
                    <a:pt x="1487" y="2212"/>
                  </a:lnTo>
                  <a:lnTo>
                    <a:pt x="1470" y="2167"/>
                  </a:lnTo>
                  <a:lnTo>
                    <a:pt x="1453" y="2125"/>
                  </a:lnTo>
                  <a:lnTo>
                    <a:pt x="1435" y="2085"/>
                  </a:lnTo>
                  <a:lnTo>
                    <a:pt x="1418" y="2048"/>
                  </a:lnTo>
                  <a:lnTo>
                    <a:pt x="1386" y="1984"/>
                  </a:lnTo>
                  <a:lnTo>
                    <a:pt x="1360" y="1935"/>
                  </a:lnTo>
                  <a:lnTo>
                    <a:pt x="1342" y="1903"/>
                  </a:lnTo>
                  <a:lnTo>
                    <a:pt x="1335" y="1892"/>
                  </a:lnTo>
                  <a:lnTo>
                    <a:pt x="1333" y="1914"/>
                  </a:lnTo>
                  <a:lnTo>
                    <a:pt x="1327" y="1973"/>
                  </a:lnTo>
                  <a:lnTo>
                    <a:pt x="1322" y="2013"/>
                  </a:lnTo>
                  <a:lnTo>
                    <a:pt x="1314" y="2060"/>
                  </a:lnTo>
                  <a:lnTo>
                    <a:pt x="1306" y="2111"/>
                  </a:lnTo>
                  <a:lnTo>
                    <a:pt x="1295" y="2166"/>
                  </a:lnTo>
                  <a:lnTo>
                    <a:pt x="1282" y="2225"/>
                  </a:lnTo>
                  <a:lnTo>
                    <a:pt x="1269" y="2284"/>
                  </a:lnTo>
                  <a:lnTo>
                    <a:pt x="1260" y="2314"/>
                  </a:lnTo>
                  <a:lnTo>
                    <a:pt x="1252" y="2343"/>
                  </a:lnTo>
                  <a:lnTo>
                    <a:pt x="1242" y="2373"/>
                  </a:lnTo>
                  <a:lnTo>
                    <a:pt x="1231" y="2403"/>
                  </a:lnTo>
                  <a:lnTo>
                    <a:pt x="1221" y="2432"/>
                  </a:lnTo>
                  <a:lnTo>
                    <a:pt x="1210" y="2460"/>
                  </a:lnTo>
                  <a:lnTo>
                    <a:pt x="1197" y="2488"/>
                  </a:lnTo>
                  <a:lnTo>
                    <a:pt x="1186" y="2515"/>
                  </a:lnTo>
                  <a:lnTo>
                    <a:pt x="1172" y="2541"/>
                  </a:lnTo>
                  <a:lnTo>
                    <a:pt x="1158" y="2565"/>
                  </a:lnTo>
                  <a:lnTo>
                    <a:pt x="1143" y="2589"/>
                  </a:lnTo>
                  <a:lnTo>
                    <a:pt x="1127" y="2611"/>
                  </a:lnTo>
                  <a:lnTo>
                    <a:pt x="1067" y="2693"/>
                  </a:lnTo>
                  <a:lnTo>
                    <a:pt x="1014" y="2766"/>
                  </a:lnTo>
                  <a:lnTo>
                    <a:pt x="969" y="2831"/>
                  </a:lnTo>
                  <a:lnTo>
                    <a:pt x="931" y="2885"/>
                  </a:lnTo>
                  <a:lnTo>
                    <a:pt x="901" y="2930"/>
                  </a:lnTo>
                  <a:lnTo>
                    <a:pt x="880" y="2962"/>
                  </a:lnTo>
                  <a:lnTo>
                    <a:pt x="867" y="2983"/>
                  </a:lnTo>
                  <a:lnTo>
                    <a:pt x="863" y="2989"/>
                  </a:lnTo>
                  <a:lnTo>
                    <a:pt x="861" y="3002"/>
                  </a:lnTo>
                  <a:lnTo>
                    <a:pt x="858" y="3036"/>
                  </a:lnTo>
                  <a:lnTo>
                    <a:pt x="853" y="3088"/>
                  </a:lnTo>
                  <a:lnTo>
                    <a:pt x="848" y="3157"/>
                  </a:lnTo>
                  <a:lnTo>
                    <a:pt x="847" y="3197"/>
                  </a:lnTo>
                  <a:lnTo>
                    <a:pt x="846" y="3240"/>
                  </a:lnTo>
                  <a:lnTo>
                    <a:pt x="846" y="3285"/>
                  </a:lnTo>
                  <a:lnTo>
                    <a:pt x="847" y="3333"/>
                  </a:lnTo>
                  <a:lnTo>
                    <a:pt x="848" y="3382"/>
                  </a:lnTo>
                  <a:lnTo>
                    <a:pt x="852" y="3433"/>
                  </a:lnTo>
                  <a:lnTo>
                    <a:pt x="857" y="3485"/>
                  </a:lnTo>
                  <a:lnTo>
                    <a:pt x="863" y="3538"/>
                  </a:lnTo>
                  <a:lnTo>
                    <a:pt x="877" y="3646"/>
                  </a:lnTo>
                  <a:lnTo>
                    <a:pt x="891" y="3755"/>
                  </a:lnTo>
                  <a:lnTo>
                    <a:pt x="904" y="3861"/>
                  </a:lnTo>
                  <a:lnTo>
                    <a:pt x="915" y="3956"/>
                  </a:lnTo>
                  <a:lnTo>
                    <a:pt x="925" y="4039"/>
                  </a:lnTo>
                  <a:lnTo>
                    <a:pt x="932" y="4105"/>
                  </a:lnTo>
                  <a:lnTo>
                    <a:pt x="936" y="4147"/>
                  </a:lnTo>
                  <a:lnTo>
                    <a:pt x="939" y="4162"/>
                  </a:lnTo>
                  <a:lnTo>
                    <a:pt x="927" y="4159"/>
                  </a:lnTo>
                  <a:lnTo>
                    <a:pt x="892" y="4147"/>
                  </a:lnTo>
                  <a:lnTo>
                    <a:pt x="866" y="4137"/>
                  </a:lnTo>
                  <a:lnTo>
                    <a:pt x="837" y="4122"/>
                  </a:lnTo>
                  <a:lnTo>
                    <a:pt x="803" y="4105"/>
                  </a:lnTo>
                  <a:lnTo>
                    <a:pt x="763" y="4081"/>
                  </a:lnTo>
                  <a:lnTo>
                    <a:pt x="721" y="4055"/>
                  </a:lnTo>
                  <a:lnTo>
                    <a:pt x="674" y="4022"/>
                  </a:lnTo>
                  <a:lnTo>
                    <a:pt x="650" y="4003"/>
                  </a:lnTo>
                  <a:lnTo>
                    <a:pt x="624" y="3984"/>
                  </a:lnTo>
                  <a:lnTo>
                    <a:pt x="598" y="3961"/>
                  </a:lnTo>
                  <a:lnTo>
                    <a:pt x="571" y="3939"/>
                  </a:lnTo>
                  <a:lnTo>
                    <a:pt x="544" y="3914"/>
                  </a:lnTo>
                  <a:lnTo>
                    <a:pt x="515" y="3887"/>
                  </a:lnTo>
                  <a:lnTo>
                    <a:pt x="486" y="3860"/>
                  </a:lnTo>
                  <a:lnTo>
                    <a:pt x="457" y="3829"/>
                  </a:lnTo>
                  <a:lnTo>
                    <a:pt x="427" y="3797"/>
                  </a:lnTo>
                  <a:lnTo>
                    <a:pt x="396" y="3763"/>
                  </a:lnTo>
                  <a:lnTo>
                    <a:pt x="365" y="3727"/>
                  </a:lnTo>
                  <a:lnTo>
                    <a:pt x="334" y="3690"/>
                  </a:lnTo>
                  <a:lnTo>
                    <a:pt x="307" y="3655"/>
                  </a:lnTo>
                  <a:lnTo>
                    <a:pt x="280" y="3616"/>
                  </a:lnTo>
                  <a:lnTo>
                    <a:pt x="253" y="3574"/>
                  </a:lnTo>
                  <a:lnTo>
                    <a:pt x="228" y="3528"/>
                  </a:lnTo>
                  <a:lnTo>
                    <a:pt x="201" y="3479"/>
                  </a:lnTo>
                  <a:lnTo>
                    <a:pt x="177" y="3427"/>
                  </a:lnTo>
                  <a:lnTo>
                    <a:pt x="152" y="3371"/>
                  </a:lnTo>
                  <a:lnTo>
                    <a:pt x="129" y="3313"/>
                  </a:lnTo>
                  <a:lnTo>
                    <a:pt x="107" y="3252"/>
                  </a:lnTo>
                  <a:lnTo>
                    <a:pt x="86" y="3188"/>
                  </a:lnTo>
                  <a:lnTo>
                    <a:pt x="68" y="3122"/>
                  </a:lnTo>
                  <a:lnTo>
                    <a:pt x="51" y="3053"/>
                  </a:lnTo>
                  <a:lnTo>
                    <a:pt x="36" y="2983"/>
                  </a:lnTo>
                  <a:lnTo>
                    <a:pt x="24" y="2909"/>
                  </a:lnTo>
                  <a:lnTo>
                    <a:pt x="14" y="2835"/>
                  </a:lnTo>
                  <a:lnTo>
                    <a:pt x="7" y="2760"/>
                  </a:lnTo>
                  <a:lnTo>
                    <a:pt x="1" y="2682"/>
                  </a:lnTo>
                  <a:lnTo>
                    <a:pt x="0" y="2603"/>
                  </a:lnTo>
                  <a:lnTo>
                    <a:pt x="1" y="2523"/>
                  </a:lnTo>
                  <a:lnTo>
                    <a:pt x="7" y="2442"/>
                  </a:lnTo>
                  <a:lnTo>
                    <a:pt x="15" y="2360"/>
                  </a:lnTo>
                  <a:lnTo>
                    <a:pt x="28" y="2278"/>
                  </a:lnTo>
                  <a:lnTo>
                    <a:pt x="44" y="2195"/>
                  </a:lnTo>
                  <a:lnTo>
                    <a:pt x="65" y="2111"/>
                  </a:lnTo>
                  <a:lnTo>
                    <a:pt x="90" y="2027"/>
                  </a:lnTo>
                  <a:lnTo>
                    <a:pt x="119" y="1944"/>
                  </a:lnTo>
                  <a:lnTo>
                    <a:pt x="153" y="1860"/>
                  </a:lnTo>
                  <a:lnTo>
                    <a:pt x="192" y="1778"/>
                  </a:lnTo>
                  <a:lnTo>
                    <a:pt x="237" y="1695"/>
                  </a:lnTo>
                  <a:lnTo>
                    <a:pt x="287" y="1612"/>
                  </a:lnTo>
                  <a:lnTo>
                    <a:pt x="342" y="1531"/>
                  </a:lnTo>
                  <a:lnTo>
                    <a:pt x="403" y="1451"/>
                  </a:lnTo>
                  <a:lnTo>
                    <a:pt x="463" y="1377"/>
                  </a:lnTo>
                  <a:lnTo>
                    <a:pt x="524" y="1308"/>
                  </a:lnTo>
                  <a:lnTo>
                    <a:pt x="584" y="1244"/>
                  </a:lnTo>
                  <a:lnTo>
                    <a:pt x="645" y="1183"/>
                  </a:lnTo>
                  <a:lnTo>
                    <a:pt x="704" y="1127"/>
                  </a:lnTo>
                  <a:lnTo>
                    <a:pt x="763" y="1075"/>
                  </a:lnTo>
                  <a:lnTo>
                    <a:pt x="822" y="1026"/>
                  </a:lnTo>
                  <a:lnTo>
                    <a:pt x="880" y="981"/>
                  </a:lnTo>
                  <a:lnTo>
                    <a:pt x="936" y="940"/>
                  </a:lnTo>
                  <a:lnTo>
                    <a:pt x="993" y="902"/>
                  </a:lnTo>
                  <a:lnTo>
                    <a:pt x="1048" y="867"/>
                  </a:lnTo>
                  <a:lnTo>
                    <a:pt x="1101" y="835"/>
                  </a:lnTo>
                  <a:lnTo>
                    <a:pt x="1153" y="806"/>
                  </a:lnTo>
                  <a:lnTo>
                    <a:pt x="1204" y="780"/>
                  </a:lnTo>
                  <a:lnTo>
                    <a:pt x="1253" y="756"/>
                  </a:lnTo>
                  <a:lnTo>
                    <a:pt x="1300" y="735"/>
                  </a:lnTo>
                  <a:lnTo>
                    <a:pt x="1346" y="716"/>
                  </a:lnTo>
                  <a:lnTo>
                    <a:pt x="1389" y="700"/>
                  </a:lnTo>
                  <a:lnTo>
                    <a:pt x="1430" y="686"/>
                  </a:lnTo>
                  <a:lnTo>
                    <a:pt x="1469" y="673"/>
                  </a:lnTo>
                  <a:lnTo>
                    <a:pt x="1505" y="663"/>
                  </a:lnTo>
                  <a:lnTo>
                    <a:pt x="1539" y="654"/>
                  </a:lnTo>
                  <a:lnTo>
                    <a:pt x="1571" y="647"/>
                  </a:lnTo>
                  <a:lnTo>
                    <a:pt x="1600" y="641"/>
                  </a:lnTo>
                  <a:lnTo>
                    <a:pt x="1649" y="632"/>
                  </a:lnTo>
                  <a:lnTo>
                    <a:pt x="1684" y="627"/>
                  </a:lnTo>
                  <a:lnTo>
                    <a:pt x="1706" y="626"/>
                  </a:lnTo>
                  <a:lnTo>
                    <a:pt x="1713" y="625"/>
                  </a:lnTo>
                  <a:lnTo>
                    <a:pt x="1710" y="621"/>
                  </a:lnTo>
                  <a:lnTo>
                    <a:pt x="1698" y="613"/>
                  </a:lnTo>
                  <a:lnTo>
                    <a:pt x="1679" y="599"/>
                  </a:lnTo>
                  <a:lnTo>
                    <a:pt x="1653" y="582"/>
                  </a:lnTo>
                  <a:lnTo>
                    <a:pt x="1635" y="574"/>
                  </a:lnTo>
                  <a:lnTo>
                    <a:pt x="1616" y="564"/>
                  </a:lnTo>
                  <a:lnTo>
                    <a:pt x="1594" y="555"/>
                  </a:lnTo>
                  <a:lnTo>
                    <a:pt x="1570" y="545"/>
                  </a:lnTo>
                  <a:lnTo>
                    <a:pt x="1543" y="535"/>
                  </a:lnTo>
                  <a:lnTo>
                    <a:pt x="1515" y="527"/>
                  </a:lnTo>
                  <a:lnTo>
                    <a:pt x="1483" y="518"/>
                  </a:lnTo>
                  <a:lnTo>
                    <a:pt x="1449" y="511"/>
                  </a:lnTo>
                  <a:lnTo>
                    <a:pt x="1372" y="496"/>
                  </a:lnTo>
                  <a:lnTo>
                    <a:pt x="1283" y="480"/>
                  </a:lnTo>
                  <a:lnTo>
                    <a:pt x="1192" y="465"/>
                  </a:lnTo>
                  <a:lnTo>
                    <a:pt x="1104" y="449"/>
                  </a:lnTo>
                  <a:lnTo>
                    <a:pt x="1025" y="437"/>
                  </a:lnTo>
                  <a:lnTo>
                    <a:pt x="960" y="426"/>
                  </a:lnTo>
                  <a:lnTo>
                    <a:pt x="916" y="420"/>
                  </a:lnTo>
                  <a:lnTo>
                    <a:pt x="900" y="417"/>
                  </a:lnTo>
                  <a:lnTo>
                    <a:pt x="922" y="411"/>
                  </a:lnTo>
                  <a:lnTo>
                    <a:pt x="979" y="397"/>
                  </a:lnTo>
                  <a:lnTo>
                    <a:pt x="1019" y="389"/>
                  </a:lnTo>
                  <a:lnTo>
                    <a:pt x="1065" y="379"/>
                  </a:lnTo>
                  <a:lnTo>
                    <a:pt x="1117" y="370"/>
                  </a:lnTo>
                  <a:lnTo>
                    <a:pt x="1172" y="360"/>
                  </a:lnTo>
                  <a:lnTo>
                    <a:pt x="1231" y="352"/>
                  </a:lnTo>
                  <a:lnTo>
                    <a:pt x="1293" y="344"/>
                  </a:lnTo>
                  <a:lnTo>
                    <a:pt x="1324" y="342"/>
                  </a:lnTo>
                  <a:lnTo>
                    <a:pt x="1356" y="340"/>
                  </a:lnTo>
                  <a:lnTo>
                    <a:pt x="1387" y="338"/>
                  </a:lnTo>
                  <a:lnTo>
                    <a:pt x="1419" y="337"/>
                  </a:lnTo>
                  <a:lnTo>
                    <a:pt x="1450" y="337"/>
                  </a:lnTo>
                  <a:lnTo>
                    <a:pt x="1482" y="337"/>
                  </a:lnTo>
                  <a:lnTo>
                    <a:pt x="1513" y="339"/>
                  </a:lnTo>
                  <a:lnTo>
                    <a:pt x="1543" y="341"/>
                  </a:lnTo>
                  <a:lnTo>
                    <a:pt x="1573" y="344"/>
                  </a:lnTo>
                  <a:lnTo>
                    <a:pt x="1602" y="349"/>
                  </a:lnTo>
                  <a:lnTo>
                    <a:pt x="1629" y="354"/>
                  </a:lnTo>
                  <a:lnTo>
                    <a:pt x="1657" y="360"/>
                  </a:lnTo>
                  <a:lnTo>
                    <a:pt x="1761" y="388"/>
                  </a:lnTo>
                  <a:lnTo>
                    <a:pt x="1860" y="416"/>
                  </a:lnTo>
                  <a:lnTo>
                    <a:pt x="1949" y="441"/>
                  </a:lnTo>
                  <a:lnTo>
                    <a:pt x="2028" y="464"/>
                  </a:lnTo>
                  <a:lnTo>
                    <a:pt x="2093" y="483"/>
                  </a:lnTo>
                  <a:lnTo>
                    <a:pt x="2143" y="498"/>
                  </a:lnTo>
                  <a:lnTo>
                    <a:pt x="2175" y="508"/>
                  </a:lnTo>
                  <a:lnTo>
                    <a:pt x="2187" y="511"/>
                  </a:lnTo>
                  <a:lnTo>
                    <a:pt x="2181" y="512"/>
                  </a:lnTo>
                  <a:lnTo>
                    <a:pt x="2171" y="511"/>
                  </a:lnTo>
                  <a:lnTo>
                    <a:pt x="2165" y="509"/>
                  </a:lnTo>
                  <a:lnTo>
                    <a:pt x="2160" y="506"/>
                  </a:lnTo>
                  <a:lnTo>
                    <a:pt x="2159" y="503"/>
                  </a:lnTo>
                  <a:lnTo>
                    <a:pt x="2158" y="500"/>
                  </a:lnTo>
                  <a:lnTo>
                    <a:pt x="2158" y="496"/>
                  </a:lnTo>
                  <a:lnTo>
                    <a:pt x="2158" y="493"/>
                  </a:lnTo>
                  <a:lnTo>
                    <a:pt x="2159" y="488"/>
                  </a:lnTo>
                  <a:lnTo>
                    <a:pt x="2162" y="482"/>
                  </a:lnTo>
                  <a:lnTo>
                    <a:pt x="2165" y="476"/>
                  </a:lnTo>
                  <a:lnTo>
                    <a:pt x="2170" y="469"/>
                  </a:lnTo>
                  <a:lnTo>
                    <a:pt x="2183" y="453"/>
                  </a:lnTo>
                  <a:lnTo>
                    <a:pt x="2202" y="431"/>
                  </a:lnTo>
                  <a:lnTo>
                    <a:pt x="2229" y="407"/>
                  </a:lnTo>
                  <a:lnTo>
                    <a:pt x="2262" y="377"/>
                  </a:lnTo>
                  <a:lnTo>
                    <a:pt x="2304" y="343"/>
                  </a:lnTo>
                  <a:lnTo>
                    <a:pt x="2356" y="303"/>
                  </a:lnTo>
                  <a:lnTo>
                    <a:pt x="2412" y="263"/>
                  </a:lnTo>
                  <a:lnTo>
                    <a:pt x="2462" y="225"/>
                  </a:lnTo>
                  <a:lnTo>
                    <a:pt x="2510" y="191"/>
                  </a:lnTo>
                  <a:lnTo>
                    <a:pt x="2555" y="161"/>
                  </a:lnTo>
                  <a:lnTo>
                    <a:pt x="2633" y="108"/>
                  </a:lnTo>
                  <a:lnTo>
                    <a:pt x="2697" y="67"/>
                  </a:lnTo>
                  <a:lnTo>
                    <a:pt x="2747" y="36"/>
                  </a:lnTo>
                  <a:lnTo>
                    <a:pt x="2782" y="16"/>
                  </a:lnTo>
                  <a:lnTo>
                    <a:pt x="2803" y="5"/>
                  </a:lnTo>
                  <a:lnTo>
                    <a:pt x="2811" y="0"/>
                  </a:lnTo>
                  <a:lnTo>
                    <a:pt x="2804" y="10"/>
                  </a:lnTo>
                  <a:lnTo>
                    <a:pt x="2789" y="34"/>
                  </a:lnTo>
                  <a:lnTo>
                    <a:pt x="2766" y="70"/>
                  </a:lnTo>
                  <a:lnTo>
                    <a:pt x="2737" y="114"/>
                  </a:lnTo>
                  <a:lnTo>
                    <a:pt x="2706" y="162"/>
                  </a:lnTo>
                  <a:lnTo>
                    <a:pt x="2675" y="208"/>
                  </a:lnTo>
                  <a:lnTo>
                    <a:pt x="2646" y="251"/>
                  </a:lnTo>
                  <a:lnTo>
                    <a:pt x="2622" y="285"/>
                  </a:lnTo>
                  <a:lnTo>
                    <a:pt x="2611" y="300"/>
                  </a:lnTo>
                  <a:lnTo>
                    <a:pt x="2602" y="316"/>
                  </a:lnTo>
                  <a:lnTo>
                    <a:pt x="2593" y="334"/>
                  </a:lnTo>
                  <a:lnTo>
                    <a:pt x="2586" y="352"/>
                  </a:lnTo>
                  <a:lnTo>
                    <a:pt x="2578" y="371"/>
                  </a:lnTo>
                  <a:lnTo>
                    <a:pt x="2573" y="390"/>
                  </a:lnTo>
                  <a:lnTo>
                    <a:pt x="2566" y="408"/>
                  </a:lnTo>
                  <a:lnTo>
                    <a:pt x="2562" y="426"/>
                  </a:lnTo>
                  <a:lnTo>
                    <a:pt x="2555" y="460"/>
                  </a:lnTo>
                  <a:lnTo>
                    <a:pt x="2550" y="487"/>
                  </a:lnTo>
                  <a:lnTo>
                    <a:pt x="2546" y="505"/>
                  </a:lnTo>
                  <a:lnTo>
                    <a:pt x="2545" y="511"/>
                  </a:lnTo>
                  <a:lnTo>
                    <a:pt x="2568" y="507"/>
                  </a:lnTo>
                  <a:lnTo>
                    <a:pt x="2630" y="496"/>
                  </a:lnTo>
                  <a:lnTo>
                    <a:pt x="2675" y="491"/>
                  </a:lnTo>
                  <a:lnTo>
                    <a:pt x="2726" y="486"/>
                  </a:lnTo>
                  <a:lnTo>
                    <a:pt x="2784" y="481"/>
                  </a:lnTo>
                  <a:lnTo>
                    <a:pt x="2847" y="478"/>
                  </a:lnTo>
                  <a:lnTo>
                    <a:pt x="2881" y="478"/>
                  </a:lnTo>
                  <a:lnTo>
                    <a:pt x="2916" y="478"/>
                  </a:lnTo>
                  <a:lnTo>
                    <a:pt x="2951" y="478"/>
                  </a:lnTo>
                  <a:lnTo>
                    <a:pt x="2988" y="480"/>
                  </a:lnTo>
                  <a:lnTo>
                    <a:pt x="3025" y="482"/>
                  </a:lnTo>
                  <a:lnTo>
                    <a:pt x="3062" y="486"/>
                  </a:lnTo>
                  <a:lnTo>
                    <a:pt x="3101" y="490"/>
                  </a:lnTo>
                  <a:lnTo>
                    <a:pt x="3140" y="495"/>
                  </a:lnTo>
                  <a:lnTo>
                    <a:pt x="3179" y="503"/>
                  </a:lnTo>
                  <a:lnTo>
                    <a:pt x="3218" y="510"/>
                  </a:lnTo>
                  <a:lnTo>
                    <a:pt x="3258" y="520"/>
                  </a:lnTo>
                  <a:lnTo>
                    <a:pt x="3298" y="529"/>
                  </a:lnTo>
                  <a:lnTo>
                    <a:pt x="3337" y="542"/>
                  </a:lnTo>
                  <a:lnTo>
                    <a:pt x="3376" y="555"/>
                  </a:lnTo>
                  <a:lnTo>
                    <a:pt x="3414" y="571"/>
                  </a:lnTo>
                  <a:lnTo>
                    <a:pt x="3454" y="587"/>
                  </a:lnTo>
                  <a:lnTo>
                    <a:pt x="3527" y="624"/>
                  </a:lnTo>
                  <a:lnTo>
                    <a:pt x="3597" y="664"/>
                  </a:lnTo>
                  <a:lnTo>
                    <a:pt x="3662" y="705"/>
                  </a:lnTo>
                  <a:lnTo>
                    <a:pt x="3722" y="750"/>
                  </a:lnTo>
                  <a:lnTo>
                    <a:pt x="3780" y="797"/>
                  </a:lnTo>
                  <a:lnTo>
                    <a:pt x="3832" y="844"/>
                  </a:lnTo>
                  <a:lnTo>
                    <a:pt x="3881" y="894"/>
                  </a:lnTo>
                  <a:lnTo>
                    <a:pt x="3926" y="945"/>
                  </a:lnTo>
                  <a:lnTo>
                    <a:pt x="3968" y="996"/>
                  </a:lnTo>
                  <a:lnTo>
                    <a:pt x="4007" y="1048"/>
                  </a:lnTo>
                  <a:lnTo>
                    <a:pt x="4042" y="1101"/>
                  </a:lnTo>
                  <a:lnTo>
                    <a:pt x="4073" y="1154"/>
                  </a:lnTo>
                  <a:lnTo>
                    <a:pt x="4103" y="1208"/>
                  </a:lnTo>
                  <a:lnTo>
                    <a:pt x="4130" y="1260"/>
                  </a:lnTo>
                  <a:lnTo>
                    <a:pt x="4153" y="1312"/>
                  </a:lnTo>
                  <a:lnTo>
                    <a:pt x="4174" y="1363"/>
                  </a:lnTo>
                  <a:lnTo>
                    <a:pt x="4193" y="1412"/>
                  </a:lnTo>
                  <a:lnTo>
                    <a:pt x="4209" y="1461"/>
                  </a:lnTo>
                  <a:lnTo>
                    <a:pt x="4224" y="1508"/>
                  </a:lnTo>
                  <a:lnTo>
                    <a:pt x="4237" y="1554"/>
                  </a:lnTo>
                  <a:lnTo>
                    <a:pt x="4248" y="1596"/>
                  </a:lnTo>
                  <a:lnTo>
                    <a:pt x="4256" y="1636"/>
                  </a:lnTo>
                  <a:lnTo>
                    <a:pt x="4263" y="1675"/>
                  </a:lnTo>
                  <a:lnTo>
                    <a:pt x="4270" y="1710"/>
                  </a:lnTo>
                  <a:lnTo>
                    <a:pt x="4278" y="1770"/>
                  </a:lnTo>
                  <a:lnTo>
                    <a:pt x="4283" y="1816"/>
                  </a:lnTo>
                  <a:lnTo>
                    <a:pt x="4285" y="1845"/>
                  </a:lnTo>
                  <a:lnTo>
                    <a:pt x="4286" y="1854"/>
                  </a:lnTo>
                  <a:lnTo>
                    <a:pt x="4277" y="1840"/>
                  </a:lnTo>
                  <a:lnTo>
                    <a:pt x="4253" y="1803"/>
                  </a:lnTo>
                  <a:lnTo>
                    <a:pt x="4218" y="1748"/>
                  </a:lnTo>
                  <a:lnTo>
                    <a:pt x="4172" y="1682"/>
                  </a:lnTo>
                  <a:lnTo>
                    <a:pt x="4146" y="1647"/>
                  </a:lnTo>
                  <a:lnTo>
                    <a:pt x="4119" y="1612"/>
                  </a:lnTo>
                  <a:lnTo>
                    <a:pt x="4090" y="1577"/>
                  </a:lnTo>
                  <a:lnTo>
                    <a:pt x="4062" y="1543"/>
                  </a:lnTo>
                  <a:lnTo>
                    <a:pt x="4032" y="1512"/>
                  </a:lnTo>
                  <a:lnTo>
                    <a:pt x="4003" y="1484"/>
                  </a:lnTo>
                  <a:lnTo>
                    <a:pt x="3989" y="1471"/>
                  </a:lnTo>
                  <a:lnTo>
                    <a:pt x="3974" y="1459"/>
                  </a:lnTo>
                  <a:lnTo>
                    <a:pt x="3959" y="1447"/>
                  </a:lnTo>
                  <a:lnTo>
                    <a:pt x="3945" y="1438"/>
                  </a:lnTo>
                  <a:lnTo>
                    <a:pt x="3889" y="1404"/>
                  </a:lnTo>
                  <a:lnTo>
                    <a:pt x="3837" y="1372"/>
                  </a:lnTo>
                  <a:lnTo>
                    <a:pt x="3789" y="1343"/>
                  </a:lnTo>
                  <a:lnTo>
                    <a:pt x="3747" y="1318"/>
                  </a:lnTo>
                  <a:lnTo>
                    <a:pt x="3712" y="1297"/>
                  </a:lnTo>
                  <a:lnTo>
                    <a:pt x="3684" y="1282"/>
                  </a:lnTo>
                  <a:lnTo>
                    <a:pt x="3667" y="1271"/>
                  </a:lnTo>
                  <a:lnTo>
                    <a:pt x="3662" y="1268"/>
                  </a:lnTo>
                  <a:lnTo>
                    <a:pt x="3659" y="1266"/>
                  </a:lnTo>
                  <a:lnTo>
                    <a:pt x="3651" y="1263"/>
                  </a:lnTo>
                  <a:lnTo>
                    <a:pt x="3646" y="1262"/>
                  </a:lnTo>
                  <a:lnTo>
                    <a:pt x="3642" y="1262"/>
                  </a:lnTo>
                  <a:lnTo>
                    <a:pt x="3637" y="1264"/>
                  </a:lnTo>
                  <a:lnTo>
                    <a:pt x="3633" y="1268"/>
                  </a:lnTo>
                  <a:lnTo>
                    <a:pt x="3630" y="1274"/>
                  </a:lnTo>
                  <a:lnTo>
                    <a:pt x="3628" y="1285"/>
                  </a:lnTo>
                  <a:lnTo>
                    <a:pt x="3628" y="1299"/>
                  </a:lnTo>
                  <a:lnTo>
                    <a:pt x="3630" y="1316"/>
                  </a:lnTo>
                  <a:lnTo>
                    <a:pt x="3633" y="1338"/>
                  </a:lnTo>
                  <a:lnTo>
                    <a:pt x="3639" y="1366"/>
                  </a:lnTo>
                  <a:lnTo>
                    <a:pt x="3649" y="1399"/>
                  </a:lnTo>
                  <a:lnTo>
                    <a:pt x="3662" y="1438"/>
                  </a:lnTo>
                  <a:lnTo>
                    <a:pt x="3668" y="1460"/>
                  </a:lnTo>
                  <a:lnTo>
                    <a:pt x="3674" y="1485"/>
                  </a:lnTo>
                  <a:lnTo>
                    <a:pt x="3679" y="1510"/>
                  </a:lnTo>
                  <a:lnTo>
                    <a:pt x="3684" y="1538"/>
                  </a:lnTo>
                  <a:lnTo>
                    <a:pt x="3688" y="1566"/>
                  </a:lnTo>
                  <a:lnTo>
                    <a:pt x="3691" y="1596"/>
                  </a:lnTo>
                  <a:lnTo>
                    <a:pt x="3694" y="1627"/>
                  </a:lnTo>
                  <a:lnTo>
                    <a:pt x="3696" y="1659"/>
                  </a:lnTo>
                  <a:lnTo>
                    <a:pt x="3699" y="1723"/>
                  </a:lnTo>
                  <a:lnTo>
                    <a:pt x="3701" y="1789"/>
                  </a:lnTo>
                  <a:lnTo>
                    <a:pt x="3700" y="1856"/>
                  </a:lnTo>
                  <a:lnTo>
                    <a:pt x="3699" y="1921"/>
                  </a:lnTo>
                  <a:lnTo>
                    <a:pt x="3697" y="1983"/>
                  </a:lnTo>
                  <a:lnTo>
                    <a:pt x="3695" y="2041"/>
                  </a:lnTo>
                  <a:lnTo>
                    <a:pt x="3691" y="2094"/>
                  </a:lnTo>
                  <a:lnTo>
                    <a:pt x="3688" y="2141"/>
                  </a:lnTo>
                  <a:lnTo>
                    <a:pt x="3683" y="2208"/>
                  </a:lnTo>
                  <a:lnTo>
                    <a:pt x="3680" y="2233"/>
                  </a:lnTo>
                  <a:lnTo>
                    <a:pt x="3677" y="2221"/>
                  </a:lnTo>
                  <a:lnTo>
                    <a:pt x="3666" y="2187"/>
                  </a:lnTo>
                  <a:lnTo>
                    <a:pt x="3647" y="2138"/>
                  </a:lnTo>
                  <a:lnTo>
                    <a:pt x="3621" y="2072"/>
                  </a:lnTo>
                  <a:lnTo>
                    <a:pt x="3605" y="2036"/>
                  </a:lnTo>
                  <a:lnTo>
                    <a:pt x="3587" y="1996"/>
                  </a:lnTo>
                  <a:lnTo>
                    <a:pt x="3567" y="1956"/>
                  </a:lnTo>
                  <a:lnTo>
                    <a:pt x="3545" y="1914"/>
                  </a:lnTo>
                  <a:lnTo>
                    <a:pt x="3521" y="1871"/>
                  </a:lnTo>
                  <a:lnTo>
                    <a:pt x="3494" y="1828"/>
                  </a:lnTo>
                  <a:lnTo>
                    <a:pt x="3465" y="1784"/>
                  </a:lnTo>
                  <a:lnTo>
                    <a:pt x="3435" y="1740"/>
                  </a:lnTo>
                  <a:lnTo>
                    <a:pt x="3418" y="1719"/>
                  </a:lnTo>
                  <a:lnTo>
                    <a:pt x="3401" y="1699"/>
                  </a:lnTo>
                  <a:lnTo>
                    <a:pt x="3383" y="1678"/>
                  </a:lnTo>
                  <a:lnTo>
                    <a:pt x="3363" y="1657"/>
                  </a:lnTo>
                  <a:lnTo>
                    <a:pt x="3324" y="1616"/>
                  </a:lnTo>
                  <a:lnTo>
                    <a:pt x="3283" y="1577"/>
                  </a:lnTo>
                  <a:lnTo>
                    <a:pt x="3240" y="1540"/>
                  </a:lnTo>
                  <a:lnTo>
                    <a:pt x="3198" y="1504"/>
                  </a:lnTo>
                  <a:lnTo>
                    <a:pt x="3157" y="1470"/>
                  </a:lnTo>
                  <a:lnTo>
                    <a:pt x="3115" y="1438"/>
                  </a:lnTo>
                  <a:lnTo>
                    <a:pt x="3041" y="1384"/>
                  </a:lnTo>
                  <a:lnTo>
                    <a:pt x="2979" y="1342"/>
                  </a:lnTo>
                  <a:lnTo>
                    <a:pt x="2939" y="1316"/>
                  </a:lnTo>
                  <a:lnTo>
                    <a:pt x="2924" y="1306"/>
                  </a:lnTo>
                  <a:lnTo>
                    <a:pt x="2935" y="1321"/>
                  </a:lnTo>
                  <a:lnTo>
                    <a:pt x="2961" y="1364"/>
                  </a:lnTo>
                  <a:lnTo>
                    <a:pt x="2979" y="1393"/>
                  </a:lnTo>
                  <a:lnTo>
                    <a:pt x="2999" y="1428"/>
                  </a:lnTo>
                  <a:lnTo>
                    <a:pt x="3021" y="1469"/>
                  </a:lnTo>
                  <a:lnTo>
                    <a:pt x="3042" y="1511"/>
                  </a:lnTo>
                  <a:lnTo>
                    <a:pt x="3063" y="1559"/>
                  </a:lnTo>
                  <a:lnTo>
                    <a:pt x="3082" y="1608"/>
                  </a:lnTo>
                  <a:lnTo>
                    <a:pt x="3092" y="1633"/>
                  </a:lnTo>
                  <a:lnTo>
                    <a:pt x="3100" y="1660"/>
                  </a:lnTo>
                  <a:lnTo>
                    <a:pt x="3108" y="1686"/>
                  </a:lnTo>
                  <a:lnTo>
                    <a:pt x="3115" y="1713"/>
                  </a:lnTo>
                  <a:lnTo>
                    <a:pt x="3122" y="1740"/>
                  </a:lnTo>
                  <a:lnTo>
                    <a:pt x="3127" y="1767"/>
                  </a:lnTo>
                  <a:lnTo>
                    <a:pt x="3131" y="1795"/>
                  </a:lnTo>
                  <a:lnTo>
                    <a:pt x="3134" y="1822"/>
                  </a:lnTo>
                  <a:lnTo>
                    <a:pt x="3135" y="1849"/>
                  </a:lnTo>
                  <a:lnTo>
                    <a:pt x="3135" y="1876"/>
                  </a:lnTo>
                  <a:lnTo>
                    <a:pt x="3134" y="1903"/>
                  </a:lnTo>
                  <a:lnTo>
                    <a:pt x="3132" y="1930"/>
                  </a:lnTo>
                  <a:lnTo>
                    <a:pt x="3128" y="1957"/>
                  </a:lnTo>
                  <a:lnTo>
                    <a:pt x="3124" y="1984"/>
                  </a:lnTo>
                  <a:lnTo>
                    <a:pt x="3118" y="2010"/>
                  </a:lnTo>
                  <a:lnTo>
                    <a:pt x="3112" y="2037"/>
                  </a:lnTo>
                  <a:lnTo>
                    <a:pt x="3098" y="2090"/>
                  </a:lnTo>
                  <a:lnTo>
                    <a:pt x="3083" y="2142"/>
                  </a:lnTo>
                  <a:lnTo>
                    <a:pt x="3066" y="2192"/>
                  </a:lnTo>
                  <a:lnTo>
                    <a:pt x="3049" y="2241"/>
                  </a:lnTo>
                  <a:lnTo>
                    <a:pt x="3031" y="2286"/>
                  </a:lnTo>
                  <a:lnTo>
                    <a:pt x="3013" y="2330"/>
                  </a:lnTo>
                  <a:lnTo>
                    <a:pt x="2979" y="2406"/>
                  </a:lnTo>
                  <a:lnTo>
                    <a:pt x="2951" y="2465"/>
                  </a:lnTo>
                  <a:lnTo>
                    <a:pt x="2932" y="2503"/>
                  </a:lnTo>
                  <a:lnTo>
                    <a:pt x="2924" y="2517"/>
                  </a:lnTo>
                  <a:lnTo>
                    <a:pt x="2918" y="2500"/>
                  </a:lnTo>
                  <a:lnTo>
                    <a:pt x="2902" y="2452"/>
                  </a:lnTo>
                  <a:lnTo>
                    <a:pt x="2879" y="2382"/>
                  </a:lnTo>
                  <a:lnTo>
                    <a:pt x="2851" y="2297"/>
                  </a:lnTo>
                  <a:lnTo>
                    <a:pt x="2819" y="2203"/>
                  </a:lnTo>
                  <a:lnTo>
                    <a:pt x="2788" y="2110"/>
                  </a:lnTo>
                  <a:lnTo>
                    <a:pt x="2760" y="2022"/>
                  </a:lnTo>
                  <a:lnTo>
                    <a:pt x="2735" y="1949"/>
                  </a:lnTo>
                  <a:lnTo>
                    <a:pt x="2729" y="1933"/>
                  </a:lnTo>
                  <a:lnTo>
                    <a:pt x="2723" y="1916"/>
                  </a:lnTo>
                  <a:lnTo>
                    <a:pt x="2714" y="1899"/>
                  </a:lnTo>
                  <a:lnTo>
                    <a:pt x="2706" y="1881"/>
                  </a:lnTo>
                  <a:lnTo>
                    <a:pt x="2685" y="1843"/>
                  </a:lnTo>
                  <a:lnTo>
                    <a:pt x="2663" y="1806"/>
                  </a:lnTo>
                  <a:lnTo>
                    <a:pt x="2640" y="1768"/>
                  </a:lnTo>
                  <a:lnTo>
                    <a:pt x="2614" y="1731"/>
                  </a:lnTo>
                  <a:lnTo>
                    <a:pt x="2588" y="1694"/>
                  </a:lnTo>
                  <a:lnTo>
                    <a:pt x="2562" y="1659"/>
                  </a:lnTo>
                  <a:lnTo>
                    <a:pt x="2513" y="1594"/>
                  </a:lnTo>
                  <a:lnTo>
                    <a:pt x="2472" y="1542"/>
                  </a:lnTo>
                  <a:lnTo>
                    <a:pt x="2443" y="1508"/>
                  </a:lnTo>
                  <a:lnTo>
                    <a:pt x="2433" y="1495"/>
                  </a:lnTo>
                  <a:lnTo>
                    <a:pt x="2441" y="1512"/>
                  </a:lnTo>
                  <a:lnTo>
                    <a:pt x="2465" y="1558"/>
                  </a:lnTo>
                  <a:lnTo>
                    <a:pt x="2479" y="1591"/>
                  </a:lnTo>
                  <a:lnTo>
                    <a:pt x="2496" y="1629"/>
                  </a:lnTo>
                  <a:lnTo>
                    <a:pt x="2513" y="1671"/>
                  </a:lnTo>
                  <a:lnTo>
                    <a:pt x="2531" y="1717"/>
                  </a:lnTo>
                  <a:lnTo>
                    <a:pt x="2548" y="1767"/>
                  </a:lnTo>
                  <a:lnTo>
                    <a:pt x="2565" y="1818"/>
                  </a:lnTo>
                  <a:lnTo>
                    <a:pt x="2573" y="1845"/>
                  </a:lnTo>
                  <a:lnTo>
                    <a:pt x="2579" y="1872"/>
                  </a:lnTo>
                  <a:lnTo>
                    <a:pt x="2586" y="1899"/>
                  </a:lnTo>
                  <a:lnTo>
                    <a:pt x="2592" y="1926"/>
                  </a:lnTo>
                  <a:lnTo>
                    <a:pt x="2596" y="1953"/>
                  </a:lnTo>
                  <a:lnTo>
                    <a:pt x="2600" y="1980"/>
                  </a:lnTo>
                  <a:lnTo>
                    <a:pt x="2604" y="2008"/>
                  </a:lnTo>
                  <a:lnTo>
                    <a:pt x="2606" y="2035"/>
                  </a:lnTo>
                  <a:lnTo>
                    <a:pt x="2607" y="2061"/>
                  </a:lnTo>
                  <a:lnTo>
                    <a:pt x="2607" y="2088"/>
                  </a:lnTo>
                  <a:lnTo>
                    <a:pt x="2606" y="2113"/>
                  </a:lnTo>
                  <a:lnTo>
                    <a:pt x="2603" y="2139"/>
                  </a:lnTo>
                  <a:lnTo>
                    <a:pt x="2594" y="2188"/>
                  </a:lnTo>
                  <a:lnTo>
                    <a:pt x="2585" y="2238"/>
                  </a:lnTo>
                  <a:lnTo>
                    <a:pt x="2573" y="2289"/>
                  </a:lnTo>
                  <a:lnTo>
                    <a:pt x="2560" y="2338"/>
                  </a:lnTo>
                  <a:lnTo>
                    <a:pt x="2546" y="2387"/>
                  </a:lnTo>
                  <a:lnTo>
                    <a:pt x="2531" y="2434"/>
                  </a:lnTo>
                  <a:lnTo>
                    <a:pt x="2518" y="2479"/>
                  </a:lnTo>
                  <a:lnTo>
                    <a:pt x="2503" y="2521"/>
                  </a:lnTo>
                  <a:lnTo>
                    <a:pt x="2476" y="2596"/>
                  </a:lnTo>
                  <a:lnTo>
                    <a:pt x="2454" y="2655"/>
                  </a:lnTo>
                  <a:lnTo>
                    <a:pt x="2438" y="2692"/>
                  </a:lnTo>
                  <a:lnTo>
                    <a:pt x="2433" y="2706"/>
                  </a:lnTo>
                  <a:lnTo>
                    <a:pt x="2425" y="2682"/>
                  </a:lnTo>
                  <a:lnTo>
                    <a:pt x="2407" y="2621"/>
                  </a:lnTo>
                  <a:lnTo>
                    <a:pt x="2381" y="2529"/>
                  </a:lnTo>
                  <a:lnTo>
                    <a:pt x="2347" y="2420"/>
                  </a:lnTo>
                  <a:lnTo>
                    <a:pt x="2311" y="2302"/>
                  </a:lnTo>
                  <a:lnTo>
                    <a:pt x="2273" y="2187"/>
                  </a:lnTo>
                  <a:lnTo>
                    <a:pt x="2254" y="2133"/>
                  </a:lnTo>
                  <a:lnTo>
                    <a:pt x="2236" y="2084"/>
                  </a:lnTo>
                  <a:lnTo>
                    <a:pt x="2221" y="2042"/>
                  </a:lnTo>
                  <a:lnTo>
                    <a:pt x="2206" y="2006"/>
                  </a:lnTo>
                  <a:lnTo>
                    <a:pt x="2190" y="1973"/>
                  </a:lnTo>
                  <a:lnTo>
                    <a:pt x="2170" y="1939"/>
                  </a:lnTo>
                  <a:lnTo>
                    <a:pt x="2147" y="1904"/>
                  </a:lnTo>
                  <a:lnTo>
                    <a:pt x="2123" y="1869"/>
                  </a:lnTo>
                  <a:lnTo>
                    <a:pt x="2097" y="1834"/>
                  </a:lnTo>
                  <a:lnTo>
                    <a:pt x="2071" y="1799"/>
                  </a:lnTo>
                  <a:lnTo>
                    <a:pt x="2043" y="1766"/>
                  </a:lnTo>
                  <a:lnTo>
                    <a:pt x="2017" y="1734"/>
                  </a:lnTo>
                  <a:lnTo>
                    <a:pt x="1966" y="1677"/>
                  </a:lnTo>
                  <a:lnTo>
                    <a:pt x="1923" y="1631"/>
                  </a:lnTo>
                  <a:lnTo>
                    <a:pt x="1895" y="1600"/>
                  </a:lnTo>
                  <a:lnTo>
                    <a:pt x="1884" y="1590"/>
                  </a:lnTo>
                  <a:close/>
                </a:path>
              </a:pathLst>
            </a:custGeom>
            <a:solidFill>
              <a:srgbClr val="531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799" name="Freeform 23"/>
            <p:cNvSpPr>
              <a:spLocks/>
            </p:cNvSpPr>
            <p:nvPr/>
          </p:nvSpPr>
          <p:spPr bwMode="auto">
            <a:xfrm>
              <a:off x="4480" y="3560"/>
              <a:ext cx="65" cy="59"/>
            </a:xfrm>
            <a:custGeom>
              <a:avLst/>
              <a:gdLst>
                <a:gd name="T0" fmla="*/ 558 w 967"/>
                <a:gd name="T1" fmla="*/ 118 h 880"/>
                <a:gd name="T2" fmla="*/ 495 w 967"/>
                <a:gd name="T3" fmla="*/ 78 h 880"/>
                <a:gd name="T4" fmla="*/ 431 w 967"/>
                <a:gd name="T5" fmla="*/ 45 h 880"/>
                <a:gd name="T6" fmla="*/ 377 w 967"/>
                <a:gd name="T7" fmla="*/ 22 h 880"/>
                <a:gd name="T8" fmla="*/ 338 w 967"/>
                <a:gd name="T9" fmla="*/ 11 h 880"/>
                <a:gd name="T10" fmla="*/ 298 w 967"/>
                <a:gd name="T11" fmla="*/ 3 h 880"/>
                <a:gd name="T12" fmla="*/ 256 w 967"/>
                <a:gd name="T13" fmla="*/ 0 h 880"/>
                <a:gd name="T14" fmla="*/ 215 w 967"/>
                <a:gd name="T15" fmla="*/ 3 h 880"/>
                <a:gd name="T16" fmla="*/ 174 w 967"/>
                <a:gd name="T17" fmla="*/ 13 h 880"/>
                <a:gd name="T18" fmla="*/ 135 w 967"/>
                <a:gd name="T19" fmla="*/ 30 h 880"/>
                <a:gd name="T20" fmla="*/ 97 w 967"/>
                <a:gd name="T21" fmla="*/ 55 h 880"/>
                <a:gd name="T22" fmla="*/ 62 w 967"/>
                <a:gd name="T23" fmla="*/ 90 h 880"/>
                <a:gd name="T24" fmla="*/ 35 w 967"/>
                <a:gd name="T25" fmla="*/ 131 h 880"/>
                <a:gd name="T26" fmla="*/ 16 w 967"/>
                <a:gd name="T27" fmla="*/ 175 h 880"/>
                <a:gd name="T28" fmla="*/ 5 w 967"/>
                <a:gd name="T29" fmla="*/ 223 h 880"/>
                <a:gd name="T30" fmla="*/ 0 w 967"/>
                <a:gd name="T31" fmla="*/ 274 h 880"/>
                <a:gd name="T32" fmla="*/ 3 w 967"/>
                <a:gd name="T33" fmla="*/ 327 h 880"/>
                <a:gd name="T34" fmla="*/ 12 w 967"/>
                <a:gd name="T35" fmla="*/ 380 h 880"/>
                <a:gd name="T36" fmla="*/ 28 w 967"/>
                <a:gd name="T37" fmla="*/ 434 h 880"/>
                <a:gd name="T38" fmla="*/ 50 w 967"/>
                <a:gd name="T39" fmla="*/ 488 h 880"/>
                <a:gd name="T40" fmla="*/ 79 w 967"/>
                <a:gd name="T41" fmla="*/ 542 h 880"/>
                <a:gd name="T42" fmla="*/ 112 w 967"/>
                <a:gd name="T43" fmla="*/ 594 h 880"/>
                <a:gd name="T44" fmla="*/ 151 w 967"/>
                <a:gd name="T45" fmla="*/ 641 h 880"/>
                <a:gd name="T46" fmla="*/ 195 w 967"/>
                <a:gd name="T47" fmla="*/ 687 h 880"/>
                <a:gd name="T48" fmla="*/ 242 w 967"/>
                <a:gd name="T49" fmla="*/ 728 h 880"/>
                <a:gd name="T50" fmla="*/ 295 w 967"/>
                <a:gd name="T51" fmla="*/ 766 h 880"/>
                <a:gd name="T52" fmla="*/ 352 w 967"/>
                <a:gd name="T53" fmla="*/ 796 h 880"/>
                <a:gd name="T54" fmla="*/ 411 w 967"/>
                <a:gd name="T55" fmla="*/ 821 h 880"/>
                <a:gd name="T56" fmla="*/ 471 w 967"/>
                <a:gd name="T57" fmla="*/ 841 h 880"/>
                <a:gd name="T58" fmla="*/ 527 w 967"/>
                <a:gd name="T59" fmla="*/ 856 h 880"/>
                <a:gd name="T60" fmla="*/ 582 w 967"/>
                <a:gd name="T61" fmla="*/ 867 h 880"/>
                <a:gd name="T62" fmla="*/ 635 w 967"/>
                <a:gd name="T63" fmla="*/ 875 h 880"/>
                <a:gd name="T64" fmla="*/ 685 w 967"/>
                <a:gd name="T65" fmla="*/ 879 h 880"/>
                <a:gd name="T66" fmla="*/ 754 w 967"/>
                <a:gd name="T67" fmla="*/ 880 h 880"/>
                <a:gd name="T68" fmla="*/ 834 w 967"/>
                <a:gd name="T69" fmla="*/ 875 h 880"/>
                <a:gd name="T70" fmla="*/ 896 w 967"/>
                <a:gd name="T71" fmla="*/ 865 h 880"/>
                <a:gd name="T72" fmla="*/ 956 w 967"/>
                <a:gd name="T73" fmla="*/ 852 h 880"/>
                <a:gd name="T74" fmla="*/ 955 w 967"/>
                <a:gd name="T75" fmla="*/ 822 h 880"/>
                <a:gd name="T76" fmla="*/ 867 w 967"/>
                <a:gd name="T77" fmla="*/ 655 h 880"/>
                <a:gd name="T78" fmla="*/ 738 w 967"/>
                <a:gd name="T79" fmla="*/ 414 h 880"/>
                <a:gd name="T80" fmla="*/ 643 w 967"/>
                <a:gd name="T81" fmla="*/ 244 h 880"/>
                <a:gd name="T82" fmla="*/ 591 w 967"/>
                <a:gd name="T83" fmla="*/ 158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7" h="880">
                  <a:moveTo>
                    <a:pt x="570" y="129"/>
                  </a:moveTo>
                  <a:lnTo>
                    <a:pt x="558" y="118"/>
                  </a:lnTo>
                  <a:lnTo>
                    <a:pt x="520" y="94"/>
                  </a:lnTo>
                  <a:lnTo>
                    <a:pt x="495" y="78"/>
                  </a:lnTo>
                  <a:lnTo>
                    <a:pt x="465" y="61"/>
                  </a:lnTo>
                  <a:lnTo>
                    <a:pt x="431" y="45"/>
                  </a:lnTo>
                  <a:lnTo>
                    <a:pt x="395" y="29"/>
                  </a:lnTo>
                  <a:lnTo>
                    <a:pt x="377" y="22"/>
                  </a:lnTo>
                  <a:lnTo>
                    <a:pt x="357" y="16"/>
                  </a:lnTo>
                  <a:lnTo>
                    <a:pt x="338" y="11"/>
                  </a:lnTo>
                  <a:lnTo>
                    <a:pt x="318" y="6"/>
                  </a:lnTo>
                  <a:lnTo>
                    <a:pt x="298" y="3"/>
                  </a:lnTo>
                  <a:lnTo>
                    <a:pt x="276" y="1"/>
                  </a:lnTo>
                  <a:lnTo>
                    <a:pt x="256" y="0"/>
                  </a:lnTo>
                  <a:lnTo>
                    <a:pt x="236" y="1"/>
                  </a:lnTo>
                  <a:lnTo>
                    <a:pt x="215" y="3"/>
                  </a:lnTo>
                  <a:lnTo>
                    <a:pt x="195" y="6"/>
                  </a:lnTo>
                  <a:lnTo>
                    <a:pt x="174" y="13"/>
                  </a:lnTo>
                  <a:lnTo>
                    <a:pt x="154" y="20"/>
                  </a:lnTo>
                  <a:lnTo>
                    <a:pt x="135" y="30"/>
                  </a:lnTo>
                  <a:lnTo>
                    <a:pt x="116" y="41"/>
                  </a:lnTo>
                  <a:lnTo>
                    <a:pt x="97" y="55"/>
                  </a:lnTo>
                  <a:lnTo>
                    <a:pt x="79" y="71"/>
                  </a:lnTo>
                  <a:lnTo>
                    <a:pt x="62" y="90"/>
                  </a:lnTo>
                  <a:lnTo>
                    <a:pt x="48" y="109"/>
                  </a:lnTo>
                  <a:lnTo>
                    <a:pt x="35" y="131"/>
                  </a:lnTo>
                  <a:lnTo>
                    <a:pt x="25" y="152"/>
                  </a:lnTo>
                  <a:lnTo>
                    <a:pt x="16" y="175"/>
                  </a:lnTo>
                  <a:lnTo>
                    <a:pt x="9" y="199"/>
                  </a:lnTo>
                  <a:lnTo>
                    <a:pt x="5" y="223"/>
                  </a:lnTo>
                  <a:lnTo>
                    <a:pt x="2" y="249"/>
                  </a:lnTo>
                  <a:lnTo>
                    <a:pt x="0" y="274"/>
                  </a:lnTo>
                  <a:lnTo>
                    <a:pt x="0" y="301"/>
                  </a:lnTo>
                  <a:lnTo>
                    <a:pt x="3" y="327"/>
                  </a:lnTo>
                  <a:lnTo>
                    <a:pt x="7" y="354"/>
                  </a:lnTo>
                  <a:lnTo>
                    <a:pt x="12" y="380"/>
                  </a:lnTo>
                  <a:lnTo>
                    <a:pt x="20" y="408"/>
                  </a:lnTo>
                  <a:lnTo>
                    <a:pt x="28" y="434"/>
                  </a:lnTo>
                  <a:lnTo>
                    <a:pt x="39" y="462"/>
                  </a:lnTo>
                  <a:lnTo>
                    <a:pt x="50" y="488"/>
                  </a:lnTo>
                  <a:lnTo>
                    <a:pt x="64" y="516"/>
                  </a:lnTo>
                  <a:lnTo>
                    <a:pt x="79" y="542"/>
                  </a:lnTo>
                  <a:lnTo>
                    <a:pt x="95" y="568"/>
                  </a:lnTo>
                  <a:lnTo>
                    <a:pt x="112" y="594"/>
                  </a:lnTo>
                  <a:lnTo>
                    <a:pt x="131" y="618"/>
                  </a:lnTo>
                  <a:lnTo>
                    <a:pt x="151" y="641"/>
                  </a:lnTo>
                  <a:lnTo>
                    <a:pt x="172" y="665"/>
                  </a:lnTo>
                  <a:lnTo>
                    <a:pt x="195" y="687"/>
                  </a:lnTo>
                  <a:lnTo>
                    <a:pt x="218" y="708"/>
                  </a:lnTo>
                  <a:lnTo>
                    <a:pt x="242" y="728"/>
                  </a:lnTo>
                  <a:lnTo>
                    <a:pt x="269" y="747"/>
                  </a:lnTo>
                  <a:lnTo>
                    <a:pt x="295" y="766"/>
                  </a:lnTo>
                  <a:lnTo>
                    <a:pt x="323" y="781"/>
                  </a:lnTo>
                  <a:lnTo>
                    <a:pt x="352" y="796"/>
                  </a:lnTo>
                  <a:lnTo>
                    <a:pt x="381" y="809"/>
                  </a:lnTo>
                  <a:lnTo>
                    <a:pt x="411" y="821"/>
                  </a:lnTo>
                  <a:lnTo>
                    <a:pt x="441" y="831"/>
                  </a:lnTo>
                  <a:lnTo>
                    <a:pt x="471" y="841"/>
                  </a:lnTo>
                  <a:lnTo>
                    <a:pt x="499" y="849"/>
                  </a:lnTo>
                  <a:lnTo>
                    <a:pt x="527" y="856"/>
                  </a:lnTo>
                  <a:lnTo>
                    <a:pt x="555" y="862"/>
                  </a:lnTo>
                  <a:lnTo>
                    <a:pt x="582" y="867"/>
                  </a:lnTo>
                  <a:lnTo>
                    <a:pt x="609" y="872"/>
                  </a:lnTo>
                  <a:lnTo>
                    <a:pt x="635" y="875"/>
                  </a:lnTo>
                  <a:lnTo>
                    <a:pt x="659" y="877"/>
                  </a:lnTo>
                  <a:lnTo>
                    <a:pt x="685" y="879"/>
                  </a:lnTo>
                  <a:lnTo>
                    <a:pt x="708" y="879"/>
                  </a:lnTo>
                  <a:lnTo>
                    <a:pt x="754" y="880"/>
                  </a:lnTo>
                  <a:lnTo>
                    <a:pt x="795" y="878"/>
                  </a:lnTo>
                  <a:lnTo>
                    <a:pt x="834" y="875"/>
                  </a:lnTo>
                  <a:lnTo>
                    <a:pt x="867" y="871"/>
                  </a:lnTo>
                  <a:lnTo>
                    <a:pt x="896" y="865"/>
                  </a:lnTo>
                  <a:lnTo>
                    <a:pt x="922" y="860"/>
                  </a:lnTo>
                  <a:lnTo>
                    <a:pt x="956" y="852"/>
                  </a:lnTo>
                  <a:lnTo>
                    <a:pt x="967" y="847"/>
                  </a:lnTo>
                  <a:lnTo>
                    <a:pt x="955" y="822"/>
                  </a:lnTo>
                  <a:lnTo>
                    <a:pt x="918" y="754"/>
                  </a:lnTo>
                  <a:lnTo>
                    <a:pt x="867" y="655"/>
                  </a:lnTo>
                  <a:lnTo>
                    <a:pt x="805" y="537"/>
                  </a:lnTo>
                  <a:lnTo>
                    <a:pt x="738" y="414"/>
                  </a:lnTo>
                  <a:lnTo>
                    <a:pt x="672" y="296"/>
                  </a:lnTo>
                  <a:lnTo>
                    <a:pt x="643" y="244"/>
                  </a:lnTo>
                  <a:lnTo>
                    <a:pt x="615" y="198"/>
                  </a:lnTo>
                  <a:lnTo>
                    <a:pt x="591" y="158"/>
                  </a:lnTo>
                  <a:lnTo>
                    <a:pt x="570" y="129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0" name="Freeform 24"/>
            <p:cNvSpPr>
              <a:spLocks/>
            </p:cNvSpPr>
            <p:nvPr/>
          </p:nvSpPr>
          <p:spPr bwMode="auto">
            <a:xfrm>
              <a:off x="4590" y="3544"/>
              <a:ext cx="16" cy="25"/>
            </a:xfrm>
            <a:custGeom>
              <a:avLst/>
              <a:gdLst>
                <a:gd name="T0" fmla="*/ 132 w 241"/>
                <a:gd name="T1" fmla="*/ 373 h 374"/>
                <a:gd name="T2" fmla="*/ 156 w 241"/>
                <a:gd name="T3" fmla="*/ 366 h 374"/>
                <a:gd name="T4" fmla="*/ 178 w 241"/>
                <a:gd name="T5" fmla="*/ 352 h 374"/>
                <a:gd name="T6" fmla="*/ 197 w 241"/>
                <a:gd name="T7" fmla="*/ 332 h 374"/>
                <a:gd name="T8" fmla="*/ 213 w 241"/>
                <a:gd name="T9" fmla="*/ 306 h 374"/>
                <a:gd name="T10" fmla="*/ 226 w 241"/>
                <a:gd name="T11" fmla="*/ 277 h 374"/>
                <a:gd name="T12" fmla="*/ 235 w 241"/>
                <a:gd name="T13" fmla="*/ 243 h 374"/>
                <a:gd name="T14" fmla="*/ 240 w 241"/>
                <a:gd name="T15" fmla="*/ 207 h 374"/>
                <a:gd name="T16" fmla="*/ 240 w 241"/>
                <a:gd name="T17" fmla="*/ 168 h 374"/>
                <a:gd name="T18" fmla="*/ 235 w 241"/>
                <a:gd name="T19" fmla="*/ 131 h 374"/>
                <a:gd name="T20" fmla="*/ 226 w 241"/>
                <a:gd name="T21" fmla="*/ 98 h 374"/>
                <a:gd name="T22" fmla="*/ 213 w 241"/>
                <a:gd name="T23" fmla="*/ 69 h 374"/>
                <a:gd name="T24" fmla="*/ 197 w 241"/>
                <a:gd name="T25" fmla="*/ 43 h 374"/>
                <a:gd name="T26" fmla="*/ 178 w 241"/>
                <a:gd name="T27" fmla="*/ 23 h 374"/>
                <a:gd name="T28" fmla="*/ 156 w 241"/>
                <a:gd name="T29" fmla="*/ 8 h 374"/>
                <a:gd name="T30" fmla="*/ 132 w 241"/>
                <a:gd name="T31" fmla="*/ 1 h 374"/>
                <a:gd name="T32" fmla="*/ 108 w 241"/>
                <a:gd name="T33" fmla="*/ 1 h 374"/>
                <a:gd name="T34" fmla="*/ 85 w 241"/>
                <a:gd name="T35" fmla="*/ 8 h 374"/>
                <a:gd name="T36" fmla="*/ 63 w 241"/>
                <a:gd name="T37" fmla="*/ 23 h 374"/>
                <a:gd name="T38" fmla="*/ 44 w 241"/>
                <a:gd name="T39" fmla="*/ 43 h 374"/>
                <a:gd name="T40" fmla="*/ 27 w 241"/>
                <a:gd name="T41" fmla="*/ 69 h 374"/>
                <a:gd name="T42" fmla="*/ 15 w 241"/>
                <a:gd name="T43" fmla="*/ 98 h 374"/>
                <a:gd name="T44" fmla="*/ 5 w 241"/>
                <a:gd name="T45" fmla="*/ 131 h 374"/>
                <a:gd name="T46" fmla="*/ 1 w 241"/>
                <a:gd name="T47" fmla="*/ 168 h 374"/>
                <a:gd name="T48" fmla="*/ 1 w 241"/>
                <a:gd name="T49" fmla="*/ 207 h 374"/>
                <a:gd name="T50" fmla="*/ 5 w 241"/>
                <a:gd name="T51" fmla="*/ 243 h 374"/>
                <a:gd name="T52" fmla="*/ 15 w 241"/>
                <a:gd name="T53" fmla="*/ 277 h 374"/>
                <a:gd name="T54" fmla="*/ 27 w 241"/>
                <a:gd name="T55" fmla="*/ 306 h 374"/>
                <a:gd name="T56" fmla="*/ 44 w 241"/>
                <a:gd name="T57" fmla="*/ 332 h 374"/>
                <a:gd name="T58" fmla="*/ 63 w 241"/>
                <a:gd name="T59" fmla="*/ 352 h 374"/>
                <a:gd name="T60" fmla="*/ 85 w 241"/>
                <a:gd name="T61" fmla="*/ 366 h 374"/>
                <a:gd name="T62" fmla="*/ 108 w 241"/>
                <a:gd name="T63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374">
                  <a:moveTo>
                    <a:pt x="121" y="374"/>
                  </a:moveTo>
                  <a:lnTo>
                    <a:pt x="132" y="373"/>
                  </a:lnTo>
                  <a:lnTo>
                    <a:pt x="145" y="371"/>
                  </a:lnTo>
                  <a:lnTo>
                    <a:pt x="156" y="366"/>
                  </a:lnTo>
                  <a:lnTo>
                    <a:pt x="167" y="360"/>
                  </a:lnTo>
                  <a:lnTo>
                    <a:pt x="178" y="352"/>
                  </a:lnTo>
                  <a:lnTo>
                    <a:pt x="188" y="343"/>
                  </a:lnTo>
                  <a:lnTo>
                    <a:pt x="197" y="332"/>
                  </a:lnTo>
                  <a:lnTo>
                    <a:pt x="206" y="320"/>
                  </a:lnTo>
                  <a:lnTo>
                    <a:pt x="213" y="306"/>
                  </a:lnTo>
                  <a:lnTo>
                    <a:pt x="220" y="292"/>
                  </a:lnTo>
                  <a:lnTo>
                    <a:pt x="226" y="277"/>
                  </a:lnTo>
                  <a:lnTo>
                    <a:pt x="231" y="260"/>
                  </a:lnTo>
                  <a:lnTo>
                    <a:pt x="235" y="243"/>
                  </a:lnTo>
                  <a:lnTo>
                    <a:pt x="238" y="225"/>
                  </a:lnTo>
                  <a:lnTo>
                    <a:pt x="240" y="207"/>
                  </a:lnTo>
                  <a:lnTo>
                    <a:pt x="241" y="188"/>
                  </a:lnTo>
                  <a:lnTo>
                    <a:pt x="240" y="168"/>
                  </a:lnTo>
                  <a:lnTo>
                    <a:pt x="238" y="149"/>
                  </a:lnTo>
                  <a:lnTo>
                    <a:pt x="235" y="131"/>
                  </a:lnTo>
                  <a:lnTo>
                    <a:pt x="231" y="114"/>
                  </a:lnTo>
                  <a:lnTo>
                    <a:pt x="226" y="98"/>
                  </a:lnTo>
                  <a:lnTo>
                    <a:pt x="220" y="82"/>
                  </a:lnTo>
                  <a:lnTo>
                    <a:pt x="213" y="69"/>
                  </a:lnTo>
                  <a:lnTo>
                    <a:pt x="206" y="55"/>
                  </a:lnTo>
                  <a:lnTo>
                    <a:pt x="197" y="43"/>
                  </a:lnTo>
                  <a:lnTo>
                    <a:pt x="188" y="33"/>
                  </a:lnTo>
                  <a:lnTo>
                    <a:pt x="178" y="23"/>
                  </a:lnTo>
                  <a:lnTo>
                    <a:pt x="167" y="15"/>
                  </a:lnTo>
                  <a:lnTo>
                    <a:pt x="156" y="8"/>
                  </a:lnTo>
                  <a:lnTo>
                    <a:pt x="145" y="4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5" y="8"/>
                  </a:lnTo>
                  <a:lnTo>
                    <a:pt x="74" y="15"/>
                  </a:lnTo>
                  <a:lnTo>
                    <a:pt x="63" y="23"/>
                  </a:lnTo>
                  <a:lnTo>
                    <a:pt x="53" y="33"/>
                  </a:lnTo>
                  <a:lnTo>
                    <a:pt x="44" y="43"/>
                  </a:lnTo>
                  <a:lnTo>
                    <a:pt x="36" y="55"/>
                  </a:lnTo>
                  <a:lnTo>
                    <a:pt x="27" y="69"/>
                  </a:lnTo>
                  <a:lnTo>
                    <a:pt x="21" y="82"/>
                  </a:lnTo>
                  <a:lnTo>
                    <a:pt x="15" y="98"/>
                  </a:lnTo>
                  <a:lnTo>
                    <a:pt x="9" y="114"/>
                  </a:lnTo>
                  <a:lnTo>
                    <a:pt x="5" y="131"/>
                  </a:lnTo>
                  <a:lnTo>
                    <a:pt x="3" y="149"/>
                  </a:lnTo>
                  <a:lnTo>
                    <a:pt x="1" y="168"/>
                  </a:lnTo>
                  <a:lnTo>
                    <a:pt x="0" y="188"/>
                  </a:lnTo>
                  <a:lnTo>
                    <a:pt x="1" y="207"/>
                  </a:lnTo>
                  <a:lnTo>
                    <a:pt x="3" y="225"/>
                  </a:lnTo>
                  <a:lnTo>
                    <a:pt x="5" y="243"/>
                  </a:lnTo>
                  <a:lnTo>
                    <a:pt x="9" y="260"/>
                  </a:lnTo>
                  <a:lnTo>
                    <a:pt x="15" y="277"/>
                  </a:lnTo>
                  <a:lnTo>
                    <a:pt x="21" y="292"/>
                  </a:lnTo>
                  <a:lnTo>
                    <a:pt x="27" y="306"/>
                  </a:lnTo>
                  <a:lnTo>
                    <a:pt x="36" y="320"/>
                  </a:lnTo>
                  <a:lnTo>
                    <a:pt x="44" y="332"/>
                  </a:lnTo>
                  <a:lnTo>
                    <a:pt x="53" y="343"/>
                  </a:lnTo>
                  <a:lnTo>
                    <a:pt x="63" y="352"/>
                  </a:lnTo>
                  <a:lnTo>
                    <a:pt x="74" y="360"/>
                  </a:lnTo>
                  <a:lnTo>
                    <a:pt x="85" y="366"/>
                  </a:lnTo>
                  <a:lnTo>
                    <a:pt x="96" y="371"/>
                  </a:lnTo>
                  <a:lnTo>
                    <a:pt x="108" y="373"/>
                  </a:lnTo>
                  <a:lnTo>
                    <a:pt x="121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1" name="Freeform 25"/>
            <p:cNvSpPr>
              <a:spLocks/>
            </p:cNvSpPr>
            <p:nvPr/>
          </p:nvSpPr>
          <p:spPr bwMode="auto">
            <a:xfrm>
              <a:off x="4702" y="3518"/>
              <a:ext cx="16" cy="25"/>
            </a:xfrm>
            <a:custGeom>
              <a:avLst/>
              <a:gdLst>
                <a:gd name="T0" fmla="*/ 132 w 239"/>
                <a:gd name="T1" fmla="*/ 373 h 374"/>
                <a:gd name="T2" fmla="*/ 156 w 239"/>
                <a:gd name="T3" fmla="*/ 366 h 374"/>
                <a:gd name="T4" fmla="*/ 177 w 239"/>
                <a:gd name="T5" fmla="*/ 352 h 374"/>
                <a:gd name="T6" fmla="*/ 196 w 239"/>
                <a:gd name="T7" fmla="*/ 332 h 374"/>
                <a:gd name="T8" fmla="*/ 212 w 239"/>
                <a:gd name="T9" fmla="*/ 306 h 374"/>
                <a:gd name="T10" fmla="*/ 226 w 239"/>
                <a:gd name="T11" fmla="*/ 276 h 374"/>
                <a:gd name="T12" fmla="*/ 234 w 239"/>
                <a:gd name="T13" fmla="*/ 244 h 374"/>
                <a:gd name="T14" fmla="*/ 239 w 239"/>
                <a:gd name="T15" fmla="*/ 206 h 374"/>
                <a:gd name="T16" fmla="*/ 239 w 239"/>
                <a:gd name="T17" fmla="*/ 168 h 374"/>
                <a:gd name="T18" fmla="*/ 234 w 239"/>
                <a:gd name="T19" fmla="*/ 132 h 374"/>
                <a:gd name="T20" fmla="*/ 226 w 239"/>
                <a:gd name="T21" fmla="*/ 98 h 374"/>
                <a:gd name="T22" fmla="*/ 212 w 239"/>
                <a:gd name="T23" fmla="*/ 68 h 374"/>
                <a:gd name="T24" fmla="*/ 196 w 239"/>
                <a:gd name="T25" fmla="*/ 43 h 374"/>
                <a:gd name="T26" fmla="*/ 177 w 239"/>
                <a:gd name="T27" fmla="*/ 23 h 374"/>
                <a:gd name="T28" fmla="*/ 156 w 239"/>
                <a:gd name="T29" fmla="*/ 9 h 374"/>
                <a:gd name="T30" fmla="*/ 132 w 239"/>
                <a:gd name="T31" fmla="*/ 2 h 374"/>
                <a:gd name="T32" fmla="*/ 107 w 239"/>
                <a:gd name="T33" fmla="*/ 2 h 374"/>
                <a:gd name="T34" fmla="*/ 83 w 239"/>
                <a:gd name="T35" fmla="*/ 9 h 374"/>
                <a:gd name="T36" fmla="*/ 62 w 239"/>
                <a:gd name="T37" fmla="*/ 23 h 374"/>
                <a:gd name="T38" fmla="*/ 43 w 239"/>
                <a:gd name="T39" fmla="*/ 43 h 374"/>
                <a:gd name="T40" fmla="*/ 26 w 239"/>
                <a:gd name="T41" fmla="*/ 68 h 374"/>
                <a:gd name="T42" fmla="*/ 13 w 239"/>
                <a:gd name="T43" fmla="*/ 98 h 374"/>
                <a:gd name="T44" fmla="*/ 5 w 239"/>
                <a:gd name="T45" fmla="*/ 132 h 374"/>
                <a:gd name="T46" fmla="*/ 0 w 239"/>
                <a:gd name="T47" fmla="*/ 168 h 374"/>
                <a:gd name="T48" fmla="*/ 0 w 239"/>
                <a:gd name="T49" fmla="*/ 206 h 374"/>
                <a:gd name="T50" fmla="*/ 5 w 239"/>
                <a:gd name="T51" fmla="*/ 244 h 374"/>
                <a:gd name="T52" fmla="*/ 13 w 239"/>
                <a:gd name="T53" fmla="*/ 276 h 374"/>
                <a:gd name="T54" fmla="*/ 26 w 239"/>
                <a:gd name="T55" fmla="*/ 306 h 374"/>
                <a:gd name="T56" fmla="*/ 43 w 239"/>
                <a:gd name="T57" fmla="*/ 332 h 374"/>
                <a:gd name="T58" fmla="*/ 62 w 239"/>
                <a:gd name="T59" fmla="*/ 352 h 374"/>
                <a:gd name="T60" fmla="*/ 83 w 239"/>
                <a:gd name="T61" fmla="*/ 366 h 374"/>
                <a:gd name="T62" fmla="*/ 107 w 239"/>
                <a:gd name="T63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74">
                  <a:moveTo>
                    <a:pt x="120" y="374"/>
                  </a:moveTo>
                  <a:lnTo>
                    <a:pt x="132" y="373"/>
                  </a:lnTo>
                  <a:lnTo>
                    <a:pt x="144" y="371"/>
                  </a:lnTo>
                  <a:lnTo>
                    <a:pt x="156" y="366"/>
                  </a:lnTo>
                  <a:lnTo>
                    <a:pt x="166" y="360"/>
                  </a:lnTo>
                  <a:lnTo>
                    <a:pt x="177" y="352"/>
                  </a:lnTo>
                  <a:lnTo>
                    <a:pt x="186" y="342"/>
                  </a:lnTo>
                  <a:lnTo>
                    <a:pt x="196" y="332"/>
                  </a:lnTo>
                  <a:lnTo>
                    <a:pt x="204" y="320"/>
                  </a:lnTo>
                  <a:lnTo>
                    <a:pt x="212" y="306"/>
                  </a:lnTo>
                  <a:lnTo>
                    <a:pt x="219" y="292"/>
                  </a:lnTo>
                  <a:lnTo>
                    <a:pt x="226" y="276"/>
                  </a:lnTo>
                  <a:lnTo>
                    <a:pt x="230" y="261"/>
                  </a:lnTo>
                  <a:lnTo>
                    <a:pt x="234" y="244"/>
                  </a:lnTo>
                  <a:lnTo>
                    <a:pt x="237" y="226"/>
                  </a:lnTo>
                  <a:lnTo>
                    <a:pt x="239" y="206"/>
                  </a:lnTo>
                  <a:lnTo>
                    <a:pt x="239" y="187"/>
                  </a:lnTo>
                  <a:lnTo>
                    <a:pt x="239" y="168"/>
                  </a:lnTo>
                  <a:lnTo>
                    <a:pt x="237" y="149"/>
                  </a:lnTo>
                  <a:lnTo>
                    <a:pt x="234" y="132"/>
                  </a:lnTo>
                  <a:lnTo>
                    <a:pt x="230" y="114"/>
                  </a:lnTo>
                  <a:lnTo>
                    <a:pt x="226" y="98"/>
                  </a:lnTo>
                  <a:lnTo>
                    <a:pt x="219" y="82"/>
                  </a:lnTo>
                  <a:lnTo>
                    <a:pt x="212" y="68"/>
                  </a:lnTo>
                  <a:lnTo>
                    <a:pt x="204" y="55"/>
                  </a:lnTo>
                  <a:lnTo>
                    <a:pt x="196" y="43"/>
                  </a:lnTo>
                  <a:lnTo>
                    <a:pt x="186" y="32"/>
                  </a:lnTo>
                  <a:lnTo>
                    <a:pt x="177" y="23"/>
                  </a:lnTo>
                  <a:lnTo>
                    <a:pt x="166" y="15"/>
                  </a:lnTo>
                  <a:lnTo>
                    <a:pt x="156" y="9"/>
                  </a:lnTo>
                  <a:lnTo>
                    <a:pt x="144" y="4"/>
                  </a:lnTo>
                  <a:lnTo>
                    <a:pt x="132" y="2"/>
                  </a:lnTo>
                  <a:lnTo>
                    <a:pt x="120" y="0"/>
                  </a:lnTo>
                  <a:lnTo>
                    <a:pt x="107" y="2"/>
                  </a:lnTo>
                  <a:lnTo>
                    <a:pt x="95" y="4"/>
                  </a:lnTo>
                  <a:lnTo>
                    <a:pt x="83" y="9"/>
                  </a:lnTo>
                  <a:lnTo>
                    <a:pt x="73" y="15"/>
                  </a:lnTo>
                  <a:lnTo>
                    <a:pt x="62" y="23"/>
                  </a:lnTo>
                  <a:lnTo>
                    <a:pt x="53" y="32"/>
                  </a:lnTo>
                  <a:lnTo>
                    <a:pt x="43" y="43"/>
                  </a:lnTo>
                  <a:lnTo>
                    <a:pt x="35" y="55"/>
                  </a:lnTo>
                  <a:lnTo>
                    <a:pt x="26" y="68"/>
                  </a:lnTo>
                  <a:lnTo>
                    <a:pt x="20" y="82"/>
                  </a:lnTo>
                  <a:lnTo>
                    <a:pt x="13" y="98"/>
                  </a:lnTo>
                  <a:lnTo>
                    <a:pt x="9" y="114"/>
                  </a:lnTo>
                  <a:lnTo>
                    <a:pt x="5" y="132"/>
                  </a:lnTo>
                  <a:lnTo>
                    <a:pt x="2" y="149"/>
                  </a:lnTo>
                  <a:lnTo>
                    <a:pt x="0" y="168"/>
                  </a:lnTo>
                  <a:lnTo>
                    <a:pt x="0" y="187"/>
                  </a:lnTo>
                  <a:lnTo>
                    <a:pt x="0" y="206"/>
                  </a:lnTo>
                  <a:lnTo>
                    <a:pt x="2" y="226"/>
                  </a:lnTo>
                  <a:lnTo>
                    <a:pt x="5" y="244"/>
                  </a:lnTo>
                  <a:lnTo>
                    <a:pt x="9" y="261"/>
                  </a:lnTo>
                  <a:lnTo>
                    <a:pt x="13" y="276"/>
                  </a:lnTo>
                  <a:lnTo>
                    <a:pt x="20" y="292"/>
                  </a:lnTo>
                  <a:lnTo>
                    <a:pt x="26" y="306"/>
                  </a:lnTo>
                  <a:lnTo>
                    <a:pt x="35" y="320"/>
                  </a:lnTo>
                  <a:lnTo>
                    <a:pt x="43" y="332"/>
                  </a:lnTo>
                  <a:lnTo>
                    <a:pt x="53" y="342"/>
                  </a:lnTo>
                  <a:lnTo>
                    <a:pt x="62" y="352"/>
                  </a:lnTo>
                  <a:lnTo>
                    <a:pt x="73" y="360"/>
                  </a:lnTo>
                  <a:lnTo>
                    <a:pt x="83" y="366"/>
                  </a:lnTo>
                  <a:lnTo>
                    <a:pt x="95" y="371"/>
                  </a:lnTo>
                  <a:lnTo>
                    <a:pt x="107" y="373"/>
                  </a:lnTo>
                  <a:lnTo>
                    <a:pt x="120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2" name="Freeform 26"/>
            <p:cNvSpPr>
              <a:spLocks/>
            </p:cNvSpPr>
            <p:nvPr/>
          </p:nvSpPr>
          <p:spPr bwMode="auto">
            <a:xfrm>
              <a:off x="4644" y="3580"/>
              <a:ext cx="50" cy="27"/>
            </a:xfrm>
            <a:custGeom>
              <a:avLst/>
              <a:gdLst>
                <a:gd name="T0" fmla="*/ 8 w 744"/>
                <a:gd name="T1" fmla="*/ 154 h 408"/>
                <a:gd name="T2" fmla="*/ 63 w 744"/>
                <a:gd name="T3" fmla="*/ 165 h 408"/>
                <a:gd name="T4" fmla="*/ 137 w 744"/>
                <a:gd name="T5" fmla="*/ 174 h 408"/>
                <a:gd name="T6" fmla="*/ 201 w 744"/>
                <a:gd name="T7" fmla="*/ 179 h 408"/>
                <a:gd name="T8" fmla="*/ 275 w 744"/>
                <a:gd name="T9" fmla="*/ 182 h 408"/>
                <a:gd name="T10" fmla="*/ 359 w 744"/>
                <a:gd name="T11" fmla="*/ 179 h 408"/>
                <a:gd name="T12" fmla="*/ 426 w 744"/>
                <a:gd name="T13" fmla="*/ 175 h 408"/>
                <a:gd name="T14" fmla="*/ 469 w 744"/>
                <a:gd name="T15" fmla="*/ 168 h 408"/>
                <a:gd name="T16" fmla="*/ 507 w 744"/>
                <a:gd name="T17" fmla="*/ 159 h 408"/>
                <a:gd name="T18" fmla="*/ 543 w 744"/>
                <a:gd name="T19" fmla="*/ 148 h 408"/>
                <a:gd name="T20" fmla="*/ 591 w 744"/>
                <a:gd name="T21" fmla="*/ 127 h 408"/>
                <a:gd name="T22" fmla="*/ 644 w 744"/>
                <a:gd name="T23" fmla="*/ 98 h 408"/>
                <a:gd name="T24" fmla="*/ 685 w 744"/>
                <a:gd name="T25" fmla="*/ 66 h 408"/>
                <a:gd name="T26" fmla="*/ 714 w 744"/>
                <a:gd name="T27" fmla="*/ 37 h 408"/>
                <a:gd name="T28" fmla="*/ 740 w 744"/>
                <a:gd name="T29" fmla="*/ 7 h 408"/>
                <a:gd name="T30" fmla="*/ 740 w 744"/>
                <a:gd name="T31" fmla="*/ 16 h 408"/>
                <a:gd name="T32" fmla="*/ 718 w 744"/>
                <a:gd name="T33" fmla="*/ 86 h 408"/>
                <a:gd name="T34" fmla="*/ 689 w 744"/>
                <a:gd name="T35" fmla="*/ 152 h 408"/>
                <a:gd name="T36" fmla="*/ 660 w 744"/>
                <a:gd name="T37" fmla="*/ 206 h 408"/>
                <a:gd name="T38" fmla="*/ 636 w 744"/>
                <a:gd name="T39" fmla="*/ 242 h 408"/>
                <a:gd name="T40" fmla="*/ 609 w 744"/>
                <a:gd name="T41" fmla="*/ 277 h 408"/>
                <a:gd name="T42" fmla="*/ 577 w 744"/>
                <a:gd name="T43" fmla="*/ 310 h 408"/>
                <a:gd name="T44" fmla="*/ 542 w 744"/>
                <a:gd name="T45" fmla="*/ 340 h 408"/>
                <a:gd name="T46" fmla="*/ 503 w 744"/>
                <a:gd name="T47" fmla="*/ 365 h 408"/>
                <a:gd name="T48" fmla="*/ 459 w 744"/>
                <a:gd name="T49" fmla="*/ 385 h 408"/>
                <a:gd name="T50" fmla="*/ 411 w 744"/>
                <a:gd name="T51" fmla="*/ 399 h 408"/>
                <a:gd name="T52" fmla="*/ 359 w 744"/>
                <a:gd name="T53" fmla="*/ 407 h 408"/>
                <a:gd name="T54" fmla="*/ 310 w 744"/>
                <a:gd name="T55" fmla="*/ 407 h 408"/>
                <a:gd name="T56" fmla="*/ 264 w 744"/>
                <a:gd name="T57" fmla="*/ 400 h 408"/>
                <a:gd name="T58" fmla="*/ 224 w 744"/>
                <a:gd name="T59" fmla="*/ 389 h 408"/>
                <a:gd name="T60" fmla="*/ 187 w 744"/>
                <a:gd name="T61" fmla="*/ 372 h 408"/>
                <a:gd name="T62" fmla="*/ 154 w 744"/>
                <a:gd name="T63" fmla="*/ 351 h 408"/>
                <a:gd name="T64" fmla="*/ 124 w 744"/>
                <a:gd name="T65" fmla="*/ 329 h 408"/>
                <a:gd name="T66" fmla="*/ 98 w 744"/>
                <a:gd name="T67" fmla="*/ 305 h 408"/>
                <a:gd name="T68" fmla="*/ 65 w 744"/>
                <a:gd name="T69" fmla="*/ 267 h 408"/>
                <a:gd name="T70" fmla="*/ 32 w 744"/>
                <a:gd name="T71" fmla="*/ 218 h 408"/>
                <a:gd name="T72" fmla="*/ 5 w 744"/>
                <a:gd name="T73" fmla="*/ 16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408">
                  <a:moveTo>
                    <a:pt x="0" y="152"/>
                  </a:moveTo>
                  <a:lnTo>
                    <a:pt x="8" y="154"/>
                  </a:lnTo>
                  <a:lnTo>
                    <a:pt x="29" y="158"/>
                  </a:lnTo>
                  <a:lnTo>
                    <a:pt x="63" y="165"/>
                  </a:lnTo>
                  <a:lnTo>
                    <a:pt x="109" y="171"/>
                  </a:lnTo>
                  <a:lnTo>
                    <a:pt x="137" y="174"/>
                  </a:lnTo>
                  <a:lnTo>
                    <a:pt x="168" y="177"/>
                  </a:lnTo>
                  <a:lnTo>
                    <a:pt x="201" y="179"/>
                  </a:lnTo>
                  <a:lnTo>
                    <a:pt x="237" y="181"/>
                  </a:lnTo>
                  <a:lnTo>
                    <a:pt x="275" y="182"/>
                  </a:lnTo>
                  <a:lnTo>
                    <a:pt x="315" y="182"/>
                  </a:lnTo>
                  <a:lnTo>
                    <a:pt x="359" y="179"/>
                  </a:lnTo>
                  <a:lnTo>
                    <a:pt x="403" y="177"/>
                  </a:lnTo>
                  <a:lnTo>
                    <a:pt x="426" y="175"/>
                  </a:lnTo>
                  <a:lnTo>
                    <a:pt x="448" y="172"/>
                  </a:lnTo>
                  <a:lnTo>
                    <a:pt x="469" y="168"/>
                  </a:lnTo>
                  <a:lnTo>
                    <a:pt x="488" y="164"/>
                  </a:lnTo>
                  <a:lnTo>
                    <a:pt x="507" y="159"/>
                  </a:lnTo>
                  <a:lnTo>
                    <a:pt x="526" y="154"/>
                  </a:lnTo>
                  <a:lnTo>
                    <a:pt x="543" y="148"/>
                  </a:lnTo>
                  <a:lnTo>
                    <a:pt x="560" y="141"/>
                  </a:lnTo>
                  <a:lnTo>
                    <a:pt x="591" y="127"/>
                  </a:lnTo>
                  <a:lnTo>
                    <a:pt x="619" y="113"/>
                  </a:lnTo>
                  <a:lnTo>
                    <a:pt x="644" y="98"/>
                  </a:lnTo>
                  <a:lnTo>
                    <a:pt x="666" y="82"/>
                  </a:lnTo>
                  <a:lnTo>
                    <a:pt x="685" y="66"/>
                  </a:lnTo>
                  <a:lnTo>
                    <a:pt x="701" y="51"/>
                  </a:lnTo>
                  <a:lnTo>
                    <a:pt x="714" y="37"/>
                  </a:lnTo>
                  <a:lnTo>
                    <a:pt x="725" y="26"/>
                  </a:lnTo>
                  <a:lnTo>
                    <a:pt x="740" y="7"/>
                  </a:lnTo>
                  <a:lnTo>
                    <a:pt x="744" y="0"/>
                  </a:lnTo>
                  <a:lnTo>
                    <a:pt x="740" y="16"/>
                  </a:lnTo>
                  <a:lnTo>
                    <a:pt x="728" y="58"/>
                  </a:lnTo>
                  <a:lnTo>
                    <a:pt x="718" y="86"/>
                  </a:lnTo>
                  <a:lnTo>
                    <a:pt x="705" y="118"/>
                  </a:lnTo>
                  <a:lnTo>
                    <a:pt x="689" y="152"/>
                  </a:lnTo>
                  <a:lnTo>
                    <a:pt x="671" y="188"/>
                  </a:lnTo>
                  <a:lnTo>
                    <a:pt x="660" y="206"/>
                  </a:lnTo>
                  <a:lnTo>
                    <a:pt x="649" y="224"/>
                  </a:lnTo>
                  <a:lnTo>
                    <a:pt x="636" y="242"/>
                  </a:lnTo>
                  <a:lnTo>
                    <a:pt x="623" y="260"/>
                  </a:lnTo>
                  <a:lnTo>
                    <a:pt x="609" y="277"/>
                  </a:lnTo>
                  <a:lnTo>
                    <a:pt x="593" y="294"/>
                  </a:lnTo>
                  <a:lnTo>
                    <a:pt x="577" y="310"/>
                  </a:lnTo>
                  <a:lnTo>
                    <a:pt x="560" y="325"/>
                  </a:lnTo>
                  <a:lnTo>
                    <a:pt x="542" y="340"/>
                  </a:lnTo>
                  <a:lnTo>
                    <a:pt x="523" y="353"/>
                  </a:lnTo>
                  <a:lnTo>
                    <a:pt x="503" y="365"/>
                  </a:lnTo>
                  <a:lnTo>
                    <a:pt x="482" y="376"/>
                  </a:lnTo>
                  <a:lnTo>
                    <a:pt x="459" y="385"/>
                  </a:lnTo>
                  <a:lnTo>
                    <a:pt x="435" y="393"/>
                  </a:lnTo>
                  <a:lnTo>
                    <a:pt x="411" y="399"/>
                  </a:lnTo>
                  <a:lnTo>
                    <a:pt x="384" y="403"/>
                  </a:lnTo>
                  <a:lnTo>
                    <a:pt x="359" y="407"/>
                  </a:lnTo>
                  <a:lnTo>
                    <a:pt x="333" y="408"/>
                  </a:lnTo>
                  <a:lnTo>
                    <a:pt x="310" y="407"/>
                  </a:lnTo>
                  <a:lnTo>
                    <a:pt x="287" y="403"/>
                  </a:lnTo>
                  <a:lnTo>
                    <a:pt x="264" y="400"/>
                  </a:lnTo>
                  <a:lnTo>
                    <a:pt x="244" y="395"/>
                  </a:lnTo>
                  <a:lnTo>
                    <a:pt x="224" y="389"/>
                  </a:lnTo>
                  <a:lnTo>
                    <a:pt x="205" y="380"/>
                  </a:lnTo>
                  <a:lnTo>
                    <a:pt x="187" y="372"/>
                  </a:lnTo>
                  <a:lnTo>
                    <a:pt x="170" y="362"/>
                  </a:lnTo>
                  <a:lnTo>
                    <a:pt x="154" y="351"/>
                  </a:lnTo>
                  <a:lnTo>
                    <a:pt x="138" y="341"/>
                  </a:lnTo>
                  <a:lnTo>
                    <a:pt x="124" y="329"/>
                  </a:lnTo>
                  <a:lnTo>
                    <a:pt x="110" y="317"/>
                  </a:lnTo>
                  <a:lnTo>
                    <a:pt x="98" y="305"/>
                  </a:lnTo>
                  <a:lnTo>
                    <a:pt x="86" y="292"/>
                  </a:lnTo>
                  <a:lnTo>
                    <a:pt x="65" y="267"/>
                  </a:lnTo>
                  <a:lnTo>
                    <a:pt x="47" y="241"/>
                  </a:lnTo>
                  <a:lnTo>
                    <a:pt x="32" y="218"/>
                  </a:lnTo>
                  <a:lnTo>
                    <a:pt x="20" y="196"/>
                  </a:lnTo>
                  <a:lnTo>
                    <a:pt x="5" y="165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D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3" name="Freeform 27"/>
            <p:cNvSpPr>
              <a:spLocks/>
            </p:cNvSpPr>
            <p:nvPr/>
          </p:nvSpPr>
          <p:spPr bwMode="auto">
            <a:xfrm>
              <a:off x="4405" y="3846"/>
              <a:ext cx="127" cy="66"/>
            </a:xfrm>
            <a:custGeom>
              <a:avLst/>
              <a:gdLst>
                <a:gd name="T0" fmla="*/ 1009 w 1907"/>
                <a:gd name="T1" fmla="*/ 0 h 993"/>
                <a:gd name="T2" fmla="*/ 1147 w 1907"/>
                <a:gd name="T3" fmla="*/ 8 h 993"/>
                <a:gd name="T4" fmla="*/ 1276 w 1907"/>
                <a:gd name="T5" fmla="*/ 34 h 993"/>
                <a:gd name="T6" fmla="*/ 1392 w 1907"/>
                <a:gd name="T7" fmla="*/ 76 h 993"/>
                <a:gd name="T8" fmla="*/ 1495 w 1907"/>
                <a:gd name="T9" fmla="*/ 131 h 993"/>
                <a:gd name="T10" fmla="*/ 1689 w 1907"/>
                <a:gd name="T11" fmla="*/ 297 h 993"/>
                <a:gd name="T12" fmla="*/ 1857 w 1907"/>
                <a:gd name="T13" fmla="*/ 492 h 993"/>
                <a:gd name="T14" fmla="*/ 1897 w 1907"/>
                <a:gd name="T15" fmla="*/ 569 h 993"/>
                <a:gd name="T16" fmla="*/ 1905 w 1907"/>
                <a:gd name="T17" fmla="*/ 633 h 993"/>
                <a:gd name="T18" fmla="*/ 1870 w 1907"/>
                <a:gd name="T19" fmla="*/ 683 h 993"/>
                <a:gd name="T20" fmla="*/ 1808 w 1907"/>
                <a:gd name="T21" fmla="*/ 709 h 993"/>
                <a:gd name="T22" fmla="*/ 1766 w 1907"/>
                <a:gd name="T23" fmla="*/ 704 h 993"/>
                <a:gd name="T24" fmla="*/ 1724 w 1907"/>
                <a:gd name="T25" fmla="*/ 662 h 993"/>
                <a:gd name="T26" fmla="*/ 1650 w 1907"/>
                <a:gd name="T27" fmla="*/ 561 h 993"/>
                <a:gd name="T28" fmla="*/ 1592 w 1907"/>
                <a:gd name="T29" fmla="*/ 521 h 993"/>
                <a:gd name="T30" fmla="*/ 1429 w 1907"/>
                <a:gd name="T31" fmla="*/ 427 h 993"/>
                <a:gd name="T32" fmla="*/ 1356 w 1907"/>
                <a:gd name="T33" fmla="*/ 405 h 993"/>
                <a:gd name="T34" fmla="*/ 1314 w 1907"/>
                <a:gd name="T35" fmla="*/ 414 h 993"/>
                <a:gd name="T36" fmla="*/ 1270 w 1907"/>
                <a:gd name="T37" fmla="*/ 444 h 993"/>
                <a:gd name="T38" fmla="*/ 1235 w 1907"/>
                <a:gd name="T39" fmla="*/ 512 h 993"/>
                <a:gd name="T40" fmla="*/ 1204 w 1907"/>
                <a:gd name="T41" fmla="*/ 660 h 993"/>
                <a:gd name="T42" fmla="*/ 1170 w 1907"/>
                <a:gd name="T43" fmla="*/ 866 h 993"/>
                <a:gd name="T44" fmla="*/ 1140 w 1907"/>
                <a:gd name="T45" fmla="*/ 951 h 993"/>
                <a:gd name="T46" fmla="*/ 1094 w 1907"/>
                <a:gd name="T47" fmla="*/ 992 h 993"/>
                <a:gd name="T48" fmla="*/ 1037 w 1907"/>
                <a:gd name="T49" fmla="*/ 985 h 993"/>
                <a:gd name="T50" fmla="*/ 991 w 1907"/>
                <a:gd name="T51" fmla="*/ 951 h 993"/>
                <a:gd name="T52" fmla="*/ 947 w 1907"/>
                <a:gd name="T53" fmla="*/ 878 h 993"/>
                <a:gd name="T54" fmla="*/ 916 w 1907"/>
                <a:gd name="T55" fmla="*/ 753 h 993"/>
                <a:gd name="T56" fmla="*/ 905 w 1907"/>
                <a:gd name="T57" fmla="*/ 607 h 993"/>
                <a:gd name="T58" fmla="*/ 875 w 1907"/>
                <a:gd name="T59" fmla="*/ 416 h 993"/>
                <a:gd name="T60" fmla="*/ 713 w 1907"/>
                <a:gd name="T61" fmla="*/ 533 h 993"/>
                <a:gd name="T62" fmla="*/ 512 w 1907"/>
                <a:gd name="T63" fmla="*/ 710 h 993"/>
                <a:gd name="T64" fmla="*/ 446 w 1907"/>
                <a:gd name="T65" fmla="*/ 809 h 993"/>
                <a:gd name="T66" fmla="*/ 366 w 1907"/>
                <a:gd name="T67" fmla="*/ 941 h 993"/>
                <a:gd name="T68" fmla="*/ 324 w 1907"/>
                <a:gd name="T69" fmla="*/ 971 h 993"/>
                <a:gd name="T70" fmla="*/ 269 w 1907"/>
                <a:gd name="T71" fmla="*/ 972 h 993"/>
                <a:gd name="T72" fmla="*/ 221 w 1907"/>
                <a:gd name="T73" fmla="*/ 947 h 993"/>
                <a:gd name="T74" fmla="*/ 215 w 1907"/>
                <a:gd name="T75" fmla="*/ 915 h 993"/>
                <a:gd name="T76" fmla="*/ 212 w 1907"/>
                <a:gd name="T77" fmla="*/ 915 h 993"/>
                <a:gd name="T78" fmla="*/ 162 w 1907"/>
                <a:gd name="T79" fmla="*/ 970 h 993"/>
                <a:gd name="T80" fmla="*/ 126 w 1907"/>
                <a:gd name="T81" fmla="*/ 978 h 993"/>
                <a:gd name="T82" fmla="*/ 96 w 1907"/>
                <a:gd name="T83" fmla="*/ 955 h 993"/>
                <a:gd name="T84" fmla="*/ 81 w 1907"/>
                <a:gd name="T85" fmla="*/ 917 h 993"/>
                <a:gd name="T86" fmla="*/ 78 w 1907"/>
                <a:gd name="T87" fmla="*/ 885 h 993"/>
                <a:gd name="T88" fmla="*/ 59 w 1907"/>
                <a:gd name="T89" fmla="*/ 949 h 993"/>
                <a:gd name="T90" fmla="*/ 37 w 1907"/>
                <a:gd name="T91" fmla="*/ 964 h 993"/>
                <a:gd name="T92" fmla="*/ 14 w 1907"/>
                <a:gd name="T93" fmla="*/ 955 h 993"/>
                <a:gd name="T94" fmla="*/ 0 w 1907"/>
                <a:gd name="T95" fmla="*/ 914 h 993"/>
                <a:gd name="T96" fmla="*/ 19 w 1907"/>
                <a:gd name="T97" fmla="*/ 794 h 993"/>
                <a:gd name="T98" fmla="*/ 103 w 1907"/>
                <a:gd name="T99" fmla="*/ 568 h 993"/>
                <a:gd name="T100" fmla="*/ 196 w 1907"/>
                <a:gd name="T101" fmla="*/ 408 h 993"/>
                <a:gd name="T102" fmla="*/ 344 w 1907"/>
                <a:gd name="T103" fmla="*/ 244 h 993"/>
                <a:gd name="T104" fmla="*/ 436 w 1907"/>
                <a:gd name="T105" fmla="*/ 166 h 993"/>
                <a:gd name="T106" fmla="*/ 538 w 1907"/>
                <a:gd name="T107" fmla="*/ 107 h 993"/>
                <a:gd name="T108" fmla="*/ 674 w 1907"/>
                <a:gd name="T109" fmla="*/ 56 h 993"/>
                <a:gd name="T110" fmla="*/ 851 w 1907"/>
                <a:gd name="T111" fmla="*/ 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7" h="993">
                  <a:moveTo>
                    <a:pt x="892" y="10"/>
                  </a:moveTo>
                  <a:lnTo>
                    <a:pt x="922" y="6"/>
                  </a:lnTo>
                  <a:lnTo>
                    <a:pt x="952" y="3"/>
                  </a:lnTo>
                  <a:lnTo>
                    <a:pt x="981" y="2"/>
                  </a:lnTo>
                  <a:lnTo>
                    <a:pt x="1009" y="0"/>
                  </a:lnTo>
                  <a:lnTo>
                    <a:pt x="1038" y="0"/>
                  </a:lnTo>
                  <a:lnTo>
                    <a:pt x="1065" y="1"/>
                  </a:lnTo>
                  <a:lnTo>
                    <a:pt x="1093" y="2"/>
                  </a:lnTo>
                  <a:lnTo>
                    <a:pt x="1121" y="5"/>
                  </a:lnTo>
                  <a:lnTo>
                    <a:pt x="1147" y="8"/>
                  </a:lnTo>
                  <a:lnTo>
                    <a:pt x="1174" y="11"/>
                  </a:lnTo>
                  <a:lnTo>
                    <a:pt x="1200" y="17"/>
                  </a:lnTo>
                  <a:lnTo>
                    <a:pt x="1226" y="22"/>
                  </a:lnTo>
                  <a:lnTo>
                    <a:pt x="1251" y="27"/>
                  </a:lnTo>
                  <a:lnTo>
                    <a:pt x="1276" y="34"/>
                  </a:lnTo>
                  <a:lnTo>
                    <a:pt x="1300" y="41"/>
                  </a:lnTo>
                  <a:lnTo>
                    <a:pt x="1324" y="50"/>
                  </a:lnTo>
                  <a:lnTo>
                    <a:pt x="1347" y="58"/>
                  </a:lnTo>
                  <a:lnTo>
                    <a:pt x="1370" y="67"/>
                  </a:lnTo>
                  <a:lnTo>
                    <a:pt x="1392" y="76"/>
                  </a:lnTo>
                  <a:lnTo>
                    <a:pt x="1413" y="87"/>
                  </a:lnTo>
                  <a:lnTo>
                    <a:pt x="1435" y="97"/>
                  </a:lnTo>
                  <a:lnTo>
                    <a:pt x="1456" y="108"/>
                  </a:lnTo>
                  <a:lnTo>
                    <a:pt x="1476" y="120"/>
                  </a:lnTo>
                  <a:lnTo>
                    <a:pt x="1495" y="131"/>
                  </a:lnTo>
                  <a:lnTo>
                    <a:pt x="1533" y="156"/>
                  </a:lnTo>
                  <a:lnTo>
                    <a:pt x="1568" y="182"/>
                  </a:lnTo>
                  <a:lnTo>
                    <a:pt x="1600" y="209"/>
                  </a:lnTo>
                  <a:lnTo>
                    <a:pt x="1630" y="236"/>
                  </a:lnTo>
                  <a:lnTo>
                    <a:pt x="1689" y="297"/>
                  </a:lnTo>
                  <a:lnTo>
                    <a:pt x="1751" y="361"/>
                  </a:lnTo>
                  <a:lnTo>
                    <a:pt x="1780" y="394"/>
                  </a:lnTo>
                  <a:lnTo>
                    <a:pt x="1808" y="427"/>
                  </a:lnTo>
                  <a:lnTo>
                    <a:pt x="1834" y="460"/>
                  </a:lnTo>
                  <a:lnTo>
                    <a:pt x="1857" y="492"/>
                  </a:lnTo>
                  <a:lnTo>
                    <a:pt x="1867" y="508"/>
                  </a:lnTo>
                  <a:lnTo>
                    <a:pt x="1876" y="524"/>
                  </a:lnTo>
                  <a:lnTo>
                    <a:pt x="1885" y="539"/>
                  </a:lnTo>
                  <a:lnTo>
                    <a:pt x="1891" y="554"/>
                  </a:lnTo>
                  <a:lnTo>
                    <a:pt x="1897" y="569"/>
                  </a:lnTo>
                  <a:lnTo>
                    <a:pt x="1902" y="582"/>
                  </a:lnTo>
                  <a:lnTo>
                    <a:pt x="1905" y="596"/>
                  </a:lnTo>
                  <a:lnTo>
                    <a:pt x="1907" y="609"/>
                  </a:lnTo>
                  <a:lnTo>
                    <a:pt x="1907" y="622"/>
                  </a:lnTo>
                  <a:lnTo>
                    <a:pt x="1905" y="633"/>
                  </a:lnTo>
                  <a:lnTo>
                    <a:pt x="1902" y="645"/>
                  </a:lnTo>
                  <a:lnTo>
                    <a:pt x="1896" y="656"/>
                  </a:lnTo>
                  <a:lnTo>
                    <a:pt x="1890" y="665"/>
                  </a:lnTo>
                  <a:lnTo>
                    <a:pt x="1880" y="675"/>
                  </a:lnTo>
                  <a:lnTo>
                    <a:pt x="1870" y="683"/>
                  </a:lnTo>
                  <a:lnTo>
                    <a:pt x="1857" y="691"/>
                  </a:lnTo>
                  <a:lnTo>
                    <a:pt x="1843" y="697"/>
                  </a:lnTo>
                  <a:lnTo>
                    <a:pt x="1831" y="702"/>
                  </a:lnTo>
                  <a:lnTo>
                    <a:pt x="1819" y="706"/>
                  </a:lnTo>
                  <a:lnTo>
                    <a:pt x="1808" y="709"/>
                  </a:lnTo>
                  <a:lnTo>
                    <a:pt x="1799" y="710"/>
                  </a:lnTo>
                  <a:lnTo>
                    <a:pt x="1789" y="710"/>
                  </a:lnTo>
                  <a:lnTo>
                    <a:pt x="1781" y="709"/>
                  </a:lnTo>
                  <a:lnTo>
                    <a:pt x="1773" y="707"/>
                  </a:lnTo>
                  <a:lnTo>
                    <a:pt x="1766" y="704"/>
                  </a:lnTo>
                  <a:lnTo>
                    <a:pt x="1759" y="700"/>
                  </a:lnTo>
                  <a:lnTo>
                    <a:pt x="1752" y="696"/>
                  </a:lnTo>
                  <a:lnTo>
                    <a:pt x="1747" y="690"/>
                  </a:lnTo>
                  <a:lnTo>
                    <a:pt x="1735" y="678"/>
                  </a:lnTo>
                  <a:lnTo>
                    <a:pt x="1724" y="662"/>
                  </a:lnTo>
                  <a:lnTo>
                    <a:pt x="1702" y="628"/>
                  </a:lnTo>
                  <a:lnTo>
                    <a:pt x="1676" y="590"/>
                  </a:lnTo>
                  <a:lnTo>
                    <a:pt x="1668" y="580"/>
                  </a:lnTo>
                  <a:lnTo>
                    <a:pt x="1660" y="571"/>
                  </a:lnTo>
                  <a:lnTo>
                    <a:pt x="1650" y="561"/>
                  </a:lnTo>
                  <a:lnTo>
                    <a:pt x="1641" y="553"/>
                  </a:lnTo>
                  <a:lnTo>
                    <a:pt x="1630" y="544"/>
                  </a:lnTo>
                  <a:lnTo>
                    <a:pt x="1618" y="536"/>
                  </a:lnTo>
                  <a:lnTo>
                    <a:pt x="1606" y="528"/>
                  </a:lnTo>
                  <a:lnTo>
                    <a:pt x="1592" y="521"/>
                  </a:lnTo>
                  <a:lnTo>
                    <a:pt x="1539" y="492"/>
                  </a:lnTo>
                  <a:lnTo>
                    <a:pt x="1491" y="464"/>
                  </a:lnTo>
                  <a:lnTo>
                    <a:pt x="1470" y="451"/>
                  </a:lnTo>
                  <a:lnTo>
                    <a:pt x="1449" y="438"/>
                  </a:lnTo>
                  <a:lnTo>
                    <a:pt x="1429" y="427"/>
                  </a:lnTo>
                  <a:lnTo>
                    <a:pt x="1410" y="419"/>
                  </a:lnTo>
                  <a:lnTo>
                    <a:pt x="1392" y="412"/>
                  </a:lnTo>
                  <a:lnTo>
                    <a:pt x="1374" y="407"/>
                  </a:lnTo>
                  <a:lnTo>
                    <a:pt x="1366" y="406"/>
                  </a:lnTo>
                  <a:lnTo>
                    <a:pt x="1356" y="405"/>
                  </a:lnTo>
                  <a:lnTo>
                    <a:pt x="1348" y="405"/>
                  </a:lnTo>
                  <a:lnTo>
                    <a:pt x="1339" y="406"/>
                  </a:lnTo>
                  <a:lnTo>
                    <a:pt x="1331" y="408"/>
                  </a:lnTo>
                  <a:lnTo>
                    <a:pt x="1322" y="411"/>
                  </a:lnTo>
                  <a:lnTo>
                    <a:pt x="1314" y="414"/>
                  </a:lnTo>
                  <a:lnTo>
                    <a:pt x="1305" y="418"/>
                  </a:lnTo>
                  <a:lnTo>
                    <a:pt x="1297" y="423"/>
                  </a:lnTo>
                  <a:lnTo>
                    <a:pt x="1288" y="430"/>
                  </a:lnTo>
                  <a:lnTo>
                    <a:pt x="1280" y="437"/>
                  </a:lnTo>
                  <a:lnTo>
                    <a:pt x="1270" y="444"/>
                  </a:lnTo>
                  <a:lnTo>
                    <a:pt x="1262" y="455"/>
                  </a:lnTo>
                  <a:lnTo>
                    <a:pt x="1254" y="467"/>
                  </a:lnTo>
                  <a:lnTo>
                    <a:pt x="1247" y="481"/>
                  </a:lnTo>
                  <a:lnTo>
                    <a:pt x="1241" y="495"/>
                  </a:lnTo>
                  <a:lnTo>
                    <a:pt x="1235" y="512"/>
                  </a:lnTo>
                  <a:lnTo>
                    <a:pt x="1230" y="530"/>
                  </a:lnTo>
                  <a:lnTo>
                    <a:pt x="1225" y="551"/>
                  </a:lnTo>
                  <a:lnTo>
                    <a:pt x="1220" y="571"/>
                  </a:lnTo>
                  <a:lnTo>
                    <a:pt x="1212" y="614"/>
                  </a:lnTo>
                  <a:lnTo>
                    <a:pt x="1204" y="660"/>
                  </a:lnTo>
                  <a:lnTo>
                    <a:pt x="1197" y="708"/>
                  </a:lnTo>
                  <a:lnTo>
                    <a:pt x="1191" y="754"/>
                  </a:lnTo>
                  <a:lnTo>
                    <a:pt x="1183" y="801"/>
                  </a:lnTo>
                  <a:lnTo>
                    <a:pt x="1175" y="845"/>
                  </a:lnTo>
                  <a:lnTo>
                    <a:pt x="1170" y="866"/>
                  </a:lnTo>
                  <a:lnTo>
                    <a:pt x="1165" y="885"/>
                  </a:lnTo>
                  <a:lnTo>
                    <a:pt x="1160" y="904"/>
                  </a:lnTo>
                  <a:lnTo>
                    <a:pt x="1153" y="921"/>
                  </a:lnTo>
                  <a:lnTo>
                    <a:pt x="1147" y="937"/>
                  </a:lnTo>
                  <a:lnTo>
                    <a:pt x="1140" y="951"/>
                  </a:lnTo>
                  <a:lnTo>
                    <a:pt x="1132" y="964"/>
                  </a:lnTo>
                  <a:lnTo>
                    <a:pt x="1124" y="974"/>
                  </a:lnTo>
                  <a:lnTo>
                    <a:pt x="1114" y="983"/>
                  </a:lnTo>
                  <a:lnTo>
                    <a:pt x="1105" y="988"/>
                  </a:lnTo>
                  <a:lnTo>
                    <a:pt x="1094" y="992"/>
                  </a:lnTo>
                  <a:lnTo>
                    <a:pt x="1081" y="993"/>
                  </a:lnTo>
                  <a:lnTo>
                    <a:pt x="1070" y="993"/>
                  </a:lnTo>
                  <a:lnTo>
                    <a:pt x="1058" y="991"/>
                  </a:lnTo>
                  <a:lnTo>
                    <a:pt x="1046" y="988"/>
                  </a:lnTo>
                  <a:lnTo>
                    <a:pt x="1037" y="985"/>
                  </a:lnTo>
                  <a:lnTo>
                    <a:pt x="1026" y="980"/>
                  </a:lnTo>
                  <a:lnTo>
                    <a:pt x="1017" y="974"/>
                  </a:lnTo>
                  <a:lnTo>
                    <a:pt x="1008" y="967"/>
                  </a:lnTo>
                  <a:lnTo>
                    <a:pt x="1000" y="959"/>
                  </a:lnTo>
                  <a:lnTo>
                    <a:pt x="991" y="951"/>
                  </a:lnTo>
                  <a:lnTo>
                    <a:pt x="984" y="942"/>
                  </a:lnTo>
                  <a:lnTo>
                    <a:pt x="976" y="933"/>
                  </a:lnTo>
                  <a:lnTo>
                    <a:pt x="970" y="922"/>
                  </a:lnTo>
                  <a:lnTo>
                    <a:pt x="957" y="901"/>
                  </a:lnTo>
                  <a:lnTo>
                    <a:pt x="947" y="878"/>
                  </a:lnTo>
                  <a:lnTo>
                    <a:pt x="938" y="853"/>
                  </a:lnTo>
                  <a:lnTo>
                    <a:pt x="931" y="828"/>
                  </a:lnTo>
                  <a:lnTo>
                    <a:pt x="924" y="803"/>
                  </a:lnTo>
                  <a:lnTo>
                    <a:pt x="919" y="778"/>
                  </a:lnTo>
                  <a:lnTo>
                    <a:pt x="916" y="753"/>
                  </a:lnTo>
                  <a:lnTo>
                    <a:pt x="914" y="731"/>
                  </a:lnTo>
                  <a:lnTo>
                    <a:pt x="912" y="710"/>
                  </a:lnTo>
                  <a:lnTo>
                    <a:pt x="912" y="691"/>
                  </a:lnTo>
                  <a:lnTo>
                    <a:pt x="909" y="652"/>
                  </a:lnTo>
                  <a:lnTo>
                    <a:pt x="905" y="607"/>
                  </a:lnTo>
                  <a:lnTo>
                    <a:pt x="900" y="559"/>
                  </a:lnTo>
                  <a:lnTo>
                    <a:pt x="892" y="513"/>
                  </a:lnTo>
                  <a:lnTo>
                    <a:pt x="886" y="472"/>
                  </a:lnTo>
                  <a:lnTo>
                    <a:pt x="880" y="438"/>
                  </a:lnTo>
                  <a:lnTo>
                    <a:pt x="875" y="416"/>
                  </a:lnTo>
                  <a:lnTo>
                    <a:pt x="873" y="407"/>
                  </a:lnTo>
                  <a:lnTo>
                    <a:pt x="861" y="417"/>
                  </a:lnTo>
                  <a:lnTo>
                    <a:pt x="826" y="444"/>
                  </a:lnTo>
                  <a:lnTo>
                    <a:pt x="774" y="484"/>
                  </a:lnTo>
                  <a:lnTo>
                    <a:pt x="713" y="533"/>
                  </a:lnTo>
                  <a:lnTo>
                    <a:pt x="648" y="586"/>
                  </a:lnTo>
                  <a:lnTo>
                    <a:pt x="587" y="639"/>
                  </a:lnTo>
                  <a:lnTo>
                    <a:pt x="558" y="664"/>
                  </a:lnTo>
                  <a:lnTo>
                    <a:pt x="534" y="688"/>
                  </a:lnTo>
                  <a:lnTo>
                    <a:pt x="512" y="710"/>
                  </a:lnTo>
                  <a:lnTo>
                    <a:pt x="496" y="729"/>
                  </a:lnTo>
                  <a:lnTo>
                    <a:pt x="482" y="747"/>
                  </a:lnTo>
                  <a:lnTo>
                    <a:pt x="469" y="767"/>
                  </a:lnTo>
                  <a:lnTo>
                    <a:pt x="457" y="787"/>
                  </a:lnTo>
                  <a:lnTo>
                    <a:pt x="446" y="809"/>
                  </a:lnTo>
                  <a:lnTo>
                    <a:pt x="423" y="851"/>
                  </a:lnTo>
                  <a:lnTo>
                    <a:pt x="402" y="890"/>
                  </a:lnTo>
                  <a:lnTo>
                    <a:pt x="390" y="909"/>
                  </a:lnTo>
                  <a:lnTo>
                    <a:pt x="379" y="925"/>
                  </a:lnTo>
                  <a:lnTo>
                    <a:pt x="366" y="941"/>
                  </a:lnTo>
                  <a:lnTo>
                    <a:pt x="353" y="953"/>
                  </a:lnTo>
                  <a:lnTo>
                    <a:pt x="346" y="959"/>
                  </a:lnTo>
                  <a:lnTo>
                    <a:pt x="338" y="964"/>
                  </a:lnTo>
                  <a:lnTo>
                    <a:pt x="331" y="968"/>
                  </a:lnTo>
                  <a:lnTo>
                    <a:pt x="324" y="971"/>
                  </a:lnTo>
                  <a:lnTo>
                    <a:pt x="315" y="973"/>
                  </a:lnTo>
                  <a:lnTo>
                    <a:pt x="307" y="974"/>
                  </a:lnTo>
                  <a:lnTo>
                    <a:pt x="297" y="975"/>
                  </a:lnTo>
                  <a:lnTo>
                    <a:pt x="288" y="974"/>
                  </a:lnTo>
                  <a:lnTo>
                    <a:pt x="269" y="972"/>
                  </a:lnTo>
                  <a:lnTo>
                    <a:pt x="255" y="969"/>
                  </a:lnTo>
                  <a:lnTo>
                    <a:pt x="243" y="964"/>
                  </a:lnTo>
                  <a:lnTo>
                    <a:pt x="233" y="958"/>
                  </a:lnTo>
                  <a:lnTo>
                    <a:pt x="226" y="953"/>
                  </a:lnTo>
                  <a:lnTo>
                    <a:pt x="221" y="947"/>
                  </a:lnTo>
                  <a:lnTo>
                    <a:pt x="217" y="940"/>
                  </a:lnTo>
                  <a:lnTo>
                    <a:pt x="215" y="933"/>
                  </a:lnTo>
                  <a:lnTo>
                    <a:pt x="214" y="926"/>
                  </a:lnTo>
                  <a:lnTo>
                    <a:pt x="214" y="920"/>
                  </a:lnTo>
                  <a:lnTo>
                    <a:pt x="215" y="915"/>
                  </a:lnTo>
                  <a:lnTo>
                    <a:pt x="217" y="909"/>
                  </a:lnTo>
                  <a:lnTo>
                    <a:pt x="220" y="902"/>
                  </a:lnTo>
                  <a:lnTo>
                    <a:pt x="222" y="899"/>
                  </a:lnTo>
                  <a:lnTo>
                    <a:pt x="219" y="903"/>
                  </a:lnTo>
                  <a:lnTo>
                    <a:pt x="212" y="915"/>
                  </a:lnTo>
                  <a:lnTo>
                    <a:pt x="200" y="931"/>
                  </a:lnTo>
                  <a:lnTo>
                    <a:pt x="187" y="948"/>
                  </a:lnTo>
                  <a:lnTo>
                    <a:pt x="179" y="955"/>
                  </a:lnTo>
                  <a:lnTo>
                    <a:pt x="171" y="964"/>
                  </a:lnTo>
                  <a:lnTo>
                    <a:pt x="162" y="970"/>
                  </a:lnTo>
                  <a:lnTo>
                    <a:pt x="154" y="974"/>
                  </a:lnTo>
                  <a:lnTo>
                    <a:pt x="144" y="978"/>
                  </a:lnTo>
                  <a:lnTo>
                    <a:pt x="136" y="980"/>
                  </a:lnTo>
                  <a:lnTo>
                    <a:pt x="130" y="980"/>
                  </a:lnTo>
                  <a:lnTo>
                    <a:pt x="126" y="978"/>
                  </a:lnTo>
                  <a:lnTo>
                    <a:pt x="122" y="976"/>
                  </a:lnTo>
                  <a:lnTo>
                    <a:pt x="118" y="974"/>
                  </a:lnTo>
                  <a:lnTo>
                    <a:pt x="109" y="969"/>
                  </a:lnTo>
                  <a:lnTo>
                    <a:pt x="102" y="963"/>
                  </a:lnTo>
                  <a:lnTo>
                    <a:pt x="96" y="955"/>
                  </a:lnTo>
                  <a:lnTo>
                    <a:pt x="91" y="948"/>
                  </a:lnTo>
                  <a:lnTo>
                    <a:pt x="88" y="940"/>
                  </a:lnTo>
                  <a:lnTo>
                    <a:pt x="85" y="932"/>
                  </a:lnTo>
                  <a:lnTo>
                    <a:pt x="83" y="924"/>
                  </a:lnTo>
                  <a:lnTo>
                    <a:pt x="81" y="917"/>
                  </a:lnTo>
                  <a:lnTo>
                    <a:pt x="78" y="902"/>
                  </a:lnTo>
                  <a:lnTo>
                    <a:pt x="78" y="890"/>
                  </a:lnTo>
                  <a:lnTo>
                    <a:pt x="80" y="883"/>
                  </a:lnTo>
                  <a:lnTo>
                    <a:pt x="80" y="880"/>
                  </a:lnTo>
                  <a:lnTo>
                    <a:pt x="78" y="885"/>
                  </a:lnTo>
                  <a:lnTo>
                    <a:pt x="77" y="897"/>
                  </a:lnTo>
                  <a:lnTo>
                    <a:pt x="73" y="914"/>
                  </a:lnTo>
                  <a:lnTo>
                    <a:pt x="68" y="932"/>
                  </a:lnTo>
                  <a:lnTo>
                    <a:pt x="64" y="940"/>
                  </a:lnTo>
                  <a:lnTo>
                    <a:pt x="59" y="949"/>
                  </a:lnTo>
                  <a:lnTo>
                    <a:pt x="54" y="955"/>
                  </a:lnTo>
                  <a:lnTo>
                    <a:pt x="48" y="959"/>
                  </a:lnTo>
                  <a:lnTo>
                    <a:pt x="44" y="962"/>
                  </a:lnTo>
                  <a:lnTo>
                    <a:pt x="40" y="963"/>
                  </a:lnTo>
                  <a:lnTo>
                    <a:pt x="37" y="964"/>
                  </a:lnTo>
                  <a:lnTo>
                    <a:pt x="33" y="964"/>
                  </a:lnTo>
                  <a:lnTo>
                    <a:pt x="28" y="963"/>
                  </a:lnTo>
                  <a:lnTo>
                    <a:pt x="23" y="962"/>
                  </a:lnTo>
                  <a:lnTo>
                    <a:pt x="19" y="958"/>
                  </a:lnTo>
                  <a:lnTo>
                    <a:pt x="14" y="955"/>
                  </a:lnTo>
                  <a:lnTo>
                    <a:pt x="8" y="951"/>
                  </a:lnTo>
                  <a:lnTo>
                    <a:pt x="5" y="945"/>
                  </a:lnTo>
                  <a:lnTo>
                    <a:pt x="2" y="936"/>
                  </a:lnTo>
                  <a:lnTo>
                    <a:pt x="1" y="925"/>
                  </a:lnTo>
                  <a:lnTo>
                    <a:pt x="0" y="914"/>
                  </a:lnTo>
                  <a:lnTo>
                    <a:pt x="0" y="901"/>
                  </a:lnTo>
                  <a:lnTo>
                    <a:pt x="1" y="886"/>
                  </a:lnTo>
                  <a:lnTo>
                    <a:pt x="3" y="869"/>
                  </a:lnTo>
                  <a:lnTo>
                    <a:pt x="9" y="834"/>
                  </a:lnTo>
                  <a:lnTo>
                    <a:pt x="19" y="794"/>
                  </a:lnTo>
                  <a:lnTo>
                    <a:pt x="32" y="751"/>
                  </a:lnTo>
                  <a:lnTo>
                    <a:pt x="47" y="707"/>
                  </a:lnTo>
                  <a:lnTo>
                    <a:pt x="64" y="660"/>
                  </a:lnTo>
                  <a:lnTo>
                    <a:pt x="83" y="613"/>
                  </a:lnTo>
                  <a:lnTo>
                    <a:pt x="103" y="568"/>
                  </a:lnTo>
                  <a:lnTo>
                    <a:pt x="125" y="523"/>
                  </a:lnTo>
                  <a:lnTo>
                    <a:pt x="148" y="482"/>
                  </a:lnTo>
                  <a:lnTo>
                    <a:pt x="172" y="442"/>
                  </a:lnTo>
                  <a:lnTo>
                    <a:pt x="185" y="425"/>
                  </a:lnTo>
                  <a:lnTo>
                    <a:pt x="196" y="408"/>
                  </a:lnTo>
                  <a:lnTo>
                    <a:pt x="209" y="392"/>
                  </a:lnTo>
                  <a:lnTo>
                    <a:pt x="222" y="379"/>
                  </a:lnTo>
                  <a:lnTo>
                    <a:pt x="269" y="325"/>
                  </a:lnTo>
                  <a:lnTo>
                    <a:pt x="318" y="270"/>
                  </a:lnTo>
                  <a:lnTo>
                    <a:pt x="344" y="244"/>
                  </a:lnTo>
                  <a:lnTo>
                    <a:pt x="372" y="217"/>
                  </a:lnTo>
                  <a:lnTo>
                    <a:pt x="387" y="205"/>
                  </a:lnTo>
                  <a:lnTo>
                    <a:pt x="403" y="191"/>
                  </a:lnTo>
                  <a:lnTo>
                    <a:pt x="419" y="178"/>
                  </a:lnTo>
                  <a:lnTo>
                    <a:pt x="436" y="166"/>
                  </a:lnTo>
                  <a:lnTo>
                    <a:pt x="454" y="154"/>
                  </a:lnTo>
                  <a:lnTo>
                    <a:pt x="474" y="142"/>
                  </a:lnTo>
                  <a:lnTo>
                    <a:pt x="494" y="130"/>
                  </a:lnTo>
                  <a:lnTo>
                    <a:pt x="516" y="119"/>
                  </a:lnTo>
                  <a:lnTo>
                    <a:pt x="538" y="107"/>
                  </a:lnTo>
                  <a:lnTo>
                    <a:pt x="562" y="96"/>
                  </a:lnTo>
                  <a:lnTo>
                    <a:pt x="588" y="86"/>
                  </a:lnTo>
                  <a:lnTo>
                    <a:pt x="614" y="75"/>
                  </a:lnTo>
                  <a:lnTo>
                    <a:pt x="643" y="65"/>
                  </a:lnTo>
                  <a:lnTo>
                    <a:pt x="674" y="56"/>
                  </a:lnTo>
                  <a:lnTo>
                    <a:pt x="706" y="47"/>
                  </a:lnTo>
                  <a:lnTo>
                    <a:pt x="739" y="39"/>
                  </a:lnTo>
                  <a:lnTo>
                    <a:pt x="775" y="30"/>
                  </a:lnTo>
                  <a:lnTo>
                    <a:pt x="812" y="23"/>
                  </a:lnTo>
                  <a:lnTo>
                    <a:pt x="851" y="17"/>
                  </a:lnTo>
                  <a:lnTo>
                    <a:pt x="892" y="10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4" name="Freeform 28"/>
            <p:cNvSpPr>
              <a:spLocks/>
            </p:cNvSpPr>
            <p:nvPr/>
          </p:nvSpPr>
          <p:spPr bwMode="auto">
            <a:xfrm>
              <a:off x="4451" y="3772"/>
              <a:ext cx="64" cy="87"/>
            </a:xfrm>
            <a:custGeom>
              <a:avLst/>
              <a:gdLst>
                <a:gd name="T0" fmla="*/ 927 w 958"/>
                <a:gd name="T1" fmla="*/ 1122 h 1315"/>
                <a:gd name="T2" fmla="*/ 890 w 958"/>
                <a:gd name="T3" fmla="*/ 912 h 1315"/>
                <a:gd name="T4" fmla="*/ 863 w 958"/>
                <a:gd name="T5" fmla="*/ 701 h 1315"/>
                <a:gd name="T6" fmla="*/ 847 w 958"/>
                <a:gd name="T7" fmla="*/ 488 h 1315"/>
                <a:gd name="T8" fmla="*/ 846 w 958"/>
                <a:gd name="T9" fmla="*/ 275 h 1315"/>
                <a:gd name="T10" fmla="*/ 856 w 958"/>
                <a:gd name="T11" fmla="*/ 118 h 1315"/>
                <a:gd name="T12" fmla="*/ 858 w 958"/>
                <a:gd name="T13" fmla="*/ 77 h 1315"/>
                <a:gd name="T14" fmla="*/ 850 w 958"/>
                <a:gd name="T15" fmla="*/ 36 h 1315"/>
                <a:gd name="T16" fmla="*/ 834 w 958"/>
                <a:gd name="T17" fmla="*/ 11 h 1315"/>
                <a:gd name="T18" fmla="*/ 815 w 958"/>
                <a:gd name="T19" fmla="*/ 0 h 1315"/>
                <a:gd name="T20" fmla="*/ 793 w 958"/>
                <a:gd name="T21" fmla="*/ 2 h 1315"/>
                <a:gd name="T22" fmla="*/ 776 w 958"/>
                <a:gd name="T23" fmla="*/ 16 h 1315"/>
                <a:gd name="T24" fmla="*/ 769 w 958"/>
                <a:gd name="T25" fmla="*/ 36 h 1315"/>
                <a:gd name="T26" fmla="*/ 774 w 958"/>
                <a:gd name="T27" fmla="*/ 82 h 1315"/>
                <a:gd name="T28" fmla="*/ 777 w 958"/>
                <a:gd name="T29" fmla="*/ 171 h 1315"/>
                <a:gd name="T30" fmla="*/ 768 w 958"/>
                <a:gd name="T31" fmla="*/ 350 h 1315"/>
                <a:gd name="T32" fmla="*/ 766 w 958"/>
                <a:gd name="T33" fmla="*/ 471 h 1315"/>
                <a:gd name="T34" fmla="*/ 774 w 958"/>
                <a:gd name="T35" fmla="*/ 586 h 1315"/>
                <a:gd name="T36" fmla="*/ 793 w 958"/>
                <a:gd name="T37" fmla="*/ 751 h 1315"/>
                <a:gd name="T38" fmla="*/ 814 w 958"/>
                <a:gd name="T39" fmla="*/ 913 h 1315"/>
                <a:gd name="T40" fmla="*/ 736 w 958"/>
                <a:gd name="T41" fmla="*/ 895 h 1315"/>
                <a:gd name="T42" fmla="*/ 603 w 958"/>
                <a:gd name="T43" fmla="*/ 793 h 1315"/>
                <a:gd name="T44" fmla="*/ 462 w 958"/>
                <a:gd name="T45" fmla="*/ 700 h 1315"/>
                <a:gd name="T46" fmla="*/ 317 w 958"/>
                <a:gd name="T47" fmla="*/ 615 h 1315"/>
                <a:gd name="T48" fmla="*/ 169 w 958"/>
                <a:gd name="T49" fmla="*/ 538 h 1315"/>
                <a:gd name="T50" fmla="*/ 60 w 958"/>
                <a:gd name="T51" fmla="*/ 486 h 1315"/>
                <a:gd name="T52" fmla="*/ 39 w 958"/>
                <a:gd name="T53" fmla="*/ 479 h 1315"/>
                <a:gd name="T54" fmla="*/ 19 w 958"/>
                <a:gd name="T55" fmla="*/ 484 h 1315"/>
                <a:gd name="T56" fmla="*/ 3 w 958"/>
                <a:gd name="T57" fmla="*/ 500 h 1315"/>
                <a:gd name="T58" fmla="*/ 0 w 958"/>
                <a:gd name="T59" fmla="*/ 522 h 1315"/>
                <a:gd name="T60" fmla="*/ 9 w 958"/>
                <a:gd name="T61" fmla="*/ 542 h 1315"/>
                <a:gd name="T62" fmla="*/ 18 w 958"/>
                <a:gd name="T63" fmla="*/ 552 h 1315"/>
                <a:gd name="T64" fmla="*/ 26 w 958"/>
                <a:gd name="T65" fmla="*/ 562 h 1315"/>
                <a:gd name="T66" fmla="*/ 87 w 958"/>
                <a:gd name="T67" fmla="*/ 588 h 1315"/>
                <a:gd name="T68" fmla="*/ 246 w 958"/>
                <a:gd name="T69" fmla="*/ 664 h 1315"/>
                <a:gd name="T70" fmla="*/ 398 w 958"/>
                <a:gd name="T71" fmla="*/ 750 h 1315"/>
                <a:gd name="T72" fmla="*/ 544 w 958"/>
                <a:gd name="T73" fmla="*/ 845 h 1315"/>
                <a:gd name="T74" fmla="*/ 683 w 958"/>
                <a:gd name="T75" fmla="*/ 950 h 1315"/>
                <a:gd name="T76" fmla="*/ 817 w 958"/>
                <a:gd name="T77" fmla="*/ 1064 h 1315"/>
                <a:gd name="T78" fmla="*/ 824 w 958"/>
                <a:gd name="T79" fmla="*/ 1070 h 1315"/>
                <a:gd name="T80" fmla="*/ 833 w 958"/>
                <a:gd name="T81" fmla="*/ 1073 h 1315"/>
                <a:gd name="T82" fmla="*/ 845 w 958"/>
                <a:gd name="T83" fmla="*/ 1102 h 1315"/>
                <a:gd name="T84" fmla="*/ 860 w 958"/>
                <a:gd name="T85" fmla="*/ 1185 h 1315"/>
                <a:gd name="T86" fmla="*/ 878 w 958"/>
                <a:gd name="T87" fmla="*/ 1267 h 1315"/>
                <a:gd name="T88" fmla="*/ 894 w 958"/>
                <a:gd name="T89" fmla="*/ 1306 h 1315"/>
                <a:gd name="T90" fmla="*/ 914 w 958"/>
                <a:gd name="T91" fmla="*/ 1314 h 1315"/>
                <a:gd name="T92" fmla="*/ 936 w 958"/>
                <a:gd name="T93" fmla="*/ 1312 h 1315"/>
                <a:gd name="T94" fmla="*/ 953 w 958"/>
                <a:gd name="T95" fmla="*/ 1297 h 1315"/>
                <a:gd name="T96" fmla="*/ 958 w 958"/>
                <a:gd name="T97" fmla="*/ 1276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8" h="1315">
                  <a:moveTo>
                    <a:pt x="955" y="1262"/>
                  </a:moveTo>
                  <a:lnTo>
                    <a:pt x="941" y="1192"/>
                  </a:lnTo>
                  <a:lnTo>
                    <a:pt x="927" y="1122"/>
                  </a:lnTo>
                  <a:lnTo>
                    <a:pt x="915" y="1053"/>
                  </a:lnTo>
                  <a:lnTo>
                    <a:pt x="902" y="983"/>
                  </a:lnTo>
                  <a:lnTo>
                    <a:pt x="890" y="912"/>
                  </a:lnTo>
                  <a:lnTo>
                    <a:pt x="881" y="842"/>
                  </a:lnTo>
                  <a:lnTo>
                    <a:pt x="871" y="772"/>
                  </a:lnTo>
                  <a:lnTo>
                    <a:pt x="863" y="701"/>
                  </a:lnTo>
                  <a:lnTo>
                    <a:pt x="856" y="631"/>
                  </a:lnTo>
                  <a:lnTo>
                    <a:pt x="851" y="560"/>
                  </a:lnTo>
                  <a:lnTo>
                    <a:pt x="847" y="488"/>
                  </a:lnTo>
                  <a:lnTo>
                    <a:pt x="845" y="417"/>
                  </a:lnTo>
                  <a:lnTo>
                    <a:pt x="845" y="346"/>
                  </a:lnTo>
                  <a:lnTo>
                    <a:pt x="846" y="275"/>
                  </a:lnTo>
                  <a:lnTo>
                    <a:pt x="849" y="203"/>
                  </a:lnTo>
                  <a:lnTo>
                    <a:pt x="855" y="131"/>
                  </a:lnTo>
                  <a:lnTo>
                    <a:pt x="856" y="118"/>
                  </a:lnTo>
                  <a:lnTo>
                    <a:pt x="857" y="104"/>
                  </a:lnTo>
                  <a:lnTo>
                    <a:pt x="858" y="90"/>
                  </a:lnTo>
                  <a:lnTo>
                    <a:pt x="858" y="77"/>
                  </a:lnTo>
                  <a:lnTo>
                    <a:pt x="857" y="63"/>
                  </a:lnTo>
                  <a:lnTo>
                    <a:pt x="854" y="49"/>
                  </a:lnTo>
                  <a:lnTo>
                    <a:pt x="850" y="36"/>
                  </a:lnTo>
                  <a:lnTo>
                    <a:pt x="842" y="23"/>
                  </a:lnTo>
                  <a:lnTo>
                    <a:pt x="838" y="17"/>
                  </a:lnTo>
                  <a:lnTo>
                    <a:pt x="834" y="11"/>
                  </a:lnTo>
                  <a:lnTo>
                    <a:pt x="829" y="6"/>
                  </a:lnTo>
                  <a:lnTo>
                    <a:pt x="821" y="3"/>
                  </a:lnTo>
                  <a:lnTo>
                    <a:pt x="815" y="0"/>
                  </a:lnTo>
                  <a:lnTo>
                    <a:pt x="807" y="0"/>
                  </a:lnTo>
                  <a:lnTo>
                    <a:pt x="800" y="0"/>
                  </a:lnTo>
                  <a:lnTo>
                    <a:pt x="793" y="2"/>
                  </a:lnTo>
                  <a:lnTo>
                    <a:pt x="786" y="5"/>
                  </a:lnTo>
                  <a:lnTo>
                    <a:pt x="780" y="11"/>
                  </a:lnTo>
                  <a:lnTo>
                    <a:pt x="776" y="16"/>
                  </a:lnTo>
                  <a:lnTo>
                    <a:pt x="772" y="22"/>
                  </a:lnTo>
                  <a:lnTo>
                    <a:pt x="770" y="30"/>
                  </a:lnTo>
                  <a:lnTo>
                    <a:pt x="769" y="36"/>
                  </a:lnTo>
                  <a:lnTo>
                    <a:pt x="769" y="45"/>
                  </a:lnTo>
                  <a:lnTo>
                    <a:pt x="771" y="52"/>
                  </a:lnTo>
                  <a:lnTo>
                    <a:pt x="774" y="82"/>
                  </a:lnTo>
                  <a:lnTo>
                    <a:pt x="776" y="112"/>
                  </a:lnTo>
                  <a:lnTo>
                    <a:pt x="777" y="141"/>
                  </a:lnTo>
                  <a:lnTo>
                    <a:pt x="777" y="171"/>
                  </a:lnTo>
                  <a:lnTo>
                    <a:pt x="774" y="232"/>
                  </a:lnTo>
                  <a:lnTo>
                    <a:pt x="772" y="291"/>
                  </a:lnTo>
                  <a:lnTo>
                    <a:pt x="768" y="350"/>
                  </a:lnTo>
                  <a:lnTo>
                    <a:pt x="766" y="411"/>
                  </a:lnTo>
                  <a:lnTo>
                    <a:pt x="766" y="441"/>
                  </a:lnTo>
                  <a:lnTo>
                    <a:pt x="766" y="471"/>
                  </a:lnTo>
                  <a:lnTo>
                    <a:pt x="767" y="501"/>
                  </a:lnTo>
                  <a:lnTo>
                    <a:pt x="769" y="532"/>
                  </a:lnTo>
                  <a:lnTo>
                    <a:pt x="774" y="586"/>
                  </a:lnTo>
                  <a:lnTo>
                    <a:pt x="781" y="641"/>
                  </a:lnTo>
                  <a:lnTo>
                    <a:pt x="786" y="697"/>
                  </a:lnTo>
                  <a:lnTo>
                    <a:pt x="793" y="751"/>
                  </a:lnTo>
                  <a:lnTo>
                    <a:pt x="799" y="805"/>
                  </a:lnTo>
                  <a:lnTo>
                    <a:pt x="806" y="859"/>
                  </a:lnTo>
                  <a:lnTo>
                    <a:pt x="814" y="913"/>
                  </a:lnTo>
                  <a:lnTo>
                    <a:pt x="821" y="967"/>
                  </a:lnTo>
                  <a:lnTo>
                    <a:pt x="779" y="931"/>
                  </a:lnTo>
                  <a:lnTo>
                    <a:pt x="736" y="895"/>
                  </a:lnTo>
                  <a:lnTo>
                    <a:pt x="692" y="860"/>
                  </a:lnTo>
                  <a:lnTo>
                    <a:pt x="647" y="826"/>
                  </a:lnTo>
                  <a:lnTo>
                    <a:pt x="603" y="793"/>
                  </a:lnTo>
                  <a:lnTo>
                    <a:pt x="556" y="761"/>
                  </a:lnTo>
                  <a:lnTo>
                    <a:pt x="509" y="731"/>
                  </a:lnTo>
                  <a:lnTo>
                    <a:pt x="462" y="700"/>
                  </a:lnTo>
                  <a:lnTo>
                    <a:pt x="415" y="671"/>
                  </a:lnTo>
                  <a:lnTo>
                    <a:pt x="366" y="642"/>
                  </a:lnTo>
                  <a:lnTo>
                    <a:pt x="317" y="615"/>
                  </a:lnTo>
                  <a:lnTo>
                    <a:pt x="268" y="588"/>
                  </a:lnTo>
                  <a:lnTo>
                    <a:pt x="218" y="563"/>
                  </a:lnTo>
                  <a:lnTo>
                    <a:pt x="169" y="538"/>
                  </a:lnTo>
                  <a:lnTo>
                    <a:pt x="118" y="514"/>
                  </a:lnTo>
                  <a:lnTo>
                    <a:pt x="66" y="492"/>
                  </a:lnTo>
                  <a:lnTo>
                    <a:pt x="60" y="486"/>
                  </a:lnTo>
                  <a:lnTo>
                    <a:pt x="54" y="482"/>
                  </a:lnTo>
                  <a:lnTo>
                    <a:pt x="46" y="480"/>
                  </a:lnTo>
                  <a:lnTo>
                    <a:pt x="39" y="479"/>
                  </a:lnTo>
                  <a:lnTo>
                    <a:pt x="33" y="479"/>
                  </a:lnTo>
                  <a:lnTo>
                    <a:pt x="25" y="481"/>
                  </a:lnTo>
                  <a:lnTo>
                    <a:pt x="19" y="484"/>
                  </a:lnTo>
                  <a:lnTo>
                    <a:pt x="13" y="488"/>
                  </a:lnTo>
                  <a:lnTo>
                    <a:pt x="7" y="494"/>
                  </a:lnTo>
                  <a:lnTo>
                    <a:pt x="3" y="500"/>
                  </a:lnTo>
                  <a:lnTo>
                    <a:pt x="1" y="508"/>
                  </a:lnTo>
                  <a:lnTo>
                    <a:pt x="0" y="515"/>
                  </a:lnTo>
                  <a:lnTo>
                    <a:pt x="0" y="522"/>
                  </a:lnTo>
                  <a:lnTo>
                    <a:pt x="2" y="529"/>
                  </a:lnTo>
                  <a:lnTo>
                    <a:pt x="5" y="536"/>
                  </a:lnTo>
                  <a:lnTo>
                    <a:pt x="9" y="542"/>
                  </a:lnTo>
                  <a:lnTo>
                    <a:pt x="13" y="545"/>
                  </a:lnTo>
                  <a:lnTo>
                    <a:pt x="15" y="549"/>
                  </a:lnTo>
                  <a:lnTo>
                    <a:pt x="18" y="552"/>
                  </a:lnTo>
                  <a:lnTo>
                    <a:pt x="21" y="555"/>
                  </a:lnTo>
                  <a:lnTo>
                    <a:pt x="23" y="560"/>
                  </a:lnTo>
                  <a:lnTo>
                    <a:pt x="26" y="562"/>
                  </a:lnTo>
                  <a:lnTo>
                    <a:pt x="29" y="565"/>
                  </a:lnTo>
                  <a:lnTo>
                    <a:pt x="33" y="566"/>
                  </a:lnTo>
                  <a:lnTo>
                    <a:pt x="87" y="588"/>
                  </a:lnTo>
                  <a:lnTo>
                    <a:pt x="141" y="612"/>
                  </a:lnTo>
                  <a:lnTo>
                    <a:pt x="193" y="637"/>
                  </a:lnTo>
                  <a:lnTo>
                    <a:pt x="246" y="664"/>
                  </a:lnTo>
                  <a:lnTo>
                    <a:pt x="297" y="690"/>
                  </a:lnTo>
                  <a:lnTo>
                    <a:pt x="348" y="719"/>
                  </a:lnTo>
                  <a:lnTo>
                    <a:pt x="398" y="750"/>
                  </a:lnTo>
                  <a:lnTo>
                    <a:pt x="448" y="780"/>
                  </a:lnTo>
                  <a:lnTo>
                    <a:pt x="496" y="812"/>
                  </a:lnTo>
                  <a:lnTo>
                    <a:pt x="544" y="845"/>
                  </a:lnTo>
                  <a:lnTo>
                    <a:pt x="591" y="879"/>
                  </a:lnTo>
                  <a:lnTo>
                    <a:pt x="638" y="914"/>
                  </a:lnTo>
                  <a:lnTo>
                    <a:pt x="683" y="950"/>
                  </a:lnTo>
                  <a:lnTo>
                    <a:pt x="729" y="987"/>
                  </a:lnTo>
                  <a:lnTo>
                    <a:pt x="773" y="1025"/>
                  </a:lnTo>
                  <a:lnTo>
                    <a:pt x="817" y="1064"/>
                  </a:lnTo>
                  <a:lnTo>
                    <a:pt x="819" y="1066"/>
                  </a:lnTo>
                  <a:lnTo>
                    <a:pt x="821" y="1068"/>
                  </a:lnTo>
                  <a:lnTo>
                    <a:pt x="824" y="1070"/>
                  </a:lnTo>
                  <a:lnTo>
                    <a:pt x="828" y="1071"/>
                  </a:lnTo>
                  <a:lnTo>
                    <a:pt x="830" y="1072"/>
                  </a:lnTo>
                  <a:lnTo>
                    <a:pt x="833" y="1073"/>
                  </a:lnTo>
                  <a:lnTo>
                    <a:pt x="836" y="1074"/>
                  </a:lnTo>
                  <a:lnTo>
                    <a:pt x="839" y="1076"/>
                  </a:lnTo>
                  <a:lnTo>
                    <a:pt x="845" y="1102"/>
                  </a:lnTo>
                  <a:lnTo>
                    <a:pt x="850" y="1130"/>
                  </a:lnTo>
                  <a:lnTo>
                    <a:pt x="855" y="1157"/>
                  </a:lnTo>
                  <a:lnTo>
                    <a:pt x="860" y="1185"/>
                  </a:lnTo>
                  <a:lnTo>
                    <a:pt x="866" y="1213"/>
                  </a:lnTo>
                  <a:lnTo>
                    <a:pt x="872" y="1239"/>
                  </a:lnTo>
                  <a:lnTo>
                    <a:pt x="878" y="1267"/>
                  </a:lnTo>
                  <a:lnTo>
                    <a:pt x="886" y="1293"/>
                  </a:lnTo>
                  <a:lnTo>
                    <a:pt x="889" y="1301"/>
                  </a:lnTo>
                  <a:lnTo>
                    <a:pt x="894" y="1306"/>
                  </a:lnTo>
                  <a:lnTo>
                    <a:pt x="901" y="1310"/>
                  </a:lnTo>
                  <a:lnTo>
                    <a:pt x="907" y="1313"/>
                  </a:lnTo>
                  <a:lnTo>
                    <a:pt x="914" y="1314"/>
                  </a:lnTo>
                  <a:lnTo>
                    <a:pt x="921" y="1315"/>
                  </a:lnTo>
                  <a:lnTo>
                    <a:pt x="928" y="1314"/>
                  </a:lnTo>
                  <a:lnTo>
                    <a:pt x="936" y="1312"/>
                  </a:lnTo>
                  <a:lnTo>
                    <a:pt x="942" y="1308"/>
                  </a:lnTo>
                  <a:lnTo>
                    <a:pt x="947" y="1303"/>
                  </a:lnTo>
                  <a:lnTo>
                    <a:pt x="953" y="1297"/>
                  </a:lnTo>
                  <a:lnTo>
                    <a:pt x="956" y="1291"/>
                  </a:lnTo>
                  <a:lnTo>
                    <a:pt x="957" y="1284"/>
                  </a:lnTo>
                  <a:lnTo>
                    <a:pt x="958" y="1276"/>
                  </a:lnTo>
                  <a:lnTo>
                    <a:pt x="957" y="1270"/>
                  </a:lnTo>
                  <a:lnTo>
                    <a:pt x="955" y="1262"/>
                  </a:lnTo>
                  <a:close/>
                </a:path>
              </a:pathLst>
            </a:custGeom>
            <a:solidFill>
              <a:srgbClr val="000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5" name="Freeform 29"/>
            <p:cNvSpPr>
              <a:spLocks/>
            </p:cNvSpPr>
            <p:nvPr/>
          </p:nvSpPr>
          <p:spPr bwMode="auto">
            <a:xfrm>
              <a:off x="4419" y="3873"/>
              <a:ext cx="23" cy="34"/>
            </a:xfrm>
            <a:custGeom>
              <a:avLst/>
              <a:gdLst>
                <a:gd name="T0" fmla="*/ 297 w 339"/>
                <a:gd name="T1" fmla="*/ 13 h 512"/>
                <a:gd name="T2" fmla="*/ 268 w 339"/>
                <a:gd name="T3" fmla="*/ 36 h 512"/>
                <a:gd name="T4" fmla="*/ 229 w 339"/>
                <a:gd name="T5" fmla="*/ 74 h 512"/>
                <a:gd name="T6" fmla="*/ 181 w 339"/>
                <a:gd name="T7" fmla="*/ 128 h 512"/>
                <a:gd name="T8" fmla="*/ 140 w 339"/>
                <a:gd name="T9" fmla="*/ 187 h 512"/>
                <a:gd name="T10" fmla="*/ 104 w 339"/>
                <a:gd name="T11" fmla="*/ 251 h 512"/>
                <a:gd name="T12" fmla="*/ 71 w 339"/>
                <a:gd name="T13" fmla="*/ 316 h 512"/>
                <a:gd name="T14" fmla="*/ 28 w 339"/>
                <a:gd name="T15" fmla="*/ 416 h 512"/>
                <a:gd name="T16" fmla="*/ 1 w 339"/>
                <a:gd name="T17" fmla="*/ 487 h 512"/>
                <a:gd name="T18" fmla="*/ 0 w 339"/>
                <a:gd name="T19" fmla="*/ 494 h 512"/>
                <a:gd name="T20" fmla="*/ 2 w 339"/>
                <a:gd name="T21" fmla="*/ 501 h 512"/>
                <a:gd name="T22" fmla="*/ 6 w 339"/>
                <a:gd name="T23" fmla="*/ 507 h 512"/>
                <a:gd name="T24" fmla="*/ 12 w 339"/>
                <a:gd name="T25" fmla="*/ 511 h 512"/>
                <a:gd name="T26" fmla="*/ 20 w 339"/>
                <a:gd name="T27" fmla="*/ 512 h 512"/>
                <a:gd name="T28" fmla="*/ 26 w 339"/>
                <a:gd name="T29" fmla="*/ 510 h 512"/>
                <a:gd name="T30" fmla="*/ 32 w 339"/>
                <a:gd name="T31" fmla="*/ 506 h 512"/>
                <a:gd name="T32" fmla="*/ 60 w 339"/>
                <a:gd name="T33" fmla="*/ 438 h 512"/>
                <a:gd name="T34" fmla="*/ 101 w 339"/>
                <a:gd name="T35" fmla="*/ 340 h 512"/>
                <a:gd name="T36" fmla="*/ 132 w 339"/>
                <a:gd name="T37" fmla="*/ 276 h 512"/>
                <a:gd name="T38" fmla="*/ 167 w 339"/>
                <a:gd name="T39" fmla="*/ 215 h 512"/>
                <a:gd name="T40" fmla="*/ 206 w 339"/>
                <a:gd name="T41" fmla="*/ 157 h 512"/>
                <a:gd name="T42" fmla="*/ 251 w 339"/>
                <a:gd name="T43" fmla="*/ 104 h 512"/>
                <a:gd name="T44" fmla="*/ 288 w 339"/>
                <a:gd name="T45" fmla="*/ 68 h 512"/>
                <a:gd name="T46" fmla="*/ 315 w 339"/>
                <a:gd name="T47" fmla="*/ 46 h 512"/>
                <a:gd name="T48" fmla="*/ 333 w 339"/>
                <a:gd name="T49" fmla="*/ 33 h 512"/>
                <a:gd name="T50" fmla="*/ 337 w 339"/>
                <a:gd name="T51" fmla="*/ 28 h 512"/>
                <a:gd name="T52" fmla="*/ 339 w 339"/>
                <a:gd name="T53" fmla="*/ 22 h 512"/>
                <a:gd name="T54" fmla="*/ 338 w 339"/>
                <a:gd name="T55" fmla="*/ 14 h 512"/>
                <a:gd name="T56" fmla="*/ 335 w 339"/>
                <a:gd name="T57" fmla="*/ 7 h 512"/>
                <a:gd name="T58" fmla="*/ 330 w 339"/>
                <a:gd name="T59" fmla="*/ 2 h 512"/>
                <a:gd name="T60" fmla="*/ 323 w 339"/>
                <a:gd name="T61" fmla="*/ 0 h 512"/>
                <a:gd name="T62" fmla="*/ 316 w 339"/>
                <a:gd name="T63" fmla="*/ 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9" h="512">
                  <a:moveTo>
                    <a:pt x="312" y="2"/>
                  </a:moveTo>
                  <a:lnTo>
                    <a:pt x="297" y="13"/>
                  </a:lnTo>
                  <a:lnTo>
                    <a:pt x="282" y="25"/>
                  </a:lnTo>
                  <a:lnTo>
                    <a:pt x="268" y="36"/>
                  </a:lnTo>
                  <a:lnTo>
                    <a:pt x="254" y="48"/>
                  </a:lnTo>
                  <a:lnTo>
                    <a:pt x="229" y="74"/>
                  </a:lnTo>
                  <a:lnTo>
                    <a:pt x="204" y="100"/>
                  </a:lnTo>
                  <a:lnTo>
                    <a:pt x="181" y="128"/>
                  </a:lnTo>
                  <a:lnTo>
                    <a:pt x="160" y="157"/>
                  </a:lnTo>
                  <a:lnTo>
                    <a:pt x="140" y="187"/>
                  </a:lnTo>
                  <a:lnTo>
                    <a:pt x="121" y="219"/>
                  </a:lnTo>
                  <a:lnTo>
                    <a:pt x="104" y="251"/>
                  </a:lnTo>
                  <a:lnTo>
                    <a:pt x="87" y="283"/>
                  </a:lnTo>
                  <a:lnTo>
                    <a:pt x="71" y="316"/>
                  </a:lnTo>
                  <a:lnTo>
                    <a:pt x="56" y="350"/>
                  </a:lnTo>
                  <a:lnTo>
                    <a:pt x="28" y="416"/>
                  </a:lnTo>
                  <a:lnTo>
                    <a:pt x="2" y="483"/>
                  </a:lnTo>
                  <a:lnTo>
                    <a:pt x="1" y="487"/>
                  </a:lnTo>
                  <a:lnTo>
                    <a:pt x="0" y="491"/>
                  </a:lnTo>
                  <a:lnTo>
                    <a:pt x="0" y="494"/>
                  </a:lnTo>
                  <a:lnTo>
                    <a:pt x="0" y="498"/>
                  </a:lnTo>
                  <a:lnTo>
                    <a:pt x="2" y="501"/>
                  </a:lnTo>
                  <a:lnTo>
                    <a:pt x="3" y="505"/>
                  </a:lnTo>
                  <a:lnTo>
                    <a:pt x="6" y="507"/>
                  </a:lnTo>
                  <a:lnTo>
                    <a:pt x="9" y="509"/>
                  </a:lnTo>
                  <a:lnTo>
                    <a:pt x="12" y="511"/>
                  </a:lnTo>
                  <a:lnTo>
                    <a:pt x="15" y="512"/>
                  </a:lnTo>
                  <a:lnTo>
                    <a:pt x="20" y="512"/>
                  </a:lnTo>
                  <a:lnTo>
                    <a:pt x="23" y="511"/>
                  </a:lnTo>
                  <a:lnTo>
                    <a:pt x="26" y="510"/>
                  </a:lnTo>
                  <a:lnTo>
                    <a:pt x="29" y="508"/>
                  </a:lnTo>
                  <a:lnTo>
                    <a:pt x="32" y="506"/>
                  </a:lnTo>
                  <a:lnTo>
                    <a:pt x="35" y="502"/>
                  </a:lnTo>
                  <a:lnTo>
                    <a:pt x="60" y="438"/>
                  </a:lnTo>
                  <a:lnTo>
                    <a:pt x="87" y="373"/>
                  </a:lnTo>
                  <a:lnTo>
                    <a:pt x="101" y="340"/>
                  </a:lnTo>
                  <a:lnTo>
                    <a:pt x="116" y="308"/>
                  </a:lnTo>
                  <a:lnTo>
                    <a:pt x="132" y="276"/>
                  </a:lnTo>
                  <a:lnTo>
                    <a:pt x="149" y="246"/>
                  </a:lnTo>
                  <a:lnTo>
                    <a:pt x="167" y="215"/>
                  </a:lnTo>
                  <a:lnTo>
                    <a:pt x="186" y="185"/>
                  </a:lnTo>
                  <a:lnTo>
                    <a:pt x="206" y="157"/>
                  </a:lnTo>
                  <a:lnTo>
                    <a:pt x="228" y="130"/>
                  </a:lnTo>
                  <a:lnTo>
                    <a:pt x="251" y="104"/>
                  </a:lnTo>
                  <a:lnTo>
                    <a:pt x="275" y="80"/>
                  </a:lnTo>
                  <a:lnTo>
                    <a:pt x="288" y="68"/>
                  </a:lnTo>
                  <a:lnTo>
                    <a:pt x="301" y="57"/>
                  </a:lnTo>
                  <a:lnTo>
                    <a:pt x="315" y="46"/>
                  </a:lnTo>
                  <a:lnTo>
                    <a:pt x="330" y="35"/>
                  </a:lnTo>
                  <a:lnTo>
                    <a:pt x="333" y="33"/>
                  </a:lnTo>
                  <a:lnTo>
                    <a:pt x="335" y="31"/>
                  </a:lnTo>
                  <a:lnTo>
                    <a:pt x="337" y="28"/>
                  </a:lnTo>
                  <a:lnTo>
                    <a:pt x="338" y="25"/>
                  </a:lnTo>
                  <a:lnTo>
                    <a:pt x="339" y="22"/>
                  </a:lnTo>
                  <a:lnTo>
                    <a:pt x="339" y="17"/>
                  </a:lnTo>
                  <a:lnTo>
                    <a:pt x="338" y="14"/>
                  </a:lnTo>
                  <a:lnTo>
                    <a:pt x="337" y="10"/>
                  </a:lnTo>
                  <a:lnTo>
                    <a:pt x="335" y="7"/>
                  </a:lnTo>
                  <a:lnTo>
                    <a:pt x="333" y="5"/>
                  </a:lnTo>
                  <a:lnTo>
                    <a:pt x="330" y="2"/>
                  </a:lnTo>
                  <a:lnTo>
                    <a:pt x="326" y="1"/>
                  </a:lnTo>
                  <a:lnTo>
                    <a:pt x="323" y="0"/>
                  </a:lnTo>
                  <a:lnTo>
                    <a:pt x="319" y="0"/>
                  </a:lnTo>
                  <a:lnTo>
                    <a:pt x="316" y="1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6" name="Freeform 30"/>
            <p:cNvSpPr>
              <a:spLocks/>
            </p:cNvSpPr>
            <p:nvPr/>
          </p:nvSpPr>
          <p:spPr bwMode="auto">
            <a:xfrm>
              <a:off x="4409" y="3875"/>
              <a:ext cx="16" cy="30"/>
            </a:xfrm>
            <a:custGeom>
              <a:avLst/>
              <a:gdLst>
                <a:gd name="T0" fmla="*/ 211 w 240"/>
                <a:gd name="T1" fmla="*/ 2 h 457"/>
                <a:gd name="T2" fmla="*/ 191 w 240"/>
                <a:gd name="T3" fmla="*/ 23 h 457"/>
                <a:gd name="T4" fmla="*/ 172 w 240"/>
                <a:gd name="T5" fmla="*/ 47 h 457"/>
                <a:gd name="T6" fmla="*/ 154 w 240"/>
                <a:gd name="T7" fmla="*/ 70 h 457"/>
                <a:gd name="T8" fmla="*/ 138 w 240"/>
                <a:gd name="T9" fmla="*/ 95 h 457"/>
                <a:gd name="T10" fmla="*/ 123 w 240"/>
                <a:gd name="T11" fmla="*/ 121 h 457"/>
                <a:gd name="T12" fmla="*/ 108 w 240"/>
                <a:gd name="T13" fmla="*/ 148 h 457"/>
                <a:gd name="T14" fmla="*/ 95 w 240"/>
                <a:gd name="T15" fmla="*/ 175 h 457"/>
                <a:gd name="T16" fmla="*/ 83 w 240"/>
                <a:gd name="T17" fmla="*/ 204 h 457"/>
                <a:gd name="T18" fmla="*/ 59 w 240"/>
                <a:gd name="T19" fmla="*/ 261 h 457"/>
                <a:gd name="T20" fmla="*/ 39 w 240"/>
                <a:gd name="T21" fmla="*/ 319 h 457"/>
                <a:gd name="T22" fmla="*/ 20 w 240"/>
                <a:gd name="T23" fmla="*/ 377 h 457"/>
                <a:gd name="T24" fmla="*/ 1 w 240"/>
                <a:gd name="T25" fmla="*/ 434 h 457"/>
                <a:gd name="T26" fmla="*/ 0 w 240"/>
                <a:gd name="T27" fmla="*/ 437 h 457"/>
                <a:gd name="T28" fmla="*/ 0 w 240"/>
                <a:gd name="T29" fmla="*/ 441 h 457"/>
                <a:gd name="T30" fmla="*/ 1 w 240"/>
                <a:gd name="T31" fmla="*/ 445 h 457"/>
                <a:gd name="T32" fmla="*/ 2 w 240"/>
                <a:gd name="T33" fmla="*/ 448 h 457"/>
                <a:gd name="T34" fmla="*/ 4 w 240"/>
                <a:gd name="T35" fmla="*/ 451 h 457"/>
                <a:gd name="T36" fmla="*/ 7 w 240"/>
                <a:gd name="T37" fmla="*/ 454 h 457"/>
                <a:gd name="T38" fmla="*/ 10 w 240"/>
                <a:gd name="T39" fmla="*/ 455 h 457"/>
                <a:gd name="T40" fmla="*/ 14 w 240"/>
                <a:gd name="T41" fmla="*/ 457 h 457"/>
                <a:gd name="T42" fmla="*/ 17 w 240"/>
                <a:gd name="T43" fmla="*/ 457 h 457"/>
                <a:gd name="T44" fmla="*/ 21 w 240"/>
                <a:gd name="T45" fmla="*/ 457 h 457"/>
                <a:gd name="T46" fmla="*/ 24 w 240"/>
                <a:gd name="T47" fmla="*/ 456 h 457"/>
                <a:gd name="T48" fmla="*/ 28 w 240"/>
                <a:gd name="T49" fmla="*/ 455 h 457"/>
                <a:gd name="T50" fmla="*/ 31 w 240"/>
                <a:gd name="T51" fmla="*/ 453 h 457"/>
                <a:gd name="T52" fmla="*/ 34 w 240"/>
                <a:gd name="T53" fmla="*/ 451 h 457"/>
                <a:gd name="T54" fmla="*/ 36 w 240"/>
                <a:gd name="T55" fmla="*/ 448 h 457"/>
                <a:gd name="T56" fmla="*/ 37 w 240"/>
                <a:gd name="T57" fmla="*/ 444 h 457"/>
                <a:gd name="T58" fmla="*/ 43 w 240"/>
                <a:gd name="T59" fmla="*/ 419 h 457"/>
                <a:gd name="T60" fmla="*/ 50 w 240"/>
                <a:gd name="T61" fmla="*/ 395 h 457"/>
                <a:gd name="T62" fmla="*/ 57 w 240"/>
                <a:gd name="T63" fmla="*/ 370 h 457"/>
                <a:gd name="T64" fmla="*/ 66 w 240"/>
                <a:gd name="T65" fmla="*/ 346 h 457"/>
                <a:gd name="T66" fmla="*/ 85 w 240"/>
                <a:gd name="T67" fmla="*/ 299 h 457"/>
                <a:gd name="T68" fmla="*/ 105 w 240"/>
                <a:gd name="T69" fmla="*/ 252 h 457"/>
                <a:gd name="T70" fmla="*/ 127 w 240"/>
                <a:gd name="T71" fmla="*/ 207 h 457"/>
                <a:gd name="T72" fmla="*/ 149 w 240"/>
                <a:gd name="T73" fmla="*/ 161 h 457"/>
                <a:gd name="T74" fmla="*/ 173 w 240"/>
                <a:gd name="T75" fmla="*/ 116 h 457"/>
                <a:gd name="T76" fmla="*/ 195 w 240"/>
                <a:gd name="T77" fmla="*/ 70 h 457"/>
                <a:gd name="T78" fmla="*/ 198 w 240"/>
                <a:gd name="T79" fmla="*/ 64 h 457"/>
                <a:gd name="T80" fmla="*/ 200 w 240"/>
                <a:gd name="T81" fmla="*/ 57 h 457"/>
                <a:gd name="T82" fmla="*/ 204 w 240"/>
                <a:gd name="T83" fmla="*/ 52 h 457"/>
                <a:gd name="T84" fmla="*/ 208 w 240"/>
                <a:gd name="T85" fmla="*/ 48 h 457"/>
                <a:gd name="T86" fmla="*/ 212 w 240"/>
                <a:gd name="T87" fmla="*/ 43 h 457"/>
                <a:gd name="T88" fmla="*/ 217 w 240"/>
                <a:gd name="T89" fmla="*/ 39 h 457"/>
                <a:gd name="T90" fmla="*/ 223 w 240"/>
                <a:gd name="T91" fmla="*/ 37 h 457"/>
                <a:gd name="T92" fmla="*/ 230 w 240"/>
                <a:gd name="T93" fmla="*/ 35 h 457"/>
                <a:gd name="T94" fmla="*/ 233 w 240"/>
                <a:gd name="T95" fmla="*/ 33 h 457"/>
                <a:gd name="T96" fmla="*/ 235 w 240"/>
                <a:gd name="T97" fmla="*/ 30 h 457"/>
                <a:gd name="T98" fmla="*/ 237 w 240"/>
                <a:gd name="T99" fmla="*/ 26 h 457"/>
                <a:gd name="T100" fmla="*/ 239 w 240"/>
                <a:gd name="T101" fmla="*/ 23 h 457"/>
                <a:gd name="T102" fmla="*/ 240 w 240"/>
                <a:gd name="T103" fmla="*/ 20 h 457"/>
                <a:gd name="T104" fmla="*/ 240 w 240"/>
                <a:gd name="T105" fmla="*/ 16 h 457"/>
                <a:gd name="T106" fmla="*/ 239 w 240"/>
                <a:gd name="T107" fmla="*/ 13 h 457"/>
                <a:gd name="T108" fmla="*/ 237 w 240"/>
                <a:gd name="T109" fmla="*/ 8 h 457"/>
                <a:gd name="T110" fmla="*/ 234 w 240"/>
                <a:gd name="T111" fmla="*/ 6 h 457"/>
                <a:gd name="T112" fmla="*/ 232 w 240"/>
                <a:gd name="T113" fmla="*/ 3 h 457"/>
                <a:gd name="T114" fmla="*/ 229 w 240"/>
                <a:gd name="T115" fmla="*/ 2 h 457"/>
                <a:gd name="T116" fmla="*/ 226 w 240"/>
                <a:gd name="T117" fmla="*/ 0 h 457"/>
                <a:gd name="T118" fmla="*/ 222 w 240"/>
                <a:gd name="T119" fmla="*/ 0 h 457"/>
                <a:gd name="T120" fmla="*/ 218 w 240"/>
                <a:gd name="T121" fmla="*/ 0 h 457"/>
                <a:gd name="T122" fmla="*/ 214 w 240"/>
                <a:gd name="T123" fmla="*/ 0 h 457"/>
                <a:gd name="T124" fmla="*/ 211 w 240"/>
                <a:gd name="T125" fmla="*/ 2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0" h="457">
                  <a:moveTo>
                    <a:pt x="211" y="2"/>
                  </a:moveTo>
                  <a:lnTo>
                    <a:pt x="191" y="23"/>
                  </a:lnTo>
                  <a:lnTo>
                    <a:pt x="172" y="47"/>
                  </a:lnTo>
                  <a:lnTo>
                    <a:pt x="154" y="70"/>
                  </a:lnTo>
                  <a:lnTo>
                    <a:pt x="138" y="95"/>
                  </a:lnTo>
                  <a:lnTo>
                    <a:pt x="123" y="121"/>
                  </a:lnTo>
                  <a:lnTo>
                    <a:pt x="108" y="148"/>
                  </a:lnTo>
                  <a:lnTo>
                    <a:pt x="95" y="175"/>
                  </a:lnTo>
                  <a:lnTo>
                    <a:pt x="83" y="204"/>
                  </a:lnTo>
                  <a:lnTo>
                    <a:pt x="59" y="261"/>
                  </a:lnTo>
                  <a:lnTo>
                    <a:pt x="39" y="319"/>
                  </a:lnTo>
                  <a:lnTo>
                    <a:pt x="20" y="377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1"/>
                  </a:lnTo>
                  <a:lnTo>
                    <a:pt x="1" y="445"/>
                  </a:lnTo>
                  <a:lnTo>
                    <a:pt x="2" y="448"/>
                  </a:lnTo>
                  <a:lnTo>
                    <a:pt x="4" y="451"/>
                  </a:lnTo>
                  <a:lnTo>
                    <a:pt x="7" y="454"/>
                  </a:lnTo>
                  <a:lnTo>
                    <a:pt x="10" y="455"/>
                  </a:lnTo>
                  <a:lnTo>
                    <a:pt x="14" y="457"/>
                  </a:lnTo>
                  <a:lnTo>
                    <a:pt x="17" y="457"/>
                  </a:lnTo>
                  <a:lnTo>
                    <a:pt x="21" y="457"/>
                  </a:lnTo>
                  <a:lnTo>
                    <a:pt x="24" y="456"/>
                  </a:lnTo>
                  <a:lnTo>
                    <a:pt x="28" y="455"/>
                  </a:lnTo>
                  <a:lnTo>
                    <a:pt x="31" y="453"/>
                  </a:lnTo>
                  <a:lnTo>
                    <a:pt x="34" y="451"/>
                  </a:lnTo>
                  <a:lnTo>
                    <a:pt x="36" y="448"/>
                  </a:lnTo>
                  <a:lnTo>
                    <a:pt x="37" y="444"/>
                  </a:lnTo>
                  <a:lnTo>
                    <a:pt x="43" y="419"/>
                  </a:lnTo>
                  <a:lnTo>
                    <a:pt x="50" y="395"/>
                  </a:lnTo>
                  <a:lnTo>
                    <a:pt x="57" y="370"/>
                  </a:lnTo>
                  <a:lnTo>
                    <a:pt x="66" y="346"/>
                  </a:lnTo>
                  <a:lnTo>
                    <a:pt x="85" y="299"/>
                  </a:lnTo>
                  <a:lnTo>
                    <a:pt x="105" y="252"/>
                  </a:lnTo>
                  <a:lnTo>
                    <a:pt x="127" y="207"/>
                  </a:lnTo>
                  <a:lnTo>
                    <a:pt x="149" y="161"/>
                  </a:lnTo>
                  <a:lnTo>
                    <a:pt x="173" y="116"/>
                  </a:lnTo>
                  <a:lnTo>
                    <a:pt x="195" y="70"/>
                  </a:lnTo>
                  <a:lnTo>
                    <a:pt x="198" y="64"/>
                  </a:lnTo>
                  <a:lnTo>
                    <a:pt x="200" y="57"/>
                  </a:lnTo>
                  <a:lnTo>
                    <a:pt x="204" y="52"/>
                  </a:lnTo>
                  <a:lnTo>
                    <a:pt x="208" y="48"/>
                  </a:lnTo>
                  <a:lnTo>
                    <a:pt x="212" y="43"/>
                  </a:lnTo>
                  <a:lnTo>
                    <a:pt x="217" y="39"/>
                  </a:lnTo>
                  <a:lnTo>
                    <a:pt x="223" y="37"/>
                  </a:lnTo>
                  <a:lnTo>
                    <a:pt x="230" y="35"/>
                  </a:lnTo>
                  <a:lnTo>
                    <a:pt x="233" y="33"/>
                  </a:lnTo>
                  <a:lnTo>
                    <a:pt x="235" y="30"/>
                  </a:lnTo>
                  <a:lnTo>
                    <a:pt x="237" y="26"/>
                  </a:lnTo>
                  <a:lnTo>
                    <a:pt x="239" y="23"/>
                  </a:lnTo>
                  <a:lnTo>
                    <a:pt x="240" y="20"/>
                  </a:lnTo>
                  <a:lnTo>
                    <a:pt x="240" y="16"/>
                  </a:lnTo>
                  <a:lnTo>
                    <a:pt x="239" y="13"/>
                  </a:lnTo>
                  <a:lnTo>
                    <a:pt x="237" y="8"/>
                  </a:lnTo>
                  <a:lnTo>
                    <a:pt x="234" y="6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214" y="0"/>
                  </a:lnTo>
                  <a:lnTo>
                    <a:pt x="211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7" name="Freeform 31"/>
            <p:cNvSpPr>
              <a:spLocks/>
            </p:cNvSpPr>
            <p:nvPr/>
          </p:nvSpPr>
          <p:spPr bwMode="auto">
            <a:xfrm>
              <a:off x="4574" y="3579"/>
              <a:ext cx="31" cy="13"/>
            </a:xfrm>
            <a:custGeom>
              <a:avLst/>
              <a:gdLst>
                <a:gd name="T0" fmla="*/ 417 w 466"/>
                <a:gd name="T1" fmla="*/ 0 h 190"/>
                <a:gd name="T2" fmla="*/ 356 w 466"/>
                <a:gd name="T3" fmla="*/ 1 h 190"/>
                <a:gd name="T4" fmla="*/ 295 w 466"/>
                <a:gd name="T5" fmla="*/ 7 h 190"/>
                <a:gd name="T6" fmla="*/ 236 w 466"/>
                <a:gd name="T7" fmla="*/ 19 h 190"/>
                <a:gd name="T8" fmla="*/ 179 w 466"/>
                <a:gd name="T9" fmla="*/ 37 h 190"/>
                <a:gd name="T10" fmla="*/ 124 w 466"/>
                <a:gd name="T11" fmla="*/ 62 h 190"/>
                <a:gd name="T12" fmla="*/ 73 w 466"/>
                <a:gd name="T13" fmla="*/ 94 h 190"/>
                <a:gd name="T14" fmla="*/ 39 w 466"/>
                <a:gd name="T15" fmla="*/ 124 h 190"/>
                <a:gd name="T16" fmla="*/ 16 w 466"/>
                <a:gd name="T17" fmla="*/ 145 h 190"/>
                <a:gd name="T18" fmla="*/ 4 w 466"/>
                <a:gd name="T19" fmla="*/ 160 h 190"/>
                <a:gd name="T20" fmla="*/ 1 w 466"/>
                <a:gd name="T21" fmla="*/ 166 h 190"/>
                <a:gd name="T22" fmla="*/ 1 w 466"/>
                <a:gd name="T23" fmla="*/ 174 h 190"/>
                <a:gd name="T24" fmla="*/ 4 w 466"/>
                <a:gd name="T25" fmla="*/ 181 h 190"/>
                <a:gd name="T26" fmla="*/ 9 w 466"/>
                <a:gd name="T27" fmla="*/ 186 h 190"/>
                <a:gd name="T28" fmla="*/ 15 w 466"/>
                <a:gd name="T29" fmla="*/ 189 h 190"/>
                <a:gd name="T30" fmla="*/ 23 w 466"/>
                <a:gd name="T31" fmla="*/ 189 h 190"/>
                <a:gd name="T32" fmla="*/ 29 w 466"/>
                <a:gd name="T33" fmla="*/ 186 h 190"/>
                <a:gd name="T34" fmla="*/ 52 w 466"/>
                <a:gd name="T35" fmla="*/ 163 h 190"/>
                <a:gd name="T36" fmla="*/ 96 w 466"/>
                <a:gd name="T37" fmla="*/ 126 h 190"/>
                <a:gd name="T38" fmla="*/ 144 w 466"/>
                <a:gd name="T39" fmla="*/ 96 h 190"/>
                <a:gd name="T40" fmla="*/ 195 w 466"/>
                <a:gd name="T41" fmla="*/ 73 h 190"/>
                <a:gd name="T42" fmla="*/ 249 w 466"/>
                <a:gd name="T43" fmla="*/ 56 h 190"/>
                <a:gd name="T44" fmla="*/ 305 w 466"/>
                <a:gd name="T45" fmla="*/ 44 h 190"/>
                <a:gd name="T46" fmla="*/ 361 w 466"/>
                <a:gd name="T47" fmla="*/ 39 h 190"/>
                <a:gd name="T48" fmla="*/ 419 w 466"/>
                <a:gd name="T49" fmla="*/ 38 h 190"/>
                <a:gd name="T50" fmla="*/ 450 w 466"/>
                <a:gd name="T51" fmla="*/ 39 h 190"/>
                <a:gd name="T52" fmla="*/ 458 w 466"/>
                <a:gd name="T53" fmla="*/ 36 h 190"/>
                <a:gd name="T54" fmla="*/ 463 w 466"/>
                <a:gd name="T55" fmla="*/ 30 h 190"/>
                <a:gd name="T56" fmla="*/ 465 w 466"/>
                <a:gd name="T57" fmla="*/ 24 h 190"/>
                <a:gd name="T58" fmla="*/ 465 w 466"/>
                <a:gd name="T59" fmla="*/ 17 h 190"/>
                <a:gd name="T60" fmla="*/ 463 w 466"/>
                <a:gd name="T61" fmla="*/ 9 h 190"/>
                <a:gd name="T62" fmla="*/ 458 w 466"/>
                <a:gd name="T63" fmla="*/ 5 h 190"/>
                <a:gd name="T64" fmla="*/ 450 w 466"/>
                <a:gd name="T65" fmla="*/ 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190">
                  <a:moveTo>
                    <a:pt x="447" y="1"/>
                  </a:moveTo>
                  <a:lnTo>
                    <a:pt x="417" y="0"/>
                  </a:lnTo>
                  <a:lnTo>
                    <a:pt x="387" y="0"/>
                  </a:lnTo>
                  <a:lnTo>
                    <a:pt x="356" y="1"/>
                  </a:lnTo>
                  <a:lnTo>
                    <a:pt x="326" y="3"/>
                  </a:lnTo>
                  <a:lnTo>
                    <a:pt x="295" y="7"/>
                  </a:lnTo>
                  <a:lnTo>
                    <a:pt x="266" y="12"/>
                  </a:lnTo>
                  <a:lnTo>
                    <a:pt x="236" y="19"/>
                  </a:lnTo>
                  <a:lnTo>
                    <a:pt x="206" y="27"/>
                  </a:lnTo>
                  <a:lnTo>
                    <a:pt x="179" y="37"/>
                  </a:lnTo>
                  <a:lnTo>
                    <a:pt x="150" y="48"/>
                  </a:lnTo>
                  <a:lnTo>
                    <a:pt x="124" y="62"/>
                  </a:lnTo>
                  <a:lnTo>
                    <a:pt x="98" y="77"/>
                  </a:lnTo>
                  <a:lnTo>
                    <a:pt x="73" y="94"/>
                  </a:lnTo>
                  <a:lnTo>
                    <a:pt x="49" y="113"/>
                  </a:lnTo>
                  <a:lnTo>
                    <a:pt x="39" y="124"/>
                  </a:lnTo>
                  <a:lnTo>
                    <a:pt x="27" y="134"/>
                  </a:lnTo>
                  <a:lnTo>
                    <a:pt x="16" y="145"/>
                  </a:lnTo>
                  <a:lnTo>
                    <a:pt x="7" y="157"/>
                  </a:lnTo>
                  <a:lnTo>
                    <a:pt x="4" y="160"/>
                  </a:lnTo>
                  <a:lnTo>
                    <a:pt x="3" y="163"/>
                  </a:lnTo>
                  <a:lnTo>
                    <a:pt x="1" y="166"/>
                  </a:lnTo>
                  <a:lnTo>
                    <a:pt x="0" y="171"/>
                  </a:lnTo>
                  <a:lnTo>
                    <a:pt x="1" y="174"/>
                  </a:lnTo>
                  <a:lnTo>
                    <a:pt x="1" y="178"/>
                  </a:lnTo>
                  <a:lnTo>
                    <a:pt x="4" y="181"/>
                  </a:lnTo>
                  <a:lnTo>
                    <a:pt x="6" y="184"/>
                  </a:lnTo>
                  <a:lnTo>
                    <a:pt x="9" y="186"/>
                  </a:lnTo>
                  <a:lnTo>
                    <a:pt x="12" y="188"/>
                  </a:lnTo>
                  <a:lnTo>
                    <a:pt x="15" y="189"/>
                  </a:lnTo>
                  <a:lnTo>
                    <a:pt x="20" y="190"/>
                  </a:lnTo>
                  <a:lnTo>
                    <a:pt x="23" y="189"/>
                  </a:lnTo>
                  <a:lnTo>
                    <a:pt x="26" y="188"/>
                  </a:lnTo>
                  <a:lnTo>
                    <a:pt x="29" y="186"/>
                  </a:lnTo>
                  <a:lnTo>
                    <a:pt x="32" y="184"/>
                  </a:lnTo>
                  <a:lnTo>
                    <a:pt x="52" y="163"/>
                  </a:lnTo>
                  <a:lnTo>
                    <a:pt x="74" y="143"/>
                  </a:lnTo>
                  <a:lnTo>
                    <a:pt x="96" y="126"/>
                  </a:lnTo>
                  <a:lnTo>
                    <a:pt x="119" y="110"/>
                  </a:lnTo>
                  <a:lnTo>
                    <a:pt x="144" y="96"/>
                  </a:lnTo>
                  <a:lnTo>
                    <a:pt x="169" y="83"/>
                  </a:lnTo>
                  <a:lnTo>
                    <a:pt x="195" y="73"/>
                  </a:lnTo>
                  <a:lnTo>
                    <a:pt x="221" y="63"/>
                  </a:lnTo>
                  <a:lnTo>
                    <a:pt x="249" y="56"/>
                  </a:lnTo>
                  <a:lnTo>
                    <a:pt x="276" y="50"/>
                  </a:lnTo>
                  <a:lnTo>
                    <a:pt x="305" y="44"/>
                  </a:lnTo>
                  <a:lnTo>
                    <a:pt x="334" y="41"/>
                  </a:lnTo>
                  <a:lnTo>
                    <a:pt x="361" y="39"/>
                  </a:lnTo>
                  <a:lnTo>
                    <a:pt x="390" y="38"/>
                  </a:lnTo>
                  <a:lnTo>
                    <a:pt x="419" y="38"/>
                  </a:lnTo>
                  <a:lnTo>
                    <a:pt x="447" y="39"/>
                  </a:lnTo>
                  <a:lnTo>
                    <a:pt x="450" y="39"/>
                  </a:lnTo>
                  <a:lnTo>
                    <a:pt x="455" y="38"/>
                  </a:lnTo>
                  <a:lnTo>
                    <a:pt x="458" y="36"/>
                  </a:lnTo>
                  <a:lnTo>
                    <a:pt x="460" y="34"/>
                  </a:lnTo>
                  <a:lnTo>
                    <a:pt x="463" y="30"/>
                  </a:lnTo>
                  <a:lnTo>
                    <a:pt x="464" y="27"/>
                  </a:lnTo>
                  <a:lnTo>
                    <a:pt x="465" y="24"/>
                  </a:lnTo>
                  <a:lnTo>
                    <a:pt x="466" y="20"/>
                  </a:lnTo>
                  <a:lnTo>
                    <a:pt x="465" y="17"/>
                  </a:lnTo>
                  <a:lnTo>
                    <a:pt x="464" y="12"/>
                  </a:lnTo>
                  <a:lnTo>
                    <a:pt x="463" y="9"/>
                  </a:lnTo>
                  <a:lnTo>
                    <a:pt x="460" y="7"/>
                  </a:lnTo>
                  <a:lnTo>
                    <a:pt x="458" y="5"/>
                  </a:lnTo>
                  <a:lnTo>
                    <a:pt x="455" y="3"/>
                  </a:lnTo>
                  <a:lnTo>
                    <a:pt x="450" y="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8" name="Freeform 32"/>
            <p:cNvSpPr>
              <a:spLocks/>
            </p:cNvSpPr>
            <p:nvPr/>
          </p:nvSpPr>
          <p:spPr bwMode="auto">
            <a:xfrm>
              <a:off x="4711" y="3550"/>
              <a:ext cx="26" cy="9"/>
            </a:xfrm>
            <a:custGeom>
              <a:avLst/>
              <a:gdLst>
                <a:gd name="T0" fmla="*/ 49 w 397"/>
                <a:gd name="T1" fmla="*/ 117 h 136"/>
                <a:gd name="T2" fmla="*/ 87 w 397"/>
                <a:gd name="T3" fmla="*/ 89 h 136"/>
                <a:gd name="T4" fmla="*/ 127 w 397"/>
                <a:gd name="T5" fmla="*/ 68 h 136"/>
                <a:gd name="T6" fmla="*/ 172 w 397"/>
                <a:gd name="T7" fmla="*/ 52 h 136"/>
                <a:gd name="T8" fmla="*/ 216 w 397"/>
                <a:gd name="T9" fmla="*/ 42 h 136"/>
                <a:gd name="T10" fmla="*/ 263 w 397"/>
                <a:gd name="T11" fmla="*/ 38 h 136"/>
                <a:gd name="T12" fmla="*/ 309 w 397"/>
                <a:gd name="T13" fmla="*/ 42 h 136"/>
                <a:gd name="T14" fmla="*/ 354 w 397"/>
                <a:gd name="T15" fmla="*/ 51 h 136"/>
                <a:gd name="T16" fmla="*/ 377 w 397"/>
                <a:gd name="T17" fmla="*/ 60 h 136"/>
                <a:gd name="T18" fmla="*/ 376 w 397"/>
                <a:gd name="T19" fmla="*/ 60 h 136"/>
                <a:gd name="T20" fmla="*/ 373 w 397"/>
                <a:gd name="T21" fmla="*/ 60 h 136"/>
                <a:gd name="T22" fmla="*/ 372 w 397"/>
                <a:gd name="T23" fmla="*/ 60 h 136"/>
                <a:gd name="T24" fmla="*/ 376 w 397"/>
                <a:gd name="T25" fmla="*/ 61 h 136"/>
                <a:gd name="T26" fmla="*/ 383 w 397"/>
                <a:gd name="T27" fmla="*/ 60 h 136"/>
                <a:gd name="T28" fmla="*/ 389 w 397"/>
                <a:gd name="T29" fmla="*/ 56 h 136"/>
                <a:gd name="T30" fmla="*/ 395 w 397"/>
                <a:gd name="T31" fmla="*/ 50 h 136"/>
                <a:gd name="T32" fmla="*/ 397 w 397"/>
                <a:gd name="T33" fmla="*/ 43 h 136"/>
                <a:gd name="T34" fmla="*/ 396 w 397"/>
                <a:gd name="T35" fmla="*/ 35 h 136"/>
                <a:gd name="T36" fmla="*/ 393 w 397"/>
                <a:gd name="T37" fmla="*/ 29 h 136"/>
                <a:gd name="T38" fmla="*/ 386 w 397"/>
                <a:gd name="T39" fmla="*/ 25 h 136"/>
                <a:gd name="T40" fmla="*/ 360 w 397"/>
                <a:gd name="T41" fmla="*/ 14 h 136"/>
                <a:gd name="T42" fmla="*/ 310 w 397"/>
                <a:gd name="T43" fmla="*/ 3 h 136"/>
                <a:gd name="T44" fmla="*/ 260 w 397"/>
                <a:gd name="T45" fmla="*/ 0 h 136"/>
                <a:gd name="T46" fmla="*/ 210 w 397"/>
                <a:gd name="T47" fmla="*/ 4 h 136"/>
                <a:gd name="T48" fmla="*/ 160 w 397"/>
                <a:gd name="T49" fmla="*/ 15 h 136"/>
                <a:gd name="T50" fmla="*/ 113 w 397"/>
                <a:gd name="T51" fmla="*/ 33 h 136"/>
                <a:gd name="T52" fmla="*/ 68 w 397"/>
                <a:gd name="T53" fmla="*/ 56 h 136"/>
                <a:gd name="T54" fmla="*/ 26 w 397"/>
                <a:gd name="T55" fmla="*/ 86 h 136"/>
                <a:gd name="T56" fmla="*/ 5 w 397"/>
                <a:gd name="T57" fmla="*/ 105 h 136"/>
                <a:gd name="T58" fmla="*/ 1 w 397"/>
                <a:gd name="T59" fmla="*/ 112 h 136"/>
                <a:gd name="T60" fmla="*/ 0 w 397"/>
                <a:gd name="T61" fmla="*/ 119 h 136"/>
                <a:gd name="T62" fmla="*/ 2 w 397"/>
                <a:gd name="T63" fmla="*/ 127 h 136"/>
                <a:gd name="T64" fmla="*/ 7 w 397"/>
                <a:gd name="T65" fmla="*/ 132 h 136"/>
                <a:gd name="T66" fmla="*/ 14 w 397"/>
                <a:gd name="T67" fmla="*/ 135 h 136"/>
                <a:gd name="T68" fmla="*/ 21 w 397"/>
                <a:gd name="T69" fmla="*/ 136 h 136"/>
                <a:gd name="T70" fmla="*/ 28 w 397"/>
                <a:gd name="T7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7" h="136">
                  <a:moveTo>
                    <a:pt x="31" y="133"/>
                  </a:moveTo>
                  <a:lnTo>
                    <a:pt x="49" y="117"/>
                  </a:lnTo>
                  <a:lnTo>
                    <a:pt x="67" y="102"/>
                  </a:lnTo>
                  <a:lnTo>
                    <a:pt x="87" y="89"/>
                  </a:lnTo>
                  <a:lnTo>
                    <a:pt x="107" y="78"/>
                  </a:lnTo>
                  <a:lnTo>
                    <a:pt x="127" y="68"/>
                  </a:lnTo>
                  <a:lnTo>
                    <a:pt x="150" y="59"/>
                  </a:lnTo>
                  <a:lnTo>
                    <a:pt x="172" y="52"/>
                  </a:lnTo>
                  <a:lnTo>
                    <a:pt x="194" y="46"/>
                  </a:lnTo>
                  <a:lnTo>
                    <a:pt x="216" y="42"/>
                  </a:lnTo>
                  <a:lnTo>
                    <a:pt x="240" y="39"/>
                  </a:lnTo>
                  <a:lnTo>
                    <a:pt x="263" y="38"/>
                  </a:lnTo>
                  <a:lnTo>
                    <a:pt x="286" y="38"/>
                  </a:lnTo>
                  <a:lnTo>
                    <a:pt x="309" y="42"/>
                  </a:lnTo>
                  <a:lnTo>
                    <a:pt x="332" y="46"/>
                  </a:lnTo>
                  <a:lnTo>
                    <a:pt x="354" y="51"/>
                  </a:lnTo>
                  <a:lnTo>
                    <a:pt x="377" y="60"/>
                  </a:lnTo>
                  <a:lnTo>
                    <a:pt x="377" y="60"/>
                  </a:lnTo>
                  <a:lnTo>
                    <a:pt x="376" y="60"/>
                  </a:lnTo>
                  <a:lnTo>
                    <a:pt x="376" y="60"/>
                  </a:lnTo>
                  <a:lnTo>
                    <a:pt x="375" y="60"/>
                  </a:lnTo>
                  <a:lnTo>
                    <a:pt x="373" y="60"/>
                  </a:lnTo>
                  <a:lnTo>
                    <a:pt x="373" y="60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1"/>
                  </a:lnTo>
                  <a:lnTo>
                    <a:pt x="380" y="61"/>
                  </a:lnTo>
                  <a:lnTo>
                    <a:pt x="383" y="60"/>
                  </a:lnTo>
                  <a:lnTo>
                    <a:pt x="386" y="58"/>
                  </a:lnTo>
                  <a:lnTo>
                    <a:pt x="389" y="56"/>
                  </a:lnTo>
                  <a:lnTo>
                    <a:pt x="393" y="53"/>
                  </a:lnTo>
                  <a:lnTo>
                    <a:pt x="395" y="50"/>
                  </a:lnTo>
                  <a:lnTo>
                    <a:pt x="396" y="47"/>
                  </a:lnTo>
                  <a:lnTo>
                    <a:pt x="397" y="43"/>
                  </a:lnTo>
                  <a:lnTo>
                    <a:pt x="397" y="39"/>
                  </a:lnTo>
                  <a:lnTo>
                    <a:pt x="396" y="35"/>
                  </a:lnTo>
                  <a:lnTo>
                    <a:pt x="395" y="32"/>
                  </a:lnTo>
                  <a:lnTo>
                    <a:pt x="393" y="29"/>
                  </a:lnTo>
                  <a:lnTo>
                    <a:pt x="389" y="27"/>
                  </a:lnTo>
                  <a:lnTo>
                    <a:pt x="386" y="25"/>
                  </a:lnTo>
                  <a:lnTo>
                    <a:pt x="383" y="22"/>
                  </a:lnTo>
                  <a:lnTo>
                    <a:pt x="360" y="14"/>
                  </a:lnTo>
                  <a:lnTo>
                    <a:pt x="334" y="8"/>
                  </a:lnTo>
                  <a:lnTo>
                    <a:pt x="310" y="3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5" y="9"/>
                  </a:lnTo>
                  <a:lnTo>
                    <a:pt x="160" y="15"/>
                  </a:lnTo>
                  <a:lnTo>
                    <a:pt x="137" y="24"/>
                  </a:lnTo>
                  <a:lnTo>
                    <a:pt x="113" y="33"/>
                  </a:lnTo>
                  <a:lnTo>
                    <a:pt x="90" y="45"/>
                  </a:lnTo>
                  <a:lnTo>
                    <a:pt x="68" y="56"/>
                  </a:lnTo>
                  <a:lnTo>
                    <a:pt x="47" y="70"/>
                  </a:lnTo>
                  <a:lnTo>
                    <a:pt x="26" y="86"/>
                  </a:lnTo>
                  <a:lnTo>
                    <a:pt x="7" y="102"/>
                  </a:lnTo>
                  <a:lnTo>
                    <a:pt x="5" y="105"/>
                  </a:lnTo>
                  <a:lnTo>
                    <a:pt x="3" y="108"/>
                  </a:lnTo>
                  <a:lnTo>
                    <a:pt x="1" y="112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4" y="130"/>
                  </a:lnTo>
                  <a:lnTo>
                    <a:pt x="7" y="132"/>
                  </a:lnTo>
                  <a:lnTo>
                    <a:pt x="11" y="134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21" y="136"/>
                  </a:lnTo>
                  <a:lnTo>
                    <a:pt x="24" y="136"/>
                  </a:lnTo>
                  <a:lnTo>
                    <a:pt x="28" y="135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09" name="Freeform 33"/>
            <p:cNvSpPr>
              <a:spLocks/>
            </p:cNvSpPr>
            <p:nvPr/>
          </p:nvSpPr>
          <p:spPr bwMode="auto">
            <a:xfrm>
              <a:off x="4550" y="3481"/>
              <a:ext cx="33" cy="24"/>
            </a:xfrm>
            <a:custGeom>
              <a:avLst/>
              <a:gdLst>
                <a:gd name="T0" fmla="*/ 457 w 491"/>
                <a:gd name="T1" fmla="*/ 15 h 357"/>
                <a:gd name="T2" fmla="*/ 416 w 491"/>
                <a:gd name="T3" fmla="*/ 4 h 357"/>
                <a:gd name="T4" fmla="*/ 375 w 491"/>
                <a:gd name="T5" fmla="*/ 0 h 357"/>
                <a:gd name="T6" fmla="*/ 334 w 491"/>
                <a:gd name="T7" fmla="*/ 1 h 357"/>
                <a:gd name="T8" fmla="*/ 294 w 491"/>
                <a:gd name="T9" fmla="*/ 9 h 357"/>
                <a:gd name="T10" fmla="*/ 255 w 491"/>
                <a:gd name="T11" fmla="*/ 20 h 357"/>
                <a:gd name="T12" fmla="*/ 218 w 491"/>
                <a:gd name="T13" fmla="*/ 37 h 357"/>
                <a:gd name="T14" fmla="*/ 183 w 491"/>
                <a:gd name="T15" fmla="*/ 59 h 357"/>
                <a:gd name="T16" fmla="*/ 149 w 491"/>
                <a:gd name="T17" fmla="*/ 83 h 357"/>
                <a:gd name="T18" fmla="*/ 118 w 491"/>
                <a:gd name="T19" fmla="*/ 111 h 357"/>
                <a:gd name="T20" fmla="*/ 90 w 491"/>
                <a:gd name="T21" fmla="*/ 142 h 357"/>
                <a:gd name="T22" fmla="*/ 65 w 491"/>
                <a:gd name="T23" fmla="*/ 176 h 357"/>
                <a:gd name="T24" fmla="*/ 44 w 491"/>
                <a:gd name="T25" fmla="*/ 213 h 357"/>
                <a:gd name="T26" fmla="*/ 25 w 491"/>
                <a:gd name="T27" fmla="*/ 250 h 357"/>
                <a:gd name="T28" fmla="*/ 13 w 491"/>
                <a:gd name="T29" fmla="*/ 289 h 357"/>
                <a:gd name="T30" fmla="*/ 3 w 491"/>
                <a:gd name="T31" fmla="*/ 329 h 357"/>
                <a:gd name="T32" fmla="*/ 3 w 491"/>
                <a:gd name="T33" fmla="*/ 348 h 357"/>
                <a:gd name="T34" fmla="*/ 7 w 491"/>
                <a:gd name="T35" fmla="*/ 346 h 357"/>
                <a:gd name="T36" fmla="*/ 12 w 491"/>
                <a:gd name="T37" fmla="*/ 344 h 357"/>
                <a:gd name="T38" fmla="*/ 16 w 491"/>
                <a:gd name="T39" fmla="*/ 342 h 357"/>
                <a:gd name="T40" fmla="*/ 19 w 491"/>
                <a:gd name="T41" fmla="*/ 345 h 357"/>
                <a:gd name="T42" fmla="*/ 23 w 491"/>
                <a:gd name="T43" fmla="*/ 351 h 357"/>
                <a:gd name="T44" fmla="*/ 30 w 491"/>
                <a:gd name="T45" fmla="*/ 355 h 357"/>
                <a:gd name="T46" fmla="*/ 37 w 491"/>
                <a:gd name="T47" fmla="*/ 356 h 357"/>
                <a:gd name="T48" fmla="*/ 45 w 491"/>
                <a:gd name="T49" fmla="*/ 355 h 357"/>
                <a:gd name="T50" fmla="*/ 50 w 491"/>
                <a:gd name="T51" fmla="*/ 351 h 357"/>
                <a:gd name="T52" fmla="*/ 54 w 491"/>
                <a:gd name="T53" fmla="*/ 344 h 357"/>
                <a:gd name="T54" fmla="*/ 56 w 491"/>
                <a:gd name="T55" fmla="*/ 337 h 357"/>
                <a:gd name="T56" fmla="*/ 53 w 491"/>
                <a:gd name="T57" fmla="*/ 336 h 357"/>
                <a:gd name="T58" fmla="*/ 49 w 491"/>
                <a:gd name="T59" fmla="*/ 342 h 357"/>
                <a:gd name="T60" fmla="*/ 45 w 491"/>
                <a:gd name="T61" fmla="*/ 348 h 357"/>
                <a:gd name="T62" fmla="*/ 39 w 491"/>
                <a:gd name="T63" fmla="*/ 354 h 357"/>
                <a:gd name="T64" fmla="*/ 39 w 491"/>
                <a:gd name="T65" fmla="*/ 338 h 357"/>
                <a:gd name="T66" fmla="*/ 48 w 491"/>
                <a:gd name="T67" fmla="*/ 301 h 357"/>
                <a:gd name="T68" fmla="*/ 59 w 491"/>
                <a:gd name="T69" fmla="*/ 266 h 357"/>
                <a:gd name="T70" fmla="*/ 75 w 491"/>
                <a:gd name="T71" fmla="*/ 232 h 357"/>
                <a:gd name="T72" fmla="*/ 94 w 491"/>
                <a:gd name="T73" fmla="*/ 200 h 357"/>
                <a:gd name="T74" fmla="*/ 117 w 491"/>
                <a:gd name="T75" fmla="*/ 169 h 357"/>
                <a:gd name="T76" fmla="*/ 142 w 491"/>
                <a:gd name="T77" fmla="*/ 141 h 357"/>
                <a:gd name="T78" fmla="*/ 170 w 491"/>
                <a:gd name="T79" fmla="*/ 114 h 357"/>
                <a:gd name="T80" fmla="*/ 200 w 491"/>
                <a:gd name="T81" fmla="*/ 90 h 357"/>
                <a:gd name="T82" fmla="*/ 231 w 491"/>
                <a:gd name="T83" fmla="*/ 70 h 357"/>
                <a:gd name="T84" fmla="*/ 265 w 491"/>
                <a:gd name="T85" fmla="*/ 54 h 357"/>
                <a:gd name="T86" fmla="*/ 301 w 491"/>
                <a:gd name="T87" fmla="*/ 44 h 357"/>
                <a:gd name="T88" fmla="*/ 337 w 491"/>
                <a:gd name="T89" fmla="*/ 38 h 357"/>
                <a:gd name="T90" fmla="*/ 375 w 491"/>
                <a:gd name="T91" fmla="*/ 37 h 357"/>
                <a:gd name="T92" fmla="*/ 412 w 491"/>
                <a:gd name="T93" fmla="*/ 42 h 357"/>
                <a:gd name="T94" fmla="*/ 449 w 491"/>
                <a:gd name="T95" fmla="*/ 52 h 357"/>
                <a:gd name="T96" fmla="*/ 470 w 491"/>
                <a:gd name="T97" fmla="*/ 60 h 357"/>
                <a:gd name="T98" fmla="*/ 477 w 491"/>
                <a:gd name="T99" fmla="*/ 60 h 357"/>
                <a:gd name="T100" fmla="*/ 484 w 491"/>
                <a:gd name="T101" fmla="*/ 56 h 357"/>
                <a:gd name="T102" fmla="*/ 488 w 491"/>
                <a:gd name="T103" fmla="*/ 51 h 357"/>
                <a:gd name="T104" fmla="*/ 491 w 491"/>
                <a:gd name="T105" fmla="*/ 44 h 357"/>
                <a:gd name="T106" fmla="*/ 490 w 491"/>
                <a:gd name="T107" fmla="*/ 36 h 357"/>
                <a:gd name="T108" fmla="*/ 488 w 491"/>
                <a:gd name="T109" fmla="*/ 30 h 357"/>
                <a:gd name="T110" fmla="*/ 482 w 491"/>
                <a:gd name="T111" fmla="*/ 2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357">
                  <a:moveTo>
                    <a:pt x="479" y="22"/>
                  </a:moveTo>
                  <a:lnTo>
                    <a:pt x="457" y="15"/>
                  </a:lnTo>
                  <a:lnTo>
                    <a:pt x="437" y="9"/>
                  </a:lnTo>
                  <a:lnTo>
                    <a:pt x="416" y="4"/>
                  </a:lnTo>
                  <a:lnTo>
                    <a:pt x="396" y="1"/>
                  </a:lnTo>
                  <a:lnTo>
                    <a:pt x="375" y="0"/>
                  </a:lnTo>
                  <a:lnTo>
                    <a:pt x="354" y="0"/>
                  </a:lnTo>
                  <a:lnTo>
                    <a:pt x="334" y="1"/>
                  </a:lnTo>
                  <a:lnTo>
                    <a:pt x="314" y="4"/>
                  </a:lnTo>
                  <a:lnTo>
                    <a:pt x="294" y="9"/>
                  </a:lnTo>
                  <a:lnTo>
                    <a:pt x="274" y="14"/>
                  </a:lnTo>
                  <a:lnTo>
                    <a:pt x="255" y="20"/>
                  </a:lnTo>
                  <a:lnTo>
                    <a:pt x="236" y="29"/>
                  </a:lnTo>
                  <a:lnTo>
                    <a:pt x="218" y="37"/>
                  </a:lnTo>
                  <a:lnTo>
                    <a:pt x="200" y="47"/>
                  </a:lnTo>
                  <a:lnTo>
                    <a:pt x="183" y="59"/>
                  </a:lnTo>
                  <a:lnTo>
                    <a:pt x="166" y="70"/>
                  </a:lnTo>
                  <a:lnTo>
                    <a:pt x="149" y="83"/>
                  </a:lnTo>
                  <a:lnTo>
                    <a:pt x="133" y="97"/>
                  </a:lnTo>
                  <a:lnTo>
                    <a:pt x="118" y="111"/>
                  </a:lnTo>
                  <a:lnTo>
                    <a:pt x="103" y="127"/>
                  </a:lnTo>
                  <a:lnTo>
                    <a:pt x="90" y="142"/>
                  </a:lnTo>
                  <a:lnTo>
                    <a:pt x="76" y="158"/>
                  </a:lnTo>
                  <a:lnTo>
                    <a:pt x="65" y="176"/>
                  </a:lnTo>
                  <a:lnTo>
                    <a:pt x="54" y="193"/>
                  </a:lnTo>
                  <a:lnTo>
                    <a:pt x="44" y="213"/>
                  </a:lnTo>
                  <a:lnTo>
                    <a:pt x="34" y="231"/>
                  </a:lnTo>
                  <a:lnTo>
                    <a:pt x="25" y="250"/>
                  </a:lnTo>
                  <a:lnTo>
                    <a:pt x="18" y="270"/>
                  </a:lnTo>
                  <a:lnTo>
                    <a:pt x="13" y="289"/>
                  </a:lnTo>
                  <a:lnTo>
                    <a:pt x="7" y="309"/>
                  </a:lnTo>
                  <a:lnTo>
                    <a:pt x="3" y="329"/>
                  </a:lnTo>
                  <a:lnTo>
                    <a:pt x="0" y="349"/>
                  </a:lnTo>
                  <a:lnTo>
                    <a:pt x="3" y="348"/>
                  </a:lnTo>
                  <a:lnTo>
                    <a:pt x="5" y="347"/>
                  </a:lnTo>
                  <a:lnTo>
                    <a:pt x="7" y="346"/>
                  </a:lnTo>
                  <a:lnTo>
                    <a:pt x="10" y="345"/>
                  </a:lnTo>
                  <a:lnTo>
                    <a:pt x="12" y="344"/>
                  </a:lnTo>
                  <a:lnTo>
                    <a:pt x="14" y="343"/>
                  </a:lnTo>
                  <a:lnTo>
                    <a:pt x="16" y="342"/>
                  </a:lnTo>
                  <a:lnTo>
                    <a:pt x="19" y="341"/>
                  </a:lnTo>
                  <a:lnTo>
                    <a:pt x="19" y="345"/>
                  </a:lnTo>
                  <a:lnTo>
                    <a:pt x="21" y="348"/>
                  </a:lnTo>
                  <a:lnTo>
                    <a:pt x="23" y="351"/>
                  </a:lnTo>
                  <a:lnTo>
                    <a:pt x="27" y="353"/>
                  </a:lnTo>
                  <a:lnTo>
                    <a:pt x="30" y="355"/>
                  </a:lnTo>
                  <a:lnTo>
                    <a:pt x="33" y="356"/>
                  </a:lnTo>
                  <a:lnTo>
                    <a:pt x="37" y="356"/>
                  </a:lnTo>
                  <a:lnTo>
                    <a:pt x="40" y="356"/>
                  </a:lnTo>
                  <a:lnTo>
                    <a:pt x="45" y="355"/>
                  </a:lnTo>
                  <a:lnTo>
                    <a:pt x="48" y="353"/>
                  </a:lnTo>
                  <a:lnTo>
                    <a:pt x="50" y="351"/>
                  </a:lnTo>
                  <a:lnTo>
                    <a:pt x="52" y="347"/>
                  </a:lnTo>
                  <a:lnTo>
                    <a:pt x="54" y="344"/>
                  </a:lnTo>
                  <a:lnTo>
                    <a:pt x="55" y="341"/>
                  </a:lnTo>
                  <a:lnTo>
                    <a:pt x="56" y="337"/>
                  </a:lnTo>
                  <a:lnTo>
                    <a:pt x="55" y="334"/>
                  </a:lnTo>
                  <a:lnTo>
                    <a:pt x="53" y="336"/>
                  </a:lnTo>
                  <a:lnTo>
                    <a:pt x="51" y="339"/>
                  </a:lnTo>
                  <a:lnTo>
                    <a:pt x="49" y="342"/>
                  </a:lnTo>
                  <a:lnTo>
                    <a:pt x="47" y="345"/>
                  </a:lnTo>
                  <a:lnTo>
                    <a:pt x="45" y="348"/>
                  </a:lnTo>
                  <a:lnTo>
                    <a:pt x="42" y="351"/>
                  </a:lnTo>
                  <a:lnTo>
                    <a:pt x="39" y="354"/>
                  </a:lnTo>
                  <a:lnTo>
                    <a:pt x="37" y="357"/>
                  </a:lnTo>
                  <a:lnTo>
                    <a:pt x="39" y="338"/>
                  </a:lnTo>
                  <a:lnTo>
                    <a:pt x="44" y="319"/>
                  </a:lnTo>
                  <a:lnTo>
                    <a:pt x="48" y="301"/>
                  </a:lnTo>
                  <a:lnTo>
                    <a:pt x="53" y="283"/>
                  </a:lnTo>
                  <a:lnTo>
                    <a:pt x="59" y="266"/>
                  </a:lnTo>
                  <a:lnTo>
                    <a:pt x="67" y="249"/>
                  </a:lnTo>
                  <a:lnTo>
                    <a:pt x="75" y="232"/>
                  </a:lnTo>
                  <a:lnTo>
                    <a:pt x="85" y="216"/>
                  </a:lnTo>
                  <a:lnTo>
                    <a:pt x="94" y="200"/>
                  </a:lnTo>
                  <a:lnTo>
                    <a:pt x="105" y="185"/>
                  </a:lnTo>
                  <a:lnTo>
                    <a:pt x="117" y="169"/>
                  </a:lnTo>
                  <a:lnTo>
                    <a:pt x="129" y="155"/>
                  </a:lnTo>
                  <a:lnTo>
                    <a:pt x="142" y="141"/>
                  </a:lnTo>
                  <a:lnTo>
                    <a:pt x="156" y="128"/>
                  </a:lnTo>
                  <a:lnTo>
                    <a:pt x="170" y="114"/>
                  </a:lnTo>
                  <a:lnTo>
                    <a:pt x="185" y="101"/>
                  </a:lnTo>
                  <a:lnTo>
                    <a:pt x="200" y="90"/>
                  </a:lnTo>
                  <a:lnTo>
                    <a:pt x="215" y="80"/>
                  </a:lnTo>
                  <a:lnTo>
                    <a:pt x="231" y="70"/>
                  </a:lnTo>
                  <a:lnTo>
                    <a:pt x="248" y="62"/>
                  </a:lnTo>
                  <a:lnTo>
                    <a:pt x="265" y="54"/>
                  </a:lnTo>
                  <a:lnTo>
                    <a:pt x="283" y="49"/>
                  </a:lnTo>
                  <a:lnTo>
                    <a:pt x="301" y="44"/>
                  </a:lnTo>
                  <a:lnTo>
                    <a:pt x="319" y="41"/>
                  </a:lnTo>
                  <a:lnTo>
                    <a:pt x="337" y="38"/>
                  </a:lnTo>
                  <a:lnTo>
                    <a:pt x="357" y="37"/>
                  </a:lnTo>
                  <a:lnTo>
                    <a:pt x="375" y="37"/>
                  </a:lnTo>
                  <a:lnTo>
                    <a:pt x="394" y="38"/>
                  </a:lnTo>
                  <a:lnTo>
                    <a:pt x="412" y="42"/>
                  </a:lnTo>
                  <a:lnTo>
                    <a:pt x="431" y="46"/>
                  </a:lnTo>
                  <a:lnTo>
                    <a:pt x="449" y="52"/>
                  </a:lnTo>
                  <a:lnTo>
                    <a:pt x="466" y="59"/>
                  </a:lnTo>
                  <a:lnTo>
                    <a:pt x="470" y="60"/>
                  </a:lnTo>
                  <a:lnTo>
                    <a:pt x="473" y="60"/>
                  </a:lnTo>
                  <a:lnTo>
                    <a:pt x="477" y="60"/>
                  </a:lnTo>
                  <a:lnTo>
                    <a:pt x="481" y="59"/>
                  </a:lnTo>
                  <a:lnTo>
                    <a:pt x="484" y="56"/>
                  </a:lnTo>
                  <a:lnTo>
                    <a:pt x="486" y="53"/>
                  </a:lnTo>
                  <a:lnTo>
                    <a:pt x="488" y="51"/>
                  </a:lnTo>
                  <a:lnTo>
                    <a:pt x="490" y="47"/>
                  </a:lnTo>
                  <a:lnTo>
                    <a:pt x="491" y="44"/>
                  </a:lnTo>
                  <a:lnTo>
                    <a:pt x="491" y="39"/>
                  </a:lnTo>
                  <a:lnTo>
                    <a:pt x="490" y="36"/>
                  </a:lnTo>
                  <a:lnTo>
                    <a:pt x="489" y="33"/>
                  </a:lnTo>
                  <a:lnTo>
                    <a:pt x="488" y="30"/>
                  </a:lnTo>
                  <a:lnTo>
                    <a:pt x="485" y="27"/>
                  </a:lnTo>
                  <a:lnTo>
                    <a:pt x="482" y="25"/>
                  </a:lnTo>
                  <a:lnTo>
                    <a:pt x="479" y="22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0" name="Freeform 34"/>
            <p:cNvSpPr>
              <a:spLocks/>
            </p:cNvSpPr>
            <p:nvPr/>
          </p:nvSpPr>
          <p:spPr bwMode="auto">
            <a:xfrm>
              <a:off x="4685" y="3453"/>
              <a:ext cx="33" cy="13"/>
            </a:xfrm>
            <a:custGeom>
              <a:avLst/>
              <a:gdLst>
                <a:gd name="T0" fmla="*/ 45 w 504"/>
                <a:gd name="T1" fmla="*/ 132 h 199"/>
                <a:gd name="T2" fmla="*/ 69 w 504"/>
                <a:gd name="T3" fmla="*/ 103 h 199"/>
                <a:gd name="T4" fmla="*/ 98 w 504"/>
                <a:gd name="T5" fmla="*/ 80 h 199"/>
                <a:gd name="T6" fmla="*/ 130 w 504"/>
                <a:gd name="T7" fmla="*/ 63 h 199"/>
                <a:gd name="T8" fmla="*/ 166 w 504"/>
                <a:gd name="T9" fmla="*/ 52 h 199"/>
                <a:gd name="T10" fmla="*/ 203 w 504"/>
                <a:gd name="T11" fmla="*/ 44 h 199"/>
                <a:gd name="T12" fmla="*/ 241 w 504"/>
                <a:gd name="T13" fmla="*/ 42 h 199"/>
                <a:gd name="T14" fmla="*/ 278 w 504"/>
                <a:gd name="T15" fmla="*/ 42 h 199"/>
                <a:gd name="T16" fmla="*/ 311 w 504"/>
                <a:gd name="T17" fmla="*/ 45 h 199"/>
                <a:gd name="T18" fmla="*/ 340 w 504"/>
                <a:gd name="T19" fmla="*/ 53 h 199"/>
                <a:gd name="T20" fmla="*/ 365 w 504"/>
                <a:gd name="T21" fmla="*/ 64 h 199"/>
                <a:gd name="T22" fmla="*/ 389 w 504"/>
                <a:gd name="T23" fmla="*/ 80 h 199"/>
                <a:gd name="T24" fmla="*/ 410 w 504"/>
                <a:gd name="T25" fmla="*/ 100 h 199"/>
                <a:gd name="T26" fmla="*/ 429 w 504"/>
                <a:gd name="T27" fmla="*/ 122 h 199"/>
                <a:gd name="T28" fmla="*/ 446 w 504"/>
                <a:gd name="T29" fmla="*/ 146 h 199"/>
                <a:gd name="T30" fmla="*/ 461 w 504"/>
                <a:gd name="T31" fmla="*/ 172 h 199"/>
                <a:gd name="T32" fmla="*/ 469 w 504"/>
                <a:gd name="T33" fmla="*/ 189 h 199"/>
                <a:gd name="T34" fmla="*/ 474 w 504"/>
                <a:gd name="T35" fmla="*/ 194 h 199"/>
                <a:gd name="T36" fmla="*/ 479 w 504"/>
                <a:gd name="T37" fmla="*/ 197 h 199"/>
                <a:gd name="T38" fmla="*/ 486 w 504"/>
                <a:gd name="T39" fmla="*/ 199 h 199"/>
                <a:gd name="T40" fmla="*/ 494 w 504"/>
                <a:gd name="T41" fmla="*/ 197 h 199"/>
                <a:gd name="T42" fmla="*/ 500 w 504"/>
                <a:gd name="T43" fmla="*/ 192 h 199"/>
                <a:gd name="T44" fmla="*/ 503 w 504"/>
                <a:gd name="T45" fmla="*/ 185 h 199"/>
                <a:gd name="T46" fmla="*/ 504 w 504"/>
                <a:gd name="T47" fmla="*/ 178 h 199"/>
                <a:gd name="T48" fmla="*/ 497 w 504"/>
                <a:gd name="T49" fmla="*/ 155 h 199"/>
                <a:gd name="T50" fmla="*/ 478 w 504"/>
                <a:gd name="T51" fmla="*/ 120 h 199"/>
                <a:gd name="T52" fmla="*/ 452 w 504"/>
                <a:gd name="T53" fmla="*/ 89 h 199"/>
                <a:gd name="T54" fmla="*/ 423 w 504"/>
                <a:gd name="T55" fmla="*/ 62 h 199"/>
                <a:gd name="T56" fmla="*/ 395 w 504"/>
                <a:gd name="T57" fmla="*/ 42 h 199"/>
                <a:gd name="T58" fmla="*/ 370 w 504"/>
                <a:gd name="T59" fmla="*/ 27 h 199"/>
                <a:gd name="T60" fmla="*/ 343 w 504"/>
                <a:gd name="T61" fmla="*/ 17 h 199"/>
                <a:gd name="T62" fmla="*/ 316 w 504"/>
                <a:gd name="T63" fmla="*/ 8 h 199"/>
                <a:gd name="T64" fmla="*/ 287 w 504"/>
                <a:gd name="T65" fmla="*/ 3 h 199"/>
                <a:gd name="T66" fmla="*/ 258 w 504"/>
                <a:gd name="T67" fmla="*/ 0 h 199"/>
                <a:gd name="T68" fmla="*/ 230 w 504"/>
                <a:gd name="T69" fmla="*/ 0 h 199"/>
                <a:gd name="T70" fmla="*/ 200 w 504"/>
                <a:gd name="T71" fmla="*/ 3 h 199"/>
                <a:gd name="T72" fmla="*/ 172 w 504"/>
                <a:gd name="T73" fmla="*/ 8 h 199"/>
                <a:gd name="T74" fmla="*/ 144 w 504"/>
                <a:gd name="T75" fmla="*/ 16 h 199"/>
                <a:gd name="T76" fmla="*/ 117 w 504"/>
                <a:gd name="T77" fmla="*/ 27 h 199"/>
                <a:gd name="T78" fmla="*/ 92 w 504"/>
                <a:gd name="T79" fmla="*/ 40 h 199"/>
                <a:gd name="T80" fmla="*/ 68 w 504"/>
                <a:gd name="T81" fmla="*/ 56 h 199"/>
                <a:gd name="T82" fmla="*/ 47 w 504"/>
                <a:gd name="T83" fmla="*/ 75 h 199"/>
                <a:gd name="T84" fmla="*/ 27 w 504"/>
                <a:gd name="T85" fmla="*/ 96 h 199"/>
                <a:gd name="T86" fmla="*/ 10 w 504"/>
                <a:gd name="T87" fmla="*/ 120 h 199"/>
                <a:gd name="T88" fmla="*/ 1 w 504"/>
                <a:gd name="T89" fmla="*/ 135 h 199"/>
                <a:gd name="T90" fmla="*/ 0 w 504"/>
                <a:gd name="T91" fmla="*/ 143 h 199"/>
                <a:gd name="T92" fmla="*/ 3 w 504"/>
                <a:gd name="T93" fmla="*/ 150 h 199"/>
                <a:gd name="T94" fmla="*/ 8 w 504"/>
                <a:gd name="T95" fmla="*/ 156 h 199"/>
                <a:gd name="T96" fmla="*/ 14 w 504"/>
                <a:gd name="T97" fmla="*/ 160 h 199"/>
                <a:gd name="T98" fmla="*/ 22 w 504"/>
                <a:gd name="T99" fmla="*/ 160 h 199"/>
                <a:gd name="T100" fmla="*/ 28 w 504"/>
                <a:gd name="T101" fmla="*/ 158 h 199"/>
                <a:gd name="T102" fmla="*/ 34 w 504"/>
                <a:gd name="T103" fmla="*/ 1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4" h="199">
                  <a:moveTo>
                    <a:pt x="36" y="149"/>
                  </a:moveTo>
                  <a:lnTo>
                    <a:pt x="45" y="132"/>
                  </a:lnTo>
                  <a:lnTo>
                    <a:pt x="57" y="116"/>
                  </a:lnTo>
                  <a:lnTo>
                    <a:pt x="69" y="103"/>
                  </a:lnTo>
                  <a:lnTo>
                    <a:pt x="83" y="91"/>
                  </a:lnTo>
                  <a:lnTo>
                    <a:pt x="98" y="80"/>
                  </a:lnTo>
                  <a:lnTo>
                    <a:pt x="114" y="71"/>
                  </a:lnTo>
                  <a:lnTo>
                    <a:pt x="130" y="63"/>
                  </a:lnTo>
                  <a:lnTo>
                    <a:pt x="148" y="57"/>
                  </a:lnTo>
                  <a:lnTo>
                    <a:pt x="166" y="52"/>
                  </a:lnTo>
                  <a:lnTo>
                    <a:pt x="184" y="47"/>
                  </a:lnTo>
                  <a:lnTo>
                    <a:pt x="203" y="44"/>
                  </a:lnTo>
                  <a:lnTo>
                    <a:pt x="222" y="43"/>
                  </a:lnTo>
                  <a:lnTo>
                    <a:pt x="241" y="42"/>
                  </a:lnTo>
                  <a:lnTo>
                    <a:pt x="260" y="41"/>
                  </a:lnTo>
                  <a:lnTo>
                    <a:pt x="278" y="42"/>
                  </a:lnTo>
                  <a:lnTo>
                    <a:pt x="296" y="43"/>
                  </a:lnTo>
                  <a:lnTo>
                    <a:pt x="311" y="45"/>
                  </a:lnTo>
                  <a:lnTo>
                    <a:pt x="326" y="48"/>
                  </a:lnTo>
                  <a:lnTo>
                    <a:pt x="340" y="53"/>
                  </a:lnTo>
                  <a:lnTo>
                    <a:pt x="353" y="58"/>
                  </a:lnTo>
                  <a:lnTo>
                    <a:pt x="365" y="64"/>
                  </a:lnTo>
                  <a:lnTo>
                    <a:pt x="377" y="73"/>
                  </a:lnTo>
                  <a:lnTo>
                    <a:pt x="389" y="80"/>
                  </a:lnTo>
                  <a:lnTo>
                    <a:pt x="400" y="90"/>
                  </a:lnTo>
                  <a:lnTo>
                    <a:pt x="410" y="100"/>
                  </a:lnTo>
                  <a:lnTo>
                    <a:pt x="421" y="111"/>
                  </a:lnTo>
                  <a:lnTo>
                    <a:pt x="429" y="122"/>
                  </a:lnTo>
                  <a:lnTo>
                    <a:pt x="439" y="133"/>
                  </a:lnTo>
                  <a:lnTo>
                    <a:pt x="446" y="146"/>
                  </a:lnTo>
                  <a:lnTo>
                    <a:pt x="455" y="159"/>
                  </a:lnTo>
                  <a:lnTo>
                    <a:pt x="461" y="172"/>
                  </a:lnTo>
                  <a:lnTo>
                    <a:pt x="467" y="184"/>
                  </a:lnTo>
                  <a:lnTo>
                    <a:pt x="469" y="189"/>
                  </a:lnTo>
                  <a:lnTo>
                    <a:pt x="471" y="192"/>
                  </a:lnTo>
                  <a:lnTo>
                    <a:pt x="474" y="194"/>
                  </a:lnTo>
                  <a:lnTo>
                    <a:pt x="476" y="196"/>
                  </a:lnTo>
                  <a:lnTo>
                    <a:pt x="479" y="197"/>
                  </a:lnTo>
                  <a:lnTo>
                    <a:pt x="483" y="198"/>
                  </a:lnTo>
                  <a:lnTo>
                    <a:pt x="486" y="199"/>
                  </a:lnTo>
                  <a:lnTo>
                    <a:pt x="491" y="198"/>
                  </a:lnTo>
                  <a:lnTo>
                    <a:pt x="494" y="197"/>
                  </a:lnTo>
                  <a:lnTo>
                    <a:pt x="497" y="195"/>
                  </a:lnTo>
                  <a:lnTo>
                    <a:pt x="500" y="192"/>
                  </a:lnTo>
                  <a:lnTo>
                    <a:pt x="502" y="189"/>
                  </a:lnTo>
                  <a:lnTo>
                    <a:pt x="503" y="185"/>
                  </a:lnTo>
                  <a:lnTo>
                    <a:pt x="504" y="182"/>
                  </a:lnTo>
                  <a:lnTo>
                    <a:pt x="504" y="178"/>
                  </a:lnTo>
                  <a:lnTo>
                    <a:pt x="504" y="175"/>
                  </a:lnTo>
                  <a:lnTo>
                    <a:pt x="497" y="155"/>
                  </a:lnTo>
                  <a:lnTo>
                    <a:pt x="489" y="137"/>
                  </a:lnTo>
                  <a:lnTo>
                    <a:pt x="478" y="120"/>
                  </a:lnTo>
                  <a:lnTo>
                    <a:pt x="466" y="104"/>
                  </a:lnTo>
                  <a:lnTo>
                    <a:pt x="452" y="89"/>
                  </a:lnTo>
                  <a:lnTo>
                    <a:pt x="439" y="75"/>
                  </a:lnTo>
                  <a:lnTo>
                    <a:pt x="423" y="62"/>
                  </a:lnTo>
                  <a:lnTo>
                    <a:pt x="407" y="51"/>
                  </a:lnTo>
                  <a:lnTo>
                    <a:pt x="395" y="42"/>
                  </a:lnTo>
                  <a:lnTo>
                    <a:pt x="382" y="35"/>
                  </a:lnTo>
                  <a:lnTo>
                    <a:pt x="370" y="27"/>
                  </a:lnTo>
                  <a:lnTo>
                    <a:pt x="357" y="22"/>
                  </a:lnTo>
                  <a:lnTo>
                    <a:pt x="343" y="17"/>
                  </a:lnTo>
                  <a:lnTo>
                    <a:pt x="329" y="12"/>
                  </a:lnTo>
                  <a:lnTo>
                    <a:pt x="316" y="8"/>
                  </a:lnTo>
                  <a:lnTo>
                    <a:pt x="302" y="5"/>
                  </a:lnTo>
                  <a:lnTo>
                    <a:pt x="287" y="3"/>
                  </a:lnTo>
                  <a:lnTo>
                    <a:pt x="273" y="1"/>
                  </a:lnTo>
                  <a:lnTo>
                    <a:pt x="258" y="0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200" y="3"/>
                  </a:lnTo>
                  <a:lnTo>
                    <a:pt x="186" y="5"/>
                  </a:lnTo>
                  <a:lnTo>
                    <a:pt x="172" y="8"/>
                  </a:lnTo>
                  <a:lnTo>
                    <a:pt x="157" y="11"/>
                  </a:lnTo>
                  <a:lnTo>
                    <a:pt x="144" y="16"/>
                  </a:lnTo>
                  <a:lnTo>
                    <a:pt x="131" y="21"/>
                  </a:lnTo>
                  <a:lnTo>
                    <a:pt x="117" y="27"/>
                  </a:lnTo>
                  <a:lnTo>
                    <a:pt x="104" y="34"/>
                  </a:lnTo>
                  <a:lnTo>
                    <a:pt x="92" y="40"/>
                  </a:lnTo>
                  <a:lnTo>
                    <a:pt x="80" y="47"/>
                  </a:lnTo>
                  <a:lnTo>
                    <a:pt x="68" y="56"/>
                  </a:lnTo>
                  <a:lnTo>
                    <a:pt x="58" y="65"/>
                  </a:lnTo>
                  <a:lnTo>
                    <a:pt x="47" y="75"/>
                  </a:lnTo>
                  <a:lnTo>
                    <a:pt x="36" y="85"/>
                  </a:lnTo>
                  <a:lnTo>
                    <a:pt x="27" y="96"/>
                  </a:lnTo>
                  <a:lnTo>
                    <a:pt x="18" y="107"/>
                  </a:lnTo>
                  <a:lnTo>
                    <a:pt x="10" y="120"/>
                  </a:lnTo>
                  <a:lnTo>
                    <a:pt x="3" y="132"/>
                  </a:lnTo>
                  <a:lnTo>
                    <a:pt x="1" y="135"/>
                  </a:lnTo>
                  <a:lnTo>
                    <a:pt x="0" y="140"/>
                  </a:lnTo>
                  <a:lnTo>
                    <a:pt x="0" y="143"/>
                  </a:lnTo>
                  <a:lnTo>
                    <a:pt x="1" y="147"/>
                  </a:lnTo>
                  <a:lnTo>
                    <a:pt x="3" y="150"/>
                  </a:lnTo>
                  <a:lnTo>
                    <a:pt x="5" y="154"/>
                  </a:lnTo>
                  <a:lnTo>
                    <a:pt x="8" y="156"/>
                  </a:lnTo>
                  <a:lnTo>
                    <a:pt x="11" y="158"/>
                  </a:lnTo>
                  <a:lnTo>
                    <a:pt x="14" y="160"/>
                  </a:lnTo>
                  <a:lnTo>
                    <a:pt x="18" y="160"/>
                  </a:lnTo>
                  <a:lnTo>
                    <a:pt x="22" y="160"/>
                  </a:lnTo>
                  <a:lnTo>
                    <a:pt x="25" y="159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34" y="152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1" name="Freeform 35"/>
            <p:cNvSpPr>
              <a:spLocks/>
            </p:cNvSpPr>
            <p:nvPr/>
          </p:nvSpPr>
          <p:spPr bwMode="auto">
            <a:xfrm>
              <a:off x="4583" y="3883"/>
              <a:ext cx="7" cy="16"/>
            </a:xfrm>
            <a:custGeom>
              <a:avLst/>
              <a:gdLst>
                <a:gd name="T0" fmla="*/ 106 w 106"/>
                <a:gd name="T1" fmla="*/ 99 h 248"/>
                <a:gd name="T2" fmla="*/ 0 w 106"/>
                <a:gd name="T3" fmla="*/ 0 h 248"/>
                <a:gd name="T4" fmla="*/ 0 w 106"/>
                <a:gd name="T5" fmla="*/ 150 h 248"/>
                <a:gd name="T6" fmla="*/ 106 w 106"/>
                <a:gd name="T7" fmla="*/ 248 h 248"/>
                <a:gd name="T8" fmla="*/ 106 w 106"/>
                <a:gd name="T9" fmla="*/ 9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48">
                  <a:moveTo>
                    <a:pt x="106" y="99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106" y="248"/>
                  </a:lnTo>
                  <a:lnTo>
                    <a:pt x="106" y="99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2" name="Freeform 36"/>
            <p:cNvSpPr>
              <a:spLocks/>
            </p:cNvSpPr>
            <p:nvPr/>
          </p:nvSpPr>
          <p:spPr bwMode="auto">
            <a:xfrm>
              <a:off x="4583" y="3883"/>
              <a:ext cx="21" cy="6"/>
            </a:xfrm>
            <a:custGeom>
              <a:avLst/>
              <a:gdLst>
                <a:gd name="T0" fmla="*/ 216 w 325"/>
                <a:gd name="T1" fmla="*/ 0 h 91"/>
                <a:gd name="T2" fmla="*/ 0 w 325"/>
                <a:gd name="T3" fmla="*/ 0 h 91"/>
                <a:gd name="T4" fmla="*/ 100 w 325"/>
                <a:gd name="T5" fmla="*/ 91 h 91"/>
                <a:gd name="T6" fmla="*/ 325 w 325"/>
                <a:gd name="T7" fmla="*/ 91 h 91"/>
                <a:gd name="T8" fmla="*/ 216 w 325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91">
                  <a:moveTo>
                    <a:pt x="216" y="0"/>
                  </a:moveTo>
                  <a:lnTo>
                    <a:pt x="0" y="0"/>
                  </a:lnTo>
                  <a:lnTo>
                    <a:pt x="100" y="91"/>
                  </a:lnTo>
                  <a:lnTo>
                    <a:pt x="325" y="9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3" name="Freeform 37"/>
            <p:cNvSpPr>
              <a:spLocks/>
            </p:cNvSpPr>
            <p:nvPr/>
          </p:nvSpPr>
          <p:spPr bwMode="auto">
            <a:xfrm>
              <a:off x="4599" y="3883"/>
              <a:ext cx="22" cy="6"/>
            </a:xfrm>
            <a:custGeom>
              <a:avLst/>
              <a:gdLst>
                <a:gd name="T0" fmla="*/ 213 w 321"/>
                <a:gd name="T1" fmla="*/ 0 h 91"/>
                <a:gd name="T2" fmla="*/ 0 w 321"/>
                <a:gd name="T3" fmla="*/ 0 h 91"/>
                <a:gd name="T4" fmla="*/ 109 w 321"/>
                <a:gd name="T5" fmla="*/ 91 h 91"/>
                <a:gd name="T6" fmla="*/ 321 w 321"/>
                <a:gd name="T7" fmla="*/ 91 h 91"/>
                <a:gd name="T8" fmla="*/ 213 w 321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1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4" name="Freeform 38"/>
            <p:cNvSpPr>
              <a:spLocks/>
            </p:cNvSpPr>
            <p:nvPr/>
          </p:nvSpPr>
          <p:spPr bwMode="auto">
            <a:xfrm>
              <a:off x="4616" y="3883"/>
              <a:ext cx="22" cy="6"/>
            </a:xfrm>
            <a:custGeom>
              <a:avLst/>
              <a:gdLst>
                <a:gd name="T0" fmla="*/ 213 w 322"/>
                <a:gd name="T1" fmla="*/ 0 h 91"/>
                <a:gd name="T2" fmla="*/ 0 w 322"/>
                <a:gd name="T3" fmla="*/ 0 h 91"/>
                <a:gd name="T4" fmla="*/ 109 w 322"/>
                <a:gd name="T5" fmla="*/ 91 h 91"/>
                <a:gd name="T6" fmla="*/ 322 w 322"/>
                <a:gd name="T7" fmla="*/ 91 h 91"/>
                <a:gd name="T8" fmla="*/ 213 w 322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2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5" name="Freeform 39"/>
            <p:cNvSpPr>
              <a:spLocks/>
            </p:cNvSpPr>
            <p:nvPr/>
          </p:nvSpPr>
          <p:spPr bwMode="auto">
            <a:xfrm>
              <a:off x="4650" y="3883"/>
              <a:ext cx="65" cy="6"/>
            </a:xfrm>
            <a:custGeom>
              <a:avLst/>
              <a:gdLst>
                <a:gd name="T0" fmla="*/ 108 w 986"/>
                <a:gd name="T1" fmla="*/ 91 h 91"/>
                <a:gd name="T2" fmla="*/ 986 w 986"/>
                <a:gd name="T3" fmla="*/ 91 h 91"/>
                <a:gd name="T4" fmla="*/ 887 w 986"/>
                <a:gd name="T5" fmla="*/ 0 h 91"/>
                <a:gd name="T6" fmla="*/ 0 w 986"/>
                <a:gd name="T7" fmla="*/ 0 h 91"/>
                <a:gd name="T8" fmla="*/ 108 w 986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6" h="91">
                  <a:moveTo>
                    <a:pt x="108" y="91"/>
                  </a:moveTo>
                  <a:lnTo>
                    <a:pt x="986" y="91"/>
                  </a:lnTo>
                  <a:lnTo>
                    <a:pt x="887" y="0"/>
                  </a:lnTo>
                  <a:lnTo>
                    <a:pt x="0" y="0"/>
                  </a:lnTo>
                  <a:lnTo>
                    <a:pt x="108" y="9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6" name="Freeform 40"/>
            <p:cNvSpPr>
              <a:spLocks/>
            </p:cNvSpPr>
            <p:nvPr/>
          </p:nvSpPr>
          <p:spPr bwMode="auto">
            <a:xfrm>
              <a:off x="4633" y="3883"/>
              <a:ext cx="21" cy="6"/>
            </a:xfrm>
            <a:custGeom>
              <a:avLst/>
              <a:gdLst>
                <a:gd name="T0" fmla="*/ 212 w 320"/>
                <a:gd name="T1" fmla="*/ 0 h 91"/>
                <a:gd name="T2" fmla="*/ 0 w 320"/>
                <a:gd name="T3" fmla="*/ 0 h 91"/>
                <a:gd name="T4" fmla="*/ 108 w 320"/>
                <a:gd name="T5" fmla="*/ 91 h 91"/>
                <a:gd name="T6" fmla="*/ 320 w 320"/>
                <a:gd name="T7" fmla="*/ 91 h 91"/>
                <a:gd name="T8" fmla="*/ 212 w 320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91">
                  <a:moveTo>
                    <a:pt x="212" y="0"/>
                  </a:moveTo>
                  <a:lnTo>
                    <a:pt x="0" y="0"/>
                  </a:lnTo>
                  <a:lnTo>
                    <a:pt x="108" y="91"/>
                  </a:lnTo>
                  <a:lnTo>
                    <a:pt x="320" y="9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7" name="Freeform 41"/>
            <p:cNvSpPr>
              <a:spLocks/>
            </p:cNvSpPr>
            <p:nvPr/>
          </p:nvSpPr>
          <p:spPr bwMode="auto">
            <a:xfrm>
              <a:off x="4701" y="3927"/>
              <a:ext cx="63" cy="7"/>
            </a:xfrm>
            <a:custGeom>
              <a:avLst/>
              <a:gdLst>
                <a:gd name="T0" fmla="*/ 132 w 951"/>
                <a:gd name="T1" fmla="*/ 112 h 112"/>
                <a:gd name="T2" fmla="*/ 951 w 951"/>
                <a:gd name="T3" fmla="*/ 112 h 112"/>
                <a:gd name="T4" fmla="*/ 829 w 951"/>
                <a:gd name="T5" fmla="*/ 0 h 112"/>
                <a:gd name="T6" fmla="*/ 0 w 951"/>
                <a:gd name="T7" fmla="*/ 0 h 112"/>
                <a:gd name="T8" fmla="*/ 132 w 95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112">
                  <a:moveTo>
                    <a:pt x="132" y="112"/>
                  </a:moveTo>
                  <a:lnTo>
                    <a:pt x="951" y="112"/>
                  </a:lnTo>
                  <a:lnTo>
                    <a:pt x="829" y="0"/>
                  </a:lnTo>
                  <a:lnTo>
                    <a:pt x="0" y="0"/>
                  </a:lnTo>
                  <a:lnTo>
                    <a:pt x="132" y="11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8" name="Freeform 42"/>
            <p:cNvSpPr>
              <a:spLocks/>
            </p:cNvSpPr>
            <p:nvPr/>
          </p:nvSpPr>
          <p:spPr bwMode="auto">
            <a:xfrm>
              <a:off x="4722" y="3945"/>
              <a:ext cx="61" cy="7"/>
            </a:xfrm>
            <a:custGeom>
              <a:avLst/>
              <a:gdLst>
                <a:gd name="T0" fmla="*/ 124 w 920"/>
                <a:gd name="T1" fmla="*/ 106 h 106"/>
                <a:gd name="T2" fmla="*/ 920 w 920"/>
                <a:gd name="T3" fmla="*/ 106 h 106"/>
                <a:gd name="T4" fmla="*/ 806 w 920"/>
                <a:gd name="T5" fmla="*/ 0 h 106"/>
                <a:gd name="T6" fmla="*/ 0 w 920"/>
                <a:gd name="T7" fmla="*/ 0 h 106"/>
                <a:gd name="T8" fmla="*/ 124 w 9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" h="106">
                  <a:moveTo>
                    <a:pt x="124" y="106"/>
                  </a:moveTo>
                  <a:lnTo>
                    <a:pt x="920" y="106"/>
                  </a:lnTo>
                  <a:lnTo>
                    <a:pt x="806" y="0"/>
                  </a:lnTo>
                  <a:lnTo>
                    <a:pt x="0" y="0"/>
                  </a:lnTo>
                  <a:lnTo>
                    <a:pt x="124" y="1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19" name="Freeform 43"/>
            <p:cNvSpPr>
              <a:spLocks/>
            </p:cNvSpPr>
            <p:nvPr/>
          </p:nvSpPr>
          <p:spPr bwMode="auto">
            <a:xfrm>
              <a:off x="4654" y="3561"/>
              <a:ext cx="24" cy="11"/>
            </a:xfrm>
            <a:custGeom>
              <a:avLst/>
              <a:gdLst>
                <a:gd name="T0" fmla="*/ 63 w 367"/>
                <a:gd name="T1" fmla="*/ 146 h 170"/>
                <a:gd name="T2" fmla="*/ 89 w 367"/>
                <a:gd name="T3" fmla="*/ 118 h 170"/>
                <a:gd name="T4" fmla="*/ 117 w 367"/>
                <a:gd name="T5" fmla="*/ 95 h 170"/>
                <a:gd name="T6" fmla="*/ 149 w 367"/>
                <a:gd name="T7" fmla="*/ 76 h 170"/>
                <a:gd name="T8" fmla="*/ 183 w 367"/>
                <a:gd name="T9" fmla="*/ 63 h 170"/>
                <a:gd name="T10" fmla="*/ 210 w 367"/>
                <a:gd name="T11" fmla="*/ 59 h 170"/>
                <a:gd name="T12" fmla="*/ 228 w 367"/>
                <a:gd name="T13" fmla="*/ 60 h 170"/>
                <a:gd name="T14" fmla="*/ 246 w 367"/>
                <a:gd name="T15" fmla="*/ 62 h 170"/>
                <a:gd name="T16" fmla="*/ 263 w 367"/>
                <a:gd name="T17" fmla="*/ 68 h 170"/>
                <a:gd name="T18" fmla="*/ 281 w 367"/>
                <a:gd name="T19" fmla="*/ 76 h 170"/>
                <a:gd name="T20" fmla="*/ 299 w 367"/>
                <a:gd name="T21" fmla="*/ 87 h 170"/>
                <a:gd name="T22" fmla="*/ 310 w 367"/>
                <a:gd name="T23" fmla="*/ 96 h 170"/>
                <a:gd name="T24" fmla="*/ 317 w 367"/>
                <a:gd name="T25" fmla="*/ 99 h 170"/>
                <a:gd name="T26" fmla="*/ 324 w 367"/>
                <a:gd name="T27" fmla="*/ 101 h 170"/>
                <a:gd name="T28" fmla="*/ 332 w 367"/>
                <a:gd name="T29" fmla="*/ 98 h 170"/>
                <a:gd name="T30" fmla="*/ 342 w 367"/>
                <a:gd name="T31" fmla="*/ 94 h 170"/>
                <a:gd name="T32" fmla="*/ 353 w 367"/>
                <a:gd name="T33" fmla="*/ 90 h 170"/>
                <a:gd name="T34" fmla="*/ 362 w 367"/>
                <a:gd name="T35" fmla="*/ 82 h 170"/>
                <a:gd name="T36" fmla="*/ 366 w 367"/>
                <a:gd name="T37" fmla="*/ 72 h 170"/>
                <a:gd name="T38" fmla="*/ 367 w 367"/>
                <a:gd name="T39" fmla="*/ 59 h 170"/>
                <a:gd name="T40" fmla="*/ 363 w 367"/>
                <a:gd name="T41" fmla="*/ 48 h 170"/>
                <a:gd name="T42" fmla="*/ 354 w 367"/>
                <a:gd name="T43" fmla="*/ 40 h 170"/>
                <a:gd name="T44" fmla="*/ 343 w 367"/>
                <a:gd name="T45" fmla="*/ 36 h 170"/>
                <a:gd name="T46" fmla="*/ 326 w 367"/>
                <a:gd name="T47" fmla="*/ 28 h 170"/>
                <a:gd name="T48" fmla="*/ 304 w 367"/>
                <a:gd name="T49" fmla="*/ 17 h 170"/>
                <a:gd name="T50" fmla="*/ 282 w 367"/>
                <a:gd name="T51" fmla="*/ 9 h 170"/>
                <a:gd name="T52" fmla="*/ 259 w 367"/>
                <a:gd name="T53" fmla="*/ 3 h 170"/>
                <a:gd name="T54" fmla="*/ 236 w 367"/>
                <a:gd name="T55" fmla="*/ 0 h 170"/>
                <a:gd name="T56" fmla="*/ 213 w 367"/>
                <a:gd name="T57" fmla="*/ 0 h 170"/>
                <a:gd name="T58" fmla="*/ 179 w 367"/>
                <a:gd name="T59" fmla="*/ 4 h 170"/>
                <a:gd name="T60" fmla="*/ 135 w 367"/>
                <a:gd name="T61" fmla="*/ 17 h 170"/>
                <a:gd name="T62" fmla="*/ 94 w 367"/>
                <a:gd name="T63" fmla="*/ 38 h 170"/>
                <a:gd name="T64" fmla="*/ 56 w 367"/>
                <a:gd name="T65" fmla="*/ 65 h 170"/>
                <a:gd name="T66" fmla="*/ 23 w 367"/>
                <a:gd name="T67" fmla="*/ 100 h 170"/>
                <a:gd name="T68" fmla="*/ 4 w 367"/>
                <a:gd name="T69" fmla="*/ 125 h 170"/>
                <a:gd name="T70" fmla="*/ 1 w 367"/>
                <a:gd name="T71" fmla="*/ 135 h 170"/>
                <a:gd name="T72" fmla="*/ 1 w 367"/>
                <a:gd name="T73" fmla="*/ 147 h 170"/>
                <a:gd name="T74" fmla="*/ 5 w 367"/>
                <a:gd name="T75" fmla="*/ 158 h 170"/>
                <a:gd name="T76" fmla="*/ 14 w 367"/>
                <a:gd name="T77" fmla="*/ 166 h 170"/>
                <a:gd name="T78" fmla="*/ 25 w 367"/>
                <a:gd name="T79" fmla="*/ 170 h 170"/>
                <a:gd name="T80" fmla="*/ 37 w 367"/>
                <a:gd name="T81" fmla="*/ 169 h 170"/>
                <a:gd name="T82" fmla="*/ 47 w 367"/>
                <a:gd name="T83" fmla="*/ 16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7" h="170">
                  <a:moveTo>
                    <a:pt x="52" y="161"/>
                  </a:moveTo>
                  <a:lnTo>
                    <a:pt x="63" y="146"/>
                  </a:lnTo>
                  <a:lnTo>
                    <a:pt x="75" y="132"/>
                  </a:lnTo>
                  <a:lnTo>
                    <a:pt x="89" y="118"/>
                  </a:lnTo>
                  <a:lnTo>
                    <a:pt x="103" y="106"/>
                  </a:lnTo>
                  <a:lnTo>
                    <a:pt x="117" y="95"/>
                  </a:lnTo>
                  <a:lnTo>
                    <a:pt x="133" y="85"/>
                  </a:lnTo>
                  <a:lnTo>
                    <a:pt x="149" y="76"/>
                  </a:lnTo>
                  <a:lnTo>
                    <a:pt x="166" y="69"/>
                  </a:lnTo>
                  <a:lnTo>
                    <a:pt x="183" y="63"/>
                  </a:lnTo>
                  <a:lnTo>
                    <a:pt x="201" y="60"/>
                  </a:lnTo>
                  <a:lnTo>
                    <a:pt x="210" y="59"/>
                  </a:lnTo>
                  <a:lnTo>
                    <a:pt x="218" y="59"/>
                  </a:lnTo>
                  <a:lnTo>
                    <a:pt x="228" y="60"/>
                  </a:lnTo>
                  <a:lnTo>
                    <a:pt x="236" y="60"/>
                  </a:lnTo>
                  <a:lnTo>
                    <a:pt x="246" y="62"/>
                  </a:lnTo>
                  <a:lnTo>
                    <a:pt x="254" y="64"/>
                  </a:lnTo>
                  <a:lnTo>
                    <a:pt x="263" y="68"/>
                  </a:lnTo>
                  <a:lnTo>
                    <a:pt x="272" y="71"/>
                  </a:lnTo>
                  <a:lnTo>
                    <a:pt x="281" y="76"/>
                  </a:lnTo>
                  <a:lnTo>
                    <a:pt x="289" y="80"/>
                  </a:lnTo>
                  <a:lnTo>
                    <a:pt x="299" y="87"/>
                  </a:lnTo>
                  <a:lnTo>
                    <a:pt x="307" y="93"/>
                  </a:lnTo>
                  <a:lnTo>
                    <a:pt x="310" y="96"/>
                  </a:lnTo>
                  <a:lnTo>
                    <a:pt x="313" y="98"/>
                  </a:lnTo>
                  <a:lnTo>
                    <a:pt x="317" y="99"/>
                  </a:lnTo>
                  <a:lnTo>
                    <a:pt x="320" y="100"/>
                  </a:lnTo>
                  <a:lnTo>
                    <a:pt x="324" y="101"/>
                  </a:lnTo>
                  <a:lnTo>
                    <a:pt x="329" y="100"/>
                  </a:lnTo>
                  <a:lnTo>
                    <a:pt x="332" y="98"/>
                  </a:lnTo>
                  <a:lnTo>
                    <a:pt x="336" y="95"/>
                  </a:lnTo>
                  <a:lnTo>
                    <a:pt x="342" y="94"/>
                  </a:lnTo>
                  <a:lnTo>
                    <a:pt x="348" y="93"/>
                  </a:lnTo>
                  <a:lnTo>
                    <a:pt x="353" y="90"/>
                  </a:lnTo>
                  <a:lnTo>
                    <a:pt x="357" y="87"/>
                  </a:lnTo>
                  <a:lnTo>
                    <a:pt x="362" y="82"/>
                  </a:lnTo>
                  <a:lnTo>
                    <a:pt x="364" y="77"/>
                  </a:lnTo>
                  <a:lnTo>
                    <a:pt x="366" y="72"/>
                  </a:lnTo>
                  <a:lnTo>
                    <a:pt x="367" y="65"/>
                  </a:lnTo>
                  <a:lnTo>
                    <a:pt x="367" y="59"/>
                  </a:lnTo>
                  <a:lnTo>
                    <a:pt x="365" y="54"/>
                  </a:lnTo>
                  <a:lnTo>
                    <a:pt x="363" y="48"/>
                  </a:lnTo>
                  <a:lnTo>
                    <a:pt x="358" y="44"/>
                  </a:lnTo>
                  <a:lnTo>
                    <a:pt x="354" y="40"/>
                  </a:lnTo>
                  <a:lnTo>
                    <a:pt x="350" y="37"/>
                  </a:lnTo>
                  <a:lnTo>
                    <a:pt x="343" y="36"/>
                  </a:lnTo>
                  <a:lnTo>
                    <a:pt x="338" y="35"/>
                  </a:lnTo>
                  <a:lnTo>
                    <a:pt x="326" y="28"/>
                  </a:lnTo>
                  <a:lnTo>
                    <a:pt x="316" y="22"/>
                  </a:lnTo>
                  <a:lnTo>
                    <a:pt x="304" y="17"/>
                  </a:lnTo>
                  <a:lnTo>
                    <a:pt x="294" y="12"/>
                  </a:lnTo>
                  <a:lnTo>
                    <a:pt x="282" y="9"/>
                  </a:lnTo>
                  <a:lnTo>
                    <a:pt x="270" y="6"/>
                  </a:lnTo>
                  <a:lnTo>
                    <a:pt x="259" y="3"/>
                  </a:lnTo>
                  <a:lnTo>
                    <a:pt x="248" y="2"/>
                  </a:lnTo>
                  <a:lnTo>
                    <a:pt x="236" y="0"/>
                  </a:lnTo>
                  <a:lnTo>
                    <a:pt x="225" y="0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79" y="4"/>
                  </a:lnTo>
                  <a:lnTo>
                    <a:pt x="157" y="9"/>
                  </a:lnTo>
                  <a:lnTo>
                    <a:pt x="135" y="17"/>
                  </a:lnTo>
                  <a:lnTo>
                    <a:pt x="114" y="26"/>
                  </a:lnTo>
                  <a:lnTo>
                    <a:pt x="94" y="38"/>
                  </a:lnTo>
                  <a:lnTo>
                    <a:pt x="75" y="51"/>
                  </a:lnTo>
                  <a:lnTo>
                    <a:pt x="56" y="65"/>
                  </a:lnTo>
                  <a:lnTo>
                    <a:pt x="39" y="82"/>
                  </a:lnTo>
                  <a:lnTo>
                    <a:pt x="23" y="100"/>
                  </a:lnTo>
                  <a:lnTo>
                    <a:pt x="8" y="120"/>
                  </a:lnTo>
                  <a:lnTo>
                    <a:pt x="4" y="125"/>
                  </a:lnTo>
                  <a:lnTo>
                    <a:pt x="2" y="130"/>
                  </a:lnTo>
                  <a:lnTo>
                    <a:pt x="1" y="135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3" y="152"/>
                  </a:lnTo>
                  <a:lnTo>
                    <a:pt x="5" y="158"/>
                  </a:lnTo>
                  <a:lnTo>
                    <a:pt x="9" y="163"/>
                  </a:lnTo>
                  <a:lnTo>
                    <a:pt x="14" y="166"/>
                  </a:lnTo>
                  <a:lnTo>
                    <a:pt x="20" y="168"/>
                  </a:lnTo>
                  <a:lnTo>
                    <a:pt x="25" y="170"/>
                  </a:lnTo>
                  <a:lnTo>
                    <a:pt x="30" y="170"/>
                  </a:lnTo>
                  <a:lnTo>
                    <a:pt x="37" y="169"/>
                  </a:lnTo>
                  <a:lnTo>
                    <a:pt x="42" y="168"/>
                  </a:lnTo>
                  <a:lnTo>
                    <a:pt x="47" y="165"/>
                  </a:lnTo>
                  <a:lnTo>
                    <a:pt x="52" y="161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15820" name="Group 44"/>
          <p:cNvGrpSpPr>
            <a:grpSpLocks/>
          </p:cNvGrpSpPr>
          <p:nvPr/>
        </p:nvGrpSpPr>
        <p:grpSpPr bwMode="auto">
          <a:xfrm>
            <a:off x="5002218" y="5453067"/>
            <a:ext cx="609600" cy="854075"/>
            <a:chOff x="4377" y="3312"/>
            <a:chExt cx="439" cy="640"/>
          </a:xfrm>
        </p:grpSpPr>
        <p:sp>
          <p:nvSpPr>
            <p:cNvPr id="715821" name="Freeform 45"/>
            <p:cNvSpPr>
              <a:spLocks/>
            </p:cNvSpPr>
            <p:nvPr/>
          </p:nvSpPr>
          <p:spPr bwMode="auto">
            <a:xfrm>
              <a:off x="4706" y="3557"/>
              <a:ext cx="45" cy="34"/>
            </a:xfrm>
            <a:custGeom>
              <a:avLst/>
              <a:gdLst>
                <a:gd name="T0" fmla="*/ 0 w 681"/>
                <a:gd name="T1" fmla="*/ 0 h 511"/>
                <a:gd name="T2" fmla="*/ 3 w 681"/>
                <a:gd name="T3" fmla="*/ 2 h 511"/>
                <a:gd name="T4" fmla="*/ 14 w 681"/>
                <a:gd name="T5" fmla="*/ 9 h 511"/>
                <a:gd name="T6" fmla="*/ 31 w 681"/>
                <a:gd name="T7" fmla="*/ 20 h 511"/>
                <a:gd name="T8" fmla="*/ 57 w 681"/>
                <a:gd name="T9" fmla="*/ 35 h 511"/>
                <a:gd name="T10" fmla="*/ 89 w 681"/>
                <a:gd name="T11" fmla="*/ 52 h 511"/>
                <a:gd name="T12" fmla="*/ 127 w 681"/>
                <a:gd name="T13" fmla="*/ 71 h 511"/>
                <a:gd name="T14" fmla="*/ 174 w 681"/>
                <a:gd name="T15" fmla="*/ 92 h 511"/>
                <a:gd name="T16" fmla="*/ 227 w 681"/>
                <a:gd name="T17" fmla="*/ 114 h 511"/>
                <a:gd name="T18" fmla="*/ 288 w 681"/>
                <a:gd name="T19" fmla="*/ 135 h 511"/>
                <a:gd name="T20" fmla="*/ 358 w 681"/>
                <a:gd name="T21" fmla="*/ 158 h 511"/>
                <a:gd name="T22" fmla="*/ 430 w 681"/>
                <a:gd name="T23" fmla="*/ 180 h 511"/>
                <a:gd name="T24" fmla="*/ 500 w 681"/>
                <a:gd name="T25" fmla="*/ 201 h 511"/>
                <a:gd name="T26" fmla="*/ 564 w 681"/>
                <a:gd name="T27" fmla="*/ 219 h 511"/>
                <a:gd name="T28" fmla="*/ 615 w 681"/>
                <a:gd name="T29" fmla="*/ 232 h 511"/>
                <a:gd name="T30" fmla="*/ 649 w 681"/>
                <a:gd name="T31" fmla="*/ 242 h 511"/>
                <a:gd name="T32" fmla="*/ 662 w 681"/>
                <a:gd name="T33" fmla="*/ 245 h 511"/>
                <a:gd name="T34" fmla="*/ 681 w 681"/>
                <a:gd name="T35" fmla="*/ 511 h 511"/>
                <a:gd name="T36" fmla="*/ 671 w 681"/>
                <a:gd name="T37" fmla="*/ 510 h 511"/>
                <a:gd name="T38" fmla="*/ 647 w 681"/>
                <a:gd name="T39" fmla="*/ 506 h 511"/>
                <a:gd name="T40" fmla="*/ 608 w 681"/>
                <a:gd name="T41" fmla="*/ 501 h 511"/>
                <a:gd name="T42" fmla="*/ 557 w 681"/>
                <a:gd name="T43" fmla="*/ 491 h 511"/>
                <a:gd name="T44" fmla="*/ 527 w 681"/>
                <a:gd name="T45" fmla="*/ 485 h 511"/>
                <a:gd name="T46" fmla="*/ 495 w 681"/>
                <a:gd name="T47" fmla="*/ 478 h 511"/>
                <a:gd name="T48" fmla="*/ 461 w 681"/>
                <a:gd name="T49" fmla="*/ 469 h 511"/>
                <a:gd name="T50" fmla="*/ 426 w 681"/>
                <a:gd name="T51" fmla="*/ 460 h 511"/>
                <a:gd name="T52" fmla="*/ 390 w 681"/>
                <a:gd name="T53" fmla="*/ 449 h 511"/>
                <a:gd name="T54" fmla="*/ 352 w 681"/>
                <a:gd name="T55" fmla="*/ 436 h 511"/>
                <a:gd name="T56" fmla="*/ 314 w 681"/>
                <a:gd name="T57" fmla="*/ 422 h 511"/>
                <a:gd name="T58" fmla="*/ 274 w 681"/>
                <a:gd name="T59" fmla="*/ 407 h 511"/>
                <a:gd name="T60" fmla="*/ 232 w 681"/>
                <a:gd name="T61" fmla="*/ 389 h 511"/>
                <a:gd name="T62" fmla="*/ 191 w 681"/>
                <a:gd name="T63" fmla="*/ 370 h 511"/>
                <a:gd name="T64" fmla="*/ 152 w 681"/>
                <a:gd name="T65" fmla="*/ 352 h 511"/>
                <a:gd name="T66" fmla="*/ 117 w 681"/>
                <a:gd name="T67" fmla="*/ 336 h 511"/>
                <a:gd name="T68" fmla="*/ 89 w 681"/>
                <a:gd name="T69" fmla="*/ 323 h 511"/>
                <a:gd name="T70" fmla="*/ 66 w 681"/>
                <a:gd name="T71" fmla="*/ 312 h 511"/>
                <a:gd name="T72" fmla="*/ 52 w 681"/>
                <a:gd name="T73" fmla="*/ 305 h 511"/>
                <a:gd name="T74" fmla="*/ 47 w 681"/>
                <a:gd name="T75" fmla="*/ 303 h 511"/>
                <a:gd name="T76" fmla="*/ 0 w 681"/>
                <a:gd name="T7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1" h="511">
                  <a:moveTo>
                    <a:pt x="0" y="0"/>
                  </a:moveTo>
                  <a:lnTo>
                    <a:pt x="3" y="2"/>
                  </a:lnTo>
                  <a:lnTo>
                    <a:pt x="14" y="9"/>
                  </a:lnTo>
                  <a:lnTo>
                    <a:pt x="31" y="20"/>
                  </a:lnTo>
                  <a:lnTo>
                    <a:pt x="57" y="35"/>
                  </a:lnTo>
                  <a:lnTo>
                    <a:pt x="89" y="52"/>
                  </a:lnTo>
                  <a:lnTo>
                    <a:pt x="127" y="71"/>
                  </a:lnTo>
                  <a:lnTo>
                    <a:pt x="174" y="92"/>
                  </a:lnTo>
                  <a:lnTo>
                    <a:pt x="227" y="114"/>
                  </a:lnTo>
                  <a:lnTo>
                    <a:pt x="288" y="135"/>
                  </a:lnTo>
                  <a:lnTo>
                    <a:pt x="358" y="158"/>
                  </a:lnTo>
                  <a:lnTo>
                    <a:pt x="430" y="180"/>
                  </a:lnTo>
                  <a:lnTo>
                    <a:pt x="500" y="201"/>
                  </a:lnTo>
                  <a:lnTo>
                    <a:pt x="564" y="219"/>
                  </a:lnTo>
                  <a:lnTo>
                    <a:pt x="615" y="232"/>
                  </a:lnTo>
                  <a:lnTo>
                    <a:pt x="649" y="242"/>
                  </a:lnTo>
                  <a:lnTo>
                    <a:pt x="662" y="245"/>
                  </a:lnTo>
                  <a:lnTo>
                    <a:pt x="681" y="511"/>
                  </a:lnTo>
                  <a:lnTo>
                    <a:pt x="671" y="510"/>
                  </a:lnTo>
                  <a:lnTo>
                    <a:pt x="647" y="506"/>
                  </a:lnTo>
                  <a:lnTo>
                    <a:pt x="608" y="501"/>
                  </a:lnTo>
                  <a:lnTo>
                    <a:pt x="557" y="491"/>
                  </a:lnTo>
                  <a:lnTo>
                    <a:pt x="527" y="485"/>
                  </a:lnTo>
                  <a:lnTo>
                    <a:pt x="495" y="478"/>
                  </a:lnTo>
                  <a:lnTo>
                    <a:pt x="461" y="469"/>
                  </a:lnTo>
                  <a:lnTo>
                    <a:pt x="426" y="460"/>
                  </a:lnTo>
                  <a:lnTo>
                    <a:pt x="390" y="449"/>
                  </a:lnTo>
                  <a:lnTo>
                    <a:pt x="352" y="436"/>
                  </a:lnTo>
                  <a:lnTo>
                    <a:pt x="314" y="422"/>
                  </a:lnTo>
                  <a:lnTo>
                    <a:pt x="274" y="407"/>
                  </a:lnTo>
                  <a:lnTo>
                    <a:pt x="232" y="389"/>
                  </a:lnTo>
                  <a:lnTo>
                    <a:pt x="191" y="370"/>
                  </a:lnTo>
                  <a:lnTo>
                    <a:pt x="152" y="352"/>
                  </a:lnTo>
                  <a:lnTo>
                    <a:pt x="117" y="336"/>
                  </a:lnTo>
                  <a:lnTo>
                    <a:pt x="89" y="323"/>
                  </a:lnTo>
                  <a:lnTo>
                    <a:pt x="66" y="312"/>
                  </a:lnTo>
                  <a:lnTo>
                    <a:pt x="52" y="305"/>
                  </a:lnTo>
                  <a:lnTo>
                    <a:pt x="47" y="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22" name="Freeform 46"/>
            <p:cNvSpPr>
              <a:spLocks/>
            </p:cNvSpPr>
            <p:nvPr/>
          </p:nvSpPr>
          <p:spPr bwMode="auto">
            <a:xfrm>
              <a:off x="4427" y="3875"/>
              <a:ext cx="90" cy="18"/>
            </a:xfrm>
            <a:custGeom>
              <a:avLst/>
              <a:gdLst>
                <a:gd name="T0" fmla="*/ 994 w 1352"/>
                <a:gd name="T1" fmla="*/ 0 h 264"/>
                <a:gd name="T2" fmla="*/ 359 w 1352"/>
                <a:gd name="T3" fmla="*/ 0 h 264"/>
                <a:gd name="T4" fmla="*/ 318 w 1352"/>
                <a:gd name="T5" fmla="*/ 16 h 264"/>
                <a:gd name="T6" fmla="*/ 279 w 1352"/>
                <a:gd name="T7" fmla="*/ 31 h 264"/>
                <a:gd name="T8" fmla="*/ 244 w 1352"/>
                <a:gd name="T9" fmla="*/ 45 h 264"/>
                <a:gd name="T10" fmla="*/ 213 w 1352"/>
                <a:gd name="T11" fmla="*/ 59 h 264"/>
                <a:gd name="T12" fmla="*/ 183 w 1352"/>
                <a:gd name="T13" fmla="*/ 72 h 264"/>
                <a:gd name="T14" fmla="*/ 155 w 1352"/>
                <a:gd name="T15" fmla="*/ 86 h 264"/>
                <a:gd name="T16" fmla="*/ 131 w 1352"/>
                <a:gd name="T17" fmla="*/ 100 h 264"/>
                <a:gd name="T18" fmla="*/ 109 w 1352"/>
                <a:gd name="T19" fmla="*/ 115 h 264"/>
                <a:gd name="T20" fmla="*/ 88 w 1352"/>
                <a:gd name="T21" fmla="*/ 130 h 264"/>
                <a:gd name="T22" fmla="*/ 70 w 1352"/>
                <a:gd name="T23" fmla="*/ 145 h 264"/>
                <a:gd name="T24" fmla="*/ 54 w 1352"/>
                <a:gd name="T25" fmla="*/ 162 h 264"/>
                <a:gd name="T26" fmla="*/ 40 w 1352"/>
                <a:gd name="T27" fmla="*/ 180 h 264"/>
                <a:gd name="T28" fmla="*/ 28 w 1352"/>
                <a:gd name="T29" fmla="*/ 198 h 264"/>
                <a:gd name="T30" fmla="*/ 17 w 1352"/>
                <a:gd name="T31" fmla="*/ 219 h 264"/>
                <a:gd name="T32" fmla="*/ 8 w 1352"/>
                <a:gd name="T33" fmla="*/ 240 h 264"/>
                <a:gd name="T34" fmla="*/ 0 w 1352"/>
                <a:gd name="T35" fmla="*/ 264 h 264"/>
                <a:gd name="T36" fmla="*/ 1352 w 1352"/>
                <a:gd name="T37" fmla="*/ 264 h 264"/>
                <a:gd name="T38" fmla="*/ 1345 w 1352"/>
                <a:gd name="T39" fmla="*/ 240 h 264"/>
                <a:gd name="T40" fmla="*/ 1335 w 1352"/>
                <a:gd name="T41" fmla="*/ 219 h 264"/>
                <a:gd name="T42" fmla="*/ 1325 w 1352"/>
                <a:gd name="T43" fmla="*/ 198 h 264"/>
                <a:gd name="T44" fmla="*/ 1312 w 1352"/>
                <a:gd name="T45" fmla="*/ 180 h 264"/>
                <a:gd name="T46" fmla="*/ 1298 w 1352"/>
                <a:gd name="T47" fmla="*/ 162 h 264"/>
                <a:gd name="T48" fmla="*/ 1282 w 1352"/>
                <a:gd name="T49" fmla="*/ 145 h 264"/>
                <a:gd name="T50" fmla="*/ 1264 w 1352"/>
                <a:gd name="T51" fmla="*/ 130 h 264"/>
                <a:gd name="T52" fmla="*/ 1244 w 1352"/>
                <a:gd name="T53" fmla="*/ 115 h 264"/>
                <a:gd name="T54" fmla="*/ 1222 w 1352"/>
                <a:gd name="T55" fmla="*/ 100 h 264"/>
                <a:gd name="T56" fmla="*/ 1196 w 1352"/>
                <a:gd name="T57" fmla="*/ 86 h 264"/>
                <a:gd name="T58" fmla="*/ 1170 w 1352"/>
                <a:gd name="T59" fmla="*/ 72 h 264"/>
                <a:gd name="T60" fmla="*/ 1140 w 1352"/>
                <a:gd name="T61" fmla="*/ 59 h 264"/>
                <a:gd name="T62" fmla="*/ 1107 w 1352"/>
                <a:gd name="T63" fmla="*/ 45 h 264"/>
                <a:gd name="T64" fmla="*/ 1072 w 1352"/>
                <a:gd name="T65" fmla="*/ 31 h 264"/>
                <a:gd name="T66" fmla="*/ 1035 w 1352"/>
                <a:gd name="T67" fmla="*/ 16 h 264"/>
                <a:gd name="T68" fmla="*/ 994 w 1352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2" h="264">
                  <a:moveTo>
                    <a:pt x="994" y="0"/>
                  </a:moveTo>
                  <a:lnTo>
                    <a:pt x="359" y="0"/>
                  </a:lnTo>
                  <a:lnTo>
                    <a:pt x="318" y="16"/>
                  </a:lnTo>
                  <a:lnTo>
                    <a:pt x="279" y="31"/>
                  </a:lnTo>
                  <a:lnTo>
                    <a:pt x="244" y="45"/>
                  </a:lnTo>
                  <a:lnTo>
                    <a:pt x="213" y="59"/>
                  </a:lnTo>
                  <a:lnTo>
                    <a:pt x="183" y="72"/>
                  </a:lnTo>
                  <a:lnTo>
                    <a:pt x="155" y="86"/>
                  </a:lnTo>
                  <a:lnTo>
                    <a:pt x="131" y="100"/>
                  </a:lnTo>
                  <a:lnTo>
                    <a:pt x="109" y="115"/>
                  </a:lnTo>
                  <a:lnTo>
                    <a:pt x="88" y="130"/>
                  </a:lnTo>
                  <a:lnTo>
                    <a:pt x="70" y="145"/>
                  </a:lnTo>
                  <a:lnTo>
                    <a:pt x="54" y="162"/>
                  </a:lnTo>
                  <a:lnTo>
                    <a:pt x="40" y="180"/>
                  </a:lnTo>
                  <a:lnTo>
                    <a:pt x="28" y="198"/>
                  </a:lnTo>
                  <a:lnTo>
                    <a:pt x="17" y="219"/>
                  </a:lnTo>
                  <a:lnTo>
                    <a:pt x="8" y="240"/>
                  </a:lnTo>
                  <a:lnTo>
                    <a:pt x="0" y="264"/>
                  </a:lnTo>
                  <a:lnTo>
                    <a:pt x="1352" y="264"/>
                  </a:lnTo>
                  <a:lnTo>
                    <a:pt x="1345" y="240"/>
                  </a:lnTo>
                  <a:lnTo>
                    <a:pt x="1335" y="219"/>
                  </a:lnTo>
                  <a:lnTo>
                    <a:pt x="1325" y="198"/>
                  </a:lnTo>
                  <a:lnTo>
                    <a:pt x="1312" y="180"/>
                  </a:lnTo>
                  <a:lnTo>
                    <a:pt x="1298" y="162"/>
                  </a:lnTo>
                  <a:lnTo>
                    <a:pt x="1282" y="145"/>
                  </a:lnTo>
                  <a:lnTo>
                    <a:pt x="1264" y="130"/>
                  </a:lnTo>
                  <a:lnTo>
                    <a:pt x="1244" y="115"/>
                  </a:lnTo>
                  <a:lnTo>
                    <a:pt x="1222" y="100"/>
                  </a:lnTo>
                  <a:lnTo>
                    <a:pt x="1196" y="86"/>
                  </a:lnTo>
                  <a:lnTo>
                    <a:pt x="1170" y="72"/>
                  </a:lnTo>
                  <a:lnTo>
                    <a:pt x="1140" y="59"/>
                  </a:lnTo>
                  <a:lnTo>
                    <a:pt x="1107" y="45"/>
                  </a:lnTo>
                  <a:lnTo>
                    <a:pt x="1072" y="31"/>
                  </a:lnTo>
                  <a:lnTo>
                    <a:pt x="1035" y="16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23" name="Freeform 47"/>
            <p:cNvSpPr>
              <a:spLocks/>
            </p:cNvSpPr>
            <p:nvPr/>
          </p:nvSpPr>
          <p:spPr bwMode="auto">
            <a:xfrm>
              <a:off x="4426" y="3889"/>
              <a:ext cx="93" cy="38"/>
            </a:xfrm>
            <a:custGeom>
              <a:avLst/>
              <a:gdLst>
                <a:gd name="T0" fmla="*/ 23 w 1399"/>
                <a:gd name="T1" fmla="*/ 52 h 566"/>
                <a:gd name="T2" fmla="*/ 17 w 1399"/>
                <a:gd name="T3" fmla="*/ 28 h 566"/>
                <a:gd name="T4" fmla="*/ 12 w 1399"/>
                <a:gd name="T5" fmla="*/ 13 h 566"/>
                <a:gd name="T6" fmla="*/ 7 w 1399"/>
                <a:gd name="T7" fmla="*/ 4 h 566"/>
                <a:gd name="T8" fmla="*/ 4 w 1399"/>
                <a:gd name="T9" fmla="*/ 0 h 566"/>
                <a:gd name="T10" fmla="*/ 3 w 1399"/>
                <a:gd name="T11" fmla="*/ 0 h 566"/>
                <a:gd name="T12" fmla="*/ 2 w 1399"/>
                <a:gd name="T13" fmla="*/ 1 h 566"/>
                <a:gd name="T14" fmla="*/ 1 w 1399"/>
                <a:gd name="T15" fmla="*/ 2 h 566"/>
                <a:gd name="T16" fmla="*/ 1 w 1399"/>
                <a:gd name="T17" fmla="*/ 4 h 566"/>
                <a:gd name="T18" fmla="*/ 0 w 1399"/>
                <a:gd name="T19" fmla="*/ 10 h 566"/>
                <a:gd name="T20" fmla="*/ 0 w 1399"/>
                <a:gd name="T21" fmla="*/ 17 h 566"/>
                <a:gd name="T22" fmla="*/ 0 w 1399"/>
                <a:gd name="T23" fmla="*/ 458 h 566"/>
                <a:gd name="T24" fmla="*/ 0 w 1399"/>
                <a:gd name="T25" fmla="*/ 469 h 566"/>
                <a:gd name="T26" fmla="*/ 2 w 1399"/>
                <a:gd name="T27" fmla="*/ 480 h 566"/>
                <a:gd name="T28" fmla="*/ 4 w 1399"/>
                <a:gd name="T29" fmla="*/ 490 h 566"/>
                <a:gd name="T30" fmla="*/ 8 w 1399"/>
                <a:gd name="T31" fmla="*/ 500 h 566"/>
                <a:gd name="T32" fmla="*/ 13 w 1399"/>
                <a:gd name="T33" fmla="*/ 509 h 566"/>
                <a:gd name="T34" fmla="*/ 18 w 1399"/>
                <a:gd name="T35" fmla="*/ 518 h 566"/>
                <a:gd name="T36" fmla="*/ 24 w 1399"/>
                <a:gd name="T37" fmla="*/ 526 h 566"/>
                <a:gd name="T38" fmla="*/ 31 w 1399"/>
                <a:gd name="T39" fmla="*/ 534 h 566"/>
                <a:gd name="T40" fmla="*/ 38 w 1399"/>
                <a:gd name="T41" fmla="*/ 541 h 566"/>
                <a:gd name="T42" fmla="*/ 47 w 1399"/>
                <a:gd name="T43" fmla="*/ 548 h 566"/>
                <a:gd name="T44" fmla="*/ 56 w 1399"/>
                <a:gd name="T45" fmla="*/ 553 h 566"/>
                <a:gd name="T46" fmla="*/ 65 w 1399"/>
                <a:gd name="T47" fmla="*/ 557 h 566"/>
                <a:gd name="T48" fmla="*/ 75 w 1399"/>
                <a:gd name="T49" fmla="*/ 560 h 566"/>
                <a:gd name="T50" fmla="*/ 85 w 1399"/>
                <a:gd name="T51" fmla="*/ 563 h 566"/>
                <a:gd name="T52" fmla="*/ 95 w 1399"/>
                <a:gd name="T53" fmla="*/ 564 h 566"/>
                <a:gd name="T54" fmla="*/ 107 w 1399"/>
                <a:gd name="T55" fmla="*/ 566 h 566"/>
                <a:gd name="T56" fmla="*/ 1292 w 1399"/>
                <a:gd name="T57" fmla="*/ 566 h 566"/>
                <a:gd name="T58" fmla="*/ 1303 w 1399"/>
                <a:gd name="T59" fmla="*/ 564 h 566"/>
                <a:gd name="T60" fmla="*/ 1314 w 1399"/>
                <a:gd name="T61" fmla="*/ 563 h 566"/>
                <a:gd name="T62" fmla="*/ 1323 w 1399"/>
                <a:gd name="T63" fmla="*/ 560 h 566"/>
                <a:gd name="T64" fmla="*/ 1334 w 1399"/>
                <a:gd name="T65" fmla="*/ 557 h 566"/>
                <a:gd name="T66" fmla="*/ 1342 w 1399"/>
                <a:gd name="T67" fmla="*/ 553 h 566"/>
                <a:gd name="T68" fmla="*/ 1352 w 1399"/>
                <a:gd name="T69" fmla="*/ 548 h 566"/>
                <a:gd name="T70" fmla="*/ 1359 w 1399"/>
                <a:gd name="T71" fmla="*/ 541 h 566"/>
                <a:gd name="T72" fmla="*/ 1368 w 1399"/>
                <a:gd name="T73" fmla="*/ 534 h 566"/>
                <a:gd name="T74" fmla="*/ 1374 w 1399"/>
                <a:gd name="T75" fmla="*/ 526 h 566"/>
                <a:gd name="T76" fmla="*/ 1381 w 1399"/>
                <a:gd name="T77" fmla="*/ 518 h 566"/>
                <a:gd name="T78" fmla="*/ 1386 w 1399"/>
                <a:gd name="T79" fmla="*/ 509 h 566"/>
                <a:gd name="T80" fmla="*/ 1390 w 1399"/>
                <a:gd name="T81" fmla="*/ 500 h 566"/>
                <a:gd name="T82" fmla="*/ 1394 w 1399"/>
                <a:gd name="T83" fmla="*/ 490 h 566"/>
                <a:gd name="T84" fmla="*/ 1397 w 1399"/>
                <a:gd name="T85" fmla="*/ 480 h 566"/>
                <a:gd name="T86" fmla="*/ 1399 w 1399"/>
                <a:gd name="T87" fmla="*/ 469 h 566"/>
                <a:gd name="T88" fmla="*/ 1399 w 1399"/>
                <a:gd name="T89" fmla="*/ 458 h 566"/>
                <a:gd name="T90" fmla="*/ 1399 w 1399"/>
                <a:gd name="T91" fmla="*/ 17 h 566"/>
                <a:gd name="T92" fmla="*/ 1399 w 1399"/>
                <a:gd name="T93" fmla="*/ 10 h 566"/>
                <a:gd name="T94" fmla="*/ 1398 w 1399"/>
                <a:gd name="T95" fmla="*/ 4 h 566"/>
                <a:gd name="T96" fmla="*/ 1397 w 1399"/>
                <a:gd name="T97" fmla="*/ 2 h 566"/>
                <a:gd name="T98" fmla="*/ 1397 w 1399"/>
                <a:gd name="T99" fmla="*/ 1 h 566"/>
                <a:gd name="T100" fmla="*/ 1396 w 1399"/>
                <a:gd name="T101" fmla="*/ 0 h 566"/>
                <a:gd name="T102" fmla="*/ 1394 w 1399"/>
                <a:gd name="T103" fmla="*/ 0 h 566"/>
                <a:gd name="T104" fmla="*/ 1391 w 1399"/>
                <a:gd name="T105" fmla="*/ 4 h 566"/>
                <a:gd name="T106" fmla="*/ 1387 w 1399"/>
                <a:gd name="T107" fmla="*/ 13 h 566"/>
                <a:gd name="T108" fmla="*/ 1382 w 1399"/>
                <a:gd name="T109" fmla="*/ 28 h 566"/>
                <a:gd name="T110" fmla="*/ 1375 w 1399"/>
                <a:gd name="T111" fmla="*/ 52 h 566"/>
                <a:gd name="T112" fmla="*/ 23 w 1399"/>
                <a:gd name="T113" fmla="*/ 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9" h="566">
                  <a:moveTo>
                    <a:pt x="23" y="52"/>
                  </a:moveTo>
                  <a:lnTo>
                    <a:pt x="17" y="28"/>
                  </a:lnTo>
                  <a:lnTo>
                    <a:pt x="12" y="13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458"/>
                  </a:lnTo>
                  <a:lnTo>
                    <a:pt x="0" y="469"/>
                  </a:lnTo>
                  <a:lnTo>
                    <a:pt x="2" y="480"/>
                  </a:lnTo>
                  <a:lnTo>
                    <a:pt x="4" y="490"/>
                  </a:lnTo>
                  <a:lnTo>
                    <a:pt x="8" y="500"/>
                  </a:lnTo>
                  <a:lnTo>
                    <a:pt x="13" y="509"/>
                  </a:lnTo>
                  <a:lnTo>
                    <a:pt x="18" y="518"/>
                  </a:lnTo>
                  <a:lnTo>
                    <a:pt x="24" y="526"/>
                  </a:lnTo>
                  <a:lnTo>
                    <a:pt x="31" y="534"/>
                  </a:lnTo>
                  <a:lnTo>
                    <a:pt x="38" y="541"/>
                  </a:lnTo>
                  <a:lnTo>
                    <a:pt x="47" y="548"/>
                  </a:lnTo>
                  <a:lnTo>
                    <a:pt x="56" y="553"/>
                  </a:lnTo>
                  <a:lnTo>
                    <a:pt x="65" y="557"/>
                  </a:lnTo>
                  <a:lnTo>
                    <a:pt x="75" y="560"/>
                  </a:lnTo>
                  <a:lnTo>
                    <a:pt x="85" y="563"/>
                  </a:lnTo>
                  <a:lnTo>
                    <a:pt x="95" y="564"/>
                  </a:lnTo>
                  <a:lnTo>
                    <a:pt x="107" y="566"/>
                  </a:lnTo>
                  <a:lnTo>
                    <a:pt x="1292" y="566"/>
                  </a:lnTo>
                  <a:lnTo>
                    <a:pt x="1303" y="564"/>
                  </a:lnTo>
                  <a:lnTo>
                    <a:pt x="1314" y="563"/>
                  </a:lnTo>
                  <a:lnTo>
                    <a:pt x="1323" y="560"/>
                  </a:lnTo>
                  <a:lnTo>
                    <a:pt x="1334" y="557"/>
                  </a:lnTo>
                  <a:lnTo>
                    <a:pt x="1342" y="553"/>
                  </a:lnTo>
                  <a:lnTo>
                    <a:pt x="1352" y="548"/>
                  </a:lnTo>
                  <a:lnTo>
                    <a:pt x="1359" y="541"/>
                  </a:lnTo>
                  <a:lnTo>
                    <a:pt x="1368" y="534"/>
                  </a:lnTo>
                  <a:lnTo>
                    <a:pt x="1374" y="526"/>
                  </a:lnTo>
                  <a:lnTo>
                    <a:pt x="1381" y="518"/>
                  </a:lnTo>
                  <a:lnTo>
                    <a:pt x="1386" y="509"/>
                  </a:lnTo>
                  <a:lnTo>
                    <a:pt x="1390" y="500"/>
                  </a:lnTo>
                  <a:lnTo>
                    <a:pt x="1394" y="490"/>
                  </a:lnTo>
                  <a:lnTo>
                    <a:pt x="1397" y="480"/>
                  </a:lnTo>
                  <a:lnTo>
                    <a:pt x="1399" y="469"/>
                  </a:lnTo>
                  <a:lnTo>
                    <a:pt x="1399" y="458"/>
                  </a:lnTo>
                  <a:lnTo>
                    <a:pt x="1399" y="17"/>
                  </a:lnTo>
                  <a:lnTo>
                    <a:pt x="1399" y="10"/>
                  </a:lnTo>
                  <a:lnTo>
                    <a:pt x="1398" y="4"/>
                  </a:lnTo>
                  <a:lnTo>
                    <a:pt x="1397" y="2"/>
                  </a:lnTo>
                  <a:lnTo>
                    <a:pt x="1397" y="1"/>
                  </a:lnTo>
                  <a:lnTo>
                    <a:pt x="1396" y="0"/>
                  </a:lnTo>
                  <a:lnTo>
                    <a:pt x="1394" y="0"/>
                  </a:lnTo>
                  <a:lnTo>
                    <a:pt x="1391" y="4"/>
                  </a:lnTo>
                  <a:lnTo>
                    <a:pt x="1387" y="13"/>
                  </a:lnTo>
                  <a:lnTo>
                    <a:pt x="1382" y="28"/>
                  </a:lnTo>
                  <a:lnTo>
                    <a:pt x="1375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24" name="Freeform 48"/>
            <p:cNvSpPr>
              <a:spLocks/>
            </p:cNvSpPr>
            <p:nvPr/>
          </p:nvSpPr>
          <p:spPr bwMode="auto">
            <a:xfrm>
              <a:off x="4568" y="3633"/>
              <a:ext cx="123" cy="65"/>
            </a:xfrm>
            <a:custGeom>
              <a:avLst/>
              <a:gdLst>
                <a:gd name="T0" fmla="*/ 1853 w 1853"/>
                <a:gd name="T1" fmla="*/ 75 h 966"/>
                <a:gd name="T2" fmla="*/ 1664 w 1853"/>
                <a:gd name="T3" fmla="*/ 832 h 966"/>
                <a:gd name="T4" fmla="*/ 1668 w 1853"/>
                <a:gd name="T5" fmla="*/ 835 h 966"/>
                <a:gd name="T6" fmla="*/ 1676 w 1853"/>
                <a:gd name="T7" fmla="*/ 847 h 966"/>
                <a:gd name="T8" fmla="*/ 1676 w 1853"/>
                <a:gd name="T9" fmla="*/ 851 h 966"/>
                <a:gd name="T10" fmla="*/ 1677 w 1853"/>
                <a:gd name="T11" fmla="*/ 854 h 966"/>
                <a:gd name="T12" fmla="*/ 1676 w 1853"/>
                <a:gd name="T13" fmla="*/ 858 h 966"/>
                <a:gd name="T14" fmla="*/ 1673 w 1853"/>
                <a:gd name="T15" fmla="*/ 864 h 966"/>
                <a:gd name="T16" fmla="*/ 1671 w 1853"/>
                <a:gd name="T17" fmla="*/ 868 h 966"/>
                <a:gd name="T18" fmla="*/ 1667 w 1853"/>
                <a:gd name="T19" fmla="*/ 873 h 966"/>
                <a:gd name="T20" fmla="*/ 1662 w 1853"/>
                <a:gd name="T21" fmla="*/ 879 h 966"/>
                <a:gd name="T22" fmla="*/ 1654 w 1853"/>
                <a:gd name="T23" fmla="*/ 884 h 966"/>
                <a:gd name="T24" fmla="*/ 1646 w 1853"/>
                <a:gd name="T25" fmla="*/ 889 h 966"/>
                <a:gd name="T26" fmla="*/ 1635 w 1853"/>
                <a:gd name="T27" fmla="*/ 895 h 966"/>
                <a:gd name="T28" fmla="*/ 1621 w 1853"/>
                <a:gd name="T29" fmla="*/ 900 h 966"/>
                <a:gd name="T30" fmla="*/ 1607 w 1853"/>
                <a:gd name="T31" fmla="*/ 905 h 966"/>
                <a:gd name="T32" fmla="*/ 1590 w 1853"/>
                <a:gd name="T33" fmla="*/ 910 h 966"/>
                <a:gd name="T34" fmla="*/ 1569 w 1853"/>
                <a:gd name="T35" fmla="*/ 917 h 966"/>
                <a:gd name="T36" fmla="*/ 1546 w 1853"/>
                <a:gd name="T37" fmla="*/ 922 h 966"/>
                <a:gd name="T38" fmla="*/ 1521 w 1853"/>
                <a:gd name="T39" fmla="*/ 927 h 966"/>
                <a:gd name="T40" fmla="*/ 1492 w 1853"/>
                <a:gd name="T41" fmla="*/ 933 h 966"/>
                <a:gd name="T42" fmla="*/ 1459 w 1853"/>
                <a:gd name="T43" fmla="*/ 938 h 966"/>
                <a:gd name="T44" fmla="*/ 1424 w 1853"/>
                <a:gd name="T45" fmla="*/ 942 h 966"/>
                <a:gd name="T46" fmla="*/ 1385 w 1853"/>
                <a:gd name="T47" fmla="*/ 948 h 966"/>
                <a:gd name="T48" fmla="*/ 1342 w 1853"/>
                <a:gd name="T49" fmla="*/ 952 h 966"/>
                <a:gd name="T50" fmla="*/ 1297 w 1853"/>
                <a:gd name="T51" fmla="*/ 956 h 966"/>
                <a:gd name="T52" fmla="*/ 1246 w 1853"/>
                <a:gd name="T53" fmla="*/ 960 h 966"/>
                <a:gd name="T54" fmla="*/ 1192 w 1853"/>
                <a:gd name="T55" fmla="*/ 964 h 966"/>
                <a:gd name="T56" fmla="*/ 1134 w 1853"/>
                <a:gd name="T57" fmla="*/ 966 h 966"/>
                <a:gd name="T58" fmla="*/ 1079 w 1853"/>
                <a:gd name="T59" fmla="*/ 966 h 966"/>
                <a:gd name="T60" fmla="*/ 1024 w 1853"/>
                <a:gd name="T61" fmla="*/ 961 h 966"/>
                <a:gd name="T62" fmla="*/ 970 w 1853"/>
                <a:gd name="T63" fmla="*/ 956 h 966"/>
                <a:gd name="T64" fmla="*/ 916 w 1853"/>
                <a:gd name="T65" fmla="*/ 948 h 966"/>
                <a:gd name="T66" fmla="*/ 864 w 1853"/>
                <a:gd name="T67" fmla="*/ 938 h 966"/>
                <a:gd name="T68" fmla="*/ 812 w 1853"/>
                <a:gd name="T69" fmla="*/ 925 h 966"/>
                <a:gd name="T70" fmla="*/ 762 w 1853"/>
                <a:gd name="T71" fmla="*/ 912 h 966"/>
                <a:gd name="T72" fmla="*/ 712 w 1853"/>
                <a:gd name="T73" fmla="*/ 897 h 966"/>
                <a:gd name="T74" fmla="*/ 664 w 1853"/>
                <a:gd name="T75" fmla="*/ 880 h 966"/>
                <a:gd name="T76" fmla="*/ 618 w 1853"/>
                <a:gd name="T77" fmla="*/ 862 h 966"/>
                <a:gd name="T78" fmla="*/ 572 w 1853"/>
                <a:gd name="T79" fmla="*/ 843 h 966"/>
                <a:gd name="T80" fmla="*/ 528 w 1853"/>
                <a:gd name="T81" fmla="*/ 823 h 966"/>
                <a:gd name="T82" fmla="*/ 486 w 1853"/>
                <a:gd name="T83" fmla="*/ 802 h 966"/>
                <a:gd name="T84" fmla="*/ 446 w 1853"/>
                <a:gd name="T85" fmla="*/ 782 h 966"/>
                <a:gd name="T86" fmla="*/ 406 w 1853"/>
                <a:gd name="T87" fmla="*/ 761 h 966"/>
                <a:gd name="T88" fmla="*/ 369 w 1853"/>
                <a:gd name="T89" fmla="*/ 740 h 966"/>
                <a:gd name="T90" fmla="*/ 334 w 1853"/>
                <a:gd name="T91" fmla="*/ 718 h 966"/>
                <a:gd name="T92" fmla="*/ 300 w 1853"/>
                <a:gd name="T93" fmla="*/ 697 h 966"/>
                <a:gd name="T94" fmla="*/ 269 w 1853"/>
                <a:gd name="T95" fmla="*/ 677 h 966"/>
                <a:gd name="T96" fmla="*/ 212 w 1853"/>
                <a:gd name="T97" fmla="*/ 638 h 966"/>
                <a:gd name="T98" fmla="*/ 165 w 1853"/>
                <a:gd name="T99" fmla="*/ 603 h 966"/>
                <a:gd name="T100" fmla="*/ 99 w 1853"/>
                <a:gd name="T101" fmla="*/ 550 h 966"/>
                <a:gd name="T102" fmla="*/ 75 w 1853"/>
                <a:gd name="T103" fmla="*/ 528 h 966"/>
                <a:gd name="T104" fmla="*/ 0 w 1853"/>
                <a:gd name="T105" fmla="*/ 0 h 966"/>
                <a:gd name="T106" fmla="*/ 1853 w 1853"/>
                <a:gd name="T107" fmla="*/ 7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53" h="966">
                  <a:moveTo>
                    <a:pt x="1853" y="75"/>
                  </a:moveTo>
                  <a:lnTo>
                    <a:pt x="1664" y="832"/>
                  </a:lnTo>
                  <a:lnTo>
                    <a:pt x="1668" y="835"/>
                  </a:lnTo>
                  <a:lnTo>
                    <a:pt x="1676" y="847"/>
                  </a:lnTo>
                  <a:lnTo>
                    <a:pt x="1676" y="851"/>
                  </a:lnTo>
                  <a:lnTo>
                    <a:pt x="1677" y="854"/>
                  </a:lnTo>
                  <a:lnTo>
                    <a:pt x="1676" y="858"/>
                  </a:lnTo>
                  <a:lnTo>
                    <a:pt x="1673" y="864"/>
                  </a:lnTo>
                  <a:lnTo>
                    <a:pt x="1671" y="868"/>
                  </a:lnTo>
                  <a:lnTo>
                    <a:pt x="1667" y="873"/>
                  </a:lnTo>
                  <a:lnTo>
                    <a:pt x="1662" y="879"/>
                  </a:lnTo>
                  <a:lnTo>
                    <a:pt x="1654" y="884"/>
                  </a:lnTo>
                  <a:lnTo>
                    <a:pt x="1646" y="889"/>
                  </a:lnTo>
                  <a:lnTo>
                    <a:pt x="1635" y="895"/>
                  </a:lnTo>
                  <a:lnTo>
                    <a:pt x="1621" y="900"/>
                  </a:lnTo>
                  <a:lnTo>
                    <a:pt x="1607" y="905"/>
                  </a:lnTo>
                  <a:lnTo>
                    <a:pt x="1590" y="910"/>
                  </a:lnTo>
                  <a:lnTo>
                    <a:pt x="1569" y="917"/>
                  </a:lnTo>
                  <a:lnTo>
                    <a:pt x="1546" y="922"/>
                  </a:lnTo>
                  <a:lnTo>
                    <a:pt x="1521" y="927"/>
                  </a:lnTo>
                  <a:lnTo>
                    <a:pt x="1492" y="933"/>
                  </a:lnTo>
                  <a:lnTo>
                    <a:pt x="1459" y="938"/>
                  </a:lnTo>
                  <a:lnTo>
                    <a:pt x="1424" y="942"/>
                  </a:lnTo>
                  <a:lnTo>
                    <a:pt x="1385" y="948"/>
                  </a:lnTo>
                  <a:lnTo>
                    <a:pt x="1342" y="952"/>
                  </a:lnTo>
                  <a:lnTo>
                    <a:pt x="1297" y="956"/>
                  </a:lnTo>
                  <a:lnTo>
                    <a:pt x="1246" y="960"/>
                  </a:lnTo>
                  <a:lnTo>
                    <a:pt x="1192" y="964"/>
                  </a:lnTo>
                  <a:lnTo>
                    <a:pt x="1134" y="966"/>
                  </a:lnTo>
                  <a:lnTo>
                    <a:pt x="1079" y="966"/>
                  </a:lnTo>
                  <a:lnTo>
                    <a:pt x="1024" y="961"/>
                  </a:lnTo>
                  <a:lnTo>
                    <a:pt x="970" y="956"/>
                  </a:lnTo>
                  <a:lnTo>
                    <a:pt x="916" y="948"/>
                  </a:lnTo>
                  <a:lnTo>
                    <a:pt x="864" y="938"/>
                  </a:lnTo>
                  <a:lnTo>
                    <a:pt x="812" y="925"/>
                  </a:lnTo>
                  <a:lnTo>
                    <a:pt x="762" y="912"/>
                  </a:lnTo>
                  <a:lnTo>
                    <a:pt x="712" y="897"/>
                  </a:lnTo>
                  <a:lnTo>
                    <a:pt x="664" y="880"/>
                  </a:lnTo>
                  <a:lnTo>
                    <a:pt x="618" y="862"/>
                  </a:lnTo>
                  <a:lnTo>
                    <a:pt x="572" y="843"/>
                  </a:lnTo>
                  <a:lnTo>
                    <a:pt x="528" y="823"/>
                  </a:lnTo>
                  <a:lnTo>
                    <a:pt x="486" y="802"/>
                  </a:lnTo>
                  <a:lnTo>
                    <a:pt x="446" y="782"/>
                  </a:lnTo>
                  <a:lnTo>
                    <a:pt x="406" y="761"/>
                  </a:lnTo>
                  <a:lnTo>
                    <a:pt x="369" y="740"/>
                  </a:lnTo>
                  <a:lnTo>
                    <a:pt x="334" y="718"/>
                  </a:lnTo>
                  <a:lnTo>
                    <a:pt x="300" y="697"/>
                  </a:lnTo>
                  <a:lnTo>
                    <a:pt x="269" y="677"/>
                  </a:lnTo>
                  <a:lnTo>
                    <a:pt x="212" y="638"/>
                  </a:lnTo>
                  <a:lnTo>
                    <a:pt x="165" y="603"/>
                  </a:lnTo>
                  <a:lnTo>
                    <a:pt x="99" y="550"/>
                  </a:lnTo>
                  <a:lnTo>
                    <a:pt x="75" y="528"/>
                  </a:lnTo>
                  <a:lnTo>
                    <a:pt x="0" y="0"/>
                  </a:lnTo>
                  <a:lnTo>
                    <a:pt x="1853" y="75"/>
                  </a:lnTo>
                  <a:close/>
                </a:path>
              </a:pathLst>
            </a:custGeom>
            <a:solidFill>
              <a:srgbClr val="C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25" name="Freeform 49"/>
            <p:cNvSpPr>
              <a:spLocks/>
            </p:cNvSpPr>
            <p:nvPr/>
          </p:nvSpPr>
          <p:spPr bwMode="auto">
            <a:xfrm>
              <a:off x="4377" y="3652"/>
              <a:ext cx="439" cy="241"/>
            </a:xfrm>
            <a:custGeom>
              <a:avLst/>
              <a:gdLst>
                <a:gd name="T0" fmla="*/ 2444 w 6584"/>
                <a:gd name="T1" fmla="*/ 207 h 3608"/>
                <a:gd name="T2" fmla="*/ 2191 w 6584"/>
                <a:gd name="T3" fmla="*/ 338 h 3608"/>
                <a:gd name="T4" fmla="*/ 1909 w 6584"/>
                <a:gd name="T5" fmla="*/ 494 h 3608"/>
                <a:gd name="T6" fmla="*/ 1603 w 6584"/>
                <a:gd name="T7" fmla="*/ 676 h 3608"/>
                <a:gd name="T8" fmla="*/ 1459 w 6584"/>
                <a:gd name="T9" fmla="*/ 771 h 3608"/>
                <a:gd name="T10" fmla="*/ 1328 w 6584"/>
                <a:gd name="T11" fmla="*/ 865 h 3608"/>
                <a:gd name="T12" fmla="*/ 1184 w 6584"/>
                <a:gd name="T13" fmla="*/ 986 h 3608"/>
                <a:gd name="T14" fmla="*/ 1014 w 6584"/>
                <a:gd name="T15" fmla="*/ 1150 h 3608"/>
                <a:gd name="T16" fmla="*/ 891 w 6584"/>
                <a:gd name="T17" fmla="*/ 1294 h 3608"/>
                <a:gd name="T18" fmla="*/ 806 w 6584"/>
                <a:gd name="T19" fmla="*/ 1418 h 3608"/>
                <a:gd name="T20" fmla="*/ 752 w 6584"/>
                <a:gd name="T21" fmla="*/ 1524 h 3608"/>
                <a:gd name="T22" fmla="*/ 723 w 6584"/>
                <a:gd name="T23" fmla="*/ 1607 h 3608"/>
                <a:gd name="T24" fmla="*/ 693 w 6584"/>
                <a:gd name="T25" fmla="*/ 1683 h 3608"/>
                <a:gd name="T26" fmla="*/ 652 w 6584"/>
                <a:gd name="T27" fmla="*/ 1756 h 3608"/>
                <a:gd name="T28" fmla="*/ 596 w 6584"/>
                <a:gd name="T29" fmla="*/ 1837 h 3608"/>
                <a:gd name="T30" fmla="*/ 552 w 6584"/>
                <a:gd name="T31" fmla="*/ 1892 h 3608"/>
                <a:gd name="T32" fmla="*/ 433 w 6584"/>
                <a:gd name="T33" fmla="*/ 1977 h 3608"/>
                <a:gd name="T34" fmla="*/ 342 w 6584"/>
                <a:gd name="T35" fmla="*/ 2055 h 3608"/>
                <a:gd name="T36" fmla="*/ 267 w 6584"/>
                <a:gd name="T37" fmla="*/ 2131 h 3608"/>
                <a:gd name="T38" fmla="*/ 194 w 6584"/>
                <a:gd name="T39" fmla="*/ 2219 h 3608"/>
                <a:gd name="T40" fmla="*/ 126 w 6584"/>
                <a:gd name="T41" fmla="*/ 2319 h 3608"/>
                <a:gd name="T42" fmla="*/ 69 w 6584"/>
                <a:gd name="T43" fmla="*/ 2430 h 3608"/>
                <a:gd name="T44" fmla="*/ 26 w 6584"/>
                <a:gd name="T45" fmla="*/ 2552 h 3608"/>
                <a:gd name="T46" fmla="*/ 4 w 6584"/>
                <a:gd name="T47" fmla="*/ 2686 h 3608"/>
                <a:gd name="T48" fmla="*/ 0 w 6584"/>
                <a:gd name="T49" fmla="*/ 2818 h 3608"/>
                <a:gd name="T50" fmla="*/ 8 w 6584"/>
                <a:gd name="T51" fmla="*/ 2936 h 3608"/>
                <a:gd name="T52" fmla="*/ 26 w 6584"/>
                <a:gd name="T53" fmla="*/ 3042 h 3608"/>
                <a:gd name="T54" fmla="*/ 53 w 6584"/>
                <a:gd name="T55" fmla="*/ 3136 h 3608"/>
                <a:gd name="T56" fmla="*/ 86 w 6584"/>
                <a:gd name="T57" fmla="*/ 3220 h 3608"/>
                <a:gd name="T58" fmla="*/ 124 w 6584"/>
                <a:gd name="T59" fmla="*/ 3294 h 3608"/>
                <a:gd name="T60" fmla="*/ 178 w 6584"/>
                <a:gd name="T61" fmla="*/ 3380 h 3608"/>
                <a:gd name="T62" fmla="*/ 307 w 6584"/>
                <a:gd name="T63" fmla="*/ 3538 h 3608"/>
                <a:gd name="T64" fmla="*/ 342 w 6584"/>
                <a:gd name="T65" fmla="*/ 3568 h 3608"/>
                <a:gd name="T66" fmla="*/ 382 w 6584"/>
                <a:gd name="T67" fmla="*/ 3590 h 3608"/>
                <a:gd name="T68" fmla="*/ 425 w 6584"/>
                <a:gd name="T69" fmla="*/ 3602 h 3608"/>
                <a:gd name="T70" fmla="*/ 470 w 6584"/>
                <a:gd name="T71" fmla="*/ 3608 h 3608"/>
                <a:gd name="T72" fmla="*/ 556 w 6584"/>
                <a:gd name="T73" fmla="*/ 3602 h 3608"/>
                <a:gd name="T74" fmla="*/ 625 w 6584"/>
                <a:gd name="T75" fmla="*/ 3587 h 3608"/>
                <a:gd name="T76" fmla="*/ 817 w 6584"/>
                <a:gd name="T77" fmla="*/ 3329 h 3608"/>
                <a:gd name="T78" fmla="*/ 6566 w 6584"/>
                <a:gd name="T79" fmla="*/ 3015 h 3608"/>
                <a:gd name="T80" fmla="*/ 6526 w 6584"/>
                <a:gd name="T81" fmla="*/ 2496 h 3608"/>
                <a:gd name="T82" fmla="*/ 6484 w 6584"/>
                <a:gd name="T83" fmla="*/ 2092 h 3608"/>
                <a:gd name="T84" fmla="*/ 6446 w 6584"/>
                <a:gd name="T85" fmla="*/ 1787 h 3608"/>
                <a:gd name="T86" fmla="*/ 6400 w 6584"/>
                <a:gd name="T87" fmla="*/ 1501 h 3608"/>
                <a:gd name="T88" fmla="*/ 6348 w 6584"/>
                <a:gd name="T89" fmla="*/ 1253 h 3608"/>
                <a:gd name="T90" fmla="*/ 6288 w 6584"/>
                <a:gd name="T91" fmla="*/ 1056 h 3608"/>
                <a:gd name="T92" fmla="*/ 6218 w 6584"/>
                <a:gd name="T93" fmla="*/ 927 h 3608"/>
                <a:gd name="T94" fmla="*/ 6116 w 6584"/>
                <a:gd name="T95" fmla="*/ 809 h 3608"/>
                <a:gd name="T96" fmla="*/ 5983 w 6584"/>
                <a:gd name="T97" fmla="*/ 687 h 3608"/>
                <a:gd name="T98" fmla="*/ 5828 w 6584"/>
                <a:gd name="T99" fmla="*/ 565 h 3608"/>
                <a:gd name="T100" fmla="*/ 5661 w 6584"/>
                <a:gd name="T101" fmla="*/ 446 h 3608"/>
                <a:gd name="T102" fmla="*/ 5490 w 6584"/>
                <a:gd name="T103" fmla="*/ 333 h 3608"/>
                <a:gd name="T104" fmla="*/ 5178 w 6584"/>
                <a:gd name="T105" fmla="*/ 143 h 3608"/>
                <a:gd name="T106" fmla="*/ 4920 w 6584"/>
                <a:gd name="T107" fmla="*/ 0 h 3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84" h="3608">
                  <a:moveTo>
                    <a:pt x="4107" y="530"/>
                  </a:moveTo>
                  <a:lnTo>
                    <a:pt x="2481" y="189"/>
                  </a:lnTo>
                  <a:lnTo>
                    <a:pt x="2444" y="207"/>
                  </a:lnTo>
                  <a:lnTo>
                    <a:pt x="2342" y="259"/>
                  </a:lnTo>
                  <a:lnTo>
                    <a:pt x="2272" y="295"/>
                  </a:lnTo>
                  <a:lnTo>
                    <a:pt x="2191" y="338"/>
                  </a:lnTo>
                  <a:lnTo>
                    <a:pt x="2103" y="385"/>
                  </a:lnTo>
                  <a:lnTo>
                    <a:pt x="2008" y="437"/>
                  </a:lnTo>
                  <a:lnTo>
                    <a:pt x="1909" y="494"/>
                  </a:lnTo>
                  <a:lnTo>
                    <a:pt x="1807" y="552"/>
                  </a:lnTo>
                  <a:lnTo>
                    <a:pt x="1704" y="614"/>
                  </a:lnTo>
                  <a:lnTo>
                    <a:pt x="1603" y="676"/>
                  </a:lnTo>
                  <a:lnTo>
                    <a:pt x="1554" y="707"/>
                  </a:lnTo>
                  <a:lnTo>
                    <a:pt x="1506" y="739"/>
                  </a:lnTo>
                  <a:lnTo>
                    <a:pt x="1459" y="771"/>
                  </a:lnTo>
                  <a:lnTo>
                    <a:pt x="1413" y="803"/>
                  </a:lnTo>
                  <a:lnTo>
                    <a:pt x="1370" y="835"/>
                  </a:lnTo>
                  <a:lnTo>
                    <a:pt x="1328" y="865"/>
                  </a:lnTo>
                  <a:lnTo>
                    <a:pt x="1288" y="896"/>
                  </a:lnTo>
                  <a:lnTo>
                    <a:pt x="1252" y="927"/>
                  </a:lnTo>
                  <a:lnTo>
                    <a:pt x="1184" y="986"/>
                  </a:lnTo>
                  <a:lnTo>
                    <a:pt x="1122" y="1043"/>
                  </a:lnTo>
                  <a:lnTo>
                    <a:pt x="1065" y="1098"/>
                  </a:lnTo>
                  <a:lnTo>
                    <a:pt x="1014" y="1150"/>
                  </a:lnTo>
                  <a:lnTo>
                    <a:pt x="969" y="1201"/>
                  </a:lnTo>
                  <a:lnTo>
                    <a:pt x="928" y="1249"/>
                  </a:lnTo>
                  <a:lnTo>
                    <a:pt x="891" y="1294"/>
                  </a:lnTo>
                  <a:lnTo>
                    <a:pt x="860" y="1338"/>
                  </a:lnTo>
                  <a:lnTo>
                    <a:pt x="831" y="1380"/>
                  </a:lnTo>
                  <a:lnTo>
                    <a:pt x="806" y="1418"/>
                  </a:lnTo>
                  <a:lnTo>
                    <a:pt x="785" y="1456"/>
                  </a:lnTo>
                  <a:lnTo>
                    <a:pt x="768" y="1491"/>
                  </a:lnTo>
                  <a:lnTo>
                    <a:pt x="752" y="1524"/>
                  </a:lnTo>
                  <a:lnTo>
                    <a:pt x="741" y="1553"/>
                  </a:lnTo>
                  <a:lnTo>
                    <a:pt x="730" y="1582"/>
                  </a:lnTo>
                  <a:lnTo>
                    <a:pt x="723" y="1607"/>
                  </a:lnTo>
                  <a:lnTo>
                    <a:pt x="714" y="1633"/>
                  </a:lnTo>
                  <a:lnTo>
                    <a:pt x="705" y="1658"/>
                  </a:lnTo>
                  <a:lnTo>
                    <a:pt x="693" y="1683"/>
                  </a:lnTo>
                  <a:lnTo>
                    <a:pt x="680" y="1708"/>
                  </a:lnTo>
                  <a:lnTo>
                    <a:pt x="666" y="1733"/>
                  </a:lnTo>
                  <a:lnTo>
                    <a:pt x="652" y="1756"/>
                  </a:lnTo>
                  <a:lnTo>
                    <a:pt x="638" y="1778"/>
                  </a:lnTo>
                  <a:lnTo>
                    <a:pt x="623" y="1800"/>
                  </a:lnTo>
                  <a:lnTo>
                    <a:pt x="596" y="1837"/>
                  </a:lnTo>
                  <a:lnTo>
                    <a:pt x="573" y="1865"/>
                  </a:lnTo>
                  <a:lnTo>
                    <a:pt x="558" y="1885"/>
                  </a:lnTo>
                  <a:lnTo>
                    <a:pt x="552" y="1892"/>
                  </a:lnTo>
                  <a:lnTo>
                    <a:pt x="531" y="1906"/>
                  </a:lnTo>
                  <a:lnTo>
                    <a:pt x="472" y="1946"/>
                  </a:lnTo>
                  <a:lnTo>
                    <a:pt x="433" y="1977"/>
                  </a:lnTo>
                  <a:lnTo>
                    <a:pt x="388" y="2013"/>
                  </a:lnTo>
                  <a:lnTo>
                    <a:pt x="365" y="2034"/>
                  </a:lnTo>
                  <a:lnTo>
                    <a:pt x="342" y="2055"/>
                  </a:lnTo>
                  <a:lnTo>
                    <a:pt x="317" y="2080"/>
                  </a:lnTo>
                  <a:lnTo>
                    <a:pt x="292" y="2104"/>
                  </a:lnTo>
                  <a:lnTo>
                    <a:pt x="267" y="2131"/>
                  </a:lnTo>
                  <a:lnTo>
                    <a:pt x="243" y="2158"/>
                  </a:lnTo>
                  <a:lnTo>
                    <a:pt x="219" y="2188"/>
                  </a:lnTo>
                  <a:lnTo>
                    <a:pt x="194" y="2219"/>
                  </a:lnTo>
                  <a:lnTo>
                    <a:pt x="171" y="2251"/>
                  </a:lnTo>
                  <a:lnTo>
                    <a:pt x="147" y="2284"/>
                  </a:lnTo>
                  <a:lnTo>
                    <a:pt x="126" y="2319"/>
                  </a:lnTo>
                  <a:lnTo>
                    <a:pt x="106" y="2354"/>
                  </a:lnTo>
                  <a:lnTo>
                    <a:pt x="86" y="2392"/>
                  </a:lnTo>
                  <a:lnTo>
                    <a:pt x="69" y="2430"/>
                  </a:lnTo>
                  <a:lnTo>
                    <a:pt x="53" y="2469"/>
                  </a:lnTo>
                  <a:lnTo>
                    <a:pt x="38" y="2511"/>
                  </a:lnTo>
                  <a:lnTo>
                    <a:pt x="26" y="2552"/>
                  </a:lnTo>
                  <a:lnTo>
                    <a:pt x="16" y="2596"/>
                  </a:lnTo>
                  <a:lnTo>
                    <a:pt x="8" y="2640"/>
                  </a:lnTo>
                  <a:lnTo>
                    <a:pt x="4" y="2686"/>
                  </a:lnTo>
                  <a:lnTo>
                    <a:pt x="1" y="2732"/>
                  </a:lnTo>
                  <a:lnTo>
                    <a:pt x="0" y="2775"/>
                  </a:lnTo>
                  <a:lnTo>
                    <a:pt x="0" y="2818"/>
                  </a:lnTo>
                  <a:lnTo>
                    <a:pt x="1" y="2858"/>
                  </a:lnTo>
                  <a:lnTo>
                    <a:pt x="4" y="2897"/>
                  </a:lnTo>
                  <a:lnTo>
                    <a:pt x="8" y="2936"/>
                  </a:lnTo>
                  <a:lnTo>
                    <a:pt x="13" y="2973"/>
                  </a:lnTo>
                  <a:lnTo>
                    <a:pt x="19" y="3008"/>
                  </a:lnTo>
                  <a:lnTo>
                    <a:pt x="26" y="3042"/>
                  </a:lnTo>
                  <a:lnTo>
                    <a:pt x="34" y="3075"/>
                  </a:lnTo>
                  <a:lnTo>
                    <a:pt x="43" y="3106"/>
                  </a:lnTo>
                  <a:lnTo>
                    <a:pt x="53" y="3136"/>
                  </a:lnTo>
                  <a:lnTo>
                    <a:pt x="64" y="3166"/>
                  </a:lnTo>
                  <a:lnTo>
                    <a:pt x="74" y="3194"/>
                  </a:lnTo>
                  <a:lnTo>
                    <a:pt x="86" y="3220"/>
                  </a:lnTo>
                  <a:lnTo>
                    <a:pt x="99" y="3247"/>
                  </a:lnTo>
                  <a:lnTo>
                    <a:pt x="111" y="3271"/>
                  </a:lnTo>
                  <a:lnTo>
                    <a:pt x="124" y="3294"/>
                  </a:lnTo>
                  <a:lnTo>
                    <a:pt x="137" y="3318"/>
                  </a:lnTo>
                  <a:lnTo>
                    <a:pt x="151" y="3339"/>
                  </a:lnTo>
                  <a:lnTo>
                    <a:pt x="178" y="3380"/>
                  </a:lnTo>
                  <a:lnTo>
                    <a:pt x="206" y="3418"/>
                  </a:lnTo>
                  <a:lnTo>
                    <a:pt x="259" y="3482"/>
                  </a:lnTo>
                  <a:lnTo>
                    <a:pt x="307" y="3538"/>
                  </a:lnTo>
                  <a:lnTo>
                    <a:pt x="317" y="3549"/>
                  </a:lnTo>
                  <a:lnTo>
                    <a:pt x="329" y="3560"/>
                  </a:lnTo>
                  <a:lnTo>
                    <a:pt x="342" y="3568"/>
                  </a:lnTo>
                  <a:lnTo>
                    <a:pt x="354" y="3577"/>
                  </a:lnTo>
                  <a:lnTo>
                    <a:pt x="368" y="3584"/>
                  </a:lnTo>
                  <a:lnTo>
                    <a:pt x="382" y="3590"/>
                  </a:lnTo>
                  <a:lnTo>
                    <a:pt x="396" y="3595"/>
                  </a:lnTo>
                  <a:lnTo>
                    <a:pt x="411" y="3599"/>
                  </a:lnTo>
                  <a:lnTo>
                    <a:pt x="425" y="3602"/>
                  </a:lnTo>
                  <a:lnTo>
                    <a:pt x="440" y="3604"/>
                  </a:lnTo>
                  <a:lnTo>
                    <a:pt x="455" y="3607"/>
                  </a:lnTo>
                  <a:lnTo>
                    <a:pt x="470" y="3608"/>
                  </a:lnTo>
                  <a:lnTo>
                    <a:pt x="500" y="3608"/>
                  </a:lnTo>
                  <a:lnTo>
                    <a:pt x="528" y="3605"/>
                  </a:lnTo>
                  <a:lnTo>
                    <a:pt x="556" y="3602"/>
                  </a:lnTo>
                  <a:lnTo>
                    <a:pt x="581" y="3598"/>
                  </a:lnTo>
                  <a:lnTo>
                    <a:pt x="605" y="3593"/>
                  </a:lnTo>
                  <a:lnTo>
                    <a:pt x="625" y="3587"/>
                  </a:lnTo>
                  <a:lnTo>
                    <a:pt x="655" y="3579"/>
                  </a:lnTo>
                  <a:lnTo>
                    <a:pt x="665" y="3575"/>
                  </a:lnTo>
                  <a:lnTo>
                    <a:pt x="817" y="3329"/>
                  </a:lnTo>
                  <a:lnTo>
                    <a:pt x="6584" y="3329"/>
                  </a:lnTo>
                  <a:lnTo>
                    <a:pt x="6580" y="3243"/>
                  </a:lnTo>
                  <a:lnTo>
                    <a:pt x="6566" y="3015"/>
                  </a:lnTo>
                  <a:lnTo>
                    <a:pt x="6554" y="2861"/>
                  </a:lnTo>
                  <a:lnTo>
                    <a:pt x="6541" y="2686"/>
                  </a:lnTo>
                  <a:lnTo>
                    <a:pt x="6526" y="2496"/>
                  </a:lnTo>
                  <a:lnTo>
                    <a:pt x="6506" y="2295"/>
                  </a:lnTo>
                  <a:lnTo>
                    <a:pt x="6496" y="2193"/>
                  </a:lnTo>
                  <a:lnTo>
                    <a:pt x="6484" y="2092"/>
                  </a:lnTo>
                  <a:lnTo>
                    <a:pt x="6472" y="1989"/>
                  </a:lnTo>
                  <a:lnTo>
                    <a:pt x="6460" y="1888"/>
                  </a:lnTo>
                  <a:lnTo>
                    <a:pt x="6446" y="1787"/>
                  </a:lnTo>
                  <a:lnTo>
                    <a:pt x="6431" y="1689"/>
                  </a:lnTo>
                  <a:lnTo>
                    <a:pt x="6416" y="1594"/>
                  </a:lnTo>
                  <a:lnTo>
                    <a:pt x="6400" y="1501"/>
                  </a:lnTo>
                  <a:lnTo>
                    <a:pt x="6383" y="1414"/>
                  </a:lnTo>
                  <a:lnTo>
                    <a:pt x="6366" y="1330"/>
                  </a:lnTo>
                  <a:lnTo>
                    <a:pt x="6348" y="1253"/>
                  </a:lnTo>
                  <a:lnTo>
                    <a:pt x="6329" y="1181"/>
                  </a:lnTo>
                  <a:lnTo>
                    <a:pt x="6309" y="1115"/>
                  </a:lnTo>
                  <a:lnTo>
                    <a:pt x="6288" y="1056"/>
                  </a:lnTo>
                  <a:lnTo>
                    <a:pt x="6267" y="1007"/>
                  </a:lnTo>
                  <a:lnTo>
                    <a:pt x="6243" y="964"/>
                  </a:lnTo>
                  <a:lnTo>
                    <a:pt x="6218" y="927"/>
                  </a:lnTo>
                  <a:lnTo>
                    <a:pt x="6188" y="889"/>
                  </a:lnTo>
                  <a:lnTo>
                    <a:pt x="6154" y="849"/>
                  </a:lnTo>
                  <a:lnTo>
                    <a:pt x="6116" y="809"/>
                  </a:lnTo>
                  <a:lnTo>
                    <a:pt x="6074" y="769"/>
                  </a:lnTo>
                  <a:lnTo>
                    <a:pt x="6030" y="728"/>
                  </a:lnTo>
                  <a:lnTo>
                    <a:pt x="5983" y="687"/>
                  </a:lnTo>
                  <a:lnTo>
                    <a:pt x="5933" y="647"/>
                  </a:lnTo>
                  <a:lnTo>
                    <a:pt x="5881" y="605"/>
                  </a:lnTo>
                  <a:lnTo>
                    <a:pt x="5828" y="565"/>
                  </a:lnTo>
                  <a:lnTo>
                    <a:pt x="5773" y="525"/>
                  </a:lnTo>
                  <a:lnTo>
                    <a:pt x="5717" y="485"/>
                  </a:lnTo>
                  <a:lnTo>
                    <a:pt x="5661" y="446"/>
                  </a:lnTo>
                  <a:lnTo>
                    <a:pt x="5603" y="408"/>
                  </a:lnTo>
                  <a:lnTo>
                    <a:pt x="5546" y="370"/>
                  </a:lnTo>
                  <a:lnTo>
                    <a:pt x="5490" y="333"/>
                  </a:lnTo>
                  <a:lnTo>
                    <a:pt x="5379" y="264"/>
                  </a:lnTo>
                  <a:lnTo>
                    <a:pt x="5274" y="201"/>
                  </a:lnTo>
                  <a:lnTo>
                    <a:pt x="5178" y="143"/>
                  </a:lnTo>
                  <a:lnTo>
                    <a:pt x="5093" y="95"/>
                  </a:lnTo>
                  <a:lnTo>
                    <a:pt x="4967" y="26"/>
                  </a:lnTo>
                  <a:lnTo>
                    <a:pt x="4920" y="0"/>
                  </a:lnTo>
                  <a:lnTo>
                    <a:pt x="4107" y="530"/>
                  </a:lnTo>
                  <a:close/>
                </a:path>
              </a:pathLst>
            </a:custGeom>
            <a:solidFill>
              <a:srgbClr val="DBD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26" name="Freeform 50"/>
            <p:cNvSpPr>
              <a:spLocks/>
            </p:cNvSpPr>
            <p:nvPr/>
          </p:nvSpPr>
          <p:spPr bwMode="auto">
            <a:xfrm>
              <a:off x="4377" y="3657"/>
              <a:ext cx="439" cy="236"/>
            </a:xfrm>
            <a:custGeom>
              <a:avLst/>
              <a:gdLst>
                <a:gd name="T0" fmla="*/ 4277 w 6584"/>
                <a:gd name="T1" fmla="*/ 1011 h 3541"/>
                <a:gd name="T2" fmla="*/ 2481 w 6584"/>
                <a:gd name="T3" fmla="*/ 122 h 3541"/>
                <a:gd name="T4" fmla="*/ 2272 w 6584"/>
                <a:gd name="T5" fmla="*/ 228 h 3541"/>
                <a:gd name="T6" fmla="*/ 2008 w 6584"/>
                <a:gd name="T7" fmla="*/ 370 h 3541"/>
                <a:gd name="T8" fmla="*/ 1704 w 6584"/>
                <a:gd name="T9" fmla="*/ 547 h 3541"/>
                <a:gd name="T10" fmla="*/ 1506 w 6584"/>
                <a:gd name="T11" fmla="*/ 672 h 3541"/>
                <a:gd name="T12" fmla="*/ 1370 w 6584"/>
                <a:gd name="T13" fmla="*/ 768 h 3541"/>
                <a:gd name="T14" fmla="*/ 1252 w 6584"/>
                <a:gd name="T15" fmla="*/ 860 h 3541"/>
                <a:gd name="T16" fmla="*/ 1065 w 6584"/>
                <a:gd name="T17" fmla="*/ 1031 h 3541"/>
                <a:gd name="T18" fmla="*/ 928 w 6584"/>
                <a:gd name="T19" fmla="*/ 1182 h 3541"/>
                <a:gd name="T20" fmla="*/ 831 w 6584"/>
                <a:gd name="T21" fmla="*/ 1313 h 3541"/>
                <a:gd name="T22" fmla="*/ 768 w 6584"/>
                <a:gd name="T23" fmla="*/ 1424 h 3541"/>
                <a:gd name="T24" fmla="*/ 730 w 6584"/>
                <a:gd name="T25" fmla="*/ 1515 h 3541"/>
                <a:gd name="T26" fmla="*/ 705 w 6584"/>
                <a:gd name="T27" fmla="*/ 1591 h 3541"/>
                <a:gd name="T28" fmla="*/ 666 w 6584"/>
                <a:gd name="T29" fmla="*/ 1666 h 3541"/>
                <a:gd name="T30" fmla="*/ 623 w 6584"/>
                <a:gd name="T31" fmla="*/ 1733 h 3541"/>
                <a:gd name="T32" fmla="*/ 558 w 6584"/>
                <a:gd name="T33" fmla="*/ 1818 h 3541"/>
                <a:gd name="T34" fmla="*/ 472 w 6584"/>
                <a:gd name="T35" fmla="*/ 1879 h 3541"/>
                <a:gd name="T36" fmla="*/ 365 w 6584"/>
                <a:gd name="T37" fmla="*/ 1967 h 3541"/>
                <a:gd name="T38" fmla="*/ 292 w 6584"/>
                <a:gd name="T39" fmla="*/ 2037 h 3541"/>
                <a:gd name="T40" fmla="*/ 219 w 6584"/>
                <a:gd name="T41" fmla="*/ 2121 h 3541"/>
                <a:gd name="T42" fmla="*/ 147 w 6584"/>
                <a:gd name="T43" fmla="*/ 2217 h 3541"/>
                <a:gd name="T44" fmla="*/ 86 w 6584"/>
                <a:gd name="T45" fmla="*/ 2325 h 3541"/>
                <a:gd name="T46" fmla="*/ 38 w 6584"/>
                <a:gd name="T47" fmla="*/ 2444 h 3541"/>
                <a:gd name="T48" fmla="*/ 8 w 6584"/>
                <a:gd name="T49" fmla="*/ 2573 h 3541"/>
                <a:gd name="T50" fmla="*/ 0 w 6584"/>
                <a:gd name="T51" fmla="*/ 2708 h 3541"/>
                <a:gd name="T52" fmla="*/ 4 w 6584"/>
                <a:gd name="T53" fmla="*/ 2830 h 3541"/>
                <a:gd name="T54" fmla="*/ 19 w 6584"/>
                <a:gd name="T55" fmla="*/ 2941 h 3541"/>
                <a:gd name="T56" fmla="*/ 43 w 6584"/>
                <a:gd name="T57" fmla="*/ 3039 h 3541"/>
                <a:gd name="T58" fmla="*/ 74 w 6584"/>
                <a:gd name="T59" fmla="*/ 3127 h 3541"/>
                <a:gd name="T60" fmla="*/ 111 w 6584"/>
                <a:gd name="T61" fmla="*/ 3204 h 3541"/>
                <a:gd name="T62" fmla="*/ 151 w 6584"/>
                <a:gd name="T63" fmla="*/ 3272 h 3541"/>
                <a:gd name="T64" fmla="*/ 259 w 6584"/>
                <a:gd name="T65" fmla="*/ 3415 h 3541"/>
                <a:gd name="T66" fmla="*/ 329 w 6584"/>
                <a:gd name="T67" fmla="*/ 3493 h 3541"/>
                <a:gd name="T68" fmla="*/ 368 w 6584"/>
                <a:gd name="T69" fmla="*/ 3517 h 3541"/>
                <a:gd name="T70" fmla="*/ 411 w 6584"/>
                <a:gd name="T71" fmla="*/ 3532 h 3541"/>
                <a:gd name="T72" fmla="*/ 455 w 6584"/>
                <a:gd name="T73" fmla="*/ 3540 h 3541"/>
                <a:gd name="T74" fmla="*/ 528 w 6584"/>
                <a:gd name="T75" fmla="*/ 3538 h 3541"/>
                <a:gd name="T76" fmla="*/ 605 w 6584"/>
                <a:gd name="T77" fmla="*/ 3526 h 3541"/>
                <a:gd name="T78" fmla="*/ 665 w 6584"/>
                <a:gd name="T79" fmla="*/ 3508 h 3541"/>
                <a:gd name="T80" fmla="*/ 6584 w 6584"/>
                <a:gd name="T81" fmla="*/ 3262 h 3541"/>
                <a:gd name="T82" fmla="*/ 6554 w 6584"/>
                <a:gd name="T83" fmla="*/ 2794 h 3541"/>
                <a:gd name="T84" fmla="*/ 6506 w 6584"/>
                <a:gd name="T85" fmla="*/ 2228 h 3541"/>
                <a:gd name="T86" fmla="*/ 6472 w 6584"/>
                <a:gd name="T87" fmla="*/ 1922 h 3541"/>
                <a:gd name="T88" fmla="*/ 6431 w 6584"/>
                <a:gd name="T89" fmla="*/ 1622 h 3541"/>
                <a:gd name="T90" fmla="*/ 6383 w 6584"/>
                <a:gd name="T91" fmla="*/ 1347 h 3541"/>
                <a:gd name="T92" fmla="*/ 6329 w 6584"/>
                <a:gd name="T93" fmla="*/ 1114 h 3541"/>
                <a:gd name="T94" fmla="*/ 6267 w 6584"/>
                <a:gd name="T95" fmla="*/ 940 h 3541"/>
                <a:gd name="T96" fmla="*/ 6202 w 6584"/>
                <a:gd name="T97" fmla="*/ 838 h 3541"/>
                <a:gd name="T98" fmla="*/ 6118 w 6584"/>
                <a:gd name="T99" fmla="*/ 744 h 3541"/>
                <a:gd name="T100" fmla="*/ 6015 w 6584"/>
                <a:gd name="T101" fmla="*/ 648 h 3541"/>
                <a:gd name="T102" fmla="*/ 5896 w 6584"/>
                <a:gd name="T103" fmla="*/ 550 h 3541"/>
                <a:gd name="T104" fmla="*/ 5768 w 6584"/>
                <a:gd name="T105" fmla="*/ 454 h 3541"/>
                <a:gd name="T106" fmla="*/ 5590 w 6584"/>
                <a:gd name="T107" fmla="*/ 331 h 3541"/>
                <a:gd name="T108" fmla="*/ 5326 w 6584"/>
                <a:gd name="T109" fmla="*/ 164 h 3541"/>
                <a:gd name="T110" fmla="*/ 5102 w 6584"/>
                <a:gd name="T111" fmla="*/ 34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84" h="3541">
                  <a:moveTo>
                    <a:pt x="5043" y="0"/>
                  </a:moveTo>
                  <a:lnTo>
                    <a:pt x="4598" y="614"/>
                  </a:lnTo>
                  <a:lnTo>
                    <a:pt x="4277" y="1011"/>
                  </a:lnTo>
                  <a:lnTo>
                    <a:pt x="3748" y="765"/>
                  </a:lnTo>
                  <a:lnTo>
                    <a:pt x="2833" y="94"/>
                  </a:lnTo>
                  <a:lnTo>
                    <a:pt x="2481" y="122"/>
                  </a:lnTo>
                  <a:lnTo>
                    <a:pt x="2444" y="140"/>
                  </a:lnTo>
                  <a:lnTo>
                    <a:pt x="2342" y="192"/>
                  </a:lnTo>
                  <a:lnTo>
                    <a:pt x="2272" y="228"/>
                  </a:lnTo>
                  <a:lnTo>
                    <a:pt x="2191" y="271"/>
                  </a:lnTo>
                  <a:lnTo>
                    <a:pt x="2103" y="318"/>
                  </a:lnTo>
                  <a:lnTo>
                    <a:pt x="2008" y="370"/>
                  </a:lnTo>
                  <a:lnTo>
                    <a:pt x="1909" y="427"/>
                  </a:lnTo>
                  <a:lnTo>
                    <a:pt x="1807" y="485"/>
                  </a:lnTo>
                  <a:lnTo>
                    <a:pt x="1704" y="547"/>
                  </a:lnTo>
                  <a:lnTo>
                    <a:pt x="1603" y="609"/>
                  </a:lnTo>
                  <a:lnTo>
                    <a:pt x="1554" y="640"/>
                  </a:lnTo>
                  <a:lnTo>
                    <a:pt x="1506" y="672"/>
                  </a:lnTo>
                  <a:lnTo>
                    <a:pt x="1459" y="704"/>
                  </a:lnTo>
                  <a:lnTo>
                    <a:pt x="1413" y="736"/>
                  </a:lnTo>
                  <a:lnTo>
                    <a:pt x="1370" y="768"/>
                  </a:lnTo>
                  <a:lnTo>
                    <a:pt x="1328" y="798"/>
                  </a:lnTo>
                  <a:lnTo>
                    <a:pt x="1288" y="829"/>
                  </a:lnTo>
                  <a:lnTo>
                    <a:pt x="1252" y="860"/>
                  </a:lnTo>
                  <a:lnTo>
                    <a:pt x="1184" y="919"/>
                  </a:lnTo>
                  <a:lnTo>
                    <a:pt x="1122" y="976"/>
                  </a:lnTo>
                  <a:lnTo>
                    <a:pt x="1065" y="1031"/>
                  </a:lnTo>
                  <a:lnTo>
                    <a:pt x="1014" y="1083"/>
                  </a:lnTo>
                  <a:lnTo>
                    <a:pt x="969" y="1134"/>
                  </a:lnTo>
                  <a:lnTo>
                    <a:pt x="928" y="1182"/>
                  </a:lnTo>
                  <a:lnTo>
                    <a:pt x="891" y="1227"/>
                  </a:lnTo>
                  <a:lnTo>
                    <a:pt x="860" y="1271"/>
                  </a:lnTo>
                  <a:lnTo>
                    <a:pt x="831" y="1313"/>
                  </a:lnTo>
                  <a:lnTo>
                    <a:pt x="806" y="1351"/>
                  </a:lnTo>
                  <a:lnTo>
                    <a:pt x="785" y="1389"/>
                  </a:lnTo>
                  <a:lnTo>
                    <a:pt x="768" y="1424"/>
                  </a:lnTo>
                  <a:lnTo>
                    <a:pt x="752" y="1457"/>
                  </a:lnTo>
                  <a:lnTo>
                    <a:pt x="741" y="1486"/>
                  </a:lnTo>
                  <a:lnTo>
                    <a:pt x="730" y="1515"/>
                  </a:lnTo>
                  <a:lnTo>
                    <a:pt x="723" y="1540"/>
                  </a:lnTo>
                  <a:lnTo>
                    <a:pt x="714" y="1566"/>
                  </a:lnTo>
                  <a:lnTo>
                    <a:pt x="705" y="1591"/>
                  </a:lnTo>
                  <a:lnTo>
                    <a:pt x="693" y="1616"/>
                  </a:lnTo>
                  <a:lnTo>
                    <a:pt x="680" y="1641"/>
                  </a:lnTo>
                  <a:lnTo>
                    <a:pt x="666" y="1666"/>
                  </a:lnTo>
                  <a:lnTo>
                    <a:pt x="652" y="1689"/>
                  </a:lnTo>
                  <a:lnTo>
                    <a:pt x="638" y="1711"/>
                  </a:lnTo>
                  <a:lnTo>
                    <a:pt x="623" y="1733"/>
                  </a:lnTo>
                  <a:lnTo>
                    <a:pt x="596" y="1770"/>
                  </a:lnTo>
                  <a:lnTo>
                    <a:pt x="573" y="1798"/>
                  </a:lnTo>
                  <a:lnTo>
                    <a:pt x="558" y="1818"/>
                  </a:lnTo>
                  <a:lnTo>
                    <a:pt x="552" y="1825"/>
                  </a:lnTo>
                  <a:lnTo>
                    <a:pt x="531" y="1839"/>
                  </a:lnTo>
                  <a:lnTo>
                    <a:pt x="472" y="1879"/>
                  </a:lnTo>
                  <a:lnTo>
                    <a:pt x="433" y="1910"/>
                  </a:lnTo>
                  <a:lnTo>
                    <a:pt x="388" y="1946"/>
                  </a:lnTo>
                  <a:lnTo>
                    <a:pt x="365" y="1967"/>
                  </a:lnTo>
                  <a:lnTo>
                    <a:pt x="342" y="1988"/>
                  </a:lnTo>
                  <a:lnTo>
                    <a:pt x="317" y="2013"/>
                  </a:lnTo>
                  <a:lnTo>
                    <a:pt x="292" y="2037"/>
                  </a:lnTo>
                  <a:lnTo>
                    <a:pt x="267" y="2064"/>
                  </a:lnTo>
                  <a:lnTo>
                    <a:pt x="243" y="2091"/>
                  </a:lnTo>
                  <a:lnTo>
                    <a:pt x="219" y="2121"/>
                  </a:lnTo>
                  <a:lnTo>
                    <a:pt x="194" y="2152"/>
                  </a:lnTo>
                  <a:lnTo>
                    <a:pt x="171" y="2184"/>
                  </a:lnTo>
                  <a:lnTo>
                    <a:pt x="147" y="2217"/>
                  </a:lnTo>
                  <a:lnTo>
                    <a:pt x="126" y="2252"/>
                  </a:lnTo>
                  <a:lnTo>
                    <a:pt x="106" y="2287"/>
                  </a:lnTo>
                  <a:lnTo>
                    <a:pt x="86" y="2325"/>
                  </a:lnTo>
                  <a:lnTo>
                    <a:pt x="69" y="2363"/>
                  </a:lnTo>
                  <a:lnTo>
                    <a:pt x="53" y="2402"/>
                  </a:lnTo>
                  <a:lnTo>
                    <a:pt x="38" y="2444"/>
                  </a:lnTo>
                  <a:lnTo>
                    <a:pt x="26" y="2485"/>
                  </a:lnTo>
                  <a:lnTo>
                    <a:pt x="16" y="2529"/>
                  </a:lnTo>
                  <a:lnTo>
                    <a:pt x="8" y="2573"/>
                  </a:lnTo>
                  <a:lnTo>
                    <a:pt x="4" y="2619"/>
                  </a:lnTo>
                  <a:lnTo>
                    <a:pt x="1" y="2665"/>
                  </a:lnTo>
                  <a:lnTo>
                    <a:pt x="0" y="2708"/>
                  </a:lnTo>
                  <a:lnTo>
                    <a:pt x="0" y="2751"/>
                  </a:lnTo>
                  <a:lnTo>
                    <a:pt x="1" y="2791"/>
                  </a:lnTo>
                  <a:lnTo>
                    <a:pt x="4" y="2830"/>
                  </a:lnTo>
                  <a:lnTo>
                    <a:pt x="8" y="2869"/>
                  </a:lnTo>
                  <a:lnTo>
                    <a:pt x="13" y="2906"/>
                  </a:lnTo>
                  <a:lnTo>
                    <a:pt x="19" y="2941"/>
                  </a:lnTo>
                  <a:lnTo>
                    <a:pt x="26" y="2975"/>
                  </a:lnTo>
                  <a:lnTo>
                    <a:pt x="34" y="3008"/>
                  </a:lnTo>
                  <a:lnTo>
                    <a:pt x="43" y="3039"/>
                  </a:lnTo>
                  <a:lnTo>
                    <a:pt x="53" y="3069"/>
                  </a:lnTo>
                  <a:lnTo>
                    <a:pt x="64" y="3099"/>
                  </a:lnTo>
                  <a:lnTo>
                    <a:pt x="74" y="3127"/>
                  </a:lnTo>
                  <a:lnTo>
                    <a:pt x="86" y="3153"/>
                  </a:lnTo>
                  <a:lnTo>
                    <a:pt x="99" y="3180"/>
                  </a:lnTo>
                  <a:lnTo>
                    <a:pt x="111" y="3204"/>
                  </a:lnTo>
                  <a:lnTo>
                    <a:pt x="124" y="3227"/>
                  </a:lnTo>
                  <a:lnTo>
                    <a:pt x="137" y="3251"/>
                  </a:lnTo>
                  <a:lnTo>
                    <a:pt x="151" y="3272"/>
                  </a:lnTo>
                  <a:lnTo>
                    <a:pt x="178" y="3313"/>
                  </a:lnTo>
                  <a:lnTo>
                    <a:pt x="206" y="3351"/>
                  </a:lnTo>
                  <a:lnTo>
                    <a:pt x="259" y="3415"/>
                  </a:lnTo>
                  <a:lnTo>
                    <a:pt x="307" y="3471"/>
                  </a:lnTo>
                  <a:lnTo>
                    <a:pt x="317" y="3482"/>
                  </a:lnTo>
                  <a:lnTo>
                    <a:pt x="329" y="3493"/>
                  </a:lnTo>
                  <a:lnTo>
                    <a:pt x="342" y="3501"/>
                  </a:lnTo>
                  <a:lnTo>
                    <a:pt x="354" y="3510"/>
                  </a:lnTo>
                  <a:lnTo>
                    <a:pt x="368" y="3517"/>
                  </a:lnTo>
                  <a:lnTo>
                    <a:pt x="382" y="3523"/>
                  </a:lnTo>
                  <a:lnTo>
                    <a:pt x="396" y="3528"/>
                  </a:lnTo>
                  <a:lnTo>
                    <a:pt x="411" y="3532"/>
                  </a:lnTo>
                  <a:lnTo>
                    <a:pt x="425" y="3535"/>
                  </a:lnTo>
                  <a:lnTo>
                    <a:pt x="440" y="3537"/>
                  </a:lnTo>
                  <a:lnTo>
                    <a:pt x="455" y="3540"/>
                  </a:lnTo>
                  <a:lnTo>
                    <a:pt x="470" y="3541"/>
                  </a:lnTo>
                  <a:lnTo>
                    <a:pt x="500" y="3541"/>
                  </a:lnTo>
                  <a:lnTo>
                    <a:pt x="528" y="3538"/>
                  </a:lnTo>
                  <a:lnTo>
                    <a:pt x="556" y="3535"/>
                  </a:lnTo>
                  <a:lnTo>
                    <a:pt x="581" y="3531"/>
                  </a:lnTo>
                  <a:lnTo>
                    <a:pt x="605" y="3526"/>
                  </a:lnTo>
                  <a:lnTo>
                    <a:pt x="625" y="3520"/>
                  </a:lnTo>
                  <a:lnTo>
                    <a:pt x="655" y="3512"/>
                  </a:lnTo>
                  <a:lnTo>
                    <a:pt x="665" y="3508"/>
                  </a:lnTo>
                  <a:lnTo>
                    <a:pt x="1139" y="3277"/>
                  </a:lnTo>
                  <a:lnTo>
                    <a:pt x="2084" y="3280"/>
                  </a:lnTo>
                  <a:lnTo>
                    <a:pt x="6584" y="3262"/>
                  </a:lnTo>
                  <a:lnTo>
                    <a:pt x="6580" y="3176"/>
                  </a:lnTo>
                  <a:lnTo>
                    <a:pt x="6566" y="2948"/>
                  </a:lnTo>
                  <a:lnTo>
                    <a:pt x="6554" y="2794"/>
                  </a:lnTo>
                  <a:lnTo>
                    <a:pt x="6541" y="2619"/>
                  </a:lnTo>
                  <a:lnTo>
                    <a:pt x="6526" y="2429"/>
                  </a:lnTo>
                  <a:lnTo>
                    <a:pt x="6506" y="2228"/>
                  </a:lnTo>
                  <a:lnTo>
                    <a:pt x="6496" y="2126"/>
                  </a:lnTo>
                  <a:lnTo>
                    <a:pt x="6484" y="2025"/>
                  </a:lnTo>
                  <a:lnTo>
                    <a:pt x="6472" y="1922"/>
                  </a:lnTo>
                  <a:lnTo>
                    <a:pt x="6460" y="1821"/>
                  </a:lnTo>
                  <a:lnTo>
                    <a:pt x="6446" y="1720"/>
                  </a:lnTo>
                  <a:lnTo>
                    <a:pt x="6431" y="1622"/>
                  </a:lnTo>
                  <a:lnTo>
                    <a:pt x="6416" y="1527"/>
                  </a:lnTo>
                  <a:lnTo>
                    <a:pt x="6400" y="1434"/>
                  </a:lnTo>
                  <a:lnTo>
                    <a:pt x="6383" y="1347"/>
                  </a:lnTo>
                  <a:lnTo>
                    <a:pt x="6366" y="1263"/>
                  </a:lnTo>
                  <a:lnTo>
                    <a:pt x="6348" y="1186"/>
                  </a:lnTo>
                  <a:lnTo>
                    <a:pt x="6329" y="1114"/>
                  </a:lnTo>
                  <a:lnTo>
                    <a:pt x="6309" y="1048"/>
                  </a:lnTo>
                  <a:lnTo>
                    <a:pt x="6288" y="989"/>
                  </a:lnTo>
                  <a:lnTo>
                    <a:pt x="6267" y="940"/>
                  </a:lnTo>
                  <a:lnTo>
                    <a:pt x="6243" y="897"/>
                  </a:lnTo>
                  <a:lnTo>
                    <a:pt x="6224" y="867"/>
                  </a:lnTo>
                  <a:lnTo>
                    <a:pt x="6202" y="838"/>
                  </a:lnTo>
                  <a:lnTo>
                    <a:pt x="6176" y="807"/>
                  </a:lnTo>
                  <a:lnTo>
                    <a:pt x="6148" y="775"/>
                  </a:lnTo>
                  <a:lnTo>
                    <a:pt x="6118" y="744"/>
                  </a:lnTo>
                  <a:lnTo>
                    <a:pt x="6085" y="712"/>
                  </a:lnTo>
                  <a:lnTo>
                    <a:pt x="6051" y="679"/>
                  </a:lnTo>
                  <a:lnTo>
                    <a:pt x="6015" y="648"/>
                  </a:lnTo>
                  <a:lnTo>
                    <a:pt x="5977" y="615"/>
                  </a:lnTo>
                  <a:lnTo>
                    <a:pt x="5938" y="583"/>
                  </a:lnTo>
                  <a:lnTo>
                    <a:pt x="5896" y="550"/>
                  </a:lnTo>
                  <a:lnTo>
                    <a:pt x="5855" y="518"/>
                  </a:lnTo>
                  <a:lnTo>
                    <a:pt x="5811" y="486"/>
                  </a:lnTo>
                  <a:lnTo>
                    <a:pt x="5768" y="454"/>
                  </a:lnTo>
                  <a:lnTo>
                    <a:pt x="5724" y="422"/>
                  </a:lnTo>
                  <a:lnTo>
                    <a:pt x="5680" y="392"/>
                  </a:lnTo>
                  <a:lnTo>
                    <a:pt x="5590" y="331"/>
                  </a:lnTo>
                  <a:lnTo>
                    <a:pt x="5499" y="273"/>
                  </a:lnTo>
                  <a:lnTo>
                    <a:pt x="5411" y="217"/>
                  </a:lnTo>
                  <a:lnTo>
                    <a:pt x="5326" y="164"/>
                  </a:lnTo>
                  <a:lnTo>
                    <a:pt x="5245" y="116"/>
                  </a:lnTo>
                  <a:lnTo>
                    <a:pt x="5170" y="72"/>
                  </a:lnTo>
                  <a:lnTo>
                    <a:pt x="5102" y="3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27" name="Freeform 51"/>
            <p:cNvSpPr>
              <a:spLocks/>
            </p:cNvSpPr>
            <p:nvPr/>
          </p:nvSpPr>
          <p:spPr bwMode="auto">
            <a:xfrm>
              <a:off x="4542" y="3638"/>
              <a:ext cx="109" cy="83"/>
            </a:xfrm>
            <a:custGeom>
              <a:avLst/>
              <a:gdLst>
                <a:gd name="T0" fmla="*/ 483 w 1626"/>
                <a:gd name="T1" fmla="*/ 16 h 1248"/>
                <a:gd name="T2" fmla="*/ 536 w 1626"/>
                <a:gd name="T3" fmla="*/ 88 h 1248"/>
                <a:gd name="T4" fmla="*/ 595 w 1626"/>
                <a:gd name="T5" fmla="*/ 160 h 1248"/>
                <a:gd name="T6" fmla="*/ 671 w 1626"/>
                <a:gd name="T7" fmla="*/ 243 h 1248"/>
                <a:gd name="T8" fmla="*/ 739 w 1626"/>
                <a:gd name="T9" fmla="*/ 309 h 1248"/>
                <a:gd name="T10" fmla="*/ 789 w 1626"/>
                <a:gd name="T11" fmla="*/ 354 h 1248"/>
                <a:gd name="T12" fmla="*/ 843 w 1626"/>
                <a:gd name="T13" fmla="*/ 396 h 1248"/>
                <a:gd name="T14" fmla="*/ 900 w 1626"/>
                <a:gd name="T15" fmla="*/ 438 h 1248"/>
                <a:gd name="T16" fmla="*/ 962 w 1626"/>
                <a:gd name="T17" fmla="*/ 477 h 1248"/>
                <a:gd name="T18" fmla="*/ 1025 w 1626"/>
                <a:gd name="T19" fmla="*/ 513 h 1248"/>
                <a:gd name="T20" fmla="*/ 1124 w 1626"/>
                <a:gd name="T21" fmla="*/ 559 h 1248"/>
                <a:gd name="T22" fmla="*/ 1245 w 1626"/>
                <a:gd name="T23" fmla="*/ 611 h 1248"/>
                <a:gd name="T24" fmla="*/ 1350 w 1626"/>
                <a:gd name="T25" fmla="*/ 653 h 1248"/>
                <a:gd name="T26" fmla="*/ 1439 w 1626"/>
                <a:gd name="T27" fmla="*/ 685 h 1248"/>
                <a:gd name="T28" fmla="*/ 1541 w 1626"/>
                <a:gd name="T29" fmla="*/ 717 h 1248"/>
                <a:gd name="T30" fmla="*/ 1616 w 1626"/>
                <a:gd name="T31" fmla="*/ 736 h 1248"/>
                <a:gd name="T32" fmla="*/ 1267 w 1626"/>
                <a:gd name="T33" fmla="*/ 1154 h 1248"/>
                <a:gd name="T34" fmla="*/ 1244 w 1626"/>
                <a:gd name="T35" fmla="*/ 1169 h 1248"/>
                <a:gd name="T36" fmla="*/ 1181 w 1626"/>
                <a:gd name="T37" fmla="*/ 1201 h 1248"/>
                <a:gd name="T38" fmla="*/ 1139 w 1626"/>
                <a:gd name="T39" fmla="*/ 1219 h 1248"/>
                <a:gd name="T40" fmla="*/ 1091 w 1626"/>
                <a:gd name="T41" fmla="*/ 1234 h 1248"/>
                <a:gd name="T42" fmla="*/ 1039 w 1626"/>
                <a:gd name="T43" fmla="*/ 1244 h 1248"/>
                <a:gd name="T44" fmla="*/ 983 w 1626"/>
                <a:gd name="T45" fmla="*/ 1248 h 1248"/>
                <a:gd name="T46" fmla="*/ 952 w 1626"/>
                <a:gd name="T47" fmla="*/ 1245 h 1248"/>
                <a:gd name="T48" fmla="*/ 916 w 1626"/>
                <a:gd name="T49" fmla="*/ 1235 h 1248"/>
                <a:gd name="T50" fmla="*/ 876 w 1626"/>
                <a:gd name="T51" fmla="*/ 1219 h 1248"/>
                <a:gd name="T52" fmla="*/ 831 w 1626"/>
                <a:gd name="T53" fmla="*/ 1198 h 1248"/>
                <a:gd name="T54" fmla="*/ 784 w 1626"/>
                <a:gd name="T55" fmla="*/ 1172 h 1248"/>
                <a:gd name="T56" fmla="*/ 737 w 1626"/>
                <a:gd name="T57" fmla="*/ 1142 h 1248"/>
                <a:gd name="T58" fmla="*/ 636 w 1626"/>
                <a:gd name="T59" fmla="*/ 1073 h 1248"/>
                <a:gd name="T60" fmla="*/ 536 w 1626"/>
                <a:gd name="T61" fmla="*/ 995 h 1248"/>
                <a:gd name="T62" fmla="*/ 444 w 1626"/>
                <a:gd name="T63" fmla="*/ 913 h 1248"/>
                <a:gd name="T64" fmla="*/ 363 w 1626"/>
                <a:gd name="T65" fmla="*/ 832 h 1248"/>
                <a:gd name="T66" fmla="*/ 330 w 1626"/>
                <a:gd name="T67" fmla="*/ 793 h 1248"/>
                <a:gd name="T68" fmla="*/ 303 w 1626"/>
                <a:gd name="T69" fmla="*/ 757 h 1248"/>
                <a:gd name="T70" fmla="*/ 252 w 1626"/>
                <a:gd name="T71" fmla="*/ 687 h 1248"/>
                <a:gd name="T72" fmla="*/ 200 w 1626"/>
                <a:gd name="T73" fmla="*/ 620 h 1248"/>
                <a:gd name="T74" fmla="*/ 102 w 1626"/>
                <a:gd name="T75" fmla="*/ 505 h 1248"/>
                <a:gd name="T76" fmla="*/ 29 w 1626"/>
                <a:gd name="T77" fmla="*/ 427 h 1248"/>
                <a:gd name="T78" fmla="*/ 0 w 1626"/>
                <a:gd name="T79" fmla="*/ 397 h 1248"/>
                <a:gd name="T80" fmla="*/ 39 w 1626"/>
                <a:gd name="T81" fmla="*/ 351 h 1248"/>
                <a:gd name="T82" fmla="*/ 85 w 1626"/>
                <a:gd name="T83" fmla="*/ 301 h 1248"/>
                <a:gd name="T84" fmla="*/ 144 w 1626"/>
                <a:gd name="T85" fmla="*/ 241 h 1248"/>
                <a:gd name="T86" fmla="*/ 214 w 1626"/>
                <a:gd name="T87" fmla="*/ 175 h 1248"/>
                <a:gd name="T88" fmla="*/ 295 w 1626"/>
                <a:gd name="T89" fmla="*/ 109 h 1248"/>
                <a:gd name="T90" fmla="*/ 382 w 1626"/>
                <a:gd name="T91" fmla="*/ 50 h 1248"/>
                <a:gd name="T92" fmla="*/ 427 w 1626"/>
                <a:gd name="T93" fmla="*/ 23 h 1248"/>
                <a:gd name="T94" fmla="*/ 472 w 1626"/>
                <a:gd name="T95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6" h="1248">
                  <a:moveTo>
                    <a:pt x="472" y="0"/>
                  </a:moveTo>
                  <a:lnTo>
                    <a:pt x="483" y="16"/>
                  </a:lnTo>
                  <a:lnTo>
                    <a:pt x="514" y="58"/>
                  </a:lnTo>
                  <a:lnTo>
                    <a:pt x="536" y="88"/>
                  </a:lnTo>
                  <a:lnTo>
                    <a:pt x="564" y="122"/>
                  </a:lnTo>
                  <a:lnTo>
                    <a:pt x="595" y="160"/>
                  </a:lnTo>
                  <a:lnTo>
                    <a:pt x="630" y="201"/>
                  </a:lnTo>
                  <a:lnTo>
                    <a:pt x="671" y="243"/>
                  </a:lnTo>
                  <a:lnTo>
                    <a:pt x="715" y="287"/>
                  </a:lnTo>
                  <a:lnTo>
                    <a:pt x="739" y="309"/>
                  </a:lnTo>
                  <a:lnTo>
                    <a:pt x="763" y="331"/>
                  </a:lnTo>
                  <a:lnTo>
                    <a:pt x="789" y="354"/>
                  </a:lnTo>
                  <a:lnTo>
                    <a:pt x="815" y="375"/>
                  </a:lnTo>
                  <a:lnTo>
                    <a:pt x="843" y="396"/>
                  </a:lnTo>
                  <a:lnTo>
                    <a:pt x="871" y="417"/>
                  </a:lnTo>
                  <a:lnTo>
                    <a:pt x="900" y="438"/>
                  </a:lnTo>
                  <a:lnTo>
                    <a:pt x="931" y="458"/>
                  </a:lnTo>
                  <a:lnTo>
                    <a:pt x="962" y="477"/>
                  </a:lnTo>
                  <a:lnTo>
                    <a:pt x="993" y="496"/>
                  </a:lnTo>
                  <a:lnTo>
                    <a:pt x="1025" y="513"/>
                  </a:lnTo>
                  <a:lnTo>
                    <a:pt x="1059" y="530"/>
                  </a:lnTo>
                  <a:lnTo>
                    <a:pt x="1124" y="559"/>
                  </a:lnTo>
                  <a:lnTo>
                    <a:pt x="1187" y="587"/>
                  </a:lnTo>
                  <a:lnTo>
                    <a:pt x="1245" y="611"/>
                  </a:lnTo>
                  <a:lnTo>
                    <a:pt x="1299" y="634"/>
                  </a:lnTo>
                  <a:lnTo>
                    <a:pt x="1350" y="653"/>
                  </a:lnTo>
                  <a:lnTo>
                    <a:pt x="1396" y="670"/>
                  </a:lnTo>
                  <a:lnTo>
                    <a:pt x="1439" y="685"/>
                  </a:lnTo>
                  <a:lnTo>
                    <a:pt x="1477" y="697"/>
                  </a:lnTo>
                  <a:lnTo>
                    <a:pt x="1541" y="717"/>
                  </a:lnTo>
                  <a:lnTo>
                    <a:pt x="1588" y="729"/>
                  </a:lnTo>
                  <a:lnTo>
                    <a:pt x="1616" y="736"/>
                  </a:lnTo>
                  <a:lnTo>
                    <a:pt x="1626" y="738"/>
                  </a:lnTo>
                  <a:lnTo>
                    <a:pt x="1267" y="1154"/>
                  </a:lnTo>
                  <a:lnTo>
                    <a:pt x="1261" y="1158"/>
                  </a:lnTo>
                  <a:lnTo>
                    <a:pt x="1244" y="1169"/>
                  </a:lnTo>
                  <a:lnTo>
                    <a:pt x="1217" y="1184"/>
                  </a:lnTo>
                  <a:lnTo>
                    <a:pt x="1181" y="1201"/>
                  </a:lnTo>
                  <a:lnTo>
                    <a:pt x="1161" y="1210"/>
                  </a:lnTo>
                  <a:lnTo>
                    <a:pt x="1139" y="1219"/>
                  </a:lnTo>
                  <a:lnTo>
                    <a:pt x="1115" y="1226"/>
                  </a:lnTo>
                  <a:lnTo>
                    <a:pt x="1091" y="1234"/>
                  </a:lnTo>
                  <a:lnTo>
                    <a:pt x="1066" y="1240"/>
                  </a:lnTo>
                  <a:lnTo>
                    <a:pt x="1039" y="1244"/>
                  </a:lnTo>
                  <a:lnTo>
                    <a:pt x="1011" y="1247"/>
                  </a:lnTo>
                  <a:lnTo>
                    <a:pt x="983" y="1248"/>
                  </a:lnTo>
                  <a:lnTo>
                    <a:pt x="968" y="1247"/>
                  </a:lnTo>
                  <a:lnTo>
                    <a:pt x="952" y="1245"/>
                  </a:lnTo>
                  <a:lnTo>
                    <a:pt x="934" y="1241"/>
                  </a:lnTo>
                  <a:lnTo>
                    <a:pt x="916" y="1235"/>
                  </a:lnTo>
                  <a:lnTo>
                    <a:pt x="896" y="1227"/>
                  </a:lnTo>
                  <a:lnTo>
                    <a:pt x="876" y="1219"/>
                  </a:lnTo>
                  <a:lnTo>
                    <a:pt x="853" y="1209"/>
                  </a:lnTo>
                  <a:lnTo>
                    <a:pt x="831" y="1198"/>
                  </a:lnTo>
                  <a:lnTo>
                    <a:pt x="809" y="1186"/>
                  </a:lnTo>
                  <a:lnTo>
                    <a:pt x="784" y="1172"/>
                  </a:lnTo>
                  <a:lnTo>
                    <a:pt x="761" y="1158"/>
                  </a:lnTo>
                  <a:lnTo>
                    <a:pt x="737" y="1142"/>
                  </a:lnTo>
                  <a:lnTo>
                    <a:pt x="686" y="1109"/>
                  </a:lnTo>
                  <a:lnTo>
                    <a:pt x="636" y="1073"/>
                  </a:lnTo>
                  <a:lnTo>
                    <a:pt x="585" y="1035"/>
                  </a:lnTo>
                  <a:lnTo>
                    <a:pt x="536" y="995"/>
                  </a:lnTo>
                  <a:lnTo>
                    <a:pt x="488" y="954"/>
                  </a:lnTo>
                  <a:lnTo>
                    <a:pt x="444" y="913"/>
                  </a:lnTo>
                  <a:lnTo>
                    <a:pt x="401" y="872"/>
                  </a:lnTo>
                  <a:lnTo>
                    <a:pt x="363" y="832"/>
                  </a:lnTo>
                  <a:lnTo>
                    <a:pt x="346" y="812"/>
                  </a:lnTo>
                  <a:lnTo>
                    <a:pt x="330" y="793"/>
                  </a:lnTo>
                  <a:lnTo>
                    <a:pt x="315" y="775"/>
                  </a:lnTo>
                  <a:lnTo>
                    <a:pt x="303" y="757"/>
                  </a:lnTo>
                  <a:lnTo>
                    <a:pt x="277" y="721"/>
                  </a:lnTo>
                  <a:lnTo>
                    <a:pt x="252" y="687"/>
                  </a:lnTo>
                  <a:lnTo>
                    <a:pt x="225" y="653"/>
                  </a:lnTo>
                  <a:lnTo>
                    <a:pt x="200" y="620"/>
                  </a:lnTo>
                  <a:lnTo>
                    <a:pt x="149" y="559"/>
                  </a:lnTo>
                  <a:lnTo>
                    <a:pt x="102" y="505"/>
                  </a:lnTo>
                  <a:lnTo>
                    <a:pt x="61" y="461"/>
                  </a:lnTo>
                  <a:lnTo>
                    <a:pt x="29" y="427"/>
                  </a:lnTo>
                  <a:lnTo>
                    <a:pt x="8" y="404"/>
                  </a:lnTo>
                  <a:lnTo>
                    <a:pt x="0" y="397"/>
                  </a:lnTo>
                  <a:lnTo>
                    <a:pt x="10" y="384"/>
                  </a:lnTo>
                  <a:lnTo>
                    <a:pt x="39" y="351"/>
                  </a:lnTo>
                  <a:lnTo>
                    <a:pt x="60" y="328"/>
                  </a:lnTo>
                  <a:lnTo>
                    <a:pt x="85" y="301"/>
                  </a:lnTo>
                  <a:lnTo>
                    <a:pt x="113" y="272"/>
                  </a:lnTo>
                  <a:lnTo>
                    <a:pt x="144" y="241"/>
                  </a:lnTo>
                  <a:lnTo>
                    <a:pt x="178" y="209"/>
                  </a:lnTo>
                  <a:lnTo>
                    <a:pt x="214" y="175"/>
                  </a:lnTo>
                  <a:lnTo>
                    <a:pt x="254" y="142"/>
                  </a:lnTo>
                  <a:lnTo>
                    <a:pt x="295" y="109"/>
                  </a:lnTo>
                  <a:lnTo>
                    <a:pt x="338" y="79"/>
                  </a:lnTo>
                  <a:lnTo>
                    <a:pt x="382" y="50"/>
                  </a:lnTo>
                  <a:lnTo>
                    <a:pt x="404" y="36"/>
                  </a:lnTo>
                  <a:lnTo>
                    <a:pt x="427" y="23"/>
                  </a:lnTo>
                  <a:lnTo>
                    <a:pt x="450" y="1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28" name="Freeform 52"/>
            <p:cNvSpPr>
              <a:spLocks/>
            </p:cNvSpPr>
            <p:nvPr/>
          </p:nvSpPr>
          <p:spPr bwMode="auto">
            <a:xfrm>
              <a:off x="4651" y="3643"/>
              <a:ext cx="73" cy="68"/>
            </a:xfrm>
            <a:custGeom>
              <a:avLst/>
              <a:gdLst>
                <a:gd name="T0" fmla="*/ 7 w 1097"/>
                <a:gd name="T1" fmla="*/ 670 h 1028"/>
                <a:gd name="T2" fmla="*/ 57 w 1097"/>
                <a:gd name="T3" fmla="*/ 641 h 1028"/>
                <a:gd name="T4" fmla="*/ 120 w 1097"/>
                <a:gd name="T5" fmla="*/ 598 h 1028"/>
                <a:gd name="T6" fmla="*/ 172 w 1097"/>
                <a:gd name="T7" fmla="*/ 560 h 1028"/>
                <a:gd name="T8" fmla="*/ 228 w 1097"/>
                <a:gd name="T9" fmla="*/ 514 h 1028"/>
                <a:gd name="T10" fmla="*/ 290 w 1097"/>
                <a:gd name="T11" fmla="*/ 458 h 1028"/>
                <a:gd name="T12" fmla="*/ 337 w 1097"/>
                <a:gd name="T13" fmla="*/ 412 h 1028"/>
                <a:gd name="T14" fmla="*/ 366 w 1097"/>
                <a:gd name="T15" fmla="*/ 378 h 1028"/>
                <a:gd name="T16" fmla="*/ 392 w 1097"/>
                <a:gd name="T17" fmla="*/ 344 h 1028"/>
                <a:gd name="T18" fmla="*/ 415 w 1097"/>
                <a:gd name="T19" fmla="*/ 309 h 1028"/>
                <a:gd name="T20" fmla="*/ 445 w 1097"/>
                <a:gd name="T21" fmla="*/ 256 h 1028"/>
                <a:gd name="T22" fmla="*/ 476 w 1097"/>
                <a:gd name="T23" fmla="*/ 188 h 1028"/>
                <a:gd name="T24" fmla="*/ 500 w 1097"/>
                <a:gd name="T25" fmla="*/ 126 h 1028"/>
                <a:gd name="T26" fmla="*/ 516 w 1097"/>
                <a:gd name="T27" fmla="*/ 74 h 1028"/>
                <a:gd name="T28" fmla="*/ 527 w 1097"/>
                <a:gd name="T29" fmla="*/ 22 h 1028"/>
                <a:gd name="T30" fmla="*/ 539 w 1097"/>
                <a:gd name="T31" fmla="*/ 9 h 1028"/>
                <a:gd name="T32" fmla="*/ 582 w 1097"/>
                <a:gd name="T33" fmla="*/ 3 h 1028"/>
                <a:gd name="T34" fmla="*/ 624 w 1097"/>
                <a:gd name="T35" fmla="*/ 0 h 1028"/>
                <a:gd name="T36" fmla="*/ 673 w 1097"/>
                <a:gd name="T37" fmla="*/ 2 h 1028"/>
                <a:gd name="T38" fmla="*/ 713 w 1097"/>
                <a:gd name="T39" fmla="*/ 8 h 1028"/>
                <a:gd name="T40" fmla="*/ 740 w 1097"/>
                <a:gd name="T41" fmla="*/ 15 h 1028"/>
                <a:gd name="T42" fmla="*/ 766 w 1097"/>
                <a:gd name="T43" fmla="*/ 25 h 1028"/>
                <a:gd name="T44" fmla="*/ 792 w 1097"/>
                <a:gd name="T45" fmla="*/ 38 h 1028"/>
                <a:gd name="T46" fmla="*/ 817 w 1097"/>
                <a:gd name="T47" fmla="*/ 55 h 1028"/>
                <a:gd name="T48" fmla="*/ 840 w 1097"/>
                <a:gd name="T49" fmla="*/ 75 h 1028"/>
                <a:gd name="T50" fmla="*/ 872 w 1097"/>
                <a:gd name="T51" fmla="*/ 111 h 1028"/>
                <a:gd name="T52" fmla="*/ 916 w 1097"/>
                <a:gd name="T53" fmla="*/ 150 h 1028"/>
                <a:gd name="T54" fmla="*/ 958 w 1097"/>
                <a:gd name="T55" fmla="*/ 181 h 1028"/>
                <a:gd name="T56" fmla="*/ 998 w 1097"/>
                <a:gd name="T57" fmla="*/ 204 h 1028"/>
                <a:gd name="T58" fmla="*/ 1034 w 1097"/>
                <a:gd name="T59" fmla="*/ 219 h 1028"/>
                <a:gd name="T60" fmla="*/ 1062 w 1097"/>
                <a:gd name="T61" fmla="*/ 230 h 1028"/>
                <a:gd name="T62" fmla="*/ 1091 w 1097"/>
                <a:gd name="T63" fmla="*/ 237 h 1028"/>
                <a:gd name="T64" fmla="*/ 1091 w 1097"/>
                <a:gd name="T65" fmla="*/ 249 h 1028"/>
                <a:gd name="T66" fmla="*/ 1048 w 1097"/>
                <a:gd name="T67" fmla="*/ 323 h 1028"/>
                <a:gd name="T68" fmla="*/ 978 w 1097"/>
                <a:gd name="T69" fmla="*/ 454 h 1028"/>
                <a:gd name="T70" fmla="*/ 895 w 1097"/>
                <a:gd name="T71" fmla="*/ 621 h 1028"/>
                <a:gd name="T72" fmla="*/ 830 w 1097"/>
                <a:gd name="T73" fmla="*/ 756 h 1028"/>
                <a:gd name="T74" fmla="*/ 791 w 1097"/>
                <a:gd name="T75" fmla="*/ 835 h 1028"/>
                <a:gd name="T76" fmla="*/ 753 w 1097"/>
                <a:gd name="T77" fmla="*/ 902 h 1028"/>
                <a:gd name="T78" fmla="*/ 717 w 1097"/>
                <a:gd name="T79" fmla="*/ 955 h 1028"/>
                <a:gd name="T80" fmla="*/ 691 w 1097"/>
                <a:gd name="T81" fmla="*/ 986 h 1028"/>
                <a:gd name="T82" fmla="*/ 673 w 1097"/>
                <a:gd name="T83" fmla="*/ 1002 h 1028"/>
                <a:gd name="T84" fmla="*/ 655 w 1097"/>
                <a:gd name="T85" fmla="*/ 1014 h 1028"/>
                <a:gd name="T86" fmla="*/ 637 w 1097"/>
                <a:gd name="T87" fmla="*/ 1022 h 1028"/>
                <a:gd name="T88" fmla="*/ 619 w 1097"/>
                <a:gd name="T89" fmla="*/ 1027 h 1028"/>
                <a:gd name="T90" fmla="*/ 600 w 1097"/>
                <a:gd name="T91" fmla="*/ 1028 h 1028"/>
                <a:gd name="T92" fmla="*/ 579 w 1097"/>
                <a:gd name="T93" fmla="*/ 1025 h 1028"/>
                <a:gd name="T94" fmla="*/ 559 w 1097"/>
                <a:gd name="T95" fmla="*/ 1019 h 1028"/>
                <a:gd name="T96" fmla="*/ 523 w 1097"/>
                <a:gd name="T97" fmla="*/ 1001 h 1028"/>
                <a:gd name="T98" fmla="*/ 455 w 1097"/>
                <a:gd name="T99" fmla="*/ 962 h 1028"/>
                <a:gd name="T100" fmla="*/ 325 w 1097"/>
                <a:gd name="T101" fmla="*/ 881 h 1028"/>
                <a:gd name="T102" fmla="*/ 143 w 1097"/>
                <a:gd name="T103" fmla="*/ 766 h 1028"/>
                <a:gd name="T104" fmla="*/ 19 w 1097"/>
                <a:gd name="T105" fmla="*/ 686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97" h="1028">
                  <a:moveTo>
                    <a:pt x="0" y="674"/>
                  </a:moveTo>
                  <a:lnTo>
                    <a:pt x="7" y="670"/>
                  </a:lnTo>
                  <a:lnTo>
                    <a:pt x="26" y="659"/>
                  </a:lnTo>
                  <a:lnTo>
                    <a:pt x="57" y="641"/>
                  </a:lnTo>
                  <a:lnTo>
                    <a:pt x="97" y="614"/>
                  </a:lnTo>
                  <a:lnTo>
                    <a:pt x="120" y="598"/>
                  </a:lnTo>
                  <a:lnTo>
                    <a:pt x="145" y="580"/>
                  </a:lnTo>
                  <a:lnTo>
                    <a:pt x="172" y="560"/>
                  </a:lnTo>
                  <a:lnTo>
                    <a:pt x="199" y="538"/>
                  </a:lnTo>
                  <a:lnTo>
                    <a:pt x="228" y="514"/>
                  </a:lnTo>
                  <a:lnTo>
                    <a:pt x="259" y="487"/>
                  </a:lnTo>
                  <a:lnTo>
                    <a:pt x="290" y="458"/>
                  </a:lnTo>
                  <a:lnTo>
                    <a:pt x="321" y="428"/>
                  </a:lnTo>
                  <a:lnTo>
                    <a:pt x="337" y="412"/>
                  </a:lnTo>
                  <a:lnTo>
                    <a:pt x="352" y="395"/>
                  </a:lnTo>
                  <a:lnTo>
                    <a:pt x="366" y="378"/>
                  </a:lnTo>
                  <a:lnTo>
                    <a:pt x="379" y="361"/>
                  </a:lnTo>
                  <a:lnTo>
                    <a:pt x="392" y="344"/>
                  </a:lnTo>
                  <a:lnTo>
                    <a:pt x="404" y="326"/>
                  </a:lnTo>
                  <a:lnTo>
                    <a:pt x="415" y="309"/>
                  </a:lnTo>
                  <a:lnTo>
                    <a:pt x="425" y="291"/>
                  </a:lnTo>
                  <a:lnTo>
                    <a:pt x="445" y="256"/>
                  </a:lnTo>
                  <a:lnTo>
                    <a:pt x="462" y="222"/>
                  </a:lnTo>
                  <a:lnTo>
                    <a:pt x="476" y="188"/>
                  </a:lnTo>
                  <a:lnTo>
                    <a:pt x="489" y="156"/>
                  </a:lnTo>
                  <a:lnTo>
                    <a:pt x="500" y="126"/>
                  </a:lnTo>
                  <a:lnTo>
                    <a:pt x="508" y="98"/>
                  </a:lnTo>
                  <a:lnTo>
                    <a:pt x="516" y="74"/>
                  </a:lnTo>
                  <a:lnTo>
                    <a:pt x="521" y="53"/>
                  </a:lnTo>
                  <a:lnTo>
                    <a:pt x="527" y="22"/>
                  </a:lnTo>
                  <a:lnTo>
                    <a:pt x="529" y="11"/>
                  </a:lnTo>
                  <a:lnTo>
                    <a:pt x="539" y="9"/>
                  </a:lnTo>
                  <a:lnTo>
                    <a:pt x="563" y="5"/>
                  </a:lnTo>
                  <a:lnTo>
                    <a:pt x="582" y="3"/>
                  </a:lnTo>
                  <a:lnTo>
                    <a:pt x="602" y="1"/>
                  </a:lnTo>
                  <a:lnTo>
                    <a:pt x="624" y="0"/>
                  </a:lnTo>
                  <a:lnTo>
                    <a:pt x="647" y="0"/>
                  </a:lnTo>
                  <a:lnTo>
                    <a:pt x="673" y="2"/>
                  </a:lnTo>
                  <a:lnTo>
                    <a:pt x="699" y="5"/>
                  </a:lnTo>
                  <a:lnTo>
                    <a:pt x="713" y="8"/>
                  </a:lnTo>
                  <a:lnTo>
                    <a:pt x="726" y="11"/>
                  </a:lnTo>
                  <a:lnTo>
                    <a:pt x="740" y="15"/>
                  </a:lnTo>
                  <a:lnTo>
                    <a:pt x="752" y="20"/>
                  </a:lnTo>
                  <a:lnTo>
                    <a:pt x="766" y="25"/>
                  </a:lnTo>
                  <a:lnTo>
                    <a:pt x="779" y="32"/>
                  </a:lnTo>
                  <a:lnTo>
                    <a:pt x="792" y="38"/>
                  </a:lnTo>
                  <a:lnTo>
                    <a:pt x="804" y="46"/>
                  </a:lnTo>
                  <a:lnTo>
                    <a:pt x="817" y="55"/>
                  </a:lnTo>
                  <a:lnTo>
                    <a:pt x="829" y="64"/>
                  </a:lnTo>
                  <a:lnTo>
                    <a:pt x="840" y="75"/>
                  </a:lnTo>
                  <a:lnTo>
                    <a:pt x="851" y="87"/>
                  </a:lnTo>
                  <a:lnTo>
                    <a:pt x="872" y="111"/>
                  </a:lnTo>
                  <a:lnTo>
                    <a:pt x="895" y="131"/>
                  </a:lnTo>
                  <a:lnTo>
                    <a:pt x="916" y="150"/>
                  </a:lnTo>
                  <a:lnTo>
                    <a:pt x="937" y="166"/>
                  </a:lnTo>
                  <a:lnTo>
                    <a:pt x="958" y="181"/>
                  </a:lnTo>
                  <a:lnTo>
                    <a:pt x="978" y="193"/>
                  </a:lnTo>
                  <a:lnTo>
                    <a:pt x="998" y="204"/>
                  </a:lnTo>
                  <a:lnTo>
                    <a:pt x="1017" y="212"/>
                  </a:lnTo>
                  <a:lnTo>
                    <a:pt x="1034" y="219"/>
                  </a:lnTo>
                  <a:lnTo>
                    <a:pt x="1048" y="226"/>
                  </a:lnTo>
                  <a:lnTo>
                    <a:pt x="1062" y="230"/>
                  </a:lnTo>
                  <a:lnTo>
                    <a:pt x="1074" y="233"/>
                  </a:lnTo>
                  <a:lnTo>
                    <a:pt x="1091" y="237"/>
                  </a:lnTo>
                  <a:lnTo>
                    <a:pt x="1097" y="239"/>
                  </a:lnTo>
                  <a:lnTo>
                    <a:pt x="1091" y="249"/>
                  </a:lnTo>
                  <a:lnTo>
                    <a:pt x="1074" y="278"/>
                  </a:lnTo>
                  <a:lnTo>
                    <a:pt x="1048" y="323"/>
                  </a:lnTo>
                  <a:lnTo>
                    <a:pt x="1017" y="383"/>
                  </a:lnTo>
                  <a:lnTo>
                    <a:pt x="978" y="454"/>
                  </a:lnTo>
                  <a:lnTo>
                    <a:pt x="937" y="534"/>
                  </a:lnTo>
                  <a:lnTo>
                    <a:pt x="895" y="621"/>
                  </a:lnTo>
                  <a:lnTo>
                    <a:pt x="851" y="711"/>
                  </a:lnTo>
                  <a:lnTo>
                    <a:pt x="830" y="756"/>
                  </a:lnTo>
                  <a:lnTo>
                    <a:pt x="810" y="797"/>
                  </a:lnTo>
                  <a:lnTo>
                    <a:pt x="791" y="835"/>
                  </a:lnTo>
                  <a:lnTo>
                    <a:pt x="771" y="870"/>
                  </a:lnTo>
                  <a:lnTo>
                    <a:pt x="753" y="902"/>
                  </a:lnTo>
                  <a:lnTo>
                    <a:pt x="735" y="930"/>
                  </a:lnTo>
                  <a:lnTo>
                    <a:pt x="717" y="955"/>
                  </a:lnTo>
                  <a:lnTo>
                    <a:pt x="699" y="976"/>
                  </a:lnTo>
                  <a:lnTo>
                    <a:pt x="691" y="986"/>
                  </a:lnTo>
                  <a:lnTo>
                    <a:pt x="682" y="994"/>
                  </a:lnTo>
                  <a:lnTo>
                    <a:pt x="673" y="1002"/>
                  </a:lnTo>
                  <a:lnTo>
                    <a:pt x="664" y="1008"/>
                  </a:lnTo>
                  <a:lnTo>
                    <a:pt x="655" y="1014"/>
                  </a:lnTo>
                  <a:lnTo>
                    <a:pt x="646" y="1019"/>
                  </a:lnTo>
                  <a:lnTo>
                    <a:pt x="637" y="1022"/>
                  </a:lnTo>
                  <a:lnTo>
                    <a:pt x="627" y="1025"/>
                  </a:lnTo>
                  <a:lnTo>
                    <a:pt x="619" y="1027"/>
                  </a:lnTo>
                  <a:lnTo>
                    <a:pt x="609" y="1028"/>
                  </a:lnTo>
                  <a:lnTo>
                    <a:pt x="600" y="1028"/>
                  </a:lnTo>
                  <a:lnTo>
                    <a:pt x="589" y="1027"/>
                  </a:lnTo>
                  <a:lnTo>
                    <a:pt x="579" y="1025"/>
                  </a:lnTo>
                  <a:lnTo>
                    <a:pt x="569" y="1023"/>
                  </a:lnTo>
                  <a:lnTo>
                    <a:pt x="559" y="1019"/>
                  </a:lnTo>
                  <a:lnTo>
                    <a:pt x="549" y="1014"/>
                  </a:lnTo>
                  <a:lnTo>
                    <a:pt x="523" y="1001"/>
                  </a:lnTo>
                  <a:lnTo>
                    <a:pt x="492" y="983"/>
                  </a:lnTo>
                  <a:lnTo>
                    <a:pt x="455" y="962"/>
                  </a:lnTo>
                  <a:lnTo>
                    <a:pt x="415" y="937"/>
                  </a:lnTo>
                  <a:lnTo>
                    <a:pt x="325" y="881"/>
                  </a:lnTo>
                  <a:lnTo>
                    <a:pt x="231" y="822"/>
                  </a:lnTo>
                  <a:lnTo>
                    <a:pt x="143" y="766"/>
                  </a:lnTo>
                  <a:lnTo>
                    <a:pt x="70" y="718"/>
                  </a:lnTo>
                  <a:lnTo>
                    <a:pt x="19" y="686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29" name="Freeform 53"/>
            <p:cNvSpPr>
              <a:spLocks/>
            </p:cNvSpPr>
            <p:nvPr/>
          </p:nvSpPr>
          <p:spPr bwMode="auto">
            <a:xfrm>
              <a:off x="4493" y="3370"/>
              <a:ext cx="257" cy="284"/>
            </a:xfrm>
            <a:custGeom>
              <a:avLst/>
              <a:gdLst>
                <a:gd name="T0" fmla="*/ 3534 w 3845"/>
                <a:gd name="T1" fmla="*/ 1164 h 4250"/>
                <a:gd name="T2" fmla="*/ 3636 w 3845"/>
                <a:gd name="T3" fmla="*/ 1645 h 4250"/>
                <a:gd name="T4" fmla="*/ 3711 w 3845"/>
                <a:gd name="T5" fmla="*/ 1932 h 4250"/>
                <a:gd name="T6" fmla="*/ 3748 w 3845"/>
                <a:gd name="T7" fmla="*/ 2036 h 4250"/>
                <a:gd name="T8" fmla="*/ 3781 w 3845"/>
                <a:gd name="T9" fmla="*/ 2153 h 4250"/>
                <a:gd name="T10" fmla="*/ 3810 w 3845"/>
                <a:gd name="T11" fmla="*/ 2304 h 4250"/>
                <a:gd name="T12" fmla="*/ 3832 w 3845"/>
                <a:gd name="T13" fmla="*/ 2479 h 4250"/>
                <a:gd name="T14" fmla="*/ 3844 w 3845"/>
                <a:gd name="T15" fmla="*/ 2664 h 4250"/>
                <a:gd name="T16" fmla="*/ 3843 w 3845"/>
                <a:gd name="T17" fmla="*/ 2851 h 4250"/>
                <a:gd name="T18" fmla="*/ 3828 w 3845"/>
                <a:gd name="T19" fmla="*/ 3028 h 4250"/>
                <a:gd name="T20" fmla="*/ 3795 w 3845"/>
                <a:gd name="T21" fmla="*/ 3184 h 4250"/>
                <a:gd name="T22" fmla="*/ 3736 w 3845"/>
                <a:gd name="T23" fmla="*/ 3323 h 4250"/>
                <a:gd name="T24" fmla="*/ 3632 w 3845"/>
                <a:gd name="T25" fmla="*/ 3488 h 4250"/>
                <a:gd name="T26" fmla="*/ 3509 w 3845"/>
                <a:gd name="T27" fmla="*/ 3645 h 4250"/>
                <a:gd name="T28" fmla="*/ 3370 w 3845"/>
                <a:gd name="T29" fmla="*/ 3791 h 4250"/>
                <a:gd name="T30" fmla="*/ 3221 w 3845"/>
                <a:gd name="T31" fmla="*/ 3920 h 4250"/>
                <a:gd name="T32" fmla="*/ 3068 w 3845"/>
                <a:gd name="T33" fmla="*/ 4031 h 4250"/>
                <a:gd name="T34" fmla="*/ 2914 w 3845"/>
                <a:gd name="T35" fmla="*/ 4118 h 4250"/>
                <a:gd name="T36" fmla="*/ 2765 w 3845"/>
                <a:gd name="T37" fmla="*/ 4180 h 4250"/>
                <a:gd name="T38" fmla="*/ 2603 w 3845"/>
                <a:gd name="T39" fmla="*/ 4217 h 4250"/>
                <a:gd name="T40" fmla="*/ 2358 w 3845"/>
                <a:gd name="T41" fmla="*/ 4244 h 4250"/>
                <a:gd name="T42" fmla="*/ 2105 w 3845"/>
                <a:gd name="T43" fmla="*/ 4249 h 4250"/>
                <a:gd name="T44" fmla="*/ 1854 w 3845"/>
                <a:gd name="T45" fmla="*/ 4236 h 4250"/>
                <a:gd name="T46" fmla="*/ 1612 w 3845"/>
                <a:gd name="T47" fmla="*/ 4202 h 4250"/>
                <a:gd name="T48" fmla="*/ 1387 w 3845"/>
                <a:gd name="T49" fmla="*/ 4147 h 4250"/>
                <a:gd name="T50" fmla="*/ 1186 w 3845"/>
                <a:gd name="T51" fmla="*/ 4075 h 4250"/>
                <a:gd name="T52" fmla="*/ 1020 w 3845"/>
                <a:gd name="T53" fmla="*/ 3984 h 4250"/>
                <a:gd name="T54" fmla="*/ 893 w 3845"/>
                <a:gd name="T55" fmla="*/ 3875 h 4250"/>
                <a:gd name="T56" fmla="*/ 734 w 3845"/>
                <a:gd name="T57" fmla="*/ 3698 h 4250"/>
                <a:gd name="T58" fmla="*/ 492 w 3845"/>
                <a:gd name="T59" fmla="*/ 3396 h 4250"/>
                <a:gd name="T60" fmla="*/ 361 w 3845"/>
                <a:gd name="T61" fmla="*/ 3209 h 4250"/>
                <a:gd name="T62" fmla="*/ 242 w 3845"/>
                <a:gd name="T63" fmla="*/ 3022 h 4250"/>
                <a:gd name="T64" fmla="*/ 145 w 3845"/>
                <a:gd name="T65" fmla="*/ 2845 h 4250"/>
                <a:gd name="T66" fmla="*/ 78 w 3845"/>
                <a:gd name="T67" fmla="*/ 2685 h 4250"/>
                <a:gd name="T68" fmla="*/ 37 w 3845"/>
                <a:gd name="T69" fmla="*/ 2473 h 4250"/>
                <a:gd name="T70" fmla="*/ 2 w 3845"/>
                <a:gd name="T71" fmla="*/ 2057 h 4250"/>
                <a:gd name="T72" fmla="*/ 15 w 3845"/>
                <a:gd name="T73" fmla="*/ 1666 h 4250"/>
                <a:gd name="T74" fmla="*/ 89 w 3845"/>
                <a:gd name="T75" fmla="*/ 1304 h 4250"/>
                <a:gd name="T76" fmla="*/ 240 w 3845"/>
                <a:gd name="T77" fmla="*/ 973 h 4250"/>
                <a:gd name="T78" fmla="*/ 477 w 3845"/>
                <a:gd name="T79" fmla="*/ 677 h 4250"/>
                <a:gd name="T80" fmla="*/ 818 w 3845"/>
                <a:gd name="T81" fmla="*/ 418 h 4250"/>
                <a:gd name="T82" fmla="*/ 1272 w 3845"/>
                <a:gd name="T83" fmla="*/ 199 h 4250"/>
                <a:gd name="T84" fmla="*/ 1817 w 3845"/>
                <a:gd name="T85" fmla="*/ 37 h 4250"/>
                <a:gd name="T86" fmla="*/ 2248 w 3845"/>
                <a:gd name="T87" fmla="*/ 2 h 4250"/>
                <a:gd name="T88" fmla="*/ 2606 w 3845"/>
                <a:gd name="T89" fmla="*/ 69 h 4250"/>
                <a:gd name="T90" fmla="*/ 2897 w 3845"/>
                <a:gd name="T91" fmla="*/ 203 h 4250"/>
                <a:gd name="T92" fmla="*/ 3124 w 3845"/>
                <a:gd name="T93" fmla="*/ 379 h 4250"/>
                <a:gd name="T94" fmla="*/ 3291 w 3845"/>
                <a:gd name="T95" fmla="*/ 562 h 4250"/>
                <a:gd name="T96" fmla="*/ 3402 w 3845"/>
                <a:gd name="T97" fmla="*/ 723 h 4250"/>
                <a:gd name="T98" fmla="*/ 3469 w 3845"/>
                <a:gd name="T99" fmla="*/ 847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45" h="4250">
                  <a:moveTo>
                    <a:pt x="3474" y="858"/>
                  </a:moveTo>
                  <a:lnTo>
                    <a:pt x="3482" y="899"/>
                  </a:lnTo>
                  <a:lnTo>
                    <a:pt x="3503" y="1007"/>
                  </a:lnTo>
                  <a:lnTo>
                    <a:pt x="3534" y="1164"/>
                  </a:lnTo>
                  <a:lnTo>
                    <a:pt x="3572" y="1351"/>
                  </a:lnTo>
                  <a:lnTo>
                    <a:pt x="3592" y="1449"/>
                  </a:lnTo>
                  <a:lnTo>
                    <a:pt x="3614" y="1547"/>
                  </a:lnTo>
                  <a:lnTo>
                    <a:pt x="3636" y="1645"/>
                  </a:lnTo>
                  <a:lnTo>
                    <a:pt x="3658" y="1736"/>
                  </a:lnTo>
                  <a:lnTo>
                    <a:pt x="3680" y="1822"/>
                  </a:lnTo>
                  <a:lnTo>
                    <a:pt x="3700" y="1898"/>
                  </a:lnTo>
                  <a:lnTo>
                    <a:pt x="3711" y="1932"/>
                  </a:lnTo>
                  <a:lnTo>
                    <a:pt x="3721" y="1963"/>
                  </a:lnTo>
                  <a:lnTo>
                    <a:pt x="3730" y="1989"/>
                  </a:lnTo>
                  <a:lnTo>
                    <a:pt x="3740" y="2012"/>
                  </a:lnTo>
                  <a:lnTo>
                    <a:pt x="3748" y="2036"/>
                  </a:lnTo>
                  <a:lnTo>
                    <a:pt x="3757" y="2061"/>
                  </a:lnTo>
                  <a:lnTo>
                    <a:pt x="3765" y="2089"/>
                  </a:lnTo>
                  <a:lnTo>
                    <a:pt x="3774" y="2120"/>
                  </a:lnTo>
                  <a:lnTo>
                    <a:pt x="3781" y="2153"/>
                  </a:lnTo>
                  <a:lnTo>
                    <a:pt x="3790" y="2188"/>
                  </a:lnTo>
                  <a:lnTo>
                    <a:pt x="3797" y="2225"/>
                  </a:lnTo>
                  <a:lnTo>
                    <a:pt x="3803" y="2264"/>
                  </a:lnTo>
                  <a:lnTo>
                    <a:pt x="3810" y="2304"/>
                  </a:lnTo>
                  <a:lnTo>
                    <a:pt x="3816" y="2346"/>
                  </a:lnTo>
                  <a:lnTo>
                    <a:pt x="3822" y="2389"/>
                  </a:lnTo>
                  <a:lnTo>
                    <a:pt x="3827" y="2433"/>
                  </a:lnTo>
                  <a:lnTo>
                    <a:pt x="3832" y="2479"/>
                  </a:lnTo>
                  <a:lnTo>
                    <a:pt x="3835" y="2524"/>
                  </a:lnTo>
                  <a:lnTo>
                    <a:pt x="3838" y="2571"/>
                  </a:lnTo>
                  <a:lnTo>
                    <a:pt x="3842" y="2618"/>
                  </a:lnTo>
                  <a:lnTo>
                    <a:pt x="3844" y="2664"/>
                  </a:lnTo>
                  <a:lnTo>
                    <a:pt x="3845" y="2711"/>
                  </a:lnTo>
                  <a:lnTo>
                    <a:pt x="3845" y="2759"/>
                  </a:lnTo>
                  <a:lnTo>
                    <a:pt x="3845" y="2806"/>
                  </a:lnTo>
                  <a:lnTo>
                    <a:pt x="3843" y="2851"/>
                  </a:lnTo>
                  <a:lnTo>
                    <a:pt x="3840" y="2897"/>
                  </a:lnTo>
                  <a:lnTo>
                    <a:pt x="3837" y="2941"/>
                  </a:lnTo>
                  <a:lnTo>
                    <a:pt x="3833" y="2985"/>
                  </a:lnTo>
                  <a:lnTo>
                    <a:pt x="3828" y="3028"/>
                  </a:lnTo>
                  <a:lnTo>
                    <a:pt x="3821" y="3070"/>
                  </a:lnTo>
                  <a:lnTo>
                    <a:pt x="3814" y="3109"/>
                  </a:lnTo>
                  <a:lnTo>
                    <a:pt x="3805" y="3147"/>
                  </a:lnTo>
                  <a:lnTo>
                    <a:pt x="3795" y="3184"/>
                  </a:lnTo>
                  <a:lnTo>
                    <a:pt x="3784" y="3219"/>
                  </a:lnTo>
                  <a:lnTo>
                    <a:pt x="3771" y="3250"/>
                  </a:lnTo>
                  <a:lnTo>
                    <a:pt x="3759" y="3280"/>
                  </a:lnTo>
                  <a:lnTo>
                    <a:pt x="3736" y="3323"/>
                  </a:lnTo>
                  <a:lnTo>
                    <a:pt x="3712" y="3365"/>
                  </a:lnTo>
                  <a:lnTo>
                    <a:pt x="3688" y="3406"/>
                  </a:lnTo>
                  <a:lnTo>
                    <a:pt x="3661" y="3448"/>
                  </a:lnTo>
                  <a:lnTo>
                    <a:pt x="3632" y="3488"/>
                  </a:lnTo>
                  <a:lnTo>
                    <a:pt x="3604" y="3529"/>
                  </a:lnTo>
                  <a:lnTo>
                    <a:pt x="3573" y="3569"/>
                  </a:lnTo>
                  <a:lnTo>
                    <a:pt x="3541" y="3607"/>
                  </a:lnTo>
                  <a:lnTo>
                    <a:pt x="3509" y="3645"/>
                  </a:lnTo>
                  <a:lnTo>
                    <a:pt x="3475" y="3684"/>
                  </a:lnTo>
                  <a:lnTo>
                    <a:pt x="3441" y="3720"/>
                  </a:lnTo>
                  <a:lnTo>
                    <a:pt x="3406" y="3756"/>
                  </a:lnTo>
                  <a:lnTo>
                    <a:pt x="3370" y="3791"/>
                  </a:lnTo>
                  <a:lnTo>
                    <a:pt x="3333" y="3825"/>
                  </a:lnTo>
                  <a:lnTo>
                    <a:pt x="3296" y="3858"/>
                  </a:lnTo>
                  <a:lnTo>
                    <a:pt x="3259" y="3890"/>
                  </a:lnTo>
                  <a:lnTo>
                    <a:pt x="3221" y="3920"/>
                  </a:lnTo>
                  <a:lnTo>
                    <a:pt x="3182" y="3950"/>
                  </a:lnTo>
                  <a:lnTo>
                    <a:pt x="3144" y="3978"/>
                  </a:lnTo>
                  <a:lnTo>
                    <a:pt x="3106" y="4005"/>
                  </a:lnTo>
                  <a:lnTo>
                    <a:pt x="3068" y="4031"/>
                  </a:lnTo>
                  <a:lnTo>
                    <a:pt x="3029" y="4055"/>
                  </a:lnTo>
                  <a:lnTo>
                    <a:pt x="2990" y="4077"/>
                  </a:lnTo>
                  <a:lnTo>
                    <a:pt x="2952" y="4099"/>
                  </a:lnTo>
                  <a:lnTo>
                    <a:pt x="2914" y="4118"/>
                  </a:lnTo>
                  <a:lnTo>
                    <a:pt x="2876" y="4136"/>
                  </a:lnTo>
                  <a:lnTo>
                    <a:pt x="2839" y="4153"/>
                  </a:lnTo>
                  <a:lnTo>
                    <a:pt x="2803" y="4167"/>
                  </a:lnTo>
                  <a:lnTo>
                    <a:pt x="2765" y="4180"/>
                  </a:lnTo>
                  <a:lnTo>
                    <a:pt x="2730" y="4191"/>
                  </a:lnTo>
                  <a:lnTo>
                    <a:pt x="2695" y="4200"/>
                  </a:lnTo>
                  <a:lnTo>
                    <a:pt x="2661" y="4207"/>
                  </a:lnTo>
                  <a:lnTo>
                    <a:pt x="2603" y="4217"/>
                  </a:lnTo>
                  <a:lnTo>
                    <a:pt x="2543" y="4226"/>
                  </a:lnTo>
                  <a:lnTo>
                    <a:pt x="2482" y="4233"/>
                  </a:lnTo>
                  <a:lnTo>
                    <a:pt x="2420" y="4239"/>
                  </a:lnTo>
                  <a:lnTo>
                    <a:pt x="2358" y="4244"/>
                  </a:lnTo>
                  <a:lnTo>
                    <a:pt x="2295" y="4247"/>
                  </a:lnTo>
                  <a:lnTo>
                    <a:pt x="2233" y="4249"/>
                  </a:lnTo>
                  <a:lnTo>
                    <a:pt x="2169" y="4250"/>
                  </a:lnTo>
                  <a:lnTo>
                    <a:pt x="2105" y="4249"/>
                  </a:lnTo>
                  <a:lnTo>
                    <a:pt x="2043" y="4248"/>
                  </a:lnTo>
                  <a:lnTo>
                    <a:pt x="1979" y="4245"/>
                  </a:lnTo>
                  <a:lnTo>
                    <a:pt x="1916" y="4241"/>
                  </a:lnTo>
                  <a:lnTo>
                    <a:pt x="1854" y="4236"/>
                  </a:lnTo>
                  <a:lnTo>
                    <a:pt x="1792" y="4229"/>
                  </a:lnTo>
                  <a:lnTo>
                    <a:pt x="1732" y="4221"/>
                  </a:lnTo>
                  <a:lnTo>
                    <a:pt x="1671" y="4212"/>
                  </a:lnTo>
                  <a:lnTo>
                    <a:pt x="1612" y="4202"/>
                  </a:lnTo>
                  <a:lnTo>
                    <a:pt x="1553" y="4190"/>
                  </a:lnTo>
                  <a:lnTo>
                    <a:pt x="1496" y="4177"/>
                  </a:lnTo>
                  <a:lnTo>
                    <a:pt x="1441" y="4163"/>
                  </a:lnTo>
                  <a:lnTo>
                    <a:pt x="1387" y="4147"/>
                  </a:lnTo>
                  <a:lnTo>
                    <a:pt x="1334" y="4132"/>
                  </a:lnTo>
                  <a:lnTo>
                    <a:pt x="1283" y="4114"/>
                  </a:lnTo>
                  <a:lnTo>
                    <a:pt x="1234" y="4095"/>
                  </a:lnTo>
                  <a:lnTo>
                    <a:pt x="1186" y="4075"/>
                  </a:lnTo>
                  <a:lnTo>
                    <a:pt x="1142" y="4054"/>
                  </a:lnTo>
                  <a:lnTo>
                    <a:pt x="1098" y="4032"/>
                  </a:lnTo>
                  <a:lnTo>
                    <a:pt x="1058" y="4008"/>
                  </a:lnTo>
                  <a:lnTo>
                    <a:pt x="1020" y="3984"/>
                  </a:lnTo>
                  <a:lnTo>
                    <a:pt x="985" y="3959"/>
                  </a:lnTo>
                  <a:lnTo>
                    <a:pt x="952" y="3932"/>
                  </a:lnTo>
                  <a:lnTo>
                    <a:pt x="922" y="3904"/>
                  </a:lnTo>
                  <a:lnTo>
                    <a:pt x="893" y="3875"/>
                  </a:lnTo>
                  <a:lnTo>
                    <a:pt x="863" y="3843"/>
                  </a:lnTo>
                  <a:lnTo>
                    <a:pt x="832" y="3810"/>
                  </a:lnTo>
                  <a:lnTo>
                    <a:pt x="800" y="3775"/>
                  </a:lnTo>
                  <a:lnTo>
                    <a:pt x="734" y="3698"/>
                  </a:lnTo>
                  <a:lnTo>
                    <a:pt x="665" y="3618"/>
                  </a:lnTo>
                  <a:lnTo>
                    <a:pt x="596" y="3532"/>
                  </a:lnTo>
                  <a:lnTo>
                    <a:pt x="527" y="3441"/>
                  </a:lnTo>
                  <a:lnTo>
                    <a:pt x="492" y="3396"/>
                  </a:lnTo>
                  <a:lnTo>
                    <a:pt x="458" y="3349"/>
                  </a:lnTo>
                  <a:lnTo>
                    <a:pt x="425" y="3302"/>
                  </a:lnTo>
                  <a:lnTo>
                    <a:pt x="392" y="3256"/>
                  </a:lnTo>
                  <a:lnTo>
                    <a:pt x="361" y="3209"/>
                  </a:lnTo>
                  <a:lnTo>
                    <a:pt x="329" y="3162"/>
                  </a:lnTo>
                  <a:lnTo>
                    <a:pt x="299" y="3114"/>
                  </a:lnTo>
                  <a:lnTo>
                    <a:pt x="269" y="3069"/>
                  </a:lnTo>
                  <a:lnTo>
                    <a:pt x="242" y="3022"/>
                  </a:lnTo>
                  <a:lnTo>
                    <a:pt x="215" y="2976"/>
                  </a:lnTo>
                  <a:lnTo>
                    <a:pt x="190" y="2932"/>
                  </a:lnTo>
                  <a:lnTo>
                    <a:pt x="166" y="2887"/>
                  </a:lnTo>
                  <a:lnTo>
                    <a:pt x="145" y="2845"/>
                  </a:lnTo>
                  <a:lnTo>
                    <a:pt x="125" y="2802"/>
                  </a:lnTo>
                  <a:lnTo>
                    <a:pt x="107" y="2762"/>
                  </a:lnTo>
                  <a:lnTo>
                    <a:pt x="91" y="2722"/>
                  </a:lnTo>
                  <a:lnTo>
                    <a:pt x="78" y="2685"/>
                  </a:lnTo>
                  <a:lnTo>
                    <a:pt x="67" y="2647"/>
                  </a:lnTo>
                  <a:lnTo>
                    <a:pt x="58" y="2613"/>
                  </a:lnTo>
                  <a:lnTo>
                    <a:pt x="52" y="2580"/>
                  </a:lnTo>
                  <a:lnTo>
                    <a:pt x="37" y="2473"/>
                  </a:lnTo>
                  <a:lnTo>
                    <a:pt x="24" y="2367"/>
                  </a:lnTo>
                  <a:lnTo>
                    <a:pt x="15" y="2262"/>
                  </a:lnTo>
                  <a:lnTo>
                    <a:pt x="6" y="2159"/>
                  </a:lnTo>
                  <a:lnTo>
                    <a:pt x="2" y="2057"/>
                  </a:lnTo>
                  <a:lnTo>
                    <a:pt x="0" y="1957"/>
                  </a:lnTo>
                  <a:lnTo>
                    <a:pt x="1" y="1859"/>
                  </a:lnTo>
                  <a:lnTo>
                    <a:pt x="6" y="1762"/>
                  </a:lnTo>
                  <a:lnTo>
                    <a:pt x="15" y="1666"/>
                  </a:lnTo>
                  <a:lnTo>
                    <a:pt x="27" y="1573"/>
                  </a:lnTo>
                  <a:lnTo>
                    <a:pt x="43" y="1482"/>
                  </a:lnTo>
                  <a:lnTo>
                    <a:pt x="65" y="1392"/>
                  </a:lnTo>
                  <a:lnTo>
                    <a:pt x="89" y="1304"/>
                  </a:lnTo>
                  <a:lnTo>
                    <a:pt x="120" y="1218"/>
                  </a:lnTo>
                  <a:lnTo>
                    <a:pt x="154" y="1134"/>
                  </a:lnTo>
                  <a:lnTo>
                    <a:pt x="194" y="1053"/>
                  </a:lnTo>
                  <a:lnTo>
                    <a:pt x="240" y="973"/>
                  </a:lnTo>
                  <a:lnTo>
                    <a:pt x="289" y="896"/>
                  </a:lnTo>
                  <a:lnTo>
                    <a:pt x="347" y="820"/>
                  </a:lnTo>
                  <a:lnTo>
                    <a:pt x="409" y="747"/>
                  </a:lnTo>
                  <a:lnTo>
                    <a:pt x="477" y="677"/>
                  </a:lnTo>
                  <a:lnTo>
                    <a:pt x="553" y="608"/>
                  </a:lnTo>
                  <a:lnTo>
                    <a:pt x="634" y="542"/>
                  </a:lnTo>
                  <a:lnTo>
                    <a:pt x="722" y="478"/>
                  </a:lnTo>
                  <a:lnTo>
                    <a:pt x="818" y="418"/>
                  </a:lnTo>
                  <a:lnTo>
                    <a:pt x="920" y="359"/>
                  </a:lnTo>
                  <a:lnTo>
                    <a:pt x="1030" y="303"/>
                  </a:lnTo>
                  <a:lnTo>
                    <a:pt x="1147" y="250"/>
                  </a:lnTo>
                  <a:lnTo>
                    <a:pt x="1272" y="199"/>
                  </a:lnTo>
                  <a:lnTo>
                    <a:pt x="1406" y="151"/>
                  </a:lnTo>
                  <a:lnTo>
                    <a:pt x="1547" y="107"/>
                  </a:lnTo>
                  <a:lnTo>
                    <a:pt x="1698" y="64"/>
                  </a:lnTo>
                  <a:lnTo>
                    <a:pt x="1817" y="37"/>
                  </a:lnTo>
                  <a:lnTo>
                    <a:pt x="1931" y="17"/>
                  </a:lnTo>
                  <a:lnTo>
                    <a:pt x="2041" y="5"/>
                  </a:lnTo>
                  <a:lnTo>
                    <a:pt x="2147" y="0"/>
                  </a:lnTo>
                  <a:lnTo>
                    <a:pt x="2248" y="2"/>
                  </a:lnTo>
                  <a:lnTo>
                    <a:pt x="2343" y="10"/>
                  </a:lnTo>
                  <a:lnTo>
                    <a:pt x="2435" y="24"/>
                  </a:lnTo>
                  <a:lnTo>
                    <a:pt x="2522" y="44"/>
                  </a:lnTo>
                  <a:lnTo>
                    <a:pt x="2606" y="69"/>
                  </a:lnTo>
                  <a:lnTo>
                    <a:pt x="2685" y="96"/>
                  </a:lnTo>
                  <a:lnTo>
                    <a:pt x="2759" y="129"/>
                  </a:lnTo>
                  <a:lnTo>
                    <a:pt x="2830" y="165"/>
                  </a:lnTo>
                  <a:lnTo>
                    <a:pt x="2897" y="203"/>
                  </a:lnTo>
                  <a:lnTo>
                    <a:pt x="2960" y="245"/>
                  </a:lnTo>
                  <a:lnTo>
                    <a:pt x="3018" y="288"/>
                  </a:lnTo>
                  <a:lnTo>
                    <a:pt x="3073" y="333"/>
                  </a:lnTo>
                  <a:lnTo>
                    <a:pt x="3124" y="379"/>
                  </a:lnTo>
                  <a:lnTo>
                    <a:pt x="3171" y="425"/>
                  </a:lnTo>
                  <a:lnTo>
                    <a:pt x="3214" y="471"/>
                  </a:lnTo>
                  <a:lnTo>
                    <a:pt x="3255" y="517"/>
                  </a:lnTo>
                  <a:lnTo>
                    <a:pt x="3291" y="562"/>
                  </a:lnTo>
                  <a:lnTo>
                    <a:pt x="3324" y="606"/>
                  </a:lnTo>
                  <a:lnTo>
                    <a:pt x="3353" y="647"/>
                  </a:lnTo>
                  <a:lnTo>
                    <a:pt x="3380" y="686"/>
                  </a:lnTo>
                  <a:lnTo>
                    <a:pt x="3402" y="723"/>
                  </a:lnTo>
                  <a:lnTo>
                    <a:pt x="3422" y="757"/>
                  </a:lnTo>
                  <a:lnTo>
                    <a:pt x="3438" y="785"/>
                  </a:lnTo>
                  <a:lnTo>
                    <a:pt x="3452" y="811"/>
                  </a:lnTo>
                  <a:lnTo>
                    <a:pt x="3469" y="847"/>
                  </a:lnTo>
                  <a:lnTo>
                    <a:pt x="3474" y="858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0" name="Freeform 54"/>
            <p:cNvSpPr>
              <a:spLocks/>
            </p:cNvSpPr>
            <p:nvPr/>
          </p:nvSpPr>
          <p:spPr bwMode="auto">
            <a:xfrm>
              <a:off x="4458" y="3312"/>
              <a:ext cx="286" cy="277"/>
            </a:xfrm>
            <a:custGeom>
              <a:avLst/>
              <a:gdLst>
                <a:gd name="T0" fmla="*/ 1935 w 4286"/>
                <a:gd name="T1" fmla="*/ 1809 h 4162"/>
                <a:gd name="T2" fmla="*/ 1917 w 4286"/>
                <a:gd name="T3" fmla="*/ 2070 h 4162"/>
                <a:gd name="T4" fmla="*/ 1748 w 4286"/>
                <a:gd name="T5" fmla="*/ 2530 h 4162"/>
                <a:gd name="T6" fmla="*/ 1533 w 4286"/>
                <a:gd name="T7" fmla="*/ 2902 h 4162"/>
                <a:gd name="T8" fmla="*/ 1563 w 4286"/>
                <a:gd name="T9" fmla="*/ 2681 h 4162"/>
                <a:gd name="T10" fmla="*/ 1532 w 4286"/>
                <a:gd name="T11" fmla="*/ 2354 h 4162"/>
                <a:gd name="T12" fmla="*/ 1360 w 4286"/>
                <a:gd name="T13" fmla="*/ 1935 h 4162"/>
                <a:gd name="T14" fmla="*/ 1282 w 4286"/>
                <a:gd name="T15" fmla="*/ 2225 h 4162"/>
                <a:gd name="T16" fmla="*/ 1186 w 4286"/>
                <a:gd name="T17" fmla="*/ 2515 h 4162"/>
                <a:gd name="T18" fmla="*/ 901 w 4286"/>
                <a:gd name="T19" fmla="*/ 2930 h 4162"/>
                <a:gd name="T20" fmla="*/ 846 w 4286"/>
                <a:gd name="T21" fmla="*/ 3240 h 4162"/>
                <a:gd name="T22" fmla="*/ 904 w 4286"/>
                <a:gd name="T23" fmla="*/ 3861 h 4162"/>
                <a:gd name="T24" fmla="*/ 837 w 4286"/>
                <a:gd name="T25" fmla="*/ 4122 h 4162"/>
                <a:gd name="T26" fmla="*/ 544 w 4286"/>
                <a:gd name="T27" fmla="*/ 3914 h 4162"/>
                <a:gd name="T28" fmla="*/ 280 w 4286"/>
                <a:gd name="T29" fmla="*/ 3616 h 4162"/>
                <a:gd name="T30" fmla="*/ 68 w 4286"/>
                <a:gd name="T31" fmla="*/ 3122 h 4162"/>
                <a:gd name="T32" fmla="*/ 7 w 4286"/>
                <a:gd name="T33" fmla="*/ 2442 h 4162"/>
                <a:gd name="T34" fmla="*/ 237 w 4286"/>
                <a:gd name="T35" fmla="*/ 1695 h 4162"/>
                <a:gd name="T36" fmla="*/ 763 w 4286"/>
                <a:gd name="T37" fmla="*/ 1075 h 4162"/>
                <a:gd name="T38" fmla="*/ 1253 w 4286"/>
                <a:gd name="T39" fmla="*/ 756 h 4162"/>
                <a:gd name="T40" fmla="*/ 1600 w 4286"/>
                <a:gd name="T41" fmla="*/ 641 h 4162"/>
                <a:gd name="T42" fmla="*/ 1635 w 4286"/>
                <a:gd name="T43" fmla="*/ 574 h 4162"/>
                <a:gd name="T44" fmla="*/ 1283 w 4286"/>
                <a:gd name="T45" fmla="*/ 480 h 4162"/>
                <a:gd name="T46" fmla="*/ 1019 w 4286"/>
                <a:gd name="T47" fmla="*/ 389 h 4162"/>
                <a:gd name="T48" fmla="*/ 1419 w 4286"/>
                <a:gd name="T49" fmla="*/ 337 h 4162"/>
                <a:gd name="T50" fmla="*/ 1761 w 4286"/>
                <a:gd name="T51" fmla="*/ 388 h 4162"/>
                <a:gd name="T52" fmla="*/ 2171 w 4286"/>
                <a:gd name="T53" fmla="*/ 511 h 4162"/>
                <a:gd name="T54" fmla="*/ 2165 w 4286"/>
                <a:gd name="T55" fmla="*/ 476 h 4162"/>
                <a:gd name="T56" fmla="*/ 2462 w 4286"/>
                <a:gd name="T57" fmla="*/ 225 h 4162"/>
                <a:gd name="T58" fmla="*/ 2804 w 4286"/>
                <a:gd name="T59" fmla="*/ 10 h 4162"/>
                <a:gd name="T60" fmla="*/ 2602 w 4286"/>
                <a:gd name="T61" fmla="*/ 316 h 4162"/>
                <a:gd name="T62" fmla="*/ 2546 w 4286"/>
                <a:gd name="T63" fmla="*/ 505 h 4162"/>
                <a:gd name="T64" fmla="*/ 2916 w 4286"/>
                <a:gd name="T65" fmla="*/ 478 h 4162"/>
                <a:gd name="T66" fmla="*/ 3258 w 4286"/>
                <a:gd name="T67" fmla="*/ 520 h 4162"/>
                <a:gd name="T68" fmla="*/ 3722 w 4286"/>
                <a:gd name="T69" fmla="*/ 750 h 4162"/>
                <a:gd name="T70" fmla="*/ 4103 w 4286"/>
                <a:gd name="T71" fmla="*/ 1208 h 4162"/>
                <a:gd name="T72" fmla="*/ 4256 w 4286"/>
                <a:gd name="T73" fmla="*/ 1636 h 4162"/>
                <a:gd name="T74" fmla="*/ 4218 w 4286"/>
                <a:gd name="T75" fmla="*/ 1748 h 4162"/>
                <a:gd name="T76" fmla="*/ 3974 w 4286"/>
                <a:gd name="T77" fmla="*/ 1459 h 4162"/>
                <a:gd name="T78" fmla="*/ 3667 w 4286"/>
                <a:gd name="T79" fmla="*/ 1271 h 4162"/>
                <a:gd name="T80" fmla="*/ 3628 w 4286"/>
                <a:gd name="T81" fmla="*/ 1285 h 4162"/>
                <a:gd name="T82" fmla="*/ 3679 w 4286"/>
                <a:gd name="T83" fmla="*/ 1510 h 4162"/>
                <a:gd name="T84" fmla="*/ 3699 w 4286"/>
                <a:gd name="T85" fmla="*/ 1921 h 4162"/>
                <a:gd name="T86" fmla="*/ 3647 w 4286"/>
                <a:gd name="T87" fmla="*/ 2138 h 4162"/>
                <a:gd name="T88" fmla="*/ 3435 w 4286"/>
                <a:gd name="T89" fmla="*/ 1740 h 4162"/>
                <a:gd name="T90" fmla="*/ 3157 w 4286"/>
                <a:gd name="T91" fmla="*/ 1470 h 4162"/>
                <a:gd name="T92" fmla="*/ 2999 w 4286"/>
                <a:gd name="T93" fmla="*/ 1428 h 4162"/>
                <a:gd name="T94" fmla="*/ 3122 w 4286"/>
                <a:gd name="T95" fmla="*/ 1740 h 4162"/>
                <a:gd name="T96" fmla="*/ 3124 w 4286"/>
                <a:gd name="T97" fmla="*/ 1984 h 4162"/>
                <a:gd name="T98" fmla="*/ 2979 w 4286"/>
                <a:gd name="T99" fmla="*/ 2406 h 4162"/>
                <a:gd name="T100" fmla="*/ 2788 w 4286"/>
                <a:gd name="T101" fmla="*/ 2110 h 4162"/>
                <a:gd name="T102" fmla="*/ 2640 w 4286"/>
                <a:gd name="T103" fmla="*/ 1768 h 4162"/>
                <a:gd name="T104" fmla="*/ 2465 w 4286"/>
                <a:gd name="T105" fmla="*/ 1558 h 4162"/>
                <a:gd name="T106" fmla="*/ 2586 w 4286"/>
                <a:gd name="T107" fmla="*/ 1899 h 4162"/>
                <a:gd name="T108" fmla="*/ 2603 w 4286"/>
                <a:gd name="T109" fmla="*/ 2139 h 4162"/>
                <a:gd name="T110" fmla="*/ 2476 w 4286"/>
                <a:gd name="T111" fmla="*/ 2596 h 4162"/>
                <a:gd name="T112" fmla="*/ 2273 w 4286"/>
                <a:gd name="T113" fmla="*/ 2187 h 4162"/>
                <a:gd name="T114" fmla="*/ 2097 w 4286"/>
                <a:gd name="T115" fmla="*/ 1834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6" h="4162">
                  <a:moveTo>
                    <a:pt x="1884" y="1590"/>
                  </a:moveTo>
                  <a:lnTo>
                    <a:pt x="1889" y="1601"/>
                  </a:lnTo>
                  <a:lnTo>
                    <a:pt x="1902" y="1634"/>
                  </a:lnTo>
                  <a:lnTo>
                    <a:pt x="1910" y="1660"/>
                  </a:lnTo>
                  <a:lnTo>
                    <a:pt x="1918" y="1689"/>
                  </a:lnTo>
                  <a:lnTo>
                    <a:pt x="1926" y="1725"/>
                  </a:lnTo>
                  <a:lnTo>
                    <a:pt x="1931" y="1765"/>
                  </a:lnTo>
                  <a:lnTo>
                    <a:pt x="1934" y="1786"/>
                  </a:lnTo>
                  <a:lnTo>
                    <a:pt x="1935" y="1809"/>
                  </a:lnTo>
                  <a:lnTo>
                    <a:pt x="1937" y="1834"/>
                  </a:lnTo>
                  <a:lnTo>
                    <a:pt x="1937" y="1859"/>
                  </a:lnTo>
                  <a:lnTo>
                    <a:pt x="1937" y="1886"/>
                  </a:lnTo>
                  <a:lnTo>
                    <a:pt x="1936" y="1914"/>
                  </a:lnTo>
                  <a:lnTo>
                    <a:pt x="1934" y="1942"/>
                  </a:lnTo>
                  <a:lnTo>
                    <a:pt x="1932" y="1973"/>
                  </a:lnTo>
                  <a:lnTo>
                    <a:pt x="1928" y="2004"/>
                  </a:lnTo>
                  <a:lnTo>
                    <a:pt x="1922" y="2036"/>
                  </a:lnTo>
                  <a:lnTo>
                    <a:pt x="1917" y="2070"/>
                  </a:lnTo>
                  <a:lnTo>
                    <a:pt x="1910" y="2104"/>
                  </a:lnTo>
                  <a:lnTo>
                    <a:pt x="1900" y="2140"/>
                  </a:lnTo>
                  <a:lnTo>
                    <a:pt x="1890" y="2176"/>
                  </a:lnTo>
                  <a:lnTo>
                    <a:pt x="1879" y="2213"/>
                  </a:lnTo>
                  <a:lnTo>
                    <a:pt x="1865" y="2251"/>
                  </a:lnTo>
                  <a:lnTo>
                    <a:pt x="1836" y="2328"/>
                  </a:lnTo>
                  <a:lnTo>
                    <a:pt x="1807" y="2400"/>
                  </a:lnTo>
                  <a:lnTo>
                    <a:pt x="1777" y="2468"/>
                  </a:lnTo>
                  <a:lnTo>
                    <a:pt x="1748" y="2530"/>
                  </a:lnTo>
                  <a:lnTo>
                    <a:pt x="1719" y="2590"/>
                  </a:lnTo>
                  <a:lnTo>
                    <a:pt x="1691" y="2644"/>
                  </a:lnTo>
                  <a:lnTo>
                    <a:pt x="1663" y="2694"/>
                  </a:lnTo>
                  <a:lnTo>
                    <a:pt x="1638" y="2738"/>
                  </a:lnTo>
                  <a:lnTo>
                    <a:pt x="1615" y="2779"/>
                  </a:lnTo>
                  <a:lnTo>
                    <a:pt x="1592" y="2814"/>
                  </a:lnTo>
                  <a:lnTo>
                    <a:pt x="1573" y="2845"/>
                  </a:lnTo>
                  <a:lnTo>
                    <a:pt x="1556" y="2869"/>
                  </a:lnTo>
                  <a:lnTo>
                    <a:pt x="1533" y="2902"/>
                  </a:lnTo>
                  <a:lnTo>
                    <a:pt x="1524" y="2914"/>
                  </a:lnTo>
                  <a:lnTo>
                    <a:pt x="1528" y="2903"/>
                  </a:lnTo>
                  <a:lnTo>
                    <a:pt x="1536" y="2871"/>
                  </a:lnTo>
                  <a:lnTo>
                    <a:pt x="1540" y="2849"/>
                  </a:lnTo>
                  <a:lnTo>
                    <a:pt x="1546" y="2822"/>
                  </a:lnTo>
                  <a:lnTo>
                    <a:pt x="1551" y="2792"/>
                  </a:lnTo>
                  <a:lnTo>
                    <a:pt x="1555" y="2758"/>
                  </a:lnTo>
                  <a:lnTo>
                    <a:pt x="1559" y="2720"/>
                  </a:lnTo>
                  <a:lnTo>
                    <a:pt x="1563" y="2681"/>
                  </a:lnTo>
                  <a:lnTo>
                    <a:pt x="1565" y="2639"/>
                  </a:lnTo>
                  <a:lnTo>
                    <a:pt x="1565" y="2594"/>
                  </a:lnTo>
                  <a:lnTo>
                    <a:pt x="1563" y="2548"/>
                  </a:lnTo>
                  <a:lnTo>
                    <a:pt x="1559" y="2501"/>
                  </a:lnTo>
                  <a:lnTo>
                    <a:pt x="1556" y="2477"/>
                  </a:lnTo>
                  <a:lnTo>
                    <a:pt x="1553" y="2453"/>
                  </a:lnTo>
                  <a:lnTo>
                    <a:pt x="1549" y="2427"/>
                  </a:lnTo>
                  <a:lnTo>
                    <a:pt x="1543" y="2403"/>
                  </a:lnTo>
                  <a:lnTo>
                    <a:pt x="1532" y="2354"/>
                  </a:lnTo>
                  <a:lnTo>
                    <a:pt x="1518" y="2305"/>
                  </a:lnTo>
                  <a:lnTo>
                    <a:pt x="1503" y="2257"/>
                  </a:lnTo>
                  <a:lnTo>
                    <a:pt x="1487" y="2212"/>
                  </a:lnTo>
                  <a:lnTo>
                    <a:pt x="1470" y="2167"/>
                  </a:lnTo>
                  <a:lnTo>
                    <a:pt x="1453" y="2125"/>
                  </a:lnTo>
                  <a:lnTo>
                    <a:pt x="1435" y="2085"/>
                  </a:lnTo>
                  <a:lnTo>
                    <a:pt x="1418" y="2048"/>
                  </a:lnTo>
                  <a:lnTo>
                    <a:pt x="1386" y="1984"/>
                  </a:lnTo>
                  <a:lnTo>
                    <a:pt x="1360" y="1935"/>
                  </a:lnTo>
                  <a:lnTo>
                    <a:pt x="1342" y="1903"/>
                  </a:lnTo>
                  <a:lnTo>
                    <a:pt x="1335" y="1892"/>
                  </a:lnTo>
                  <a:lnTo>
                    <a:pt x="1333" y="1914"/>
                  </a:lnTo>
                  <a:lnTo>
                    <a:pt x="1327" y="1973"/>
                  </a:lnTo>
                  <a:lnTo>
                    <a:pt x="1322" y="2013"/>
                  </a:lnTo>
                  <a:lnTo>
                    <a:pt x="1314" y="2060"/>
                  </a:lnTo>
                  <a:lnTo>
                    <a:pt x="1306" y="2111"/>
                  </a:lnTo>
                  <a:lnTo>
                    <a:pt x="1295" y="2166"/>
                  </a:lnTo>
                  <a:lnTo>
                    <a:pt x="1282" y="2225"/>
                  </a:lnTo>
                  <a:lnTo>
                    <a:pt x="1269" y="2284"/>
                  </a:lnTo>
                  <a:lnTo>
                    <a:pt x="1260" y="2314"/>
                  </a:lnTo>
                  <a:lnTo>
                    <a:pt x="1252" y="2343"/>
                  </a:lnTo>
                  <a:lnTo>
                    <a:pt x="1242" y="2373"/>
                  </a:lnTo>
                  <a:lnTo>
                    <a:pt x="1231" y="2403"/>
                  </a:lnTo>
                  <a:lnTo>
                    <a:pt x="1221" y="2432"/>
                  </a:lnTo>
                  <a:lnTo>
                    <a:pt x="1210" y="2460"/>
                  </a:lnTo>
                  <a:lnTo>
                    <a:pt x="1197" y="2488"/>
                  </a:lnTo>
                  <a:lnTo>
                    <a:pt x="1186" y="2515"/>
                  </a:lnTo>
                  <a:lnTo>
                    <a:pt x="1172" y="2541"/>
                  </a:lnTo>
                  <a:lnTo>
                    <a:pt x="1158" y="2565"/>
                  </a:lnTo>
                  <a:lnTo>
                    <a:pt x="1143" y="2589"/>
                  </a:lnTo>
                  <a:lnTo>
                    <a:pt x="1127" y="2611"/>
                  </a:lnTo>
                  <a:lnTo>
                    <a:pt x="1067" y="2693"/>
                  </a:lnTo>
                  <a:lnTo>
                    <a:pt x="1014" y="2766"/>
                  </a:lnTo>
                  <a:lnTo>
                    <a:pt x="969" y="2831"/>
                  </a:lnTo>
                  <a:lnTo>
                    <a:pt x="931" y="2885"/>
                  </a:lnTo>
                  <a:lnTo>
                    <a:pt x="901" y="2930"/>
                  </a:lnTo>
                  <a:lnTo>
                    <a:pt x="880" y="2962"/>
                  </a:lnTo>
                  <a:lnTo>
                    <a:pt x="867" y="2983"/>
                  </a:lnTo>
                  <a:lnTo>
                    <a:pt x="863" y="2989"/>
                  </a:lnTo>
                  <a:lnTo>
                    <a:pt x="861" y="3002"/>
                  </a:lnTo>
                  <a:lnTo>
                    <a:pt x="858" y="3036"/>
                  </a:lnTo>
                  <a:lnTo>
                    <a:pt x="853" y="3088"/>
                  </a:lnTo>
                  <a:lnTo>
                    <a:pt x="848" y="3157"/>
                  </a:lnTo>
                  <a:lnTo>
                    <a:pt x="847" y="3197"/>
                  </a:lnTo>
                  <a:lnTo>
                    <a:pt x="846" y="3240"/>
                  </a:lnTo>
                  <a:lnTo>
                    <a:pt x="846" y="3285"/>
                  </a:lnTo>
                  <a:lnTo>
                    <a:pt x="847" y="3333"/>
                  </a:lnTo>
                  <a:lnTo>
                    <a:pt x="848" y="3382"/>
                  </a:lnTo>
                  <a:lnTo>
                    <a:pt x="852" y="3433"/>
                  </a:lnTo>
                  <a:lnTo>
                    <a:pt x="857" y="3485"/>
                  </a:lnTo>
                  <a:lnTo>
                    <a:pt x="863" y="3538"/>
                  </a:lnTo>
                  <a:lnTo>
                    <a:pt x="877" y="3646"/>
                  </a:lnTo>
                  <a:lnTo>
                    <a:pt x="891" y="3755"/>
                  </a:lnTo>
                  <a:lnTo>
                    <a:pt x="904" y="3861"/>
                  </a:lnTo>
                  <a:lnTo>
                    <a:pt x="915" y="3956"/>
                  </a:lnTo>
                  <a:lnTo>
                    <a:pt x="925" y="4039"/>
                  </a:lnTo>
                  <a:lnTo>
                    <a:pt x="932" y="4105"/>
                  </a:lnTo>
                  <a:lnTo>
                    <a:pt x="936" y="4147"/>
                  </a:lnTo>
                  <a:lnTo>
                    <a:pt x="939" y="4162"/>
                  </a:lnTo>
                  <a:lnTo>
                    <a:pt x="927" y="4159"/>
                  </a:lnTo>
                  <a:lnTo>
                    <a:pt x="892" y="4147"/>
                  </a:lnTo>
                  <a:lnTo>
                    <a:pt x="866" y="4137"/>
                  </a:lnTo>
                  <a:lnTo>
                    <a:pt x="837" y="4122"/>
                  </a:lnTo>
                  <a:lnTo>
                    <a:pt x="803" y="4105"/>
                  </a:lnTo>
                  <a:lnTo>
                    <a:pt x="763" y="4081"/>
                  </a:lnTo>
                  <a:lnTo>
                    <a:pt x="721" y="4055"/>
                  </a:lnTo>
                  <a:lnTo>
                    <a:pt x="674" y="4022"/>
                  </a:lnTo>
                  <a:lnTo>
                    <a:pt x="650" y="4003"/>
                  </a:lnTo>
                  <a:lnTo>
                    <a:pt x="624" y="3984"/>
                  </a:lnTo>
                  <a:lnTo>
                    <a:pt x="598" y="3961"/>
                  </a:lnTo>
                  <a:lnTo>
                    <a:pt x="571" y="3939"/>
                  </a:lnTo>
                  <a:lnTo>
                    <a:pt x="544" y="3914"/>
                  </a:lnTo>
                  <a:lnTo>
                    <a:pt x="515" y="3887"/>
                  </a:lnTo>
                  <a:lnTo>
                    <a:pt x="486" y="3860"/>
                  </a:lnTo>
                  <a:lnTo>
                    <a:pt x="457" y="3829"/>
                  </a:lnTo>
                  <a:lnTo>
                    <a:pt x="427" y="3797"/>
                  </a:lnTo>
                  <a:lnTo>
                    <a:pt x="396" y="3763"/>
                  </a:lnTo>
                  <a:lnTo>
                    <a:pt x="365" y="3727"/>
                  </a:lnTo>
                  <a:lnTo>
                    <a:pt x="334" y="3690"/>
                  </a:lnTo>
                  <a:lnTo>
                    <a:pt x="307" y="3655"/>
                  </a:lnTo>
                  <a:lnTo>
                    <a:pt x="280" y="3616"/>
                  </a:lnTo>
                  <a:lnTo>
                    <a:pt x="253" y="3574"/>
                  </a:lnTo>
                  <a:lnTo>
                    <a:pt x="228" y="3528"/>
                  </a:lnTo>
                  <a:lnTo>
                    <a:pt x="201" y="3479"/>
                  </a:lnTo>
                  <a:lnTo>
                    <a:pt x="177" y="3427"/>
                  </a:lnTo>
                  <a:lnTo>
                    <a:pt x="152" y="3371"/>
                  </a:lnTo>
                  <a:lnTo>
                    <a:pt x="129" y="3313"/>
                  </a:lnTo>
                  <a:lnTo>
                    <a:pt x="107" y="3252"/>
                  </a:lnTo>
                  <a:lnTo>
                    <a:pt x="86" y="3188"/>
                  </a:lnTo>
                  <a:lnTo>
                    <a:pt x="68" y="3122"/>
                  </a:lnTo>
                  <a:lnTo>
                    <a:pt x="51" y="3053"/>
                  </a:lnTo>
                  <a:lnTo>
                    <a:pt x="36" y="2983"/>
                  </a:lnTo>
                  <a:lnTo>
                    <a:pt x="24" y="2909"/>
                  </a:lnTo>
                  <a:lnTo>
                    <a:pt x="14" y="2835"/>
                  </a:lnTo>
                  <a:lnTo>
                    <a:pt x="7" y="2760"/>
                  </a:lnTo>
                  <a:lnTo>
                    <a:pt x="1" y="2682"/>
                  </a:lnTo>
                  <a:lnTo>
                    <a:pt x="0" y="2603"/>
                  </a:lnTo>
                  <a:lnTo>
                    <a:pt x="1" y="2523"/>
                  </a:lnTo>
                  <a:lnTo>
                    <a:pt x="7" y="2442"/>
                  </a:lnTo>
                  <a:lnTo>
                    <a:pt x="15" y="2360"/>
                  </a:lnTo>
                  <a:lnTo>
                    <a:pt x="28" y="2278"/>
                  </a:lnTo>
                  <a:lnTo>
                    <a:pt x="44" y="2195"/>
                  </a:lnTo>
                  <a:lnTo>
                    <a:pt x="65" y="2111"/>
                  </a:lnTo>
                  <a:lnTo>
                    <a:pt x="90" y="2027"/>
                  </a:lnTo>
                  <a:lnTo>
                    <a:pt x="119" y="1944"/>
                  </a:lnTo>
                  <a:lnTo>
                    <a:pt x="153" y="1860"/>
                  </a:lnTo>
                  <a:lnTo>
                    <a:pt x="192" y="1778"/>
                  </a:lnTo>
                  <a:lnTo>
                    <a:pt x="237" y="1695"/>
                  </a:lnTo>
                  <a:lnTo>
                    <a:pt x="287" y="1612"/>
                  </a:lnTo>
                  <a:lnTo>
                    <a:pt x="342" y="1531"/>
                  </a:lnTo>
                  <a:lnTo>
                    <a:pt x="403" y="1451"/>
                  </a:lnTo>
                  <a:lnTo>
                    <a:pt x="463" y="1377"/>
                  </a:lnTo>
                  <a:lnTo>
                    <a:pt x="524" y="1308"/>
                  </a:lnTo>
                  <a:lnTo>
                    <a:pt x="584" y="1244"/>
                  </a:lnTo>
                  <a:lnTo>
                    <a:pt x="645" y="1183"/>
                  </a:lnTo>
                  <a:lnTo>
                    <a:pt x="704" y="1127"/>
                  </a:lnTo>
                  <a:lnTo>
                    <a:pt x="763" y="1075"/>
                  </a:lnTo>
                  <a:lnTo>
                    <a:pt x="822" y="1026"/>
                  </a:lnTo>
                  <a:lnTo>
                    <a:pt x="880" y="981"/>
                  </a:lnTo>
                  <a:lnTo>
                    <a:pt x="936" y="940"/>
                  </a:lnTo>
                  <a:lnTo>
                    <a:pt x="993" y="902"/>
                  </a:lnTo>
                  <a:lnTo>
                    <a:pt x="1048" y="867"/>
                  </a:lnTo>
                  <a:lnTo>
                    <a:pt x="1101" y="835"/>
                  </a:lnTo>
                  <a:lnTo>
                    <a:pt x="1153" y="806"/>
                  </a:lnTo>
                  <a:lnTo>
                    <a:pt x="1204" y="780"/>
                  </a:lnTo>
                  <a:lnTo>
                    <a:pt x="1253" y="756"/>
                  </a:lnTo>
                  <a:lnTo>
                    <a:pt x="1300" y="735"/>
                  </a:lnTo>
                  <a:lnTo>
                    <a:pt x="1346" y="716"/>
                  </a:lnTo>
                  <a:lnTo>
                    <a:pt x="1389" y="700"/>
                  </a:lnTo>
                  <a:lnTo>
                    <a:pt x="1430" y="686"/>
                  </a:lnTo>
                  <a:lnTo>
                    <a:pt x="1469" y="673"/>
                  </a:lnTo>
                  <a:lnTo>
                    <a:pt x="1505" y="663"/>
                  </a:lnTo>
                  <a:lnTo>
                    <a:pt x="1539" y="654"/>
                  </a:lnTo>
                  <a:lnTo>
                    <a:pt x="1571" y="647"/>
                  </a:lnTo>
                  <a:lnTo>
                    <a:pt x="1600" y="641"/>
                  </a:lnTo>
                  <a:lnTo>
                    <a:pt x="1649" y="632"/>
                  </a:lnTo>
                  <a:lnTo>
                    <a:pt x="1684" y="627"/>
                  </a:lnTo>
                  <a:lnTo>
                    <a:pt x="1706" y="626"/>
                  </a:lnTo>
                  <a:lnTo>
                    <a:pt x="1713" y="625"/>
                  </a:lnTo>
                  <a:lnTo>
                    <a:pt x="1710" y="621"/>
                  </a:lnTo>
                  <a:lnTo>
                    <a:pt x="1698" y="613"/>
                  </a:lnTo>
                  <a:lnTo>
                    <a:pt x="1679" y="599"/>
                  </a:lnTo>
                  <a:lnTo>
                    <a:pt x="1653" y="582"/>
                  </a:lnTo>
                  <a:lnTo>
                    <a:pt x="1635" y="574"/>
                  </a:lnTo>
                  <a:lnTo>
                    <a:pt x="1616" y="564"/>
                  </a:lnTo>
                  <a:lnTo>
                    <a:pt x="1594" y="555"/>
                  </a:lnTo>
                  <a:lnTo>
                    <a:pt x="1570" y="545"/>
                  </a:lnTo>
                  <a:lnTo>
                    <a:pt x="1543" y="535"/>
                  </a:lnTo>
                  <a:lnTo>
                    <a:pt x="1515" y="527"/>
                  </a:lnTo>
                  <a:lnTo>
                    <a:pt x="1483" y="518"/>
                  </a:lnTo>
                  <a:lnTo>
                    <a:pt x="1449" y="511"/>
                  </a:lnTo>
                  <a:lnTo>
                    <a:pt x="1372" y="496"/>
                  </a:lnTo>
                  <a:lnTo>
                    <a:pt x="1283" y="480"/>
                  </a:lnTo>
                  <a:lnTo>
                    <a:pt x="1192" y="465"/>
                  </a:lnTo>
                  <a:lnTo>
                    <a:pt x="1104" y="449"/>
                  </a:lnTo>
                  <a:lnTo>
                    <a:pt x="1025" y="437"/>
                  </a:lnTo>
                  <a:lnTo>
                    <a:pt x="960" y="426"/>
                  </a:lnTo>
                  <a:lnTo>
                    <a:pt x="916" y="420"/>
                  </a:lnTo>
                  <a:lnTo>
                    <a:pt x="900" y="417"/>
                  </a:lnTo>
                  <a:lnTo>
                    <a:pt x="922" y="411"/>
                  </a:lnTo>
                  <a:lnTo>
                    <a:pt x="979" y="397"/>
                  </a:lnTo>
                  <a:lnTo>
                    <a:pt x="1019" y="389"/>
                  </a:lnTo>
                  <a:lnTo>
                    <a:pt x="1065" y="379"/>
                  </a:lnTo>
                  <a:lnTo>
                    <a:pt x="1117" y="370"/>
                  </a:lnTo>
                  <a:lnTo>
                    <a:pt x="1172" y="360"/>
                  </a:lnTo>
                  <a:lnTo>
                    <a:pt x="1231" y="352"/>
                  </a:lnTo>
                  <a:lnTo>
                    <a:pt x="1293" y="344"/>
                  </a:lnTo>
                  <a:lnTo>
                    <a:pt x="1324" y="342"/>
                  </a:lnTo>
                  <a:lnTo>
                    <a:pt x="1356" y="340"/>
                  </a:lnTo>
                  <a:lnTo>
                    <a:pt x="1387" y="338"/>
                  </a:lnTo>
                  <a:lnTo>
                    <a:pt x="1419" y="337"/>
                  </a:lnTo>
                  <a:lnTo>
                    <a:pt x="1450" y="337"/>
                  </a:lnTo>
                  <a:lnTo>
                    <a:pt x="1482" y="337"/>
                  </a:lnTo>
                  <a:lnTo>
                    <a:pt x="1513" y="339"/>
                  </a:lnTo>
                  <a:lnTo>
                    <a:pt x="1543" y="341"/>
                  </a:lnTo>
                  <a:lnTo>
                    <a:pt x="1573" y="344"/>
                  </a:lnTo>
                  <a:lnTo>
                    <a:pt x="1602" y="349"/>
                  </a:lnTo>
                  <a:lnTo>
                    <a:pt x="1629" y="354"/>
                  </a:lnTo>
                  <a:lnTo>
                    <a:pt x="1657" y="360"/>
                  </a:lnTo>
                  <a:lnTo>
                    <a:pt x="1761" y="388"/>
                  </a:lnTo>
                  <a:lnTo>
                    <a:pt x="1860" y="416"/>
                  </a:lnTo>
                  <a:lnTo>
                    <a:pt x="1949" y="441"/>
                  </a:lnTo>
                  <a:lnTo>
                    <a:pt x="2028" y="464"/>
                  </a:lnTo>
                  <a:lnTo>
                    <a:pt x="2093" y="483"/>
                  </a:lnTo>
                  <a:lnTo>
                    <a:pt x="2143" y="498"/>
                  </a:lnTo>
                  <a:lnTo>
                    <a:pt x="2175" y="508"/>
                  </a:lnTo>
                  <a:lnTo>
                    <a:pt x="2187" y="511"/>
                  </a:lnTo>
                  <a:lnTo>
                    <a:pt x="2181" y="512"/>
                  </a:lnTo>
                  <a:lnTo>
                    <a:pt x="2171" y="511"/>
                  </a:lnTo>
                  <a:lnTo>
                    <a:pt x="2165" y="509"/>
                  </a:lnTo>
                  <a:lnTo>
                    <a:pt x="2160" y="506"/>
                  </a:lnTo>
                  <a:lnTo>
                    <a:pt x="2159" y="503"/>
                  </a:lnTo>
                  <a:lnTo>
                    <a:pt x="2158" y="500"/>
                  </a:lnTo>
                  <a:lnTo>
                    <a:pt x="2158" y="496"/>
                  </a:lnTo>
                  <a:lnTo>
                    <a:pt x="2158" y="493"/>
                  </a:lnTo>
                  <a:lnTo>
                    <a:pt x="2159" y="488"/>
                  </a:lnTo>
                  <a:lnTo>
                    <a:pt x="2162" y="482"/>
                  </a:lnTo>
                  <a:lnTo>
                    <a:pt x="2165" y="476"/>
                  </a:lnTo>
                  <a:lnTo>
                    <a:pt x="2170" y="469"/>
                  </a:lnTo>
                  <a:lnTo>
                    <a:pt x="2183" y="453"/>
                  </a:lnTo>
                  <a:lnTo>
                    <a:pt x="2202" y="431"/>
                  </a:lnTo>
                  <a:lnTo>
                    <a:pt x="2229" y="407"/>
                  </a:lnTo>
                  <a:lnTo>
                    <a:pt x="2262" y="377"/>
                  </a:lnTo>
                  <a:lnTo>
                    <a:pt x="2304" y="343"/>
                  </a:lnTo>
                  <a:lnTo>
                    <a:pt x="2356" y="303"/>
                  </a:lnTo>
                  <a:lnTo>
                    <a:pt x="2412" y="263"/>
                  </a:lnTo>
                  <a:lnTo>
                    <a:pt x="2462" y="225"/>
                  </a:lnTo>
                  <a:lnTo>
                    <a:pt x="2510" y="191"/>
                  </a:lnTo>
                  <a:lnTo>
                    <a:pt x="2555" y="161"/>
                  </a:lnTo>
                  <a:lnTo>
                    <a:pt x="2633" y="108"/>
                  </a:lnTo>
                  <a:lnTo>
                    <a:pt x="2697" y="67"/>
                  </a:lnTo>
                  <a:lnTo>
                    <a:pt x="2747" y="36"/>
                  </a:lnTo>
                  <a:lnTo>
                    <a:pt x="2782" y="16"/>
                  </a:lnTo>
                  <a:lnTo>
                    <a:pt x="2803" y="5"/>
                  </a:lnTo>
                  <a:lnTo>
                    <a:pt x="2811" y="0"/>
                  </a:lnTo>
                  <a:lnTo>
                    <a:pt x="2804" y="10"/>
                  </a:lnTo>
                  <a:lnTo>
                    <a:pt x="2789" y="34"/>
                  </a:lnTo>
                  <a:lnTo>
                    <a:pt x="2766" y="70"/>
                  </a:lnTo>
                  <a:lnTo>
                    <a:pt x="2737" y="114"/>
                  </a:lnTo>
                  <a:lnTo>
                    <a:pt x="2706" y="162"/>
                  </a:lnTo>
                  <a:lnTo>
                    <a:pt x="2675" y="208"/>
                  </a:lnTo>
                  <a:lnTo>
                    <a:pt x="2646" y="251"/>
                  </a:lnTo>
                  <a:lnTo>
                    <a:pt x="2622" y="285"/>
                  </a:lnTo>
                  <a:lnTo>
                    <a:pt x="2611" y="300"/>
                  </a:lnTo>
                  <a:lnTo>
                    <a:pt x="2602" y="316"/>
                  </a:lnTo>
                  <a:lnTo>
                    <a:pt x="2593" y="334"/>
                  </a:lnTo>
                  <a:lnTo>
                    <a:pt x="2586" y="352"/>
                  </a:lnTo>
                  <a:lnTo>
                    <a:pt x="2578" y="371"/>
                  </a:lnTo>
                  <a:lnTo>
                    <a:pt x="2573" y="390"/>
                  </a:lnTo>
                  <a:lnTo>
                    <a:pt x="2566" y="408"/>
                  </a:lnTo>
                  <a:lnTo>
                    <a:pt x="2562" y="426"/>
                  </a:lnTo>
                  <a:lnTo>
                    <a:pt x="2555" y="460"/>
                  </a:lnTo>
                  <a:lnTo>
                    <a:pt x="2550" y="487"/>
                  </a:lnTo>
                  <a:lnTo>
                    <a:pt x="2546" y="505"/>
                  </a:lnTo>
                  <a:lnTo>
                    <a:pt x="2545" y="511"/>
                  </a:lnTo>
                  <a:lnTo>
                    <a:pt x="2568" y="507"/>
                  </a:lnTo>
                  <a:lnTo>
                    <a:pt x="2630" y="496"/>
                  </a:lnTo>
                  <a:lnTo>
                    <a:pt x="2675" y="491"/>
                  </a:lnTo>
                  <a:lnTo>
                    <a:pt x="2726" y="486"/>
                  </a:lnTo>
                  <a:lnTo>
                    <a:pt x="2784" y="481"/>
                  </a:lnTo>
                  <a:lnTo>
                    <a:pt x="2847" y="478"/>
                  </a:lnTo>
                  <a:lnTo>
                    <a:pt x="2881" y="478"/>
                  </a:lnTo>
                  <a:lnTo>
                    <a:pt x="2916" y="478"/>
                  </a:lnTo>
                  <a:lnTo>
                    <a:pt x="2951" y="478"/>
                  </a:lnTo>
                  <a:lnTo>
                    <a:pt x="2988" y="480"/>
                  </a:lnTo>
                  <a:lnTo>
                    <a:pt x="3025" y="482"/>
                  </a:lnTo>
                  <a:lnTo>
                    <a:pt x="3062" y="486"/>
                  </a:lnTo>
                  <a:lnTo>
                    <a:pt x="3101" y="490"/>
                  </a:lnTo>
                  <a:lnTo>
                    <a:pt x="3140" y="495"/>
                  </a:lnTo>
                  <a:lnTo>
                    <a:pt x="3179" y="503"/>
                  </a:lnTo>
                  <a:lnTo>
                    <a:pt x="3218" y="510"/>
                  </a:lnTo>
                  <a:lnTo>
                    <a:pt x="3258" y="520"/>
                  </a:lnTo>
                  <a:lnTo>
                    <a:pt x="3298" y="529"/>
                  </a:lnTo>
                  <a:lnTo>
                    <a:pt x="3337" y="542"/>
                  </a:lnTo>
                  <a:lnTo>
                    <a:pt x="3376" y="555"/>
                  </a:lnTo>
                  <a:lnTo>
                    <a:pt x="3414" y="571"/>
                  </a:lnTo>
                  <a:lnTo>
                    <a:pt x="3454" y="587"/>
                  </a:lnTo>
                  <a:lnTo>
                    <a:pt x="3527" y="624"/>
                  </a:lnTo>
                  <a:lnTo>
                    <a:pt x="3597" y="664"/>
                  </a:lnTo>
                  <a:lnTo>
                    <a:pt x="3662" y="705"/>
                  </a:lnTo>
                  <a:lnTo>
                    <a:pt x="3722" y="750"/>
                  </a:lnTo>
                  <a:lnTo>
                    <a:pt x="3780" y="797"/>
                  </a:lnTo>
                  <a:lnTo>
                    <a:pt x="3832" y="844"/>
                  </a:lnTo>
                  <a:lnTo>
                    <a:pt x="3881" y="894"/>
                  </a:lnTo>
                  <a:lnTo>
                    <a:pt x="3926" y="945"/>
                  </a:lnTo>
                  <a:lnTo>
                    <a:pt x="3968" y="996"/>
                  </a:lnTo>
                  <a:lnTo>
                    <a:pt x="4007" y="1048"/>
                  </a:lnTo>
                  <a:lnTo>
                    <a:pt x="4042" y="1101"/>
                  </a:lnTo>
                  <a:lnTo>
                    <a:pt x="4073" y="1154"/>
                  </a:lnTo>
                  <a:lnTo>
                    <a:pt x="4103" y="1208"/>
                  </a:lnTo>
                  <a:lnTo>
                    <a:pt x="4130" y="1260"/>
                  </a:lnTo>
                  <a:lnTo>
                    <a:pt x="4153" y="1312"/>
                  </a:lnTo>
                  <a:lnTo>
                    <a:pt x="4174" y="1363"/>
                  </a:lnTo>
                  <a:lnTo>
                    <a:pt x="4193" y="1412"/>
                  </a:lnTo>
                  <a:lnTo>
                    <a:pt x="4209" y="1461"/>
                  </a:lnTo>
                  <a:lnTo>
                    <a:pt x="4224" y="1508"/>
                  </a:lnTo>
                  <a:lnTo>
                    <a:pt x="4237" y="1554"/>
                  </a:lnTo>
                  <a:lnTo>
                    <a:pt x="4248" y="1596"/>
                  </a:lnTo>
                  <a:lnTo>
                    <a:pt x="4256" y="1636"/>
                  </a:lnTo>
                  <a:lnTo>
                    <a:pt x="4263" y="1675"/>
                  </a:lnTo>
                  <a:lnTo>
                    <a:pt x="4270" y="1710"/>
                  </a:lnTo>
                  <a:lnTo>
                    <a:pt x="4278" y="1770"/>
                  </a:lnTo>
                  <a:lnTo>
                    <a:pt x="4283" y="1816"/>
                  </a:lnTo>
                  <a:lnTo>
                    <a:pt x="4285" y="1845"/>
                  </a:lnTo>
                  <a:lnTo>
                    <a:pt x="4286" y="1854"/>
                  </a:lnTo>
                  <a:lnTo>
                    <a:pt x="4277" y="1840"/>
                  </a:lnTo>
                  <a:lnTo>
                    <a:pt x="4253" y="1803"/>
                  </a:lnTo>
                  <a:lnTo>
                    <a:pt x="4218" y="1748"/>
                  </a:lnTo>
                  <a:lnTo>
                    <a:pt x="4172" y="1682"/>
                  </a:lnTo>
                  <a:lnTo>
                    <a:pt x="4146" y="1647"/>
                  </a:lnTo>
                  <a:lnTo>
                    <a:pt x="4119" y="1612"/>
                  </a:lnTo>
                  <a:lnTo>
                    <a:pt x="4090" y="1577"/>
                  </a:lnTo>
                  <a:lnTo>
                    <a:pt x="4062" y="1543"/>
                  </a:lnTo>
                  <a:lnTo>
                    <a:pt x="4032" y="1512"/>
                  </a:lnTo>
                  <a:lnTo>
                    <a:pt x="4003" y="1484"/>
                  </a:lnTo>
                  <a:lnTo>
                    <a:pt x="3989" y="1471"/>
                  </a:lnTo>
                  <a:lnTo>
                    <a:pt x="3974" y="1459"/>
                  </a:lnTo>
                  <a:lnTo>
                    <a:pt x="3959" y="1447"/>
                  </a:lnTo>
                  <a:lnTo>
                    <a:pt x="3945" y="1438"/>
                  </a:lnTo>
                  <a:lnTo>
                    <a:pt x="3889" y="1404"/>
                  </a:lnTo>
                  <a:lnTo>
                    <a:pt x="3837" y="1372"/>
                  </a:lnTo>
                  <a:lnTo>
                    <a:pt x="3789" y="1343"/>
                  </a:lnTo>
                  <a:lnTo>
                    <a:pt x="3747" y="1318"/>
                  </a:lnTo>
                  <a:lnTo>
                    <a:pt x="3712" y="1297"/>
                  </a:lnTo>
                  <a:lnTo>
                    <a:pt x="3684" y="1282"/>
                  </a:lnTo>
                  <a:lnTo>
                    <a:pt x="3667" y="1271"/>
                  </a:lnTo>
                  <a:lnTo>
                    <a:pt x="3662" y="1268"/>
                  </a:lnTo>
                  <a:lnTo>
                    <a:pt x="3659" y="1266"/>
                  </a:lnTo>
                  <a:lnTo>
                    <a:pt x="3651" y="1263"/>
                  </a:lnTo>
                  <a:lnTo>
                    <a:pt x="3646" y="1262"/>
                  </a:lnTo>
                  <a:lnTo>
                    <a:pt x="3642" y="1262"/>
                  </a:lnTo>
                  <a:lnTo>
                    <a:pt x="3637" y="1264"/>
                  </a:lnTo>
                  <a:lnTo>
                    <a:pt x="3633" y="1268"/>
                  </a:lnTo>
                  <a:lnTo>
                    <a:pt x="3630" y="1274"/>
                  </a:lnTo>
                  <a:lnTo>
                    <a:pt x="3628" y="1285"/>
                  </a:lnTo>
                  <a:lnTo>
                    <a:pt x="3628" y="1299"/>
                  </a:lnTo>
                  <a:lnTo>
                    <a:pt x="3630" y="1316"/>
                  </a:lnTo>
                  <a:lnTo>
                    <a:pt x="3633" y="1338"/>
                  </a:lnTo>
                  <a:lnTo>
                    <a:pt x="3639" y="1366"/>
                  </a:lnTo>
                  <a:lnTo>
                    <a:pt x="3649" y="1399"/>
                  </a:lnTo>
                  <a:lnTo>
                    <a:pt x="3662" y="1438"/>
                  </a:lnTo>
                  <a:lnTo>
                    <a:pt x="3668" y="1460"/>
                  </a:lnTo>
                  <a:lnTo>
                    <a:pt x="3674" y="1485"/>
                  </a:lnTo>
                  <a:lnTo>
                    <a:pt x="3679" y="1510"/>
                  </a:lnTo>
                  <a:lnTo>
                    <a:pt x="3684" y="1538"/>
                  </a:lnTo>
                  <a:lnTo>
                    <a:pt x="3688" y="1566"/>
                  </a:lnTo>
                  <a:lnTo>
                    <a:pt x="3691" y="1596"/>
                  </a:lnTo>
                  <a:lnTo>
                    <a:pt x="3694" y="1627"/>
                  </a:lnTo>
                  <a:lnTo>
                    <a:pt x="3696" y="1659"/>
                  </a:lnTo>
                  <a:lnTo>
                    <a:pt x="3699" y="1723"/>
                  </a:lnTo>
                  <a:lnTo>
                    <a:pt x="3701" y="1789"/>
                  </a:lnTo>
                  <a:lnTo>
                    <a:pt x="3700" y="1856"/>
                  </a:lnTo>
                  <a:lnTo>
                    <a:pt x="3699" y="1921"/>
                  </a:lnTo>
                  <a:lnTo>
                    <a:pt x="3697" y="1983"/>
                  </a:lnTo>
                  <a:lnTo>
                    <a:pt x="3695" y="2041"/>
                  </a:lnTo>
                  <a:lnTo>
                    <a:pt x="3691" y="2094"/>
                  </a:lnTo>
                  <a:lnTo>
                    <a:pt x="3688" y="2141"/>
                  </a:lnTo>
                  <a:lnTo>
                    <a:pt x="3683" y="2208"/>
                  </a:lnTo>
                  <a:lnTo>
                    <a:pt x="3680" y="2233"/>
                  </a:lnTo>
                  <a:lnTo>
                    <a:pt x="3677" y="2221"/>
                  </a:lnTo>
                  <a:lnTo>
                    <a:pt x="3666" y="2187"/>
                  </a:lnTo>
                  <a:lnTo>
                    <a:pt x="3647" y="2138"/>
                  </a:lnTo>
                  <a:lnTo>
                    <a:pt x="3621" y="2072"/>
                  </a:lnTo>
                  <a:lnTo>
                    <a:pt x="3605" y="2036"/>
                  </a:lnTo>
                  <a:lnTo>
                    <a:pt x="3587" y="1996"/>
                  </a:lnTo>
                  <a:lnTo>
                    <a:pt x="3567" y="1956"/>
                  </a:lnTo>
                  <a:lnTo>
                    <a:pt x="3545" y="1914"/>
                  </a:lnTo>
                  <a:lnTo>
                    <a:pt x="3521" y="1871"/>
                  </a:lnTo>
                  <a:lnTo>
                    <a:pt x="3494" y="1828"/>
                  </a:lnTo>
                  <a:lnTo>
                    <a:pt x="3465" y="1784"/>
                  </a:lnTo>
                  <a:lnTo>
                    <a:pt x="3435" y="1740"/>
                  </a:lnTo>
                  <a:lnTo>
                    <a:pt x="3418" y="1719"/>
                  </a:lnTo>
                  <a:lnTo>
                    <a:pt x="3401" y="1699"/>
                  </a:lnTo>
                  <a:lnTo>
                    <a:pt x="3383" y="1678"/>
                  </a:lnTo>
                  <a:lnTo>
                    <a:pt x="3363" y="1657"/>
                  </a:lnTo>
                  <a:lnTo>
                    <a:pt x="3324" y="1616"/>
                  </a:lnTo>
                  <a:lnTo>
                    <a:pt x="3283" y="1577"/>
                  </a:lnTo>
                  <a:lnTo>
                    <a:pt x="3240" y="1540"/>
                  </a:lnTo>
                  <a:lnTo>
                    <a:pt x="3198" y="1504"/>
                  </a:lnTo>
                  <a:lnTo>
                    <a:pt x="3157" y="1470"/>
                  </a:lnTo>
                  <a:lnTo>
                    <a:pt x="3115" y="1438"/>
                  </a:lnTo>
                  <a:lnTo>
                    <a:pt x="3041" y="1384"/>
                  </a:lnTo>
                  <a:lnTo>
                    <a:pt x="2979" y="1342"/>
                  </a:lnTo>
                  <a:lnTo>
                    <a:pt x="2939" y="1316"/>
                  </a:lnTo>
                  <a:lnTo>
                    <a:pt x="2924" y="1306"/>
                  </a:lnTo>
                  <a:lnTo>
                    <a:pt x="2935" y="1321"/>
                  </a:lnTo>
                  <a:lnTo>
                    <a:pt x="2961" y="1364"/>
                  </a:lnTo>
                  <a:lnTo>
                    <a:pt x="2979" y="1393"/>
                  </a:lnTo>
                  <a:lnTo>
                    <a:pt x="2999" y="1428"/>
                  </a:lnTo>
                  <a:lnTo>
                    <a:pt x="3021" y="1469"/>
                  </a:lnTo>
                  <a:lnTo>
                    <a:pt x="3042" y="1511"/>
                  </a:lnTo>
                  <a:lnTo>
                    <a:pt x="3063" y="1559"/>
                  </a:lnTo>
                  <a:lnTo>
                    <a:pt x="3082" y="1608"/>
                  </a:lnTo>
                  <a:lnTo>
                    <a:pt x="3092" y="1633"/>
                  </a:lnTo>
                  <a:lnTo>
                    <a:pt x="3100" y="1660"/>
                  </a:lnTo>
                  <a:lnTo>
                    <a:pt x="3108" y="1686"/>
                  </a:lnTo>
                  <a:lnTo>
                    <a:pt x="3115" y="1713"/>
                  </a:lnTo>
                  <a:lnTo>
                    <a:pt x="3122" y="1740"/>
                  </a:lnTo>
                  <a:lnTo>
                    <a:pt x="3127" y="1767"/>
                  </a:lnTo>
                  <a:lnTo>
                    <a:pt x="3131" y="1795"/>
                  </a:lnTo>
                  <a:lnTo>
                    <a:pt x="3134" y="1822"/>
                  </a:lnTo>
                  <a:lnTo>
                    <a:pt x="3135" y="1849"/>
                  </a:lnTo>
                  <a:lnTo>
                    <a:pt x="3135" y="1876"/>
                  </a:lnTo>
                  <a:lnTo>
                    <a:pt x="3134" y="1903"/>
                  </a:lnTo>
                  <a:lnTo>
                    <a:pt x="3132" y="1930"/>
                  </a:lnTo>
                  <a:lnTo>
                    <a:pt x="3128" y="1957"/>
                  </a:lnTo>
                  <a:lnTo>
                    <a:pt x="3124" y="1984"/>
                  </a:lnTo>
                  <a:lnTo>
                    <a:pt x="3118" y="2010"/>
                  </a:lnTo>
                  <a:lnTo>
                    <a:pt x="3112" y="2037"/>
                  </a:lnTo>
                  <a:lnTo>
                    <a:pt x="3098" y="2090"/>
                  </a:lnTo>
                  <a:lnTo>
                    <a:pt x="3083" y="2142"/>
                  </a:lnTo>
                  <a:lnTo>
                    <a:pt x="3066" y="2192"/>
                  </a:lnTo>
                  <a:lnTo>
                    <a:pt x="3049" y="2241"/>
                  </a:lnTo>
                  <a:lnTo>
                    <a:pt x="3031" y="2286"/>
                  </a:lnTo>
                  <a:lnTo>
                    <a:pt x="3013" y="2330"/>
                  </a:lnTo>
                  <a:lnTo>
                    <a:pt x="2979" y="2406"/>
                  </a:lnTo>
                  <a:lnTo>
                    <a:pt x="2951" y="2465"/>
                  </a:lnTo>
                  <a:lnTo>
                    <a:pt x="2932" y="2503"/>
                  </a:lnTo>
                  <a:lnTo>
                    <a:pt x="2924" y="2517"/>
                  </a:lnTo>
                  <a:lnTo>
                    <a:pt x="2918" y="2500"/>
                  </a:lnTo>
                  <a:lnTo>
                    <a:pt x="2902" y="2452"/>
                  </a:lnTo>
                  <a:lnTo>
                    <a:pt x="2879" y="2382"/>
                  </a:lnTo>
                  <a:lnTo>
                    <a:pt x="2851" y="2297"/>
                  </a:lnTo>
                  <a:lnTo>
                    <a:pt x="2819" y="2203"/>
                  </a:lnTo>
                  <a:lnTo>
                    <a:pt x="2788" y="2110"/>
                  </a:lnTo>
                  <a:lnTo>
                    <a:pt x="2760" y="2022"/>
                  </a:lnTo>
                  <a:lnTo>
                    <a:pt x="2735" y="1949"/>
                  </a:lnTo>
                  <a:lnTo>
                    <a:pt x="2729" y="1933"/>
                  </a:lnTo>
                  <a:lnTo>
                    <a:pt x="2723" y="1916"/>
                  </a:lnTo>
                  <a:lnTo>
                    <a:pt x="2714" y="1899"/>
                  </a:lnTo>
                  <a:lnTo>
                    <a:pt x="2706" y="1881"/>
                  </a:lnTo>
                  <a:lnTo>
                    <a:pt x="2685" y="1843"/>
                  </a:lnTo>
                  <a:lnTo>
                    <a:pt x="2663" y="1806"/>
                  </a:lnTo>
                  <a:lnTo>
                    <a:pt x="2640" y="1768"/>
                  </a:lnTo>
                  <a:lnTo>
                    <a:pt x="2614" y="1731"/>
                  </a:lnTo>
                  <a:lnTo>
                    <a:pt x="2588" y="1694"/>
                  </a:lnTo>
                  <a:lnTo>
                    <a:pt x="2562" y="1659"/>
                  </a:lnTo>
                  <a:lnTo>
                    <a:pt x="2513" y="1594"/>
                  </a:lnTo>
                  <a:lnTo>
                    <a:pt x="2472" y="1542"/>
                  </a:lnTo>
                  <a:lnTo>
                    <a:pt x="2443" y="1508"/>
                  </a:lnTo>
                  <a:lnTo>
                    <a:pt x="2433" y="1495"/>
                  </a:lnTo>
                  <a:lnTo>
                    <a:pt x="2441" y="1512"/>
                  </a:lnTo>
                  <a:lnTo>
                    <a:pt x="2465" y="1558"/>
                  </a:lnTo>
                  <a:lnTo>
                    <a:pt x="2479" y="1591"/>
                  </a:lnTo>
                  <a:lnTo>
                    <a:pt x="2496" y="1629"/>
                  </a:lnTo>
                  <a:lnTo>
                    <a:pt x="2513" y="1671"/>
                  </a:lnTo>
                  <a:lnTo>
                    <a:pt x="2531" y="1717"/>
                  </a:lnTo>
                  <a:lnTo>
                    <a:pt x="2548" y="1767"/>
                  </a:lnTo>
                  <a:lnTo>
                    <a:pt x="2565" y="1818"/>
                  </a:lnTo>
                  <a:lnTo>
                    <a:pt x="2573" y="1845"/>
                  </a:lnTo>
                  <a:lnTo>
                    <a:pt x="2579" y="1872"/>
                  </a:lnTo>
                  <a:lnTo>
                    <a:pt x="2586" y="1899"/>
                  </a:lnTo>
                  <a:lnTo>
                    <a:pt x="2592" y="1926"/>
                  </a:lnTo>
                  <a:lnTo>
                    <a:pt x="2596" y="1953"/>
                  </a:lnTo>
                  <a:lnTo>
                    <a:pt x="2600" y="1980"/>
                  </a:lnTo>
                  <a:lnTo>
                    <a:pt x="2604" y="2008"/>
                  </a:lnTo>
                  <a:lnTo>
                    <a:pt x="2606" y="2035"/>
                  </a:lnTo>
                  <a:lnTo>
                    <a:pt x="2607" y="2061"/>
                  </a:lnTo>
                  <a:lnTo>
                    <a:pt x="2607" y="2088"/>
                  </a:lnTo>
                  <a:lnTo>
                    <a:pt x="2606" y="2113"/>
                  </a:lnTo>
                  <a:lnTo>
                    <a:pt x="2603" y="2139"/>
                  </a:lnTo>
                  <a:lnTo>
                    <a:pt x="2594" y="2188"/>
                  </a:lnTo>
                  <a:lnTo>
                    <a:pt x="2585" y="2238"/>
                  </a:lnTo>
                  <a:lnTo>
                    <a:pt x="2573" y="2289"/>
                  </a:lnTo>
                  <a:lnTo>
                    <a:pt x="2560" y="2338"/>
                  </a:lnTo>
                  <a:lnTo>
                    <a:pt x="2546" y="2387"/>
                  </a:lnTo>
                  <a:lnTo>
                    <a:pt x="2531" y="2434"/>
                  </a:lnTo>
                  <a:lnTo>
                    <a:pt x="2518" y="2479"/>
                  </a:lnTo>
                  <a:lnTo>
                    <a:pt x="2503" y="2521"/>
                  </a:lnTo>
                  <a:lnTo>
                    <a:pt x="2476" y="2596"/>
                  </a:lnTo>
                  <a:lnTo>
                    <a:pt x="2454" y="2655"/>
                  </a:lnTo>
                  <a:lnTo>
                    <a:pt x="2438" y="2692"/>
                  </a:lnTo>
                  <a:lnTo>
                    <a:pt x="2433" y="2706"/>
                  </a:lnTo>
                  <a:lnTo>
                    <a:pt x="2425" y="2682"/>
                  </a:lnTo>
                  <a:lnTo>
                    <a:pt x="2407" y="2621"/>
                  </a:lnTo>
                  <a:lnTo>
                    <a:pt x="2381" y="2529"/>
                  </a:lnTo>
                  <a:lnTo>
                    <a:pt x="2347" y="2420"/>
                  </a:lnTo>
                  <a:lnTo>
                    <a:pt x="2311" y="2302"/>
                  </a:lnTo>
                  <a:lnTo>
                    <a:pt x="2273" y="2187"/>
                  </a:lnTo>
                  <a:lnTo>
                    <a:pt x="2254" y="2133"/>
                  </a:lnTo>
                  <a:lnTo>
                    <a:pt x="2236" y="2084"/>
                  </a:lnTo>
                  <a:lnTo>
                    <a:pt x="2221" y="2042"/>
                  </a:lnTo>
                  <a:lnTo>
                    <a:pt x="2206" y="2006"/>
                  </a:lnTo>
                  <a:lnTo>
                    <a:pt x="2190" y="1973"/>
                  </a:lnTo>
                  <a:lnTo>
                    <a:pt x="2170" y="1939"/>
                  </a:lnTo>
                  <a:lnTo>
                    <a:pt x="2147" y="1904"/>
                  </a:lnTo>
                  <a:lnTo>
                    <a:pt x="2123" y="1869"/>
                  </a:lnTo>
                  <a:lnTo>
                    <a:pt x="2097" y="1834"/>
                  </a:lnTo>
                  <a:lnTo>
                    <a:pt x="2071" y="1799"/>
                  </a:lnTo>
                  <a:lnTo>
                    <a:pt x="2043" y="1766"/>
                  </a:lnTo>
                  <a:lnTo>
                    <a:pt x="2017" y="1734"/>
                  </a:lnTo>
                  <a:lnTo>
                    <a:pt x="1966" y="1677"/>
                  </a:lnTo>
                  <a:lnTo>
                    <a:pt x="1923" y="1631"/>
                  </a:lnTo>
                  <a:lnTo>
                    <a:pt x="1895" y="1600"/>
                  </a:lnTo>
                  <a:lnTo>
                    <a:pt x="1884" y="1590"/>
                  </a:lnTo>
                  <a:close/>
                </a:path>
              </a:pathLst>
            </a:custGeom>
            <a:solidFill>
              <a:srgbClr val="531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1" name="Freeform 55"/>
            <p:cNvSpPr>
              <a:spLocks/>
            </p:cNvSpPr>
            <p:nvPr/>
          </p:nvSpPr>
          <p:spPr bwMode="auto">
            <a:xfrm>
              <a:off x="4480" y="3560"/>
              <a:ext cx="65" cy="59"/>
            </a:xfrm>
            <a:custGeom>
              <a:avLst/>
              <a:gdLst>
                <a:gd name="T0" fmla="*/ 558 w 967"/>
                <a:gd name="T1" fmla="*/ 118 h 880"/>
                <a:gd name="T2" fmla="*/ 495 w 967"/>
                <a:gd name="T3" fmla="*/ 78 h 880"/>
                <a:gd name="T4" fmla="*/ 431 w 967"/>
                <a:gd name="T5" fmla="*/ 45 h 880"/>
                <a:gd name="T6" fmla="*/ 377 w 967"/>
                <a:gd name="T7" fmla="*/ 22 h 880"/>
                <a:gd name="T8" fmla="*/ 338 w 967"/>
                <a:gd name="T9" fmla="*/ 11 h 880"/>
                <a:gd name="T10" fmla="*/ 298 w 967"/>
                <a:gd name="T11" fmla="*/ 3 h 880"/>
                <a:gd name="T12" fmla="*/ 256 w 967"/>
                <a:gd name="T13" fmla="*/ 0 h 880"/>
                <a:gd name="T14" fmla="*/ 215 w 967"/>
                <a:gd name="T15" fmla="*/ 3 h 880"/>
                <a:gd name="T16" fmla="*/ 174 w 967"/>
                <a:gd name="T17" fmla="*/ 13 h 880"/>
                <a:gd name="T18" fmla="*/ 135 w 967"/>
                <a:gd name="T19" fmla="*/ 30 h 880"/>
                <a:gd name="T20" fmla="*/ 97 w 967"/>
                <a:gd name="T21" fmla="*/ 55 h 880"/>
                <a:gd name="T22" fmla="*/ 62 w 967"/>
                <a:gd name="T23" fmla="*/ 90 h 880"/>
                <a:gd name="T24" fmla="*/ 35 w 967"/>
                <a:gd name="T25" fmla="*/ 131 h 880"/>
                <a:gd name="T26" fmla="*/ 16 w 967"/>
                <a:gd name="T27" fmla="*/ 175 h 880"/>
                <a:gd name="T28" fmla="*/ 5 w 967"/>
                <a:gd name="T29" fmla="*/ 223 h 880"/>
                <a:gd name="T30" fmla="*/ 0 w 967"/>
                <a:gd name="T31" fmla="*/ 274 h 880"/>
                <a:gd name="T32" fmla="*/ 3 w 967"/>
                <a:gd name="T33" fmla="*/ 327 h 880"/>
                <a:gd name="T34" fmla="*/ 12 w 967"/>
                <a:gd name="T35" fmla="*/ 380 h 880"/>
                <a:gd name="T36" fmla="*/ 28 w 967"/>
                <a:gd name="T37" fmla="*/ 434 h 880"/>
                <a:gd name="T38" fmla="*/ 50 w 967"/>
                <a:gd name="T39" fmla="*/ 488 h 880"/>
                <a:gd name="T40" fmla="*/ 79 w 967"/>
                <a:gd name="T41" fmla="*/ 542 h 880"/>
                <a:gd name="T42" fmla="*/ 112 w 967"/>
                <a:gd name="T43" fmla="*/ 594 h 880"/>
                <a:gd name="T44" fmla="*/ 151 w 967"/>
                <a:gd name="T45" fmla="*/ 641 h 880"/>
                <a:gd name="T46" fmla="*/ 195 w 967"/>
                <a:gd name="T47" fmla="*/ 687 h 880"/>
                <a:gd name="T48" fmla="*/ 242 w 967"/>
                <a:gd name="T49" fmla="*/ 728 h 880"/>
                <a:gd name="T50" fmla="*/ 295 w 967"/>
                <a:gd name="T51" fmla="*/ 766 h 880"/>
                <a:gd name="T52" fmla="*/ 352 w 967"/>
                <a:gd name="T53" fmla="*/ 796 h 880"/>
                <a:gd name="T54" fmla="*/ 411 w 967"/>
                <a:gd name="T55" fmla="*/ 821 h 880"/>
                <a:gd name="T56" fmla="*/ 471 w 967"/>
                <a:gd name="T57" fmla="*/ 841 h 880"/>
                <a:gd name="T58" fmla="*/ 527 w 967"/>
                <a:gd name="T59" fmla="*/ 856 h 880"/>
                <a:gd name="T60" fmla="*/ 582 w 967"/>
                <a:gd name="T61" fmla="*/ 867 h 880"/>
                <a:gd name="T62" fmla="*/ 635 w 967"/>
                <a:gd name="T63" fmla="*/ 875 h 880"/>
                <a:gd name="T64" fmla="*/ 685 w 967"/>
                <a:gd name="T65" fmla="*/ 879 h 880"/>
                <a:gd name="T66" fmla="*/ 754 w 967"/>
                <a:gd name="T67" fmla="*/ 880 h 880"/>
                <a:gd name="T68" fmla="*/ 834 w 967"/>
                <a:gd name="T69" fmla="*/ 875 h 880"/>
                <a:gd name="T70" fmla="*/ 896 w 967"/>
                <a:gd name="T71" fmla="*/ 865 h 880"/>
                <a:gd name="T72" fmla="*/ 956 w 967"/>
                <a:gd name="T73" fmla="*/ 852 h 880"/>
                <a:gd name="T74" fmla="*/ 955 w 967"/>
                <a:gd name="T75" fmla="*/ 822 h 880"/>
                <a:gd name="T76" fmla="*/ 867 w 967"/>
                <a:gd name="T77" fmla="*/ 655 h 880"/>
                <a:gd name="T78" fmla="*/ 738 w 967"/>
                <a:gd name="T79" fmla="*/ 414 h 880"/>
                <a:gd name="T80" fmla="*/ 643 w 967"/>
                <a:gd name="T81" fmla="*/ 244 h 880"/>
                <a:gd name="T82" fmla="*/ 591 w 967"/>
                <a:gd name="T83" fmla="*/ 158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7" h="880">
                  <a:moveTo>
                    <a:pt x="570" y="129"/>
                  </a:moveTo>
                  <a:lnTo>
                    <a:pt x="558" y="118"/>
                  </a:lnTo>
                  <a:lnTo>
                    <a:pt x="520" y="94"/>
                  </a:lnTo>
                  <a:lnTo>
                    <a:pt x="495" y="78"/>
                  </a:lnTo>
                  <a:lnTo>
                    <a:pt x="465" y="61"/>
                  </a:lnTo>
                  <a:lnTo>
                    <a:pt x="431" y="45"/>
                  </a:lnTo>
                  <a:lnTo>
                    <a:pt x="395" y="29"/>
                  </a:lnTo>
                  <a:lnTo>
                    <a:pt x="377" y="22"/>
                  </a:lnTo>
                  <a:lnTo>
                    <a:pt x="357" y="16"/>
                  </a:lnTo>
                  <a:lnTo>
                    <a:pt x="338" y="11"/>
                  </a:lnTo>
                  <a:lnTo>
                    <a:pt x="318" y="6"/>
                  </a:lnTo>
                  <a:lnTo>
                    <a:pt x="298" y="3"/>
                  </a:lnTo>
                  <a:lnTo>
                    <a:pt x="276" y="1"/>
                  </a:lnTo>
                  <a:lnTo>
                    <a:pt x="256" y="0"/>
                  </a:lnTo>
                  <a:lnTo>
                    <a:pt x="236" y="1"/>
                  </a:lnTo>
                  <a:lnTo>
                    <a:pt x="215" y="3"/>
                  </a:lnTo>
                  <a:lnTo>
                    <a:pt x="195" y="6"/>
                  </a:lnTo>
                  <a:lnTo>
                    <a:pt x="174" y="13"/>
                  </a:lnTo>
                  <a:lnTo>
                    <a:pt x="154" y="20"/>
                  </a:lnTo>
                  <a:lnTo>
                    <a:pt x="135" y="30"/>
                  </a:lnTo>
                  <a:lnTo>
                    <a:pt x="116" y="41"/>
                  </a:lnTo>
                  <a:lnTo>
                    <a:pt x="97" y="55"/>
                  </a:lnTo>
                  <a:lnTo>
                    <a:pt x="79" y="71"/>
                  </a:lnTo>
                  <a:lnTo>
                    <a:pt x="62" y="90"/>
                  </a:lnTo>
                  <a:lnTo>
                    <a:pt x="48" y="109"/>
                  </a:lnTo>
                  <a:lnTo>
                    <a:pt x="35" y="131"/>
                  </a:lnTo>
                  <a:lnTo>
                    <a:pt x="25" y="152"/>
                  </a:lnTo>
                  <a:lnTo>
                    <a:pt x="16" y="175"/>
                  </a:lnTo>
                  <a:lnTo>
                    <a:pt x="9" y="199"/>
                  </a:lnTo>
                  <a:lnTo>
                    <a:pt x="5" y="223"/>
                  </a:lnTo>
                  <a:lnTo>
                    <a:pt x="2" y="249"/>
                  </a:lnTo>
                  <a:lnTo>
                    <a:pt x="0" y="274"/>
                  </a:lnTo>
                  <a:lnTo>
                    <a:pt x="0" y="301"/>
                  </a:lnTo>
                  <a:lnTo>
                    <a:pt x="3" y="327"/>
                  </a:lnTo>
                  <a:lnTo>
                    <a:pt x="7" y="354"/>
                  </a:lnTo>
                  <a:lnTo>
                    <a:pt x="12" y="380"/>
                  </a:lnTo>
                  <a:lnTo>
                    <a:pt x="20" y="408"/>
                  </a:lnTo>
                  <a:lnTo>
                    <a:pt x="28" y="434"/>
                  </a:lnTo>
                  <a:lnTo>
                    <a:pt x="39" y="462"/>
                  </a:lnTo>
                  <a:lnTo>
                    <a:pt x="50" y="488"/>
                  </a:lnTo>
                  <a:lnTo>
                    <a:pt x="64" y="516"/>
                  </a:lnTo>
                  <a:lnTo>
                    <a:pt x="79" y="542"/>
                  </a:lnTo>
                  <a:lnTo>
                    <a:pt x="95" y="568"/>
                  </a:lnTo>
                  <a:lnTo>
                    <a:pt x="112" y="594"/>
                  </a:lnTo>
                  <a:lnTo>
                    <a:pt x="131" y="618"/>
                  </a:lnTo>
                  <a:lnTo>
                    <a:pt x="151" y="641"/>
                  </a:lnTo>
                  <a:lnTo>
                    <a:pt x="172" y="665"/>
                  </a:lnTo>
                  <a:lnTo>
                    <a:pt x="195" y="687"/>
                  </a:lnTo>
                  <a:lnTo>
                    <a:pt x="218" y="708"/>
                  </a:lnTo>
                  <a:lnTo>
                    <a:pt x="242" y="728"/>
                  </a:lnTo>
                  <a:lnTo>
                    <a:pt x="269" y="747"/>
                  </a:lnTo>
                  <a:lnTo>
                    <a:pt x="295" y="766"/>
                  </a:lnTo>
                  <a:lnTo>
                    <a:pt x="323" y="781"/>
                  </a:lnTo>
                  <a:lnTo>
                    <a:pt x="352" y="796"/>
                  </a:lnTo>
                  <a:lnTo>
                    <a:pt x="381" y="809"/>
                  </a:lnTo>
                  <a:lnTo>
                    <a:pt x="411" y="821"/>
                  </a:lnTo>
                  <a:lnTo>
                    <a:pt x="441" y="831"/>
                  </a:lnTo>
                  <a:lnTo>
                    <a:pt x="471" y="841"/>
                  </a:lnTo>
                  <a:lnTo>
                    <a:pt x="499" y="849"/>
                  </a:lnTo>
                  <a:lnTo>
                    <a:pt x="527" y="856"/>
                  </a:lnTo>
                  <a:lnTo>
                    <a:pt x="555" y="862"/>
                  </a:lnTo>
                  <a:lnTo>
                    <a:pt x="582" y="867"/>
                  </a:lnTo>
                  <a:lnTo>
                    <a:pt x="609" y="872"/>
                  </a:lnTo>
                  <a:lnTo>
                    <a:pt x="635" y="875"/>
                  </a:lnTo>
                  <a:lnTo>
                    <a:pt x="659" y="877"/>
                  </a:lnTo>
                  <a:lnTo>
                    <a:pt x="685" y="879"/>
                  </a:lnTo>
                  <a:lnTo>
                    <a:pt x="708" y="879"/>
                  </a:lnTo>
                  <a:lnTo>
                    <a:pt x="754" y="880"/>
                  </a:lnTo>
                  <a:lnTo>
                    <a:pt x="795" y="878"/>
                  </a:lnTo>
                  <a:lnTo>
                    <a:pt x="834" y="875"/>
                  </a:lnTo>
                  <a:lnTo>
                    <a:pt x="867" y="871"/>
                  </a:lnTo>
                  <a:lnTo>
                    <a:pt x="896" y="865"/>
                  </a:lnTo>
                  <a:lnTo>
                    <a:pt x="922" y="860"/>
                  </a:lnTo>
                  <a:lnTo>
                    <a:pt x="956" y="852"/>
                  </a:lnTo>
                  <a:lnTo>
                    <a:pt x="967" y="847"/>
                  </a:lnTo>
                  <a:lnTo>
                    <a:pt x="955" y="822"/>
                  </a:lnTo>
                  <a:lnTo>
                    <a:pt x="918" y="754"/>
                  </a:lnTo>
                  <a:lnTo>
                    <a:pt x="867" y="655"/>
                  </a:lnTo>
                  <a:lnTo>
                    <a:pt x="805" y="537"/>
                  </a:lnTo>
                  <a:lnTo>
                    <a:pt x="738" y="414"/>
                  </a:lnTo>
                  <a:lnTo>
                    <a:pt x="672" y="296"/>
                  </a:lnTo>
                  <a:lnTo>
                    <a:pt x="643" y="244"/>
                  </a:lnTo>
                  <a:lnTo>
                    <a:pt x="615" y="198"/>
                  </a:lnTo>
                  <a:lnTo>
                    <a:pt x="591" y="158"/>
                  </a:lnTo>
                  <a:lnTo>
                    <a:pt x="570" y="129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2" name="Freeform 56"/>
            <p:cNvSpPr>
              <a:spLocks/>
            </p:cNvSpPr>
            <p:nvPr/>
          </p:nvSpPr>
          <p:spPr bwMode="auto">
            <a:xfrm>
              <a:off x="4590" y="3544"/>
              <a:ext cx="16" cy="25"/>
            </a:xfrm>
            <a:custGeom>
              <a:avLst/>
              <a:gdLst>
                <a:gd name="T0" fmla="*/ 132 w 241"/>
                <a:gd name="T1" fmla="*/ 373 h 374"/>
                <a:gd name="T2" fmla="*/ 156 w 241"/>
                <a:gd name="T3" fmla="*/ 366 h 374"/>
                <a:gd name="T4" fmla="*/ 178 w 241"/>
                <a:gd name="T5" fmla="*/ 352 h 374"/>
                <a:gd name="T6" fmla="*/ 197 w 241"/>
                <a:gd name="T7" fmla="*/ 332 h 374"/>
                <a:gd name="T8" fmla="*/ 213 w 241"/>
                <a:gd name="T9" fmla="*/ 306 h 374"/>
                <a:gd name="T10" fmla="*/ 226 w 241"/>
                <a:gd name="T11" fmla="*/ 277 h 374"/>
                <a:gd name="T12" fmla="*/ 235 w 241"/>
                <a:gd name="T13" fmla="*/ 243 h 374"/>
                <a:gd name="T14" fmla="*/ 240 w 241"/>
                <a:gd name="T15" fmla="*/ 207 h 374"/>
                <a:gd name="T16" fmla="*/ 240 w 241"/>
                <a:gd name="T17" fmla="*/ 168 h 374"/>
                <a:gd name="T18" fmla="*/ 235 w 241"/>
                <a:gd name="T19" fmla="*/ 131 h 374"/>
                <a:gd name="T20" fmla="*/ 226 w 241"/>
                <a:gd name="T21" fmla="*/ 98 h 374"/>
                <a:gd name="T22" fmla="*/ 213 w 241"/>
                <a:gd name="T23" fmla="*/ 69 h 374"/>
                <a:gd name="T24" fmla="*/ 197 w 241"/>
                <a:gd name="T25" fmla="*/ 43 h 374"/>
                <a:gd name="T26" fmla="*/ 178 w 241"/>
                <a:gd name="T27" fmla="*/ 23 h 374"/>
                <a:gd name="T28" fmla="*/ 156 w 241"/>
                <a:gd name="T29" fmla="*/ 8 h 374"/>
                <a:gd name="T30" fmla="*/ 132 w 241"/>
                <a:gd name="T31" fmla="*/ 1 h 374"/>
                <a:gd name="T32" fmla="*/ 108 w 241"/>
                <a:gd name="T33" fmla="*/ 1 h 374"/>
                <a:gd name="T34" fmla="*/ 85 w 241"/>
                <a:gd name="T35" fmla="*/ 8 h 374"/>
                <a:gd name="T36" fmla="*/ 63 w 241"/>
                <a:gd name="T37" fmla="*/ 23 h 374"/>
                <a:gd name="T38" fmla="*/ 44 w 241"/>
                <a:gd name="T39" fmla="*/ 43 h 374"/>
                <a:gd name="T40" fmla="*/ 27 w 241"/>
                <a:gd name="T41" fmla="*/ 69 h 374"/>
                <a:gd name="T42" fmla="*/ 15 w 241"/>
                <a:gd name="T43" fmla="*/ 98 h 374"/>
                <a:gd name="T44" fmla="*/ 5 w 241"/>
                <a:gd name="T45" fmla="*/ 131 h 374"/>
                <a:gd name="T46" fmla="*/ 1 w 241"/>
                <a:gd name="T47" fmla="*/ 168 h 374"/>
                <a:gd name="T48" fmla="*/ 1 w 241"/>
                <a:gd name="T49" fmla="*/ 207 h 374"/>
                <a:gd name="T50" fmla="*/ 5 w 241"/>
                <a:gd name="T51" fmla="*/ 243 h 374"/>
                <a:gd name="T52" fmla="*/ 15 w 241"/>
                <a:gd name="T53" fmla="*/ 277 h 374"/>
                <a:gd name="T54" fmla="*/ 27 w 241"/>
                <a:gd name="T55" fmla="*/ 306 h 374"/>
                <a:gd name="T56" fmla="*/ 44 w 241"/>
                <a:gd name="T57" fmla="*/ 332 h 374"/>
                <a:gd name="T58" fmla="*/ 63 w 241"/>
                <a:gd name="T59" fmla="*/ 352 h 374"/>
                <a:gd name="T60" fmla="*/ 85 w 241"/>
                <a:gd name="T61" fmla="*/ 366 h 374"/>
                <a:gd name="T62" fmla="*/ 108 w 241"/>
                <a:gd name="T63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374">
                  <a:moveTo>
                    <a:pt x="121" y="374"/>
                  </a:moveTo>
                  <a:lnTo>
                    <a:pt x="132" y="373"/>
                  </a:lnTo>
                  <a:lnTo>
                    <a:pt x="145" y="371"/>
                  </a:lnTo>
                  <a:lnTo>
                    <a:pt x="156" y="366"/>
                  </a:lnTo>
                  <a:lnTo>
                    <a:pt x="167" y="360"/>
                  </a:lnTo>
                  <a:lnTo>
                    <a:pt x="178" y="352"/>
                  </a:lnTo>
                  <a:lnTo>
                    <a:pt x="188" y="343"/>
                  </a:lnTo>
                  <a:lnTo>
                    <a:pt x="197" y="332"/>
                  </a:lnTo>
                  <a:lnTo>
                    <a:pt x="206" y="320"/>
                  </a:lnTo>
                  <a:lnTo>
                    <a:pt x="213" y="306"/>
                  </a:lnTo>
                  <a:lnTo>
                    <a:pt x="220" y="292"/>
                  </a:lnTo>
                  <a:lnTo>
                    <a:pt x="226" y="277"/>
                  </a:lnTo>
                  <a:lnTo>
                    <a:pt x="231" y="260"/>
                  </a:lnTo>
                  <a:lnTo>
                    <a:pt x="235" y="243"/>
                  </a:lnTo>
                  <a:lnTo>
                    <a:pt x="238" y="225"/>
                  </a:lnTo>
                  <a:lnTo>
                    <a:pt x="240" y="207"/>
                  </a:lnTo>
                  <a:lnTo>
                    <a:pt x="241" y="188"/>
                  </a:lnTo>
                  <a:lnTo>
                    <a:pt x="240" y="168"/>
                  </a:lnTo>
                  <a:lnTo>
                    <a:pt x="238" y="149"/>
                  </a:lnTo>
                  <a:lnTo>
                    <a:pt x="235" y="131"/>
                  </a:lnTo>
                  <a:lnTo>
                    <a:pt x="231" y="114"/>
                  </a:lnTo>
                  <a:lnTo>
                    <a:pt x="226" y="98"/>
                  </a:lnTo>
                  <a:lnTo>
                    <a:pt x="220" y="82"/>
                  </a:lnTo>
                  <a:lnTo>
                    <a:pt x="213" y="69"/>
                  </a:lnTo>
                  <a:lnTo>
                    <a:pt x="206" y="55"/>
                  </a:lnTo>
                  <a:lnTo>
                    <a:pt x="197" y="43"/>
                  </a:lnTo>
                  <a:lnTo>
                    <a:pt x="188" y="33"/>
                  </a:lnTo>
                  <a:lnTo>
                    <a:pt x="178" y="23"/>
                  </a:lnTo>
                  <a:lnTo>
                    <a:pt x="167" y="15"/>
                  </a:lnTo>
                  <a:lnTo>
                    <a:pt x="156" y="8"/>
                  </a:lnTo>
                  <a:lnTo>
                    <a:pt x="145" y="4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5" y="8"/>
                  </a:lnTo>
                  <a:lnTo>
                    <a:pt x="74" y="15"/>
                  </a:lnTo>
                  <a:lnTo>
                    <a:pt x="63" y="23"/>
                  </a:lnTo>
                  <a:lnTo>
                    <a:pt x="53" y="33"/>
                  </a:lnTo>
                  <a:lnTo>
                    <a:pt x="44" y="43"/>
                  </a:lnTo>
                  <a:lnTo>
                    <a:pt x="36" y="55"/>
                  </a:lnTo>
                  <a:lnTo>
                    <a:pt x="27" y="69"/>
                  </a:lnTo>
                  <a:lnTo>
                    <a:pt x="21" y="82"/>
                  </a:lnTo>
                  <a:lnTo>
                    <a:pt x="15" y="98"/>
                  </a:lnTo>
                  <a:lnTo>
                    <a:pt x="9" y="114"/>
                  </a:lnTo>
                  <a:lnTo>
                    <a:pt x="5" y="131"/>
                  </a:lnTo>
                  <a:lnTo>
                    <a:pt x="3" y="149"/>
                  </a:lnTo>
                  <a:lnTo>
                    <a:pt x="1" y="168"/>
                  </a:lnTo>
                  <a:lnTo>
                    <a:pt x="0" y="188"/>
                  </a:lnTo>
                  <a:lnTo>
                    <a:pt x="1" y="207"/>
                  </a:lnTo>
                  <a:lnTo>
                    <a:pt x="3" y="225"/>
                  </a:lnTo>
                  <a:lnTo>
                    <a:pt x="5" y="243"/>
                  </a:lnTo>
                  <a:lnTo>
                    <a:pt x="9" y="260"/>
                  </a:lnTo>
                  <a:lnTo>
                    <a:pt x="15" y="277"/>
                  </a:lnTo>
                  <a:lnTo>
                    <a:pt x="21" y="292"/>
                  </a:lnTo>
                  <a:lnTo>
                    <a:pt x="27" y="306"/>
                  </a:lnTo>
                  <a:lnTo>
                    <a:pt x="36" y="320"/>
                  </a:lnTo>
                  <a:lnTo>
                    <a:pt x="44" y="332"/>
                  </a:lnTo>
                  <a:lnTo>
                    <a:pt x="53" y="343"/>
                  </a:lnTo>
                  <a:lnTo>
                    <a:pt x="63" y="352"/>
                  </a:lnTo>
                  <a:lnTo>
                    <a:pt x="74" y="360"/>
                  </a:lnTo>
                  <a:lnTo>
                    <a:pt x="85" y="366"/>
                  </a:lnTo>
                  <a:lnTo>
                    <a:pt x="96" y="371"/>
                  </a:lnTo>
                  <a:lnTo>
                    <a:pt x="108" y="373"/>
                  </a:lnTo>
                  <a:lnTo>
                    <a:pt x="121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3" name="Freeform 57"/>
            <p:cNvSpPr>
              <a:spLocks/>
            </p:cNvSpPr>
            <p:nvPr/>
          </p:nvSpPr>
          <p:spPr bwMode="auto">
            <a:xfrm>
              <a:off x="4702" y="3518"/>
              <a:ext cx="16" cy="25"/>
            </a:xfrm>
            <a:custGeom>
              <a:avLst/>
              <a:gdLst>
                <a:gd name="T0" fmla="*/ 132 w 239"/>
                <a:gd name="T1" fmla="*/ 373 h 374"/>
                <a:gd name="T2" fmla="*/ 156 w 239"/>
                <a:gd name="T3" fmla="*/ 366 h 374"/>
                <a:gd name="T4" fmla="*/ 177 w 239"/>
                <a:gd name="T5" fmla="*/ 352 h 374"/>
                <a:gd name="T6" fmla="*/ 196 w 239"/>
                <a:gd name="T7" fmla="*/ 332 h 374"/>
                <a:gd name="T8" fmla="*/ 212 w 239"/>
                <a:gd name="T9" fmla="*/ 306 h 374"/>
                <a:gd name="T10" fmla="*/ 226 w 239"/>
                <a:gd name="T11" fmla="*/ 276 h 374"/>
                <a:gd name="T12" fmla="*/ 234 w 239"/>
                <a:gd name="T13" fmla="*/ 244 h 374"/>
                <a:gd name="T14" fmla="*/ 239 w 239"/>
                <a:gd name="T15" fmla="*/ 206 h 374"/>
                <a:gd name="T16" fmla="*/ 239 w 239"/>
                <a:gd name="T17" fmla="*/ 168 h 374"/>
                <a:gd name="T18" fmla="*/ 234 w 239"/>
                <a:gd name="T19" fmla="*/ 132 h 374"/>
                <a:gd name="T20" fmla="*/ 226 w 239"/>
                <a:gd name="T21" fmla="*/ 98 h 374"/>
                <a:gd name="T22" fmla="*/ 212 w 239"/>
                <a:gd name="T23" fmla="*/ 68 h 374"/>
                <a:gd name="T24" fmla="*/ 196 w 239"/>
                <a:gd name="T25" fmla="*/ 43 h 374"/>
                <a:gd name="T26" fmla="*/ 177 w 239"/>
                <a:gd name="T27" fmla="*/ 23 h 374"/>
                <a:gd name="T28" fmla="*/ 156 w 239"/>
                <a:gd name="T29" fmla="*/ 9 h 374"/>
                <a:gd name="T30" fmla="*/ 132 w 239"/>
                <a:gd name="T31" fmla="*/ 2 h 374"/>
                <a:gd name="T32" fmla="*/ 107 w 239"/>
                <a:gd name="T33" fmla="*/ 2 h 374"/>
                <a:gd name="T34" fmla="*/ 83 w 239"/>
                <a:gd name="T35" fmla="*/ 9 h 374"/>
                <a:gd name="T36" fmla="*/ 62 w 239"/>
                <a:gd name="T37" fmla="*/ 23 h 374"/>
                <a:gd name="T38" fmla="*/ 43 w 239"/>
                <a:gd name="T39" fmla="*/ 43 h 374"/>
                <a:gd name="T40" fmla="*/ 26 w 239"/>
                <a:gd name="T41" fmla="*/ 68 h 374"/>
                <a:gd name="T42" fmla="*/ 13 w 239"/>
                <a:gd name="T43" fmla="*/ 98 h 374"/>
                <a:gd name="T44" fmla="*/ 5 w 239"/>
                <a:gd name="T45" fmla="*/ 132 h 374"/>
                <a:gd name="T46" fmla="*/ 0 w 239"/>
                <a:gd name="T47" fmla="*/ 168 h 374"/>
                <a:gd name="T48" fmla="*/ 0 w 239"/>
                <a:gd name="T49" fmla="*/ 206 h 374"/>
                <a:gd name="T50" fmla="*/ 5 w 239"/>
                <a:gd name="T51" fmla="*/ 244 h 374"/>
                <a:gd name="T52" fmla="*/ 13 w 239"/>
                <a:gd name="T53" fmla="*/ 276 h 374"/>
                <a:gd name="T54" fmla="*/ 26 w 239"/>
                <a:gd name="T55" fmla="*/ 306 h 374"/>
                <a:gd name="T56" fmla="*/ 43 w 239"/>
                <a:gd name="T57" fmla="*/ 332 h 374"/>
                <a:gd name="T58" fmla="*/ 62 w 239"/>
                <a:gd name="T59" fmla="*/ 352 h 374"/>
                <a:gd name="T60" fmla="*/ 83 w 239"/>
                <a:gd name="T61" fmla="*/ 366 h 374"/>
                <a:gd name="T62" fmla="*/ 107 w 239"/>
                <a:gd name="T63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74">
                  <a:moveTo>
                    <a:pt x="120" y="374"/>
                  </a:moveTo>
                  <a:lnTo>
                    <a:pt x="132" y="373"/>
                  </a:lnTo>
                  <a:lnTo>
                    <a:pt x="144" y="371"/>
                  </a:lnTo>
                  <a:lnTo>
                    <a:pt x="156" y="366"/>
                  </a:lnTo>
                  <a:lnTo>
                    <a:pt x="166" y="360"/>
                  </a:lnTo>
                  <a:lnTo>
                    <a:pt x="177" y="352"/>
                  </a:lnTo>
                  <a:lnTo>
                    <a:pt x="186" y="342"/>
                  </a:lnTo>
                  <a:lnTo>
                    <a:pt x="196" y="332"/>
                  </a:lnTo>
                  <a:lnTo>
                    <a:pt x="204" y="320"/>
                  </a:lnTo>
                  <a:lnTo>
                    <a:pt x="212" y="306"/>
                  </a:lnTo>
                  <a:lnTo>
                    <a:pt x="219" y="292"/>
                  </a:lnTo>
                  <a:lnTo>
                    <a:pt x="226" y="276"/>
                  </a:lnTo>
                  <a:lnTo>
                    <a:pt x="230" y="261"/>
                  </a:lnTo>
                  <a:lnTo>
                    <a:pt x="234" y="244"/>
                  </a:lnTo>
                  <a:lnTo>
                    <a:pt x="237" y="226"/>
                  </a:lnTo>
                  <a:lnTo>
                    <a:pt x="239" y="206"/>
                  </a:lnTo>
                  <a:lnTo>
                    <a:pt x="239" y="187"/>
                  </a:lnTo>
                  <a:lnTo>
                    <a:pt x="239" y="168"/>
                  </a:lnTo>
                  <a:lnTo>
                    <a:pt x="237" y="149"/>
                  </a:lnTo>
                  <a:lnTo>
                    <a:pt x="234" y="132"/>
                  </a:lnTo>
                  <a:lnTo>
                    <a:pt x="230" y="114"/>
                  </a:lnTo>
                  <a:lnTo>
                    <a:pt x="226" y="98"/>
                  </a:lnTo>
                  <a:lnTo>
                    <a:pt x="219" y="82"/>
                  </a:lnTo>
                  <a:lnTo>
                    <a:pt x="212" y="68"/>
                  </a:lnTo>
                  <a:lnTo>
                    <a:pt x="204" y="55"/>
                  </a:lnTo>
                  <a:lnTo>
                    <a:pt x="196" y="43"/>
                  </a:lnTo>
                  <a:lnTo>
                    <a:pt x="186" y="32"/>
                  </a:lnTo>
                  <a:lnTo>
                    <a:pt x="177" y="23"/>
                  </a:lnTo>
                  <a:lnTo>
                    <a:pt x="166" y="15"/>
                  </a:lnTo>
                  <a:lnTo>
                    <a:pt x="156" y="9"/>
                  </a:lnTo>
                  <a:lnTo>
                    <a:pt x="144" y="4"/>
                  </a:lnTo>
                  <a:lnTo>
                    <a:pt x="132" y="2"/>
                  </a:lnTo>
                  <a:lnTo>
                    <a:pt x="120" y="0"/>
                  </a:lnTo>
                  <a:lnTo>
                    <a:pt x="107" y="2"/>
                  </a:lnTo>
                  <a:lnTo>
                    <a:pt x="95" y="4"/>
                  </a:lnTo>
                  <a:lnTo>
                    <a:pt x="83" y="9"/>
                  </a:lnTo>
                  <a:lnTo>
                    <a:pt x="73" y="15"/>
                  </a:lnTo>
                  <a:lnTo>
                    <a:pt x="62" y="23"/>
                  </a:lnTo>
                  <a:lnTo>
                    <a:pt x="53" y="32"/>
                  </a:lnTo>
                  <a:lnTo>
                    <a:pt x="43" y="43"/>
                  </a:lnTo>
                  <a:lnTo>
                    <a:pt x="35" y="55"/>
                  </a:lnTo>
                  <a:lnTo>
                    <a:pt x="26" y="68"/>
                  </a:lnTo>
                  <a:lnTo>
                    <a:pt x="20" y="82"/>
                  </a:lnTo>
                  <a:lnTo>
                    <a:pt x="13" y="98"/>
                  </a:lnTo>
                  <a:lnTo>
                    <a:pt x="9" y="114"/>
                  </a:lnTo>
                  <a:lnTo>
                    <a:pt x="5" y="132"/>
                  </a:lnTo>
                  <a:lnTo>
                    <a:pt x="2" y="149"/>
                  </a:lnTo>
                  <a:lnTo>
                    <a:pt x="0" y="168"/>
                  </a:lnTo>
                  <a:lnTo>
                    <a:pt x="0" y="187"/>
                  </a:lnTo>
                  <a:lnTo>
                    <a:pt x="0" y="206"/>
                  </a:lnTo>
                  <a:lnTo>
                    <a:pt x="2" y="226"/>
                  </a:lnTo>
                  <a:lnTo>
                    <a:pt x="5" y="244"/>
                  </a:lnTo>
                  <a:lnTo>
                    <a:pt x="9" y="261"/>
                  </a:lnTo>
                  <a:lnTo>
                    <a:pt x="13" y="276"/>
                  </a:lnTo>
                  <a:lnTo>
                    <a:pt x="20" y="292"/>
                  </a:lnTo>
                  <a:lnTo>
                    <a:pt x="26" y="306"/>
                  </a:lnTo>
                  <a:lnTo>
                    <a:pt x="35" y="320"/>
                  </a:lnTo>
                  <a:lnTo>
                    <a:pt x="43" y="332"/>
                  </a:lnTo>
                  <a:lnTo>
                    <a:pt x="53" y="342"/>
                  </a:lnTo>
                  <a:lnTo>
                    <a:pt x="62" y="352"/>
                  </a:lnTo>
                  <a:lnTo>
                    <a:pt x="73" y="360"/>
                  </a:lnTo>
                  <a:lnTo>
                    <a:pt x="83" y="366"/>
                  </a:lnTo>
                  <a:lnTo>
                    <a:pt x="95" y="371"/>
                  </a:lnTo>
                  <a:lnTo>
                    <a:pt x="107" y="373"/>
                  </a:lnTo>
                  <a:lnTo>
                    <a:pt x="120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4" name="Freeform 58"/>
            <p:cNvSpPr>
              <a:spLocks/>
            </p:cNvSpPr>
            <p:nvPr/>
          </p:nvSpPr>
          <p:spPr bwMode="auto">
            <a:xfrm>
              <a:off x="4644" y="3580"/>
              <a:ext cx="50" cy="27"/>
            </a:xfrm>
            <a:custGeom>
              <a:avLst/>
              <a:gdLst>
                <a:gd name="T0" fmla="*/ 8 w 744"/>
                <a:gd name="T1" fmla="*/ 154 h 408"/>
                <a:gd name="T2" fmla="*/ 63 w 744"/>
                <a:gd name="T3" fmla="*/ 165 h 408"/>
                <a:gd name="T4" fmla="*/ 137 w 744"/>
                <a:gd name="T5" fmla="*/ 174 h 408"/>
                <a:gd name="T6" fmla="*/ 201 w 744"/>
                <a:gd name="T7" fmla="*/ 179 h 408"/>
                <a:gd name="T8" fmla="*/ 275 w 744"/>
                <a:gd name="T9" fmla="*/ 182 h 408"/>
                <a:gd name="T10" fmla="*/ 359 w 744"/>
                <a:gd name="T11" fmla="*/ 179 h 408"/>
                <a:gd name="T12" fmla="*/ 426 w 744"/>
                <a:gd name="T13" fmla="*/ 175 h 408"/>
                <a:gd name="T14" fmla="*/ 469 w 744"/>
                <a:gd name="T15" fmla="*/ 168 h 408"/>
                <a:gd name="T16" fmla="*/ 507 w 744"/>
                <a:gd name="T17" fmla="*/ 159 h 408"/>
                <a:gd name="T18" fmla="*/ 543 w 744"/>
                <a:gd name="T19" fmla="*/ 148 h 408"/>
                <a:gd name="T20" fmla="*/ 591 w 744"/>
                <a:gd name="T21" fmla="*/ 127 h 408"/>
                <a:gd name="T22" fmla="*/ 644 w 744"/>
                <a:gd name="T23" fmla="*/ 98 h 408"/>
                <a:gd name="T24" fmla="*/ 685 w 744"/>
                <a:gd name="T25" fmla="*/ 66 h 408"/>
                <a:gd name="T26" fmla="*/ 714 w 744"/>
                <a:gd name="T27" fmla="*/ 37 h 408"/>
                <a:gd name="T28" fmla="*/ 740 w 744"/>
                <a:gd name="T29" fmla="*/ 7 h 408"/>
                <a:gd name="T30" fmla="*/ 740 w 744"/>
                <a:gd name="T31" fmla="*/ 16 h 408"/>
                <a:gd name="T32" fmla="*/ 718 w 744"/>
                <a:gd name="T33" fmla="*/ 86 h 408"/>
                <a:gd name="T34" fmla="*/ 689 w 744"/>
                <a:gd name="T35" fmla="*/ 152 h 408"/>
                <a:gd name="T36" fmla="*/ 660 w 744"/>
                <a:gd name="T37" fmla="*/ 206 h 408"/>
                <a:gd name="T38" fmla="*/ 636 w 744"/>
                <a:gd name="T39" fmla="*/ 242 h 408"/>
                <a:gd name="T40" fmla="*/ 609 w 744"/>
                <a:gd name="T41" fmla="*/ 277 h 408"/>
                <a:gd name="T42" fmla="*/ 577 w 744"/>
                <a:gd name="T43" fmla="*/ 310 h 408"/>
                <a:gd name="T44" fmla="*/ 542 w 744"/>
                <a:gd name="T45" fmla="*/ 340 h 408"/>
                <a:gd name="T46" fmla="*/ 503 w 744"/>
                <a:gd name="T47" fmla="*/ 365 h 408"/>
                <a:gd name="T48" fmla="*/ 459 w 744"/>
                <a:gd name="T49" fmla="*/ 385 h 408"/>
                <a:gd name="T50" fmla="*/ 411 w 744"/>
                <a:gd name="T51" fmla="*/ 399 h 408"/>
                <a:gd name="T52" fmla="*/ 359 w 744"/>
                <a:gd name="T53" fmla="*/ 407 h 408"/>
                <a:gd name="T54" fmla="*/ 310 w 744"/>
                <a:gd name="T55" fmla="*/ 407 h 408"/>
                <a:gd name="T56" fmla="*/ 264 w 744"/>
                <a:gd name="T57" fmla="*/ 400 h 408"/>
                <a:gd name="T58" fmla="*/ 224 w 744"/>
                <a:gd name="T59" fmla="*/ 389 h 408"/>
                <a:gd name="T60" fmla="*/ 187 w 744"/>
                <a:gd name="T61" fmla="*/ 372 h 408"/>
                <a:gd name="T62" fmla="*/ 154 w 744"/>
                <a:gd name="T63" fmla="*/ 351 h 408"/>
                <a:gd name="T64" fmla="*/ 124 w 744"/>
                <a:gd name="T65" fmla="*/ 329 h 408"/>
                <a:gd name="T66" fmla="*/ 98 w 744"/>
                <a:gd name="T67" fmla="*/ 305 h 408"/>
                <a:gd name="T68" fmla="*/ 65 w 744"/>
                <a:gd name="T69" fmla="*/ 267 h 408"/>
                <a:gd name="T70" fmla="*/ 32 w 744"/>
                <a:gd name="T71" fmla="*/ 218 h 408"/>
                <a:gd name="T72" fmla="*/ 5 w 744"/>
                <a:gd name="T73" fmla="*/ 16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408">
                  <a:moveTo>
                    <a:pt x="0" y="152"/>
                  </a:moveTo>
                  <a:lnTo>
                    <a:pt x="8" y="154"/>
                  </a:lnTo>
                  <a:lnTo>
                    <a:pt x="29" y="158"/>
                  </a:lnTo>
                  <a:lnTo>
                    <a:pt x="63" y="165"/>
                  </a:lnTo>
                  <a:lnTo>
                    <a:pt x="109" y="171"/>
                  </a:lnTo>
                  <a:lnTo>
                    <a:pt x="137" y="174"/>
                  </a:lnTo>
                  <a:lnTo>
                    <a:pt x="168" y="177"/>
                  </a:lnTo>
                  <a:lnTo>
                    <a:pt x="201" y="179"/>
                  </a:lnTo>
                  <a:lnTo>
                    <a:pt x="237" y="181"/>
                  </a:lnTo>
                  <a:lnTo>
                    <a:pt x="275" y="182"/>
                  </a:lnTo>
                  <a:lnTo>
                    <a:pt x="315" y="182"/>
                  </a:lnTo>
                  <a:lnTo>
                    <a:pt x="359" y="179"/>
                  </a:lnTo>
                  <a:lnTo>
                    <a:pt x="403" y="177"/>
                  </a:lnTo>
                  <a:lnTo>
                    <a:pt x="426" y="175"/>
                  </a:lnTo>
                  <a:lnTo>
                    <a:pt x="448" y="172"/>
                  </a:lnTo>
                  <a:lnTo>
                    <a:pt x="469" y="168"/>
                  </a:lnTo>
                  <a:lnTo>
                    <a:pt x="488" y="164"/>
                  </a:lnTo>
                  <a:lnTo>
                    <a:pt x="507" y="159"/>
                  </a:lnTo>
                  <a:lnTo>
                    <a:pt x="526" y="154"/>
                  </a:lnTo>
                  <a:lnTo>
                    <a:pt x="543" y="148"/>
                  </a:lnTo>
                  <a:lnTo>
                    <a:pt x="560" y="141"/>
                  </a:lnTo>
                  <a:lnTo>
                    <a:pt x="591" y="127"/>
                  </a:lnTo>
                  <a:lnTo>
                    <a:pt x="619" y="113"/>
                  </a:lnTo>
                  <a:lnTo>
                    <a:pt x="644" y="98"/>
                  </a:lnTo>
                  <a:lnTo>
                    <a:pt x="666" y="82"/>
                  </a:lnTo>
                  <a:lnTo>
                    <a:pt x="685" y="66"/>
                  </a:lnTo>
                  <a:lnTo>
                    <a:pt x="701" y="51"/>
                  </a:lnTo>
                  <a:lnTo>
                    <a:pt x="714" y="37"/>
                  </a:lnTo>
                  <a:lnTo>
                    <a:pt x="725" y="26"/>
                  </a:lnTo>
                  <a:lnTo>
                    <a:pt x="740" y="7"/>
                  </a:lnTo>
                  <a:lnTo>
                    <a:pt x="744" y="0"/>
                  </a:lnTo>
                  <a:lnTo>
                    <a:pt x="740" y="16"/>
                  </a:lnTo>
                  <a:lnTo>
                    <a:pt x="728" y="58"/>
                  </a:lnTo>
                  <a:lnTo>
                    <a:pt x="718" y="86"/>
                  </a:lnTo>
                  <a:lnTo>
                    <a:pt x="705" y="118"/>
                  </a:lnTo>
                  <a:lnTo>
                    <a:pt x="689" y="152"/>
                  </a:lnTo>
                  <a:lnTo>
                    <a:pt x="671" y="188"/>
                  </a:lnTo>
                  <a:lnTo>
                    <a:pt x="660" y="206"/>
                  </a:lnTo>
                  <a:lnTo>
                    <a:pt x="649" y="224"/>
                  </a:lnTo>
                  <a:lnTo>
                    <a:pt x="636" y="242"/>
                  </a:lnTo>
                  <a:lnTo>
                    <a:pt x="623" y="260"/>
                  </a:lnTo>
                  <a:lnTo>
                    <a:pt x="609" y="277"/>
                  </a:lnTo>
                  <a:lnTo>
                    <a:pt x="593" y="294"/>
                  </a:lnTo>
                  <a:lnTo>
                    <a:pt x="577" y="310"/>
                  </a:lnTo>
                  <a:lnTo>
                    <a:pt x="560" y="325"/>
                  </a:lnTo>
                  <a:lnTo>
                    <a:pt x="542" y="340"/>
                  </a:lnTo>
                  <a:lnTo>
                    <a:pt x="523" y="353"/>
                  </a:lnTo>
                  <a:lnTo>
                    <a:pt x="503" y="365"/>
                  </a:lnTo>
                  <a:lnTo>
                    <a:pt x="482" y="376"/>
                  </a:lnTo>
                  <a:lnTo>
                    <a:pt x="459" y="385"/>
                  </a:lnTo>
                  <a:lnTo>
                    <a:pt x="435" y="393"/>
                  </a:lnTo>
                  <a:lnTo>
                    <a:pt x="411" y="399"/>
                  </a:lnTo>
                  <a:lnTo>
                    <a:pt x="384" y="403"/>
                  </a:lnTo>
                  <a:lnTo>
                    <a:pt x="359" y="407"/>
                  </a:lnTo>
                  <a:lnTo>
                    <a:pt x="333" y="408"/>
                  </a:lnTo>
                  <a:lnTo>
                    <a:pt x="310" y="407"/>
                  </a:lnTo>
                  <a:lnTo>
                    <a:pt x="287" y="403"/>
                  </a:lnTo>
                  <a:lnTo>
                    <a:pt x="264" y="400"/>
                  </a:lnTo>
                  <a:lnTo>
                    <a:pt x="244" y="395"/>
                  </a:lnTo>
                  <a:lnTo>
                    <a:pt x="224" y="389"/>
                  </a:lnTo>
                  <a:lnTo>
                    <a:pt x="205" y="380"/>
                  </a:lnTo>
                  <a:lnTo>
                    <a:pt x="187" y="372"/>
                  </a:lnTo>
                  <a:lnTo>
                    <a:pt x="170" y="362"/>
                  </a:lnTo>
                  <a:lnTo>
                    <a:pt x="154" y="351"/>
                  </a:lnTo>
                  <a:lnTo>
                    <a:pt x="138" y="341"/>
                  </a:lnTo>
                  <a:lnTo>
                    <a:pt x="124" y="329"/>
                  </a:lnTo>
                  <a:lnTo>
                    <a:pt x="110" y="317"/>
                  </a:lnTo>
                  <a:lnTo>
                    <a:pt x="98" y="305"/>
                  </a:lnTo>
                  <a:lnTo>
                    <a:pt x="86" y="292"/>
                  </a:lnTo>
                  <a:lnTo>
                    <a:pt x="65" y="267"/>
                  </a:lnTo>
                  <a:lnTo>
                    <a:pt x="47" y="241"/>
                  </a:lnTo>
                  <a:lnTo>
                    <a:pt x="32" y="218"/>
                  </a:lnTo>
                  <a:lnTo>
                    <a:pt x="20" y="196"/>
                  </a:lnTo>
                  <a:lnTo>
                    <a:pt x="5" y="165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D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5" name="Freeform 59"/>
            <p:cNvSpPr>
              <a:spLocks/>
            </p:cNvSpPr>
            <p:nvPr/>
          </p:nvSpPr>
          <p:spPr bwMode="auto">
            <a:xfrm>
              <a:off x="4405" y="3846"/>
              <a:ext cx="127" cy="66"/>
            </a:xfrm>
            <a:custGeom>
              <a:avLst/>
              <a:gdLst>
                <a:gd name="T0" fmla="*/ 1009 w 1907"/>
                <a:gd name="T1" fmla="*/ 0 h 993"/>
                <a:gd name="T2" fmla="*/ 1147 w 1907"/>
                <a:gd name="T3" fmla="*/ 8 h 993"/>
                <a:gd name="T4" fmla="*/ 1276 w 1907"/>
                <a:gd name="T5" fmla="*/ 34 h 993"/>
                <a:gd name="T6" fmla="*/ 1392 w 1907"/>
                <a:gd name="T7" fmla="*/ 76 h 993"/>
                <a:gd name="T8" fmla="*/ 1495 w 1907"/>
                <a:gd name="T9" fmla="*/ 131 h 993"/>
                <a:gd name="T10" fmla="*/ 1689 w 1907"/>
                <a:gd name="T11" fmla="*/ 297 h 993"/>
                <a:gd name="T12" fmla="*/ 1857 w 1907"/>
                <a:gd name="T13" fmla="*/ 492 h 993"/>
                <a:gd name="T14" fmla="*/ 1897 w 1907"/>
                <a:gd name="T15" fmla="*/ 569 h 993"/>
                <a:gd name="T16" fmla="*/ 1905 w 1907"/>
                <a:gd name="T17" fmla="*/ 633 h 993"/>
                <a:gd name="T18" fmla="*/ 1870 w 1907"/>
                <a:gd name="T19" fmla="*/ 683 h 993"/>
                <a:gd name="T20" fmla="*/ 1808 w 1907"/>
                <a:gd name="T21" fmla="*/ 709 h 993"/>
                <a:gd name="T22" fmla="*/ 1766 w 1907"/>
                <a:gd name="T23" fmla="*/ 704 h 993"/>
                <a:gd name="T24" fmla="*/ 1724 w 1907"/>
                <a:gd name="T25" fmla="*/ 662 h 993"/>
                <a:gd name="T26" fmla="*/ 1650 w 1907"/>
                <a:gd name="T27" fmla="*/ 561 h 993"/>
                <a:gd name="T28" fmla="*/ 1592 w 1907"/>
                <a:gd name="T29" fmla="*/ 521 h 993"/>
                <a:gd name="T30" fmla="*/ 1429 w 1907"/>
                <a:gd name="T31" fmla="*/ 427 h 993"/>
                <a:gd name="T32" fmla="*/ 1356 w 1907"/>
                <a:gd name="T33" fmla="*/ 405 h 993"/>
                <a:gd name="T34" fmla="*/ 1314 w 1907"/>
                <a:gd name="T35" fmla="*/ 414 h 993"/>
                <a:gd name="T36" fmla="*/ 1270 w 1907"/>
                <a:gd name="T37" fmla="*/ 444 h 993"/>
                <a:gd name="T38" fmla="*/ 1235 w 1907"/>
                <a:gd name="T39" fmla="*/ 512 h 993"/>
                <a:gd name="T40" fmla="*/ 1204 w 1907"/>
                <a:gd name="T41" fmla="*/ 660 h 993"/>
                <a:gd name="T42" fmla="*/ 1170 w 1907"/>
                <a:gd name="T43" fmla="*/ 866 h 993"/>
                <a:gd name="T44" fmla="*/ 1140 w 1907"/>
                <a:gd name="T45" fmla="*/ 951 h 993"/>
                <a:gd name="T46" fmla="*/ 1094 w 1907"/>
                <a:gd name="T47" fmla="*/ 992 h 993"/>
                <a:gd name="T48" fmla="*/ 1037 w 1907"/>
                <a:gd name="T49" fmla="*/ 985 h 993"/>
                <a:gd name="T50" fmla="*/ 991 w 1907"/>
                <a:gd name="T51" fmla="*/ 951 h 993"/>
                <a:gd name="T52" fmla="*/ 947 w 1907"/>
                <a:gd name="T53" fmla="*/ 878 h 993"/>
                <a:gd name="T54" fmla="*/ 916 w 1907"/>
                <a:gd name="T55" fmla="*/ 753 h 993"/>
                <a:gd name="T56" fmla="*/ 905 w 1907"/>
                <a:gd name="T57" fmla="*/ 607 h 993"/>
                <a:gd name="T58" fmla="*/ 875 w 1907"/>
                <a:gd name="T59" fmla="*/ 416 h 993"/>
                <a:gd name="T60" fmla="*/ 713 w 1907"/>
                <a:gd name="T61" fmla="*/ 533 h 993"/>
                <a:gd name="T62" fmla="*/ 512 w 1907"/>
                <a:gd name="T63" fmla="*/ 710 h 993"/>
                <a:gd name="T64" fmla="*/ 446 w 1907"/>
                <a:gd name="T65" fmla="*/ 809 h 993"/>
                <a:gd name="T66" fmla="*/ 366 w 1907"/>
                <a:gd name="T67" fmla="*/ 941 h 993"/>
                <a:gd name="T68" fmla="*/ 324 w 1907"/>
                <a:gd name="T69" fmla="*/ 971 h 993"/>
                <a:gd name="T70" fmla="*/ 269 w 1907"/>
                <a:gd name="T71" fmla="*/ 972 h 993"/>
                <a:gd name="T72" fmla="*/ 221 w 1907"/>
                <a:gd name="T73" fmla="*/ 947 h 993"/>
                <a:gd name="T74" fmla="*/ 215 w 1907"/>
                <a:gd name="T75" fmla="*/ 915 h 993"/>
                <a:gd name="T76" fmla="*/ 212 w 1907"/>
                <a:gd name="T77" fmla="*/ 915 h 993"/>
                <a:gd name="T78" fmla="*/ 162 w 1907"/>
                <a:gd name="T79" fmla="*/ 970 h 993"/>
                <a:gd name="T80" fmla="*/ 126 w 1907"/>
                <a:gd name="T81" fmla="*/ 978 h 993"/>
                <a:gd name="T82" fmla="*/ 96 w 1907"/>
                <a:gd name="T83" fmla="*/ 955 h 993"/>
                <a:gd name="T84" fmla="*/ 81 w 1907"/>
                <a:gd name="T85" fmla="*/ 917 h 993"/>
                <a:gd name="T86" fmla="*/ 78 w 1907"/>
                <a:gd name="T87" fmla="*/ 885 h 993"/>
                <a:gd name="T88" fmla="*/ 59 w 1907"/>
                <a:gd name="T89" fmla="*/ 949 h 993"/>
                <a:gd name="T90" fmla="*/ 37 w 1907"/>
                <a:gd name="T91" fmla="*/ 964 h 993"/>
                <a:gd name="T92" fmla="*/ 14 w 1907"/>
                <a:gd name="T93" fmla="*/ 955 h 993"/>
                <a:gd name="T94" fmla="*/ 0 w 1907"/>
                <a:gd name="T95" fmla="*/ 914 h 993"/>
                <a:gd name="T96" fmla="*/ 19 w 1907"/>
                <a:gd name="T97" fmla="*/ 794 h 993"/>
                <a:gd name="T98" fmla="*/ 103 w 1907"/>
                <a:gd name="T99" fmla="*/ 568 h 993"/>
                <a:gd name="T100" fmla="*/ 196 w 1907"/>
                <a:gd name="T101" fmla="*/ 408 h 993"/>
                <a:gd name="T102" fmla="*/ 344 w 1907"/>
                <a:gd name="T103" fmla="*/ 244 h 993"/>
                <a:gd name="T104" fmla="*/ 436 w 1907"/>
                <a:gd name="T105" fmla="*/ 166 h 993"/>
                <a:gd name="T106" fmla="*/ 538 w 1907"/>
                <a:gd name="T107" fmla="*/ 107 h 993"/>
                <a:gd name="T108" fmla="*/ 674 w 1907"/>
                <a:gd name="T109" fmla="*/ 56 h 993"/>
                <a:gd name="T110" fmla="*/ 851 w 1907"/>
                <a:gd name="T111" fmla="*/ 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7" h="993">
                  <a:moveTo>
                    <a:pt x="892" y="10"/>
                  </a:moveTo>
                  <a:lnTo>
                    <a:pt x="922" y="6"/>
                  </a:lnTo>
                  <a:lnTo>
                    <a:pt x="952" y="3"/>
                  </a:lnTo>
                  <a:lnTo>
                    <a:pt x="981" y="2"/>
                  </a:lnTo>
                  <a:lnTo>
                    <a:pt x="1009" y="0"/>
                  </a:lnTo>
                  <a:lnTo>
                    <a:pt x="1038" y="0"/>
                  </a:lnTo>
                  <a:lnTo>
                    <a:pt x="1065" y="1"/>
                  </a:lnTo>
                  <a:lnTo>
                    <a:pt x="1093" y="2"/>
                  </a:lnTo>
                  <a:lnTo>
                    <a:pt x="1121" y="5"/>
                  </a:lnTo>
                  <a:lnTo>
                    <a:pt x="1147" y="8"/>
                  </a:lnTo>
                  <a:lnTo>
                    <a:pt x="1174" y="11"/>
                  </a:lnTo>
                  <a:lnTo>
                    <a:pt x="1200" y="17"/>
                  </a:lnTo>
                  <a:lnTo>
                    <a:pt x="1226" y="22"/>
                  </a:lnTo>
                  <a:lnTo>
                    <a:pt x="1251" y="27"/>
                  </a:lnTo>
                  <a:lnTo>
                    <a:pt x="1276" y="34"/>
                  </a:lnTo>
                  <a:lnTo>
                    <a:pt x="1300" y="41"/>
                  </a:lnTo>
                  <a:lnTo>
                    <a:pt x="1324" y="50"/>
                  </a:lnTo>
                  <a:lnTo>
                    <a:pt x="1347" y="58"/>
                  </a:lnTo>
                  <a:lnTo>
                    <a:pt x="1370" y="67"/>
                  </a:lnTo>
                  <a:lnTo>
                    <a:pt x="1392" y="76"/>
                  </a:lnTo>
                  <a:lnTo>
                    <a:pt x="1413" y="87"/>
                  </a:lnTo>
                  <a:lnTo>
                    <a:pt x="1435" y="97"/>
                  </a:lnTo>
                  <a:lnTo>
                    <a:pt x="1456" y="108"/>
                  </a:lnTo>
                  <a:lnTo>
                    <a:pt x="1476" y="120"/>
                  </a:lnTo>
                  <a:lnTo>
                    <a:pt x="1495" y="131"/>
                  </a:lnTo>
                  <a:lnTo>
                    <a:pt x="1533" y="156"/>
                  </a:lnTo>
                  <a:lnTo>
                    <a:pt x="1568" y="182"/>
                  </a:lnTo>
                  <a:lnTo>
                    <a:pt x="1600" y="209"/>
                  </a:lnTo>
                  <a:lnTo>
                    <a:pt x="1630" y="236"/>
                  </a:lnTo>
                  <a:lnTo>
                    <a:pt x="1689" y="297"/>
                  </a:lnTo>
                  <a:lnTo>
                    <a:pt x="1751" y="361"/>
                  </a:lnTo>
                  <a:lnTo>
                    <a:pt x="1780" y="394"/>
                  </a:lnTo>
                  <a:lnTo>
                    <a:pt x="1808" y="427"/>
                  </a:lnTo>
                  <a:lnTo>
                    <a:pt x="1834" y="460"/>
                  </a:lnTo>
                  <a:lnTo>
                    <a:pt x="1857" y="492"/>
                  </a:lnTo>
                  <a:lnTo>
                    <a:pt x="1867" y="508"/>
                  </a:lnTo>
                  <a:lnTo>
                    <a:pt x="1876" y="524"/>
                  </a:lnTo>
                  <a:lnTo>
                    <a:pt x="1885" y="539"/>
                  </a:lnTo>
                  <a:lnTo>
                    <a:pt x="1891" y="554"/>
                  </a:lnTo>
                  <a:lnTo>
                    <a:pt x="1897" y="569"/>
                  </a:lnTo>
                  <a:lnTo>
                    <a:pt x="1902" y="582"/>
                  </a:lnTo>
                  <a:lnTo>
                    <a:pt x="1905" y="596"/>
                  </a:lnTo>
                  <a:lnTo>
                    <a:pt x="1907" y="609"/>
                  </a:lnTo>
                  <a:lnTo>
                    <a:pt x="1907" y="622"/>
                  </a:lnTo>
                  <a:lnTo>
                    <a:pt x="1905" y="633"/>
                  </a:lnTo>
                  <a:lnTo>
                    <a:pt x="1902" y="645"/>
                  </a:lnTo>
                  <a:lnTo>
                    <a:pt x="1896" y="656"/>
                  </a:lnTo>
                  <a:lnTo>
                    <a:pt x="1890" y="665"/>
                  </a:lnTo>
                  <a:lnTo>
                    <a:pt x="1880" y="675"/>
                  </a:lnTo>
                  <a:lnTo>
                    <a:pt x="1870" y="683"/>
                  </a:lnTo>
                  <a:lnTo>
                    <a:pt x="1857" y="691"/>
                  </a:lnTo>
                  <a:lnTo>
                    <a:pt x="1843" y="697"/>
                  </a:lnTo>
                  <a:lnTo>
                    <a:pt x="1831" y="702"/>
                  </a:lnTo>
                  <a:lnTo>
                    <a:pt x="1819" y="706"/>
                  </a:lnTo>
                  <a:lnTo>
                    <a:pt x="1808" y="709"/>
                  </a:lnTo>
                  <a:lnTo>
                    <a:pt x="1799" y="710"/>
                  </a:lnTo>
                  <a:lnTo>
                    <a:pt x="1789" y="710"/>
                  </a:lnTo>
                  <a:lnTo>
                    <a:pt x="1781" y="709"/>
                  </a:lnTo>
                  <a:lnTo>
                    <a:pt x="1773" y="707"/>
                  </a:lnTo>
                  <a:lnTo>
                    <a:pt x="1766" y="704"/>
                  </a:lnTo>
                  <a:lnTo>
                    <a:pt x="1759" y="700"/>
                  </a:lnTo>
                  <a:lnTo>
                    <a:pt x="1752" y="696"/>
                  </a:lnTo>
                  <a:lnTo>
                    <a:pt x="1747" y="690"/>
                  </a:lnTo>
                  <a:lnTo>
                    <a:pt x="1735" y="678"/>
                  </a:lnTo>
                  <a:lnTo>
                    <a:pt x="1724" y="662"/>
                  </a:lnTo>
                  <a:lnTo>
                    <a:pt x="1702" y="628"/>
                  </a:lnTo>
                  <a:lnTo>
                    <a:pt x="1676" y="590"/>
                  </a:lnTo>
                  <a:lnTo>
                    <a:pt x="1668" y="580"/>
                  </a:lnTo>
                  <a:lnTo>
                    <a:pt x="1660" y="571"/>
                  </a:lnTo>
                  <a:lnTo>
                    <a:pt x="1650" y="561"/>
                  </a:lnTo>
                  <a:lnTo>
                    <a:pt x="1641" y="553"/>
                  </a:lnTo>
                  <a:lnTo>
                    <a:pt x="1630" y="544"/>
                  </a:lnTo>
                  <a:lnTo>
                    <a:pt x="1618" y="536"/>
                  </a:lnTo>
                  <a:lnTo>
                    <a:pt x="1606" y="528"/>
                  </a:lnTo>
                  <a:lnTo>
                    <a:pt x="1592" y="521"/>
                  </a:lnTo>
                  <a:lnTo>
                    <a:pt x="1539" y="492"/>
                  </a:lnTo>
                  <a:lnTo>
                    <a:pt x="1491" y="464"/>
                  </a:lnTo>
                  <a:lnTo>
                    <a:pt x="1470" y="451"/>
                  </a:lnTo>
                  <a:lnTo>
                    <a:pt x="1449" y="438"/>
                  </a:lnTo>
                  <a:lnTo>
                    <a:pt x="1429" y="427"/>
                  </a:lnTo>
                  <a:lnTo>
                    <a:pt x="1410" y="419"/>
                  </a:lnTo>
                  <a:lnTo>
                    <a:pt x="1392" y="412"/>
                  </a:lnTo>
                  <a:lnTo>
                    <a:pt x="1374" y="407"/>
                  </a:lnTo>
                  <a:lnTo>
                    <a:pt x="1366" y="406"/>
                  </a:lnTo>
                  <a:lnTo>
                    <a:pt x="1356" y="405"/>
                  </a:lnTo>
                  <a:lnTo>
                    <a:pt x="1348" y="405"/>
                  </a:lnTo>
                  <a:lnTo>
                    <a:pt x="1339" y="406"/>
                  </a:lnTo>
                  <a:lnTo>
                    <a:pt x="1331" y="408"/>
                  </a:lnTo>
                  <a:lnTo>
                    <a:pt x="1322" y="411"/>
                  </a:lnTo>
                  <a:lnTo>
                    <a:pt x="1314" y="414"/>
                  </a:lnTo>
                  <a:lnTo>
                    <a:pt x="1305" y="418"/>
                  </a:lnTo>
                  <a:lnTo>
                    <a:pt x="1297" y="423"/>
                  </a:lnTo>
                  <a:lnTo>
                    <a:pt x="1288" y="430"/>
                  </a:lnTo>
                  <a:lnTo>
                    <a:pt x="1280" y="437"/>
                  </a:lnTo>
                  <a:lnTo>
                    <a:pt x="1270" y="444"/>
                  </a:lnTo>
                  <a:lnTo>
                    <a:pt x="1262" y="455"/>
                  </a:lnTo>
                  <a:lnTo>
                    <a:pt x="1254" y="467"/>
                  </a:lnTo>
                  <a:lnTo>
                    <a:pt x="1247" y="481"/>
                  </a:lnTo>
                  <a:lnTo>
                    <a:pt x="1241" y="495"/>
                  </a:lnTo>
                  <a:lnTo>
                    <a:pt x="1235" y="512"/>
                  </a:lnTo>
                  <a:lnTo>
                    <a:pt x="1230" y="530"/>
                  </a:lnTo>
                  <a:lnTo>
                    <a:pt x="1225" y="551"/>
                  </a:lnTo>
                  <a:lnTo>
                    <a:pt x="1220" y="571"/>
                  </a:lnTo>
                  <a:lnTo>
                    <a:pt x="1212" y="614"/>
                  </a:lnTo>
                  <a:lnTo>
                    <a:pt x="1204" y="660"/>
                  </a:lnTo>
                  <a:lnTo>
                    <a:pt x="1197" y="708"/>
                  </a:lnTo>
                  <a:lnTo>
                    <a:pt x="1191" y="754"/>
                  </a:lnTo>
                  <a:lnTo>
                    <a:pt x="1183" y="801"/>
                  </a:lnTo>
                  <a:lnTo>
                    <a:pt x="1175" y="845"/>
                  </a:lnTo>
                  <a:lnTo>
                    <a:pt x="1170" y="866"/>
                  </a:lnTo>
                  <a:lnTo>
                    <a:pt x="1165" y="885"/>
                  </a:lnTo>
                  <a:lnTo>
                    <a:pt x="1160" y="904"/>
                  </a:lnTo>
                  <a:lnTo>
                    <a:pt x="1153" y="921"/>
                  </a:lnTo>
                  <a:lnTo>
                    <a:pt x="1147" y="937"/>
                  </a:lnTo>
                  <a:lnTo>
                    <a:pt x="1140" y="951"/>
                  </a:lnTo>
                  <a:lnTo>
                    <a:pt x="1132" y="964"/>
                  </a:lnTo>
                  <a:lnTo>
                    <a:pt x="1124" y="974"/>
                  </a:lnTo>
                  <a:lnTo>
                    <a:pt x="1114" y="983"/>
                  </a:lnTo>
                  <a:lnTo>
                    <a:pt x="1105" y="988"/>
                  </a:lnTo>
                  <a:lnTo>
                    <a:pt x="1094" y="992"/>
                  </a:lnTo>
                  <a:lnTo>
                    <a:pt x="1081" y="993"/>
                  </a:lnTo>
                  <a:lnTo>
                    <a:pt x="1070" y="993"/>
                  </a:lnTo>
                  <a:lnTo>
                    <a:pt x="1058" y="991"/>
                  </a:lnTo>
                  <a:lnTo>
                    <a:pt x="1046" y="988"/>
                  </a:lnTo>
                  <a:lnTo>
                    <a:pt x="1037" y="985"/>
                  </a:lnTo>
                  <a:lnTo>
                    <a:pt x="1026" y="980"/>
                  </a:lnTo>
                  <a:lnTo>
                    <a:pt x="1017" y="974"/>
                  </a:lnTo>
                  <a:lnTo>
                    <a:pt x="1008" y="967"/>
                  </a:lnTo>
                  <a:lnTo>
                    <a:pt x="1000" y="959"/>
                  </a:lnTo>
                  <a:lnTo>
                    <a:pt x="991" y="951"/>
                  </a:lnTo>
                  <a:lnTo>
                    <a:pt x="984" y="942"/>
                  </a:lnTo>
                  <a:lnTo>
                    <a:pt x="976" y="933"/>
                  </a:lnTo>
                  <a:lnTo>
                    <a:pt x="970" y="922"/>
                  </a:lnTo>
                  <a:lnTo>
                    <a:pt x="957" y="901"/>
                  </a:lnTo>
                  <a:lnTo>
                    <a:pt x="947" y="878"/>
                  </a:lnTo>
                  <a:lnTo>
                    <a:pt x="938" y="853"/>
                  </a:lnTo>
                  <a:lnTo>
                    <a:pt x="931" y="828"/>
                  </a:lnTo>
                  <a:lnTo>
                    <a:pt x="924" y="803"/>
                  </a:lnTo>
                  <a:lnTo>
                    <a:pt x="919" y="778"/>
                  </a:lnTo>
                  <a:lnTo>
                    <a:pt x="916" y="753"/>
                  </a:lnTo>
                  <a:lnTo>
                    <a:pt x="914" y="731"/>
                  </a:lnTo>
                  <a:lnTo>
                    <a:pt x="912" y="710"/>
                  </a:lnTo>
                  <a:lnTo>
                    <a:pt x="912" y="691"/>
                  </a:lnTo>
                  <a:lnTo>
                    <a:pt x="909" y="652"/>
                  </a:lnTo>
                  <a:lnTo>
                    <a:pt x="905" y="607"/>
                  </a:lnTo>
                  <a:lnTo>
                    <a:pt x="900" y="559"/>
                  </a:lnTo>
                  <a:lnTo>
                    <a:pt x="892" y="513"/>
                  </a:lnTo>
                  <a:lnTo>
                    <a:pt x="886" y="472"/>
                  </a:lnTo>
                  <a:lnTo>
                    <a:pt x="880" y="438"/>
                  </a:lnTo>
                  <a:lnTo>
                    <a:pt x="875" y="416"/>
                  </a:lnTo>
                  <a:lnTo>
                    <a:pt x="873" y="407"/>
                  </a:lnTo>
                  <a:lnTo>
                    <a:pt x="861" y="417"/>
                  </a:lnTo>
                  <a:lnTo>
                    <a:pt x="826" y="444"/>
                  </a:lnTo>
                  <a:lnTo>
                    <a:pt x="774" y="484"/>
                  </a:lnTo>
                  <a:lnTo>
                    <a:pt x="713" y="533"/>
                  </a:lnTo>
                  <a:lnTo>
                    <a:pt x="648" y="586"/>
                  </a:lnTo>
                  <a:lnTo>
                    <a:pt x="587" y="639"/>
                  </a:lnTo>
                  <a:lnTo>
                    <a:pt x="558" y="664"/>
                  </a:lnTo>
                  <a:lnTo>
                    <a:pt x="534" y="688"/>
                  </a:lnTo>
                  <a:lnTo>
                    <a:pt x="512" y="710"/>
                  </a:lnTo>
                  <a:lnTo>
                    <a:pt x="496" y="729"/>
                  </a:lnTo>
                  <a:lnTo>
                    <a:pt x="482" y="747"/>
                  </a:lnTo>
                  <a:lnTo>
                    <a:pt x="469" y="767"/>
                  </a:lnTo>
                  <a:lnTo>
                    <a:pt x="457" y="787"/>
                  </a:lnTo>
                  <a:lnTo>
                    <a:pt x="446" y="809"/>
                  </a:lnTo>
                  <a:lnTo>
                    <a:pt x="423" y="851"/>
                  </a:lnTo>
                  <a:lnTo>
                    <a:pt x="402" y="890"/>
                  </a:lnTo>
                  <a:lnTo>
                    <a:pt x="390" y="909"/>
                  </a:lnTo>
                  <a:lnTo>
                    <a:pt x="379" y="925"/>
                  </a:lnTo>
                  <a:lnTo>
                    <a:pt x="366" y="941"/>
                  </a:lnTo>
                  <a:lnTo>
                    <a:pt x="353" y="953"/>
                  </a:lnTo>
                  <a:lnTo>
                    <a:pt x="346" y="959"/>
                  </a:lnTo>
                  <a:lnTo>
                    <a:pt x="338" y="964"/>
                  </a:lnTo>
                  <a:lnTo>
                    <a:pt x="331" y="968"/>
                  </a:lnTo>
                  <a:lnTo>
                    <a:pt x="324" y="971"/>
                  </a:lnTo>
                  <a:lnTo>
                    <a:pt x="315" y="973"/>
                  </a:lnTo>
                  <a:lnTo>
                    <a:pt x="307" y="974"/>
                  </a:lnTo>
                  <a:lnTo>
                    <a:pt x="297" y="975"/>
                  </a:lnTo>
                  <a:lnTo>
                    <a:pt x="288" y="974"/>
                  </a:lnTo>
                  <a:lnTo>
                    <a:pt x="269" y="972"/>
                  </a:lnTo>
                  <a:lnTo>
                    <a:pt x="255" y="969"/>
                  </a:lnTo>
                  <a:lnTo>
                    <a:pt x="243" y="964"/>
                  </a:lnTo>
                  <a:lnTo>
                    <a:pt x="233" y="958"/>
                  </a:lnTo>
                  <a:lnTo>
                    <a:pt x="226" y="953"/>
                  </a:lnTo>
                  <a:lnTo>
                    <a:pt x="221" y="947"/>
                  </a:lnTo>
                  <a:lnTo>
                    <a:pt x="217" y="940"/>
                  </a:lnTo>
                  <a:lnTo>
                    <a:pt x="215" y="933"/>
                  </a:lnTo>
                  <a:lnTo>
                    <a:pt x="214" y="926"/>
                  </a:lnTo>
                  <a:lnTo>
                    <a:pt x="214" y="920"/>
                  </a:lnTo>
                  <a:lnTo>
                    <a:pt x="215" y="915"/>
                  </a:lnTo>
                  <a:lnTo>
                    <a:pt x="217" y="909"/>
                  </a:lnTo>
                  <a:lnTo>
                    <a:pt x="220" y="902"/>
                  </a:lnTo>
                  <a:lnTo>
                    <a:pt x="222" y="899"/>
                  </a:lnTo>
                  <a:lnTo>
                    <a:pt x="219" y="903"/>
                  </a:lnTo>
                  <a:lnTo>
                    <a:pt x="212" y="915"/>
                  </a:lnTo>
                  <a:lnTo>
                    <a:pt x="200" y="931"/>
                  </a:lnTo>
                  <a:lnTo>
                    <a:pt x="187" y="948"/>
                  </a:lnTo>
                  <a:lnTo>
                    <a:pt x="179" y="955"/>
                  </a:lnTo>
                  <a:lnTo>
                    <a:pt x="171" y="964"/>
                  </a:lnTo>
                  <a:lnTo>
                    <a:pt x="162" y="970"/>
                  </a:lnTo>
                  <a:lnTo>
                    <a:pt x="154" y="974"/>
                  </a:lnTo>
                  <a:lnTo>
                    <a:pt x="144" y="978"/>
                  </a:lnTo>
                  <a:lnTo>
                    <a:pt x="136" y="980"/>
                  </a:lnTo>
                  <a:lnTo>
                    <a:pt x="130" y="980"/>
                  </a:lnTo>
                  <a:lnTo>
                    <a:pt x="126" y="978"/>
                  </a:lnTo>
                  <a:lnTo>
                    <a:pt x="122" y="976"/>
                  </a:lnTo>
                  <a:lnTo>
                    <a:pt x="118" y="974"/>
                  </a:lnTo>
                  <a:lnTo>
                    <a:pt x="109" y="969"/>
                  </a:lnTo>
                  <a:lnTo>
                    <a:pt x="102" y="963"/>
                  </a:lnTo>
                  <a:lnTo>
                    <a:pt x="96" y="955"/>
                  </a:lnTo>
                  <a:lnTo>
                    <a:pt x="91" y="948"/>
                  </a:lnTo>
                  <a:lnTo>
                    <a:pt x="88" y="940"/>
                  </a:lnTo>
                  <a:lnTo>
                    <a:pt x="85" y="932"/>
                  </a:lnTo>
                  <a:lnTo>
                    <a:pt x="83" y="924"/>
                  </a:lnTo>
                  <a:lnTo>
                    <a:pt x="81" y="917"/>
                  </a:lnTo>
                  <a:lnTo>
                    <a:pt x="78" y="902"/>
                  </a:lnTo>
                  <a:lnTo>
                    <a:pt x="78" y="890"/>
                  </a:lnTo>
                  <a:lnTo>
                    <a:pt x="80" y="883"/>
                  </a:lnTo>
                  <a:lnTo>
                    <a:pt x="80" y="880"/>
                  </a:lnTo>
                  <a:lnTo>
                    <a:pt x="78" y="885"/>
                  </a:lnTo>
                  <a:lnTo>
                    <a:pt x="77" y="897"/>
                  </a:lnTo>
                  <a:lnTo>
                    <a:pt x="73" y="914"/>
                  </a:lnTo>
                  <a:lnTo>
                    <a:pt x="68" y="932"/>
                  </a:lnTo>
                  <a:lnTo>
                    <a:pt x="64" y="940"/>
                  </a:lnTo>
                  <a:lnTo>
                    <a:pt x="59" y="949"/>
                  </a:lnTo>
                  <a:lnTo>
                    <a:pt x="54" y="955"/>
                  </a:lnTo>
                  <a:lnTo>
                    <a:pt x="48" y="959"/>
                  </a:lnTo>
                  <a:lnTo>
                    <a:pt x="44" y="962"/>
                  </a:lnTo>
                  <a:lnTo>
                    <a:pt x="40" y="963"/>
                  </a:lnTo>
                  <a:lnTo>
                    <a:pt x="37" y="964"/>
                  </a:lnTo>
                  <a:lnTo>
                    <a:pt x="33" y="964"/>
                  </a:lnTo>
                  <a:lnTo>
                    <a:pt x="28" y="963"/>
                  </a:lnTo>
                  <a:lnTo>
                    <a:pt x="23" y="962"/>
                  </a:lnTo>
                  <a:lnTo>
                    <a:pt x="19" y="958"/>
                  </a:lnTo>
                  <a:lnTo>
                    <a:pt x="14" y="955"/>
                  </a:lnTo>
                  <a:lnTo>
                    <a:pt x="8" y="951"/>
                  </a:lnTo>
                  <a:lnTo>
                    <a:pt x="5" y="945"/>
                  </a:lnTo>
                  <a:lnTo>
                    <a:pt x="2" y="936"/>
                  </a:lnTo>
                  <a:lnTo>
                    <a:pt x="1" y="925"/>
                  </a:lnTo>
                  <a:lnTo>
                    <a:pt x="0" y="914"/>
                  </a:lnTo>
                  <a:lnTo>
                    <a:pt x="0" y="901"/>
                  </a:lnTo>
                  <a:lnTo>
                    <a:pt x="1" y="886"/>
                  </a:lnTo>
                  <a:lnTo>
                    <a:pt x="3" y="869"/>
                  </a:lnTo>
                  <a:lnTo>
                    <a:pt x="9" y="834"/>
                  </a:lnTo>
                  <a:lnTo>
                    <a:pt x="19" y="794"/>
                  </a:lnTo>
                  <a:lnTo>
                    <a:pt x="32" y="751"/>
                  </a:lnTo>
                  <a:lnTo>
                    <a:pt x="47" y="707"/>
                  </a:lnTo>
                  <a:lnTo>
                    <a:pt x="64" y="660"/>
                  </a:lnTo>
                  <a:lnTo>
                    <a:pt x="83" y="613"/>
                  </a:lnTo>
                  <a:lnTo>
                    <a:pt x="103" y="568"/>
                  </a:lnTo>
                  <a:lnTo>
                    <a:pt x="125" y="523"/>
                  </a:lnTo>
                  <a:lnTo>
                    <a:pt x="148" y="482"/>
                  </a:lnTo>
                  <a:lnTo>
                    <a:pt x="172" y="442"/>
                  </a:lnTo>
                  <a:lnTo>
                    <a:pt x="185" y="425"/>
                  </a:lnTo>
                  <a:lnTo>
                    <a:pt x="196" y="408"/>
                  </a:lnTo>
                  <a:lnTo>
                    <a:pt x="209" y="392"/>
                  </a:lnTo>
                  <a:lnTo>
                    <a:pt x="222" y="379"/>
                  </a:lnTo>
                  <a:lnTo>
                    <a:pt x="269" y="325"/>
                  </a:lnTo>
                  <a:lnTo>
                    <a:pt x="318" y="270"/>
                  </a:lnTo>
                  <a:lnTo>
                    <a:pt x="344" y="244"/>
                  </a:lnTo>
                  <a:lnTo>
                    <a:pt x="372" y="217"/>
                  </a:lnTo>
                  <a:lnTo>
                    <a:pt x="387" y="205"/>
                  </a:lnTo>
                  <a:lnTo>
                    <a:pt x="403" y="191"/>
                  </a:lnTo>
                  <a:lnTo>
                    <a:pt x="419" y="178"/>
                  </a:lnTo>
                  <a:lnTo>
                    <a:pt x="436" y="166"/>
                  </a:lnTo>
                  <a:lnTo>
                    <a:pt x="454" y="154"/>
                  </a:lnTo>
                  <a:lnTo>
                    <a:pt x="474" y="142"/>
                  </a:lnTo>
                  <a:lnTo>
                    <a:pt x="494" y="130"/>
                  </a:lnTo>
                  <a:lnTo>
                    <a:pt x="516" y="119"/>
                  </a:lnTo>
                  <a:lnTo>
                    <a:pt x="538" y="107"/>
                  </a:lnTo>
                  <a:lnTo>
                    <a:pt x="562" y="96"/>
                  </a:lnTo>
                  <a:lnTo>
                    <a:pt x="588" y="86"/>
                  </a:lnTo>
                  <a:lnTo>
                    <a:pt x="614" y="75"/>
                  </a:lnTo>
                  <a:lnTo>
                    <a:pt x="643" y="65"/>
                  </a:lnTo>
                  <a:lnTo>
                    <a:pt x="674" y="56"/>
                  </a:lnTo>
                  <a:lnTo>
                    <a:pt x="706" y="47"/>
                  </a:lnTo>
                  <a:lnTo>
                    <a:pt x="739" y="39"/>
                  </a:lnTo>
                  <a:lnTo>
                    <a:pt x="775" y="30"/>
                  </a:lnTo>
                  <a:lnTo>
                    <a:pt x="812" y="23"/>
                  </a:lnTo>
                  <a:lnTo>
                    <a:pt x="851" y="17"/>
                  </a:lnTo>
                  <a:lnTo>
                    <a:pt x="892" y="10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6" name="Freeform 60"/>
            <p:cNvSpPr>
              <a:spLocks/>
            </p:cNvSpPr>
            <p:nvPr/>
          </p:nvSpPr>
          <p:spPr bwMode="auto">
            <a:xfrm>
              <a:off x="4451" y="3772"/>
              <a:ext cx="64" cy="87"/>
            </a:xfrm>
            <a:custGeom>
              <a:avLst/>
              <a:gdLst>
                <a:gd name="T0" fmla="*/ 927 w 958"/>
                <a:gd name="T1" fmla="*/ 1122 h 1315"/>
                <a:gd name="T2" fmla="*/ 890 w 958"/>
                <a:gd name="T3" fmla="*/ 912 h 1315"/>
                <a:gd name="T4" fmla="*/ 863 w 958"/>
                <a:gd name="T5" fmla="*/ 701 h 1315"/>
                <a:gd name="T6" fmla="*/ 847 w 958"/>
                <a:gd name="T7" fmla="*/ 488 h 1315"/>
                <a:gd name="T8" fmla="*/ 846 w 958"/>
                <a:gd name="T9" fmla="*/ 275 h 1315"/>
                <a:gd name="T10" fmla="*/ 856 w 958"/>
                <a:gd name="T11" fmla="*/ 118 h 1315"/>
                <a:gd name="T12" fmla="*/ 858 w 958"/>
                <a:gd name="T13" fmla="*/ 77 h 1315"/>
                <a:gd name="T14" fmla="*/ 850 w 958"/>
                <a:gd name="T15" fmla="*/ 36 h 1315"/>
                <a:gd name="T16" fmla="*/ 834 w 958"/>
                <a:gd name="T17" fmla="*/ 11 h 1315"/>
                <a:gd name="T18" fmla="*/ 815 w 958"/>
                <a:gd name="T19" fmla="*/ 0 h 1315"/>
                <a:gd name="T20" fmla="*/ 793 w 958"/>
                <a:gd name="T21" fmla="*/ 2 h 1315"/>
                <a:gd name="T22" fmla="*/ 776 w 958"/>
                <a:gd name="T23" fmla="*/ 16 h 1315"/>
                <a:gd name="T24" fmla="*/ 769 w 958"/>
                <a:gd name="T25" fmla="*/ 36 h 1315"/>
                <a:gd name="T26" fmla="*/ 774 w 958"/>
                <a:gd name="T27" fmla="*/ 82 h 1315"/>
                <a:gd name="T28" fmla="*/ 777 w 958"/>
                <a:gd name="T29" fmla="*/ 171 h 1315"/>
                <a:gd name="T30" fmla="*/ 768 w 958"/>
                <a:gd name="T31" fmla="*/ 350 h 1315"/>
                <a:gd name="T32" fmla="*/ 766 w 958"/>
                <a:gd name="T33" fmla="*/ 471 h 1315"/>
                <a:gd name="T34" fmla="*/ 774 w 958"/>
                <a:gd name="T35" fmla="*/ 586 h 1315"/>
                <a:gd name="T36" fmla="*/ 793 w 958"/>
                <a:gd name="T37" fmla="*/ 751 h 1315"/>
                <a:gd name="T38" fmla="*/ 814 w 958"/>
                <a:gd name="T39" fmla="*/ 913 h 1315"/>
                <a:gd name="T40" fmla="*/ 736 w 958"/>
                <a:gd name="T41" fmla="*/ 895 h 1315"/>
                <a:gd name="T42" fmla="*/ 603 w 958"/>
                <a:gd name="T43" fmla="*/ 793 h 1315"/>
                <a:gd name="T44" fmla="*/ 462 w 958"/>
                <a:gd name="T45" fmla="*/ 700 h 1315"/>
                <a:gd name="T46" fmla="*/ 317 w 958"/>
                <a:gd name="T47" fmla="*/ 615 h 1315"/>
                <a:gd name="T48" fmla="*/ 169 w 958"/>
                <a:gd name="T49" fmla="*/ 538 h 1315"/>
                <a:gd name="T50" fmla="*/ 60 w 958"/>
                <a:gd name="T51" fmla="*/ 486 h 1315"/>
                <a:gd name="T52" fmla="*/ 39 w 958"/>
                <a:gd name="T53" fmla="*/ 479 h 1315"/>
                <a:gd name="T54" fmla="*/ 19 w 958"/>
                <a:gd name="T55" fmla="*/ 484 h 1315"/>
                <a:gd name="T56" fmla="*/ 3 w 958"/>
                <a:gd name="T57" fmla="*/ 500 h 1315"/>
                <a:gd name="T58" fmla="*/ 0 w 958"/>
                <a:gd name="T59" fmla="*/ 522 h 1315"/>
                <a:gd name="T60" fmla="*/ 9 w 958"/>
                <a:gd name="T61" fmla="*/ 542 h 1315"/>
                <a:gd name="T62" fmla="*/ 18 w 958"/>
                <a:gd name="T63" fmla="*/ 552 h 1315"/>
                <a:gd name="T64" fmla="*/ 26 w 958"/>
                <a:gd name="T65" fmla="*/ 562 h 1315"/>
                <a:gd name="T66" fmla="*/ 87 w 958"/>
                <a:gd name="T67" fmla="*/ 588 h 1315"/>
                <a:gd name="T68" fmla="*/ 246 w 958"/>
                <a:gd name="T69" fmla="*/ 664 h 1315"/>
                <a:gd name="T70" fmla="*/ 398 w 958"/>
                <a:gd name="T71" fmla="*/ 750 h 1315"/>
                <a:gd name="T72" fmla="*/ 544 w 958"/>
                <a:gd name="T73" fmla="*/ 845 h 1315"/>
                <a:gd name="T74" fmla="*/ 683 w 958"/>
                <a:gd name="T75" fmla="*/ 950 h 1315"/>
                <a:gd name="T76" fmla="*/ 817 w 958"/>
                <a:gd name="T77" fmla="*/ 1064 h 1315"/>
                <a:gd name="T78" fmla="*/ 824 w 958"/>
                <a:gd name="T79" fmla="*/ 1070 h 1315"/>
                <a:gd name="T80" fmla="*/ 833 w 958"/>
                <a:gd name="T81" fmla="*/ 1073 h 1315"/>
                <a:gd name="T82" fmla="*/ 845 w 958"/>
                <a:gd name="T83" fmla="*/ 1102 h 1315"/>
                <a:gd name="T84" fmla="*/ 860 w 958"/>
                <a:gd name="T85" fmla="*/ 1185 h 1315"/>
                <a:gd name="T86" fmla="*/ 878 w 958"/>
                <a:gd name="T87" fmla="*/ 1267 h 1315"/>
                <a:gd name="T88" fmla="*/ 894 w 958"/>
                <a:gd name="T89" fmla="*/ 1306 h 1315"/>
                <a:gd name="T90" fmla="*/ 914 w 958"/>
                <a:gd name="T91" fmla="*/ 1314 h 1315"/>
                <a:gd name="T92" fmla="*/ 936 w 958"/>
                <a:gd name="T93" fmla="*/ 1312 h 1315"/>
                <a:gd name="T94" fmla="*/ 953 w 958"/>
                <a:gd name="T95" fmla="*/ 1297 h 1315"/>
                <a:gd name="T96" fmla="*/ 958 w 958"/>
                <a:gd name="T97" fmla="*/ 1276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8" h="1315">
                  <a:moveTo>
                    <a:pt x="955" y="1262"/>
                  </a:moveTo>
                  <a:lnTo>
                    <a:pt x="941" y="1192"/>
                  </a:lnTo>
                  <a:lnTo>
                    <a:pt x="927" y="1122"/>
                  </a:lnTo>
                  <a:lnTo>
                    <a:pt x="915" y="1053"/>
                  </a:lnTo>
                  <a:lnTo>
                    <a:pt x="902" y="983"/>
                  </a:lnTo>
                  <a:lnTo>
                    <a:pt x="890" y="912"/>
                  </a:lnTo>
                  <a:lnTo>
                    <a:pt x="881" y="842"/>
                  </a:lnTo>
                  <a:lnTo>
                    <a:pt x="871" y="772"/>
                  </a:lnTo>
                  <a:lnTo>
                    <a:pt x="863" y="701"/>
                  </a:lnTo>
                  <a:lnTo>
                    <a:pt x="856" y="631"/>
                  </a:lnTo>
                  <a:lnTo>
                    <a:pt x="851" y="560"/>
                  </a:lnTo>
                  <a:lnTo>
                    <a:pt x="847" y="488"/>
                  </a:lnTo>
                  <a:lnTo>
                    <a:pt x="845" y="417"/>
                  </a:lnTo>
                  <a:lnTo>
                    <a:pt x="845" y="346"/>
                  </a:lnTo>
                  <a:lnTo>
                    <a:pt x="846" y="275"/>
                  </a:lnTo>
                  <a:lnTo>
                    <a:pt x="849" y="203"/>
                  </a:lnTo>
                  <a:lnTo>
                    <a:pt x="855" y="131"/>
                  </a:lnTo>
                  <a:lnTo>
                    <a:pt x="856" y="118"/>
                  </a:lnTo>
                  <a:lnTo>
                    <a:pt x="857" y="104"/>
                  </a:lnTo>
                  <a:lnTo>
                    <a:pt x="858" y="90"/>
                  </a:lnTo>
                  <a:lnTo>
                    <a:pt x="858" y="77"/>
                  </a:lnTo>
                  <a:lnTo>
                    <a:pt x="857" y="63"/>
                  </a:lnTo>
                  <a:lnTo>
                    <a:pt x="854" y="49"/>
                  </a:lnTo>
                  <a:lnTo>
                    <a:pt x="850" y="36"/>
                  </a:lnTo>
                  <a:lnTo>
                    <a:pt x="842" y="23"/>
                  </a:lnTo>
                  <a:lnTo>
                    <a:pt x="838" y="17"/>
                  </a:lnTo>
                  <a:lnTo>
                    <a:pt x="834" y="11"/>
                  </a:lnTo>
                  <a:lnTo>
                    <a:pt x="829" y="6"/>
                  </a:lnTo>
                  <a:lnTo>
                    <a:pt x="821" y="3"/>
                  </a:lnTo>
                  <a:lnTo>
                    <a:pt x="815" y="0"/>
                  </a:lnTo>
                  <a:lnTo>
                    <a:pt x="807" y="0"/>
                  </a:lnTo>
                  <a:lnTo>
                    <a:pt x="800" y="0"/>
                  </a:lnTo>
                  <a:lnTo>
                    <a:pt x="793" y="2"/>
                  </a:lnTo>
                  <a:lnTo>
                    <a:pt x="786" y="5"/>
                  </a:lnTo>
                  <a:lnTo>
                    <a:pt x="780" y="11"/>
                  </a:lnTo>
                  <a:lnTo>
                    <a:pt x="776" y="16"/>
                  </a:lnTo>
                  <a:lnTo>
                    <a:pt x="772" y="22"/>
                  </a:lnTo>
                  <a:lnTo>
                    <a:pt x="770" y="30"/>
                  </a:lnTo>
                  <a:lnTo>
                    <a:pt x="769" y="36"/>
                  </a:lnTo>
                  <a:lnTo>
                    <a:pt x="769" y="45"/>
                  </a:lnTo>
                  <a:lnTo>
                    <a:pt x="771" y="52"/>
                  </a:lnTo>
                  <a:lnTo>
                    <a:pt x="774" y="82"/>
                  </a:lnTo>
                  <a:lnTo>
                    <a:pt x="776" y="112"/>
                  </a:lnTo>
                  <a:lnTo>
                    <a:pt x="777" y="141"/>
                  </a:lnTo>
                  <a:lnTo>
                    <a:pt x="777" y="171"/>
                  </a:lnTo>
                  <a:lnTo>
                    <a:pt x="774" y="232"/>
                  </a:lnTo>
                  <a:lnTo>
                    <a:pt x="772" y="291"/>
                  </a:lnTo>
                  <a:lnTo>
                    <a:pt x="768" y="350"/>
                  </a:lnTo>
                  <a:lnTo>
                    <a:pt x="766" y="411"/>
                  </a:lnTo>
                  <a:lnTo>
                    <a:pt x="766" y="441"/>
                  </a:lnTo>
                  <a:lnTo>
                    <a:pt x="766" y="471"/>
                  </a:lnTo>
                  <a:lnTo>
                    <a:pt x="767" y="501"/>
                  </a:lnTo>
                  <a:lnTo>
                    <a:pt x="769" y="532"/>
                  </a:lnTo>
                  <a:lnTo>
                    <a:pt x="774" y="586"/>
                  </a:lnTo>
                  <a:lnTo>
                    <a:pt x="781" y="641"/>
                  </a:lnTo>
                  <a:lnTo>
                    <a:pt x="786" y="697"/>
                  </a:lnTo>
                  <a:lnTo>
                    <a:pt x="793" y="751"/>
                  </a:lnTo>
                  <a:lnTo>
                    <a:pt x="799" y="805"/>
                  </a:lnTo>
                  <a:lnTo>
                    <a:pt x="806" y="859"/>
                  </a:lnTo>
                  <a:lnTo>
                    <a:pt x="814" y="913"/>
                  </a:lnTo>
                  <a:lnTo>
                    <a:pt x="821" y="967"/>
                  </a:lnTo>
                  <a:lnTo>
                    <a:pt x="779" y="931"/>
                  </a:lnTo>
                  <a:lnTo>
                    <a:pt x="736" y="895"/>
                  </a:lnTo>
                  <a:lnTo>
                    <a:pt x="692" y="860"/>
                  </a:lnTo>
                  <a:lnTo>
                    <a:pt x="647" y="826"/>
                  </a:lnTo>
                  <a:lnTo>
                    <a:pt x="603" y="793"/>
                  </a:lnTo>
                  <a:lnTo>
                    <a:pt x="556" y="761"/>
                  </a:lnTo>
                  <a:lnTo>
                    <a:pt x="509" y="731"/>
                  </a:lnTo>
                  <a:lnTo>
                    <a:pt x="462" y="700"/>
                  </a:lnTo>
                  <a:lnTo>
                    <a:pt x="415" y="671"/>
                  </a:lnTo>
                  <a:lnTo>
                    <a:pt x="366" y="642"/>
                  </a:lnTo>
                  <a:lnTo>
                    <a:pt x="317" y="615"/>
                  </a:lnTo>
                  <a:lnTo>
                    <a:pt x="268" y="588"/>
                  </a:lnTo>
                  <a:lnTo>
                    <a:pt x="218" y="563"/>
                  </a:lnTo>
                  <a:lnTo>
                    <a:pt x="169" y="538"/>
                  </a:lnTo>
                  <a:lnTo>
                    <a:pt x="118" y="514"/>
                  </a:lnTo>
                  <a:lnTo>
                    <a:pt x="66" y="492"/>
                  </a:lnTo>
                  <a:lnTo>
                    <a:pt x="60" y="486"/>
                  </a:lnTo>
                  <a:lnTo>
                    <a:pt x="54" y="482"/>
                  </a:lnTo>
                  <a:lnTo>
                    <a:pt x="46" y="480"/>
                  </a:lnTo>
                  <a:lnTo>
                    <a:pt x="39" y="479"/>
                  </a:lnTo>
                  <a:lnTo>
                    <a:pt x="33" y="479"/>
                  </a:lnTo>
                  <a:lnTo>
                    <a:pt x="25" y="481"/>
                  </a:lnTo>
                  <a:lnTo>
                    <a:pt x="19" y="484"/>
                  </a:lnTo>
                  <a:lnTo>
                    <a:pt x="13" y="488"/>
                  </a:lnTo>
                  <a:lnTo>
                    <a:pt x="7" y="494"/>
                  </a:lnTo>
                  <a:lnTo>
                    <a:pt x="3" y="500"/>
                  </a:lnTo>
                  <a:lnTo>
                    <a:pt x="1" y="508"/>
                  </a:lnTo>
                  <a:lnTo>
                    <a:pt x="0" y="515"/>
                  </a:lnTo>
                  <a:lnTo>
                    <a:pt x="0" y="522"/>
                  </a:lnTo>
                  <a:lnTo>
                    <a:pt x="2" y="529"/>
                  </a:lnTo>
                  <a:lnTo>
                    <a:pt x="5" y="536"/>
                  </a:lnTo>
                  <a:lnTo>
                    <a:pt x="9" y="542"/>
                  </a:lnTo>
                  <a:lnTo>
                    <a:pt x="13" y="545"/>
                  </a:lnTo>
                  <a:lnTo>
                    <a:pt x="15" y="549"/>
                  </a:lnTo>
                  <a:lnTo>
                    <a:pt x="18" y="552"/>
                  </a:lnTo>
                  <a:lnTo>
                    <a:pt x="21" y="555"/>
                  </a:lnTo>
                  <a:lnTo>
                    <a:pt x="23" y="560"/>
                  </a:lnTo>
                  <a:lnTo>
                    <a:pt x="26" y="562"/>
                  </a:lnTo>
                  <a:lnTo>
                    <a:pt x="29" y="565"/>
                  </a:lnTo>
                  <a:lnTo>
                    <a:pt x="33" y="566"/>
                  </a:lnTo>
                  <a:lnTo>
                    <a:pt x="87" y="588"/>
                  </a:lnTo>
                  <a:lnTo>
                    <a:pt x="141" y="612"/>
                  </a:lnTo>
                  <a:lnTo>
                    <a:pt x="193" y="637"/>
                  </a:lnTo>
                  <a:lnTo>
                    <a:pt x="246" y="664"/>
                  </a:lnTo>
                  <a:lnTo>
                    <a:pt x="297" y="690"/>
                  </a:lnTo>
                  <a:lnTo>
                    <a:pt x="348" y="719"/>
                  </a:lnTo>
                  <a:lnTo>
                    <a:pt x="398" y="750"/>
                  </a:lnTo>
                  <a:lnTo>
                    <a:pt x="448" y="780"/>
                  </a:lnTo>
                  <a:lnTo>
                    <a:pt x="496" y="812"/>
                  </a:lnTo>
                  <a:lnTo>
                    <a:pt x="544" y="845"/>
                  </a:lnTo>
                  <a:lnTo>
                    <a:pt x="591" y="879"/>
                  </a:lnTo>
                  <a:lnTo>
                    <a:pt x="638" y="914"/>
                  </a:lnTo>
                  <a:lnTo>
                    <a:pt x="683" y="950"/>
                  </a:lnTo>
                  <a:lnTo>
                    <a:pt x="729" y="987"/>
                  </a:lnTo>
                  <a:lnTo>
                    <a:pt x="773" y="1025"/>
                  </a:lnTo>
                  <a:lnTo>
                    <a:pt x="817" y="1064"/>
                  </a:lnTo>
                  <a:lnTo>
                    <a:pt x="819" y="1066"/>
                  </a:lnTo>
                  <a:lnTo>
                    <a:pt x="821" y="1068"/>
                  </a:lnTo>
                  <a:lnTo>
                    <a:pt x="824" y="1070"/>
                  </a:lnTo>
                  <a:lnTo>
                    <a:pt x="828" y="1071"/>
                  </a:lnTo>
                  <a:lnTo>
                    <a:pt x="830" y="1072"/>
                  </a:lnTo>
                  <a:lnTo>
                    <a:pt x="833" y="1073"/>
                  </a:lnTo>
                  <a:lnTo>
                    <a:pt x="836" y="1074"/>
                  </a:lnTo>
                  <a:lnTo>
                    <a:pt x="839" y="1076"/>
                  </a:lnTo>
                  <a:lnTo>
                    <a:pt x="845" y="1102"/>
                  </a:lnTo>
                  <a:lnTo>
                    <a:pt x="850" y="1130"/>
                  </a:lnTo>
                  <a:lnTo>
                    <a:pt x="855" y="1157"/>
                  </a:lnTo>
                  <a:lnTo>
                    <a:pt x="860" y="1185"/>
                  </a:lnTo>
                  <a:lnTo>
                    <a:pt x="866" y="1213"/>
                  </a:lnTo>
                  <a:lnTo>
                    <a:pt x="872" y="1239"/>
                  </a:lnTo>
                  <a:lnTo>
                    <a:pt x="878" y="1267"/>
                  </a:lnTo>
                  <a:lnTo>
                    <a:pt x="886" y="1293"/>
                  </a:lnTo>
                  <a:lnTo>
                    <a:pt x="889" y="1301"/>
                  </a:lnTo>
                  <a:lnTo>
                    <a:pt x="894" y="1306"/>
                  </a:lnTo>
                  <a:lnTo>
                    <a:pt x="901" y="1310"/>
                  </a:lnTo>
                  <a:lnTo>
                    <a:pt x="907" y="1313"/>
                  </a:lnTo>
                  <a:lnTo>
                    <a:pt x="914" y="1314"/>
                  </a:lnTo>
                  <a:lnTo>
                    <a:pt x="921" y="1315"/>
                  </a:lnTo>
                  <a:lnTo>
                    <a:pt x="928" y="1314"/>
                  </a:lnTo>
                  <a:lnTo>
                    <a:pt x="936" y="1312"/>
                  </a:lnTo>
                  <a:lnTo>
                    <a:pt x="942" y="1308"/>
                  </a:lnTo>
                  <a:lnTo>
                    <a:pt x="947" y="1303"/>
                  </a:lnTo>
                  <a:lnTo>
                    <a:pt x="953" y="1297"/>
                  </a:lnTo>
                  <a:lnTo>
                    <a:pt x="956" y="1291"/>
                  </a:lnTo>
                  <a:lnTo>
                    <a:pt x="957" y="1284"/>
                  </a:lnTo>
                  <a:lnTo>
                    <a:pt x="958" y="1276"/>
                  </a:lnTo>
                  <a:lnTo>
                    <a:pt x="957" y="1270"/>
                  </a:lnTo>
                  <a:lnTo>
                    <a:pt x="955" y="1262"/>
                  </a:lnTo>
                  <a:close/>
                </a:path>
              </a:pathLst>
            </a:custGeom>
            <a:solidFill>
              <a:srgbClr val="000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7" name="Freeform 61"/>
            <p:cNvSpPr>
              <a:spLocks/>
            </p:cNvSpPr>
            <p:nvPr/>
          </p:nvSpPr>
          <p:spPr bwMode="auto">
            <a:xfrm>
              <a:off x="4419" y="3873"/>
              <a:ext cx="23" cy="34"/>
            </a:xfrm>
            <a:custGeom>
              <a:avLst/>
              <a:gdLst>
                <a:gd name="T0" fmla="*/ 297 w 339"/>
                <a:gd name="T1" fmla="*/ 13 h 512"/>
                <a:gd name="T2" fmla="*/ 268 w 339"/>
                <a:gd name="T3" fmla="*/ 36 h 512"/>
                <a:gd name="T4" fmla="*/ 229 w 339"/>
                <a:gd name="T5" fmla="*/ 74 h 512"/>
                <a:gd name="T6" fmla="*/ 181 w 339"/>
                <a:gd name="T7" fmla="*/ 128 h 512"/>
                <a:gd name="T8" fmla="*/ 140 w 339"/>
                <a:gd name="T9" fmla="*/ 187 h 512"/>
                <a:gd name="T10" fmla="*/ 104 w 339"/>
                <a:gd name="T11" fmla="*/ 251 h 512"/>
                <a:gd name="T12" fmla="*/ 71 w 339"/>
                <a:gd name="T13" fmla="*/ 316 h 512"/>
                <a:gd name="T14" fmla="*/ 28 w 339"/>
                <a:gd name="T15" fmla="*/ 416 h 512"/>
                <a:gd name="T16" fmla="*/ 1 w 339"/>
                <a:gd name="T17" fmla="*/ 487 h 512"/>
                <a:gd name="T18" fmla="*/ 0 w 339"/>
                <a:gd name="T19" fmla="*/ 494 h 512"/>
                <a:gd name="T20" fmla="*/ 2 w 339"/>
                <a:gd name="T21" fmla="*/ 501 h 512"/>
                <a:gd name="T22" fmla="*/ 6 w 339"/>
                <a:gd name="T23" fmla="*/ 507 h 512"/>
                <a:gd name="T24" fmla="*/ 12 w 339"/>
                <a:gd name="T25" fmla="*/ 511 h 512"/>
                <a:gd name="T26" fmla="*/ 20 w 339"/>
                <a:gd name="T27" fmla="*/ 512 h 512"/>
                <a:gd name="T28" fmla="*/ 26 w 339"/>
                <a:gd name="T29" fmla="*/ 510 h 512"/>
                <a:gd name="T30" fmla="*/ 32 w 339"/>
                <a:gd name="T31" fmla="*/ 506 h 512"/>
                <a:gd name="T32" fmla="*/ 60 w 339"/>
                <a:gd name="T33" fmla="*/ 438 h 512"/>
                <a:gd name="T34" fmla="*/ 101 w 339"/>
                <a:gd name="T35" fmla="*/ 340 h 512"/>
                <a:gd name="T36" fmla="*/ 132 w 339"/>
                <a:gd name="T37" fmla="*/ 276 h 512"/>
                <a:gd name="T38" fmla="*/ 167 w 339"/>
                <a:gd name="T39" fmla="*/ 215 h 512"/>
                <a:gd name="T40" fmla="*/ 206 w 339"/>
                <a:gd name="T41" fmla="*/ 157 h 512"/>
                <a:gd name="T42" fmla="*/ 251 w 339"/>
                <a:gd name="T43" fmla="*/ 104 h 512"/>
                <a:gd name="T44" fmla="*/ 288 w 339"/>
                <a:gd name="T45" fmla="*/ 68 h 512"/>
                <a:gd name="T46" fmla="*/ 315 w 339"/>
                <a:gd name="T47" fmla="*/ 46 h 512"/>
                <a:gd name="T48" fmla="*/ 333 w 339"/>
                <a:gd name="T49" fmla="*/ 33 h 512"/>
                <a:gd name="T50" fmla="*/ 337 w 339"/>
                <a:gd name="T51" fmla="*/ 28 h 512"/>
                <a:gd name="T52" fmla="*/ 339 w 339"/>
                <a:gd name="T53" fmla="*/ 22 h 512"/>
                <a:gd name="T54" fmla="*/ 338 w 339"/>
                <a:gd name="T55" fmla="*/ 14 h 512"/>
                <a:gd name="T56" fmla="*/ 335 w 339"/>
                <a:gd name="T57" fmla="*/ 7 h 512"/>
                <a:gd name="T58" fmla="*/ 330 w 339"/>
                <a:gd name="T59" fmla="*/ 2 h 512"/>
                <a:gd name="T60" fmla="*/ 323 w 339"/>
                <a:gd name="T61" fmla="*/ 0 h 512"/>
                <a:gd name="T62" fmla="*/ 316 w 339"/>
                <a:gd name="T63" fmla="*/ 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9" h="512">
                  <a:moveTo>
                    <a:pt x="312" y="2"/>
                  </a:moveTo>
                  <a:lnTo>
                    <a:pt x="297" y="13"/>
                  </a:lnTo>
                  <a:lnTo>
                    <a:pt x="282" y="25"/>
                  </a:lnTo>
                  <a:lnTo>
                    <a:pt x="268" y="36"/>
                  </a:lnTo>
                  <a:lnTo>
                    <a:pt x="254" y="48"/>
                  </a:lnTo>
                  <a:lnTo>
                    <a:pt x="229" y="74"/>
                  </a:lnTo>
                  <a:lnTo>
                    <a:pt x="204" y="100"/>
                  </a:lnTo>
                  <a:lnTo>
                    <a:pt x="181" y="128"/>
                  </a:lnTo>
                  <a:lnTo>
                    <a:pt x="160" y="157"/>
                  </a:lnTo>
                  <a:lnTo>
                    <a:pt x="140" y="187"/>
                  </a:lnTo>
                  <a:lnTo>
                    <a:pt x="121" y="219"/>
                  </a:lnTo>
                  <a:lnTo>
                    <a:pt x="104" y="251"/>
                  </a:lnTo>
                  <a:lnTo>
                    <a:pt x="87" y="283"/>
                  </a:lnTo>
                  <a:lnTo>
                    <a:pt x="71" y="316"/>
                  </a:lnTo>
                  <a:lnTo>
                    <a:pt x="56" y="350"/>
                  </a:lnTo>
                  <a:lnTo>
                    <a:pt x="28" y="416"/>
                  </a:lnTo>
                  <a:lnTo>
                    <a:pt x="2" y="483"/>
                  </a:lnTo>
                  <a:lnTo>
                    <a:pt x="1" y="487"/>
                  </a:lnTo>
                  <a:lnTo>
                    <a:pt x="0" y="491"/>
                  </a:lnTo>
                  <a:lnTo>
                    <a:pt x="0" y="494"/>
                  </a:lnTo>
                  <a:lnTo>
                    <a:pt x="0" y="498"/>
                  </a:lnTo>
                  <a:lnTo>
                    <a:pt x="2" y="501"/>
                  </a:lnTo>
                  <a:lnTo>
                    <a:pt x="3" y="505"/>
                  </a:lnTo>
                  <a:lnTo>
                    <a:pt x="6" y="507"/>
                  </a:lnTo>
                  <a:lnTo>
                    <a:pt x="9" y="509"/>
                  </a:lnTo>
                  <a:lnTo>
                    <a:pt x="12" y="511"/>
                  </a:lnTo>
                  <a:lnTo>
                    <a:pt x="15" y="512"/>
                  </a:lnTo>
                  <a:lnTo>
                    <a:pt x="20" y="512"/>
                  </a:lnTo>
                  <a:lnTo>
                    <a:pt x="23" y="511"/>
                  </a:lnTo>
                  <a:lnTo>
                    <a:pt x="26" y="510"/>
                  </a:lnTo>
                  <a:lnTo>
                    <a:pt x="29" y="508"/>
                  </a:lnTo>
                  <a:lnTo>
                    <a:pt x="32" y="506"/>
                  </a:lnTo>
                  <a:lnTo>
                    <a:pt x="35" y="502"/>
                  </a:lnTo>
                  <a:lnTo>
                    <a:pt x="60" y="438"/>
                  </a:lnTo>
                  <a:lnTo>
                    <a:pt x="87" y="373"/>
                  </a:lnTo>
                  <a:lnTo>
                    <a:pt x="101" y="340"/>
                  </a:lnTo>
                  <a:lnTo>
                    <a:pt x="116" y="308"/>
                  </a:lnTo>
                  <a:lnTo>
                    <a:pt x="132" y="276"/>
                  </a:lnTo>
                  <a:lnTo>
                    <a:pt x="149" y="246"/>
                  </a:lnTo>
                  <a:lnTo>
                    <a:pt x="167" y="215"/>
                  </a:lnTo>
                  <a:lnTo>
                    <a:pt x="186" y="185"/>
                  </a:lnTo>
                  <a:lnTo>
                    <a:pt x="206" y="157"/>
                  </a:lnTo>
                  <a:lnTo>
                    <a:pt x="228" y="130"/>
                  </a:lnTo>
                  <a:lnTo>
                    <a:pt x="251" y="104"/>
                  </a:lnTo>
                  <a:lnTo>
                    <a:pt x="275" y="80"/>
                  </a:lnTo>
                  <a:lnTo>
                    <a:pt x="288" y="68"/>
                  </a:lnTo>
                  <a:lnTo>
                    <a:pt x="301" y="57"/>
                  </a:lnTo>
                  <a:lnTo>
                    <a:pt x="315" y="46"/>
                  </a:lnTo>
                  <a:lnTo>
                    <a:pt x="330" y="35"/>
                  </a:lnTo>
                  <a:lnTo>
                    <a:pt x="333" y="33"/>
                  </a:lnTo>
                  <a:lnTo>
                    <a:pt x="335" y="31"/>
                  </a:lnTo>
                  <a:lnTo>
                    <a:pt x="337" y="28"/>
                  </a:lnTo>
                  <a:lnTo>
                    <a:pt x="338" y="25"/>
                  </a:lnTo>
                  <a:lnTo>
                    <a:pt x="339" y="22"/>
                  </a:lnTo>
                  <a:lnTo>
                    <a:pt x="339" y="17"/>
                  </a:lnTo>
                  <a:lnTo>
                    <a:pt x="338" y="14"/>
                  </a:lnTo>
                  <a:lnTo>
                    <a:pt x="337" y="10"/>
                  </a:lnTo>
                  <a:lnTo>
                    <a:pt x="335" y="7"/>
                  </a:lnTo>
                  <a:lnTo>
                    <a:pt x="333" y="5"/>
                  </a:lnTo>
                  <a:lnTo>
                    <a:pt x="330" y="2"/>
                  </a:lnTo>
                  <a:lnTo>
                    <a:pt x="326" y="1"/>
                  </a:lnTo>
                  <a:lnTo>
                    <a:pt x="323" y="0"/>
                  </a:lnTo>
                  <a:lnTo>
                    <a:pt x="319" y="0"/>
                  </a:lnTo>
                  <a:lnTo>
                    <a:pt x="316" y="1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8" name="Freeform 62"/>
            <p:cNvSpPr>
              <a:spLocks/>
            </p:cNvSpPr>
            <p:nvPr/>
          </p:nvSpPr>
          <p:spPr bwMode="auto">
            <a:xfrm>
              <a:off x="4409" y="3875"/>
              <a:ext cx="16" cy="30"/>
            </a:xfrm>
            <a:custGeom>
              <a:avLst/>
              <a:gdLst>
                <a:gd name="T0" fmla="*/ 211 w 240"/>
                <a:gd name="T1" fmla="*/ 2 h 457"/>
                <a:gd name="T2" fmla="*/ 191 w 240"/>
                <a:gd name="T3" fmla="*/ 23 h 457"/>
                <a:gd name="T4" fmla="*/ 172 w 240"/>
                <a:gd name="T5" fmla="*/ 47 h 457"/>
                <a:gd name="T6" fmla="*/ 154 w 240"/>
                <a:gd name="T7" fmla="*/ 70 h 457"/>
                <a:gd name="T8" fmla="*/ 138 w 240"/>
                <a:gd name="T9" fmla="*/ 95 h 457"/>
                <a:gd name="T10" fmla="*/ 123 w 240"/>
                <a:gd name="T11" fmla="*/ 121 h 457"/>
                <a:gd name="T12" fmla="*/ 108 w 240"/>
                <a:gd name="T13" fmla="*/ 148 h 457"/>
                <a:gd name="T14" fmla="*/ 95 w 240"/>
                <a:gd name="T15" fmla="*/ 175 h 457"/>
                <a:gd name="T16" fmla="*/ 83 w 240"/>
                <a:gd name="T17" fmla="*/ 204 h 457"/>
                <a:gd name="T18" fmla="*/ 59 w 240"/>
                <a:gd name="T19" fmla="*/ 261 h 457"/>
                <a:gd name="T20" fmla="*/ 39 w 240"/>
                <a:gd name="T21" fmla="*/ 319 h 457"/>
                <a:gd name="T22" fmla="*/ 20 w 240"/>
                <a:gd name="T23" fmla="*/ 377 h 457"/>
                <a:gd name="T24" fmla="*/ 1 w 240"/>
                <a:gd name="T25" fmla="*/ 434 h 457"/>
                <a:gd name="T26" fmla="*/ 0 w 240"/>
                <a:gd name="T27" fmla="*/ 437 h 457"/>
                <a:gd name="T28" fmla="*/ 0 w 240"/>
                <a:gd name="T29" fmla="*/ 441 h 457"/>
                <a:gd name="T30" fmla="*/ 1 w 240"/>
                <a:gd name="T31" fmla="*/ 445 h 457"/>
                <a:gd name="T32" fmla="*/ 2 w 240"/>
                <a:gd name="T33" fmla="*/ 448 h 457"/>
                <a:gd name="T34" fmla="*/ 4 w 240"/>
                <a:gd name="T35" fmla="*/ 451 h 457"/>
                <a:gd name="T36" fmla="*/ 7 w 240"/>
                <a:gd name="T37" fmla="*/ 454 h 457"/>
                <a:gd name="T38" fmla="*/ 10 w 240"/>
                <a:gd name="T39" fmla="*/ 455 h 457"/>
                <a:gd name="T40" fmla="*/ 14 w 240"/>
                <a:gd name="T41" fmla="*/ 457 h 457"/>
                <a:gd name="T42" fmla="*/ 17 w 240"/>
                <a:gd name="T43" fmla="*/ 457 h 457"/>
                <a:gd name="T44" fmla="*/ 21 w 240"/>
                <a:gd name="T45" fmla="*/ 457 h 457"/>
                <a:gd name="T46" fmla="*/ 24 w 240"/>
                <a:gd name="T47" fmla="*/ 456 h 457"/>
                <a:gd name="T48" fmla="*/ 28 w 240"/>
                <a:gd name="T49" fmla="*/ 455 h 457"/>
                <a:gd name="T50" fmla="*/ 31 w 240"/>
                <a:gd name="T51" fmla="*/ 453 h 457"/>
                <a:gd name="T52" fmla="*/ 34 w 240"/>
                <a:gd name="T53" fmla="*/ 451 h 457"/>
                <a:gd name="T54" fmla="*/ 36 w 240"/>
                <a:gd name="T55" fmla="*/ 448 h 457"/>
                <a:gd name="T56" fmla="*/ 37 w 240"/>
                <a:gd name="T57" fmla="*/ 444 h 457"/>
                <a:gd name="T58" fmla="*/ 43 w 240"/>
                <a:gd name="T59" fmla="*/ 419 h 457"/>
                <a:gd name="T60" fmla="*/ 50 w 240"/>
                <a:gd name="T61" fmla="*/ 395 h 457"/>
                <a:gd name="T62" fmla="*/ 57 w 240"/>
                <a:gd name="T63" fmla="*/ 370 h 457"/>
                <a:gd name="T64" fmla="*/ 66 w 240"/>
                <a:gd name="T65" fmla="*/ 346 h 457"/>
                <a:gd name="T66" fmla="*/ 85 w 240"/>
                <a:gd name="T67" fmla="*/ 299 h 457"/>
                <a:gd name="T68" fmla="*/ 105 w 240"/>
                <a:gd name="T69" fmla="*/ 252 h 457"/>
                <a:gd name="T70" fmla="*/ 127 w 240"/>
                <a:gd name="T71" fmla="*/ 207 h 457"/>
                <a:gd name="T72" fmla="*/ 149 w 240"/>
                <a:gd name="T73" fmla="*/ 161 h 457"/>
                <a:gd name="T74" fmla="*/ 173 w 240"/>
                <a:gd name="T75" fmla="*/ 116 h 457"/>
                <a:gd name="T76" fmla="*/ 195 w 240"/>
                <a:gd name="T77" fmla="*/ 70 h 457"/>
                <a:gd name="T78" fmla="*/ 198 w 240"/>
                <a:gd name="T79" fmla="*/ 64 h 457"/>
                <a:gd name="T80" fmla="*/ 200 w 240"/>
                <a:gd name="T81" fmla="*/ 57 h 457"/>
                <a:gd name="T82" fmla="*/ 204 w 240"/>
                <a:gd name="T83" fmla="*/ 52 h 457"/>
                <a:gd name="T84" fmla="*/ 208 w 240"/>
                <a:gd name="T85" fmla="*/ 48 h 457"/>
                <a:gd name="T86" fmla="*/ 212 w 240"/>
                <a:gd name="T87" fmla="*/ 43 h 457"/>
                <a:gd name="T88" fmla="*/ 217 w 240"/>
                <a:gd name="T89" fmla="*/ 39 h 457"/>
                <a:gd name="T90" fmla="*/ 223 w 240"/>
                <a:gd name="T91" fmla="*/ 37 h 457"/>
                <a:gd name="T92" fmla="*/ 230 w 240"/>
                <a:gd name="T93" fmla="*/ 35 h 457"/>
                <a:gd name="T94" fmla="*/ 233 w 240"/>
                <a:gd name="T95" fmla="*/ 33 h 457"/>
                <a:gd name="T96" fmla="*/ 235 w 240"/>
                <a:gd name="T97" fmla="*/ 30 h 457"/>
                <a:gd name="T98" fmla="*/ 237 w 240"/>
                <a:gd name="T99" fmla="*/ 26 h 457"/>
                <a:gd name="T100" fmla="*/ 239 w 240"/>
                <a:gd name="T101" fmla="*/ 23 h 457"/>
                <a:gd name="T102" fmla="*/ 240 w 240"/>
                <a:gd name="T103" fmla="*/ 20 h 457"/>
                <a:gd name="T104" fmla="*/ 240 w 240"/>
                <a:gd name="T105" fmla="*/ 16 h 457"/>
                <a:gd name="T106" fmla="*/ 239 w 240"/>
                <a:gd name="T107" fmla="*/ 13 h 457"/>
                <a:gd name="T108" fmla="*/ 237 w 240"/>
                <a:gd name="T109" fmla="*/ 8 h 457"/>
                <a:gd name="T110" fmla="*/ 234 w 240"/>
                <a:gd name="T111" fmla="*/ 6 h 457"/>
                <a:gd name="T112" fmla="*/ 232 w 240"/>
                <a:gd name="T113" fmla="*/ 3 h 457"/>
                <a:gd name="T114" fmla="*/ 229 w 240"/>
                <a:gd name="T115" fmla="*/ 2 h 457"/>
                <a:gd name="T116" fmla="*/ 226 w 240"/>
                <a:gd name="T117" fmla="*/ 0 h 457"/>
                <a:gd name="T118" fmla="*/ 222 w 240"/>
                <a:gd name="T119" fmla="*/ 0 h 457"/>
                <a:gd name="T120" fmla="*/ 218 w 240"/>
                <a:gd name="T121" fmla="*/ 0 h 457"/>
                <a:gd name="T122" fmla="*/ 214 w 240"/>
                <a:gd name="T123" fmla="*/ 0 h 457"/>
                <a:gd name="T124" fmla="*/ 211 w 240"/>
                <a:gd name="T125" fmla="*/ 2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0" h="457">
                  <a:moveTo>
                    <a:pt x="211" y="2"/>
                  </a:moveTo>
                  <a:lnTo>
                    <a:pt x="191" y="23"/>
                  </a:lnTo>
                  <a:lnTo>
                    <a:pt x="172" y="47"/>
                  </a:lnTo>
                  <a:lnTo>
                    <a:pt x="154" y="70"/>
                  </a:lnTo>
                  <a:lnTo>
                    <a:pt x="138" y="95"/>
                  </a:lnTo>
                  <a:lnTo>
                    <a:pt x="123" y="121"/>
                  </a:lnTo>
                  <a:lnTo>
                    <a:pt x="108" y="148"/>
                  </a:lnTo>
                  <a:lnTo>
                    <a:pt x="95" y="175"/>
                  </a:lnTo>
                  <a:lnTo>
                    <a:pt x="83" y="204"/>
                  </a:lnTo>
                  <a:lnTo>
                    <a:pt x="59" y="261"/>
                  </a:lnTo>
                  <a:lnTo>
                    <a:pt x="39" y="319"/>
                  </a:lnTo>
                  <a:lnTo>
                    <a:pt x="20" y="377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1"/>
                  </a:lnTo>
                  <a:lnTo>
                    <a:pt x="1" y="445"/>
                  </a:lnTo>
                  <a:lnTo>
                    <a:pt x="2" y="448"/>
                  </a:lnTo>
                  <a:lnTo>
                    <a:pt x="4" y="451"/>
                  </a:lnTo>
                  <a:lnTo>
                    <a:pt x="7" y="454"/>
                  </a:lnTo>
                  <a:lnTo>
                    <a:pt x="10" y="455"/>
                  </a:lnTo>
                  <a:lnTo>
                    <a:pt x="14" y="457"/>
                  </a:lnTo>
                  <a:lnTo>
                    <a:pt x="17" y="457"/>
                  </a:lnTo>
                  <a:lnTo>
                    <a:pt x="21" y="457"/>
                  </a:lnTo>
                  <a:lnTo>
                    <a:pt x="24" y="456"/>
                  </a:lnTo>
                  <a:lnTo>
                    <a:pt x="28" y="455"/>
                  </a:lnTo>
                  <a:lnTo>
                    <a:pt x="31" y="453"/>
                  </a:lnTo>
                  <a:lnTo>
                    <a:pt x="34" y="451"/>
                  </a:lnTo>
                  <a:lnTo>
                    <a:pt x="36" y="448"/>
                  </a:lnTo>
                  <a:lnTo>
                    <a:pt x="37" y="444"/>
                  </a:lnTo>
                  <a:lnTo>
                    <a:pt x="43" y="419"/>
                  </a:lnTo>
                  <a:lnTo>
                    <a:pt x="50" y="395"/>
                  </a:lnTo>
                  <a:lnTo>
                    <a:pt x="57" y="370"/>
                  </a:lnTo>
                  <a:lnTo>
                    <a:pt x="66" y="346"/>
                  </a:lnTo>
                  <a:lnTo>
                    <a:pt x="85" y="299"/>
                  </a:lnTo>
                  <a:lnTo>
                    <a:pt x="105" y="252"/>
                  </a:lnTo>
                  <a:lnTo>
                    <a:pt x="127" y="207"/>
                  </a:lnTo>
                  <a:lnTo>
                    <a:pt x="149" y="161"/>
                  </a:lnTo>
                  <a:lnTo>
                    <a:pt x="173" y="116"/>
                  </a:lnTo>
                  <a:lnTo>
                    <a:pt x="195" y="70"/>
                  </a:lnTo>
                  <a:lnTo>
                    <a:pt x="198" y="64"/>
                  </a:lnTo>
                  <a:lnTo>
                    <a:pt x="200" y="57"/>
                  </a:lnTo>
                  <a:lnTo>
                    <a:pt x="204" y="52"/>
                  </a:lnTo>
                  <a:lnTo>
                    <a:pt x="208" y="48"/>
                  </a:lnTo>
                  <a:lnTo>
                    <a:pt x="212" y="43"/>
                  </a:lnTo>
                  <a:lnTo>
                    <a:pt x="217" y="39"/>
                  </a:lnTo>
                  <a:lnTo>
                    <a:pt x="223" y="37"/>
                  </a:lnTo>
                  <a:lnTo>
                    <a:pt x="230" y="35"/>
                  </a:lnTo>
                  <a:lnTo>
                    <a:pt x="233" y="33"/>
                  </a:lnTo>
                  <a:lnTo>
                    <a:pt x="235" y="30"/>
                  </a:lnTo>
                  <a:lnTo>
                    <a:pt x="237" y="26"/>
                  </a:lnTo>
                  <a:lnTo>
                    <a:pt x="239" y="23"/>
                  </a:lnTo>
                  <a:lnTo>
                    <a:pt x="240" y="20"/>
                  </a:lnTo>
                  <a:lnTo>
                    <a:pt x="240" y="16"/>
                  </a:lnTo>
                  <a:lnTo>
                    <a:pt x="239" y="13"/>
                  </a:lnTo>
                  <a:lnTo>
                    <a:pt x="237" y="8"/>
                  </a:lnTo>
                  <a:lnTo>
                    <a:pt x="234" y="6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214" y="0"/>
                  </a:lnTo>
                  <a:lnTo>
                    <a:pt x="211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39" name="Freeform 63"/>
            <p:cNvSpPr>
              <a:spLocks/>
            </p:cNvSpPr>
            <p:nvPr/>
          </p:nvSpPr>
          <p:spPr bwMode="auto">
            <a:xfrm>
              <a:off x="4574" y="3579"/>
              <a:ext cx="31" cy="13"/>
            </a:xfrm>
            <a:custGeom>
              <a:avLst/>
              <a:gdLst>
                <a:gd name="T0" fmla="*/ 417 w 466"/>
                <a:gd name="T1" fmla="*/ 0 h 190"/>
                <a:gd name="T2" fmla="*/ 356 w 466"/>
                <a:gd name="T3" fmla="*/ 1 h 190"/>
                <a:gd name="T4" fmla="*/ 295 w 466"/>
                <a:gd name="T5" fmla="*/ 7 h 190"/>
                <a:gd name="T6" fmla="*/ 236 w 466"/>
                <a:gd name="T7" fmla="*/ 19 h 190"/>
                <a:gd name="T8" fmla="*/ 179 w 466"/>
                <a:gd name="T9" fmla="*/ 37 h 190"/>
                <a:gd name="T10" fmla="*/ 124 w 466"/>
                <a:gd name="T11" fmla="*/ 62 h 190"/>
                <a:gd name="T12" fmla="*/ 73 w 466"/>
                <a:gd name="T13" fmla="*/ 94 h 190"/>
                <a:gd name="T14" fmla="*/ 39 w 466"/>
                <a:gd name="T15" fmla="*/ 124 h 190"/>
                <a:gd name="T16" fmla="*/ 16 w 466"/>
                <a:gd name="T17" fmla="*/ 145 h 190"/>
                <a:gd name="T18" fmla="*/ 4 w 466"/>
                <a:gd name="T19" fmla="*/ 160 h 190"/>
                <a:gd name="T20" fmla="*/ 1 w 466"/>
                <a:gd name="T21" fmla="*/ 166 h 190"/>
                <a:gd name="T22" fmla="*/ 1 w 466"/>
                <a:gd name="T23" fmla="*/ 174 h 190"/>
                <a:gd name="T24" fmla="*/ 4 w 466"/>
                <a:gd name="T25" fmla="*/ 181 h 190"/>
                <a:gd name="T26" fmla="*/ 9 w 466"/>
                <a:gd name="T27" fmla="*/ 186 h 190"/>
                <a:gd name="T28" fmla="*/ 15 w 466"/>
                <a:gd name="T29" fmla="*/ 189 h 190"/>
                <a:gd name="T30" fmla="*/ 23 w 466"/>
                <a:gd name="T31" fmla="*/ 189 h 190"/>
                <a:gd name="T32" fmla="*/ 29 w 466"/>
                <a:gd name="T33" fmla="*/ 186 h 190"/>
                <a:gd name="T34" fmla="*/ 52 w 466"/>
                <a:gd name="T35" fmla="*/ 163 h 190"/>
                <a:gd name="T36" fmla="*/ 96 w 466"/>
                <a:gd name="T37" fmla="*/ 126 h 190"/>
                <a:gd name="T38" fmla="*/ 144 w 466"/>
                <a:gd name="T39" fmla="*/ 96 h 190"/>
                <a:gd name="T40" fmla="*/ 195 w 466"/>
                <a:gd name="T41" fmla="*/ 73 h 190"/>
                <a:gd name="T42" fmla="*/ 249 w 466"/>
                <a:gd name="T43" fmla="*/ 56 h 190"/>
                <a:gd name="T44" fmla="*/ 305 w 466"/>
                <a:gd name="T45" fmla="*/ 44 h 190"/>
                <a:gd name="T46" fmla="*/ 361 w 466"/>
                <a:gd name="T47" fmla="*/ 39 h 190"/>
                <a:gd name="T48" fmla="*/ 419 w 466"/>
                <a:gd name="T49" fmla="*/ 38 h 190"/>
                <a:gd name="T50" fmla="*/ 450 w 466"/>
                <a:gd name="T51" fmla="*/ 39 h 190"/>
                <a:gd name="T52" fmla="*/ 458 w 466"/>
                <a:gd name="T53" fmla="*/ 36 h 190"/>
                <a:gd name="T54" fmla="*/ 463 w 466"/>
                <a:gd name="T55" fmla="*/ 30 h 190"/>
                <a:gd name="T56" fmla="*/ 465 w 466"/>
                <a:gd name="T57" fmla="*/ 24 h 190"/>
                <a:gd name="T58" fmla="*/ 465 w 466"/>
                <a:gd name="T59" fmla="*/ 17 h 190"/>
                <a:gd name="T60" fmla="*/ 463 w 466"/>
                <a:gd name="T61" fmla="*/ 9 h 190"/>
                <a:gd name="T62" fmla="*/ 458 w 466"/>
                <a:gd name="T63" fmla="*/ 5 h 190"/>
                <a:gd name="T64" fmla="*/ 450 w 466"/>
                <a:gd name="T65" fmla="*/ 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190">
                  <a:moveTo>
                    <a:pt x="447" y="1"/>
                  </a:moveTo>
                  <a:lnTo>
                    <a:pt x="417" y="0"/>
                  </a:lnTo>
                  <a:lnTo>
                    <a:pt x="387" y="0"/>
                  </a:lnTo>
                  <a:lnTo>
                    <a:pt x="356" y="1"/>
                  </a:lnTo>
                  <a:lnTo>
                    <a:pt x="326" y="3"/>
                  </a:lnTo>
                  <a:lnTo>
                    <a:pt x="295" y="7"/>
                  </a:lnTo>
                  <a:lnTo>
                    <a:pt x="266" y="12"/>
                  </a:lnTo>
                  <a:lnTo>
                    <a:pt x="236" y="19"/>
                  </a:lnTo>
                  <a:lnTo>
                    <a:pt x="206" y="27"/>
                  </a:lnTo>
                  <a:lnTo>
                    <a:pt x="179" y="37"/>
                  </a:lnTo>
                  <a:lnTo>
                    <a:pt x="150" y="48"/>
                  </a:lnTo>
                  <a:lnTo>
                    <a:pt x="124" y="62"/>
                  </a:lnTo>
                  <a:lnTo>
                    <a:pt x="98" y="77"/>
                  </a:lnTo>
                  <a:lnTo>
                    <a:pt x="73" y="94"/>
                  </a:lnTo>
                  <a:lnTo>
                    <a:pt x="49" y="113"/>
                  </a:lnTo>
                  <a:lnTo>
                    <a:pt x="39" y="124"/>
                  </a:lnTo>
                  <a:lnTo>
                    <a:pt x="27" y="134"/>
                  </a:lnTo>
                  <a:lnTo>
                    <a:pt x="16" y="145"/>
                  </a:lnTo>
                  <a:lnTo>
                    <a:pt x="7" y="157"/>
                  </a:lnTo>
                  <a:lnTo>
                    <a:pt x="4" y="160"/>
                  </a:lnTo>
                  <a:lnTo>
                    <a:pt x="3" y="163"/>
                  </a:lnTo>
                  <a:lnTo>
                    <a:pt x="1" y="166"/>
                  </a:lnTo>
                  <a:lnTo>
                    <a:pt x="0" y="171"/>
                  </a:lnTo>
                  <a:lnTo>
                    <a:pt x="1" y="174"/>
                  </a:lnTo>
                  <a:lnTo>
                    <a:pt x="1" y="178"/>
                  </a:lnTo>
                  <a:lnTo>
                    <a:pt x="4" y="181"/>
                  </a:lnTo>
                  <a:lnTo>
                    <a:pt x="6" y="184"/>
                  </a:lnTo>
                  <a:lnTo>
                    <a:pt x="9" y="186"/>
                  </a:lnTo>
                  <a:lnTo>
                    <a:pt x="12" y="188"/>
                  </a:lnTo>
                  <a:lnTo>
                    <a:pt x="15" y="189"/>
                  </a:lnTo>
                  <a:lnTo>
                    <a:pt x="20" y="190"/>
                  </a:lnTo>
                  <a:lnTo>
                    <a:pt x="23" y="189"/>
                  </a:lnTo>
                  <a:lnTo>
                    <a:pt x="26" y="188"/>
                  </a:lnTo>
                  <a:lnTo>
                    <a:pt x="29" y="186"/>
                  </a:lnTo>
                  <a:lnTo>
                    <a:pt x="32" y="184"/>
                  </a:lnTo>
                  <a:lnTo>
                    <a:pt x="52" y="163"/>
                  </a:lnTo>
                  <a:lnTo>
                    <a:pt x="74" y="143"/>
                  </a:lnTo>
                  <a:lnTo>
                    <a:pt x="96" y="126"/>
                  </a:lnTo>
                  <a:lnTo>
                    <a:pt x="119" y="110"/>
                  </a:lnTo>
                  <a:lnTo>
                    <a:pt x="144" y="96"/>
                  </a:lnTo>
                  <a:lnTo>
                    <a:pt x="169" y="83"/>
                  </a:lnTo>
                  <a:lnTo>
                    <a:pt x="195" y="73"/>
                  </a:lnTo>
                  <a:lnTo>
                    <a:pt x="221" y="63"/>
                  </a:lnTo>
                  <a:lnTo>
                    <a:pt x="249" y="56"/>
                  </a:lnTo>
                  <a:lnTo>
                    <a:pt x="276" y="50"/>
                  </a:lnTo>
                  <a:lnTo>
                    <a:pt x="305" y="44"/>
                  </a:lnTo>
                  <a:lnTo>
                    <a:pt x="334" y="41"/>
                  </a:lnTo>
                  <a:lnTo>
                    <a:pt x="361" y="39"/>
                  </a:lnTo>
                  <a:lnTo>
                    <a:pt x="390" y="38"/>
                  </a:lnTo>
                  <a:lnTo>
                    <a:pt x="419" y="38"/>
                  </a:lnTo>
                  <a:lnTo>
                    <a:pt x="447" y="39"/>
                  </a:lnTo>
                  <a:lnTo>
                    <a:pt x="450" y="39"/>
                  </a:lnTo>
                  <a:lnTo>
                    <a:pt x="455" y="38"/>
                  </a:lnTo>
                  <a:lnTo>
                    <a:pt x="458" y="36"/>
                  </a:lnTo>
                  <a:lnTo>
                    <a:pt x="460" y="34"/>
                  </a:lnTo>
                  <a:lnTo>
                    <a:pt x="463" y="30"/>
                  </a:lnTo>
                  <a:lnTo>
                    <a:pt x="464" y="27"/>
                  </a:lnTo>
                  <a:lnTo>
                    <a:pt x="465" y="24"/>
                  </a:lnTo>
                  <a:lnTo>
                    <a:pt x="466" y="20"/>
                  </a:lnTo>
                  <a:lnTo>
                    <a:pt x="465" y="17"/>
                  </a:lnTo>
                  <a:lnTo>
                    <a:pt x="464" y="12"/>
                  </a:lnTo>
                  <a:lnTo>
                    <a:pt x="463" y="9"/>
                  </a:lnTo>
                  <a:lnTo>
                    <a:pt x="460" y="7"/>
                  </a:lnTo>
                  <a:lnTo>
                    <a:pt x="458" y="5"/>
                  </a:lnTo>
                  <a:lnTo>
                    <a:pt x="455" y="3"/>
                  </a:lnTo>
                  <a:lnTo>
                    <a:pt x="450" y="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0" name="Freeform 64"/>
            <p:cNvSpPr>
              <a:spLocks/>
            </p:cNvSpPr>
            <p:nvPr/>
          </p:nvSpPr>
          <p:spPr bwMode="auto">
            <a:xfrm>
              <a:off x="4711" y="3550"/>
              <a:ext cx="26" cy="9"/>
            </a:xfrm>
            <a:custGeom>
              <a:avLst/>
              <a:gdLst>
                <a:gd name="T0" fmla="*/ 49 w 397"/>
                <a:gd name="T1" fmla="*/ 117 h 136"/>
                <a:gd name="T2" fmla="*/ 87 w 397"/>
                <a:gd name="T3" fmla="*/ 89 h 136"/>
                <a:gd name="T4" fmla="*/ 127 w 397"/>
                <a:gd name="T5" fmla="*/ 68 h 136"/>
                <a:gd name="T6" fmla="*/ 172 w 397"/>
                <a:gd name="T7" fmla="*/ 52 h 136"/>
                <a:gd name="T8" fmla="*/ 216 w 397"/>
                <a:gd name="T9" fmla="*/ 42 h 136"/>
                <a:gd name="T10" fmla="*/ 263 w 397"/>
                <a:gd name="T11" fmla="*/ 38 h 136"/>
                <a:gd name="T12" fmla="*/ 309 w 397"/>
                <a:gd name="T13" fmla="*/ 42 h 136"/>
                <a:gd name="T14" fmla="*/ 354 w 397"/>
                <a:gd name="T15" fmla="*/ 51 h 136"/>
                <a:gd name="T16" fmla="*/ 377 w 397"/>
                <a:gd name="T17" fmla="*/ 60 h 136"/>
                <a:gd name="T18" fmla="*/ 376 w 397"/>
                <a:gd name="T19" fmla="*/ 60 h 136"/>
                <a:gd name="T20" fmla="*/ 373 w 397"/>
                <a:gd name="T21" fmla="*/ 60 h 136"/>
                <a:gd name="T22" fmla="*/ 372 w 397"/>
                <a:gd name="T23" fmla="*/ 60 h 136"/>
                <a:gd name="T24" fmla="*/ 376 w 397"/>
                <a:gd name="T25" fmla="*/ 61 h 136"/>
                <a:gd name="T26" fmla="*/ 383 w 397"/>
                <a:gd name="T27" fmla="*/ 60 h 136"/>
                <a:gd name="T28" fmla="*/ 389 w 397"/>
                <a:gd name="T29" fmla="*/ 56 h 136"/>
                <a:gd name="T30" fmla="*/ 395 w 397"/>
                <a:gd name="T31" fmla="*/ 50 h 136"/>
                <a:gd name="T32" fmla="*/ 397 w 397"/>
                <a:gd name="T33" fmla="*/ 43 h 136"/>
                <a:gd name="T34" fmla="*/ 396 w 397"/>
                <a:gd name="T35" fmla="*/ 35 h 136"/>
                <a:gd name="T36" fmla="*/ 393 w 397"/>
                <a:gd name="T37" fmla="*/ 29 h 136"/>
                <a:gd name="T38" fmla="*/ 386 w 397"/>
                <a:gd name="T39" fmla="*/ 25 h 136"/>
                <a:gd name="T40" fmla="*/ 360 w 397"/>
                <a:gd name="T41" fmla="*/ 14 h 136"/>
                <a:gd name="T42" fmla="*/ 310 w 397"/>
                <a:gd name="T43" fmla="*/ 3 h 136"/>
                <a:gd name="T44" fmla="*/ 260 w 397"/>
                <a:gd name="T45" fmla="*/ 0 h 136"/>
                <a:gd name="T46" fmla="*/ 210 w 397"/>
                <a:gd name="T47" fmla="*/ 4 h 136"/>
                <a:gd name="T48" fmla="*/ 160 w 397"/>
                <a:gd name="T49" fmla="*/ 15 h 136"/>
                <a:gd name="T50" fmla="*/ 113 w 397"/>
                <a:gd name="T51" fmla="*/ 33 h 136"/>
                <a:gd name="T52" fmla="*/ 68 w 397"/>
                <a:gd name="T53" fmla="*/ 56 h 136"/>
                <a:gd name="T54" fmla="*/ 26 w 397"/>
                <a:gd name="T55" fmla="*/ 86 h 136"/>
                <a:gd name="T56" fmla="*/ 5 w 397"/>
                <a:gd name="T57" fmla="*/ 105 h 136"/>
                <a:gd name="T58" fmla="*/ 1 w 397"/>
                <a:gd name="T59" fmla="*/ 112 h 136"/>
                <a:gd name="T60" fmla="*/ 0 w 397"/>
                <a:gd name="T61" fmla="*/ 119 h 136"/>
                <a:gd name="T62" fmla="*/ 2 w 397"/>
                <a:gd name="T63" fmla="*/ 127 h 136"/>
                <a:gd name="T64" fmla="*/ 7 w 397"/>
                <a:gd name="T65" fmla="*/ 132 h 136"/>
                <a:gd name="T66" fmla="*/ 14 w 397"/>
                <a:gd name="T67" fmla="*/ 135 h 136"/>
                <a:gd name="T68" fmla="*/ 21 w 397"/>
                <a:gd name="T69" fmla="*/ 136 h 136"/>
                <a:gd name="T70" fmla="*/ 28 w 397"/>
                <a:gd name="T7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7" h="136">
                  <a:moveTo>
                    <a:pt x="31" y="133"/>
                  </a:moveTo>
                  <a:lnTo>
                    <a:pt x="49" y="117"/>
                  </a:lnTo>
                  <a:lnTo>
                    <a:pt x="67" y="102"/>
                  </a:lnTo>
                  <a:lnTo>
                    <a:pt x="87" y="89"/>
                  </a:lnTo>
                  <a:lnTo>
                    <a:pt x="107" y="78"/>
                  </a:lnTo>
                  <a:lnTo>
                    <a:pt x="127" y="68"/>
                  </a:lnTo>
                  <a:lnTo>
                    <a:pt x="150" y="59"/>
                  </a:lnTo>
                  <a:lnTo>
                    <a:pt x="172" y="52"/>
                  </a:lnTo>
                  <a:lnTo>
                    <a:pt x="194" y="46"/>
                  </a:lnTo>
                  <a:lnTo>
                    <a:pt x="216" y="42"/>
                  </a:lnTo>
                  <a:lnTo>
                    <a:pt x="240" y="39"/>
                  </a:lnTo>
                  <a:lnTo>
                    <a:pt x="263" y="38"/>
                  </a:lnTo>
                  <a:lnTo>
                    <a:pt x="286" y="38"/>
                  </a:lnTo>
                  <a:lnTo>
                    <a:pt x="309" y="42"/>
                  </a:lnTo>
                  <a:lnTo>
                    <a:pt x="332" y="46"/>
                  </a:lnTo>
                  <a:lnTo>
                    <a:pt x="354" y="51"/>
                  </a:lnTo>
                  <a:lnTo>
                    <a:pt x="377" y="60"/>
                  </a:lnTo>
                  <a:lnTo>
                    <a:pt x="377" y="60"/>
                  </a:lnTo>
                  <a:lnTo>
                    <a:pt x="376" y="60"/>
                  </a:lnTo>
                  <a:lnTo>
                    <a:pt x="376" y="60"/>
                  </a:lnTo>
                  <a:lnTo>
                    <a:pt x="375" y="60"/>
                  </a:lnTo>
                  <a:lnTo>
                    <a:pt x="373" y="60"/>
                  </a:lnTo>
                  <a:lnTo>
                    <a:pt x="373" y="60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1"/>
                  </a:lnTo>
                  <a:lnTo>
                    <a:pt x="380" y="61"/>
                  </a:lnTo>
                  <a:lnTo>
                    <a:pt x="383" y="60"/>
                  </a:lnTo>
                  <a:lnTo>
                    <a:pt x="386" y="58"/>
                  </a:lnTo>
                  <a:lnTo>
                    <a:pt x="389" y="56"/>
                  </a:lnTo>
                  <a:lnTo>
                    <a:pt x="393" y="53"/>
                  </a:lnTo>
                  <a:lnTo>
                    <a:pt x="395" y="50"/>
                  </a:lnTo>
                  <a:lnTo>
                    <a:pt x="396" y="47"/>
                  </a:lnTo>
                  <a:lnTo>
                    <a:pt x="397" y="43"/>
                  </a:lnTo>
                  <a:lnTo>
                    <a:pt x="397" y="39"/>
                  </a:lnTo>
                  <a:lnTo>
                    <a:pt x="396" y="35"/>
                  </a:lnTo>
                  <a:lnTo>
                    <a:pt x="395" y="32"/>
                  </a:lnTo>
                  <a:lnTo>
                    <a:pt x="393" y="29"/>
                  </a:lnTo>
                  <a:lnTo>
                    <a:pt x="389" y="27"/>
                  </a:lnTo>
                  <a:lnTo>
                    <a:pt x="386" y="25"/>
                  </a:lnTo>
                  <a:lnTo>
                    <a:pt x="383" y="22"/>
                  </a:lnTo>
                  <a:lnTo>
                    <a:pt x="360" y="14"/>
                  </a:lnTo>
                  <a:lnTo>
                    <a:pt x="334" y="8"/>
                  </a:lnTo>
                  <a:lnTo>
                    <a:pt x="310" y="3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5" y="9"/>
                  </a:lnTo>
                  <a:lnTo>
                    <a:pt x="160" y="15"/>
                  </a:lnTo>
                  <a:lnTo>
                    <a:pt x="137" y="24"/>
                  </a:lnTo>
                  <a:lnTo>
                    <a:pt x="113" y="33"/>
                  </a:lnTo>
                  <a:lnTo>
                    <a:pt x="90" y="45"/>
                  </a:lnTo>
                  <a:lnTo>
                    <a:pt x="68" y="56"/>
                  </a:lnTo>
                  <a:lnTo>
                    <a:pt x="47" y="70"/>
                  </a:lnTo>
                  <a:lnTo>
                    <a:pt x="26" y="86"/>
                  </a:lnTo>
                  <a:lnTo>
                    <a:pt x="7" y="102"/>
                  </a:lnTo>
                  <a:lnTo>
                    <a:pt x="5" y="105"/>
                  </a:lnTo>
                  <a:lnTo>
                    <a:pt x="3" y="108"/>
                  </a:lnTo>
                  <a:lnTo>
                    <a:pt x="1" y="112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4" y="130"/>
                  </a:lnTo>
                  <a:lnTo>
                    <a:pt x="7" y="132"/>
                  </a:lnTo>
                  <a:lnTo>
                    <a:pt x="11" y="134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21" y="136"/>
                  </a:lnTo>
                  <a:lnTo>
                    <a:pt x="24" y="136"/>
                  </a:lnTo>
                  <a:lnTo>
                    <a:pt x="28" y="135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1" name="Freeform 65"/>
            <p:cNvSpPr>
              <a:spLocks/>
            </p:cNvSpPr>
            <p:nvPr/>
          </p:nvSpPr>
          <p:spPr bwMode="auto">
            <a:xfrm>
              <a:off x="4550" y="3481"/>
              <a:ext cx="33" cy="24"/>
            </a:xfrm>
            <a:custGeom>
              <a:avLst/>
              <a:gdLst>
                <a:gd name="T0" fmla="*/ 457 w 491"/>
                <a:gd name="T1" fmla="*/ 15 h 357"/>
                <a:gd name="T2" fmla="*/ 416 w 491"/>
                <a:gd name="T3" fmla="*/ 4 h 357"/>
                <a:gd name="T4" fmla="*/ 375 w 491"/>
                <a:gd name="T5" fmla="*/ 0 h 357"/>
                <a:gd name="T6" fmla="*/ 334 w 491"/>
                <a:gd name="T7" fmla="*/ 1 h 357"/>
                <a:gd name="T8" fmla="*/ 294 w 491"/>
                <a:gd name="T9" fmla="*/ 9 h 357"/>
                <a:gd name="T10" fmla="*/ 255 w 491"/>
                <a:gd name="T11" fmla="*/ 20 h 357"/>
                <a:gd name="T12" fmla="*/ 218 w 491"/>
                <a:gd name="T13" fmla="*/ 37 h 357"/>
                <a:gd name="T14" fmla="*/ 183 w 491"/>
                <a:gd name="T15" fmla="*/ 59 h 357"/>
                <a:gd name="T16" fmla="*/ 149 w 491"/>
                <a:gd name="T17" fmla="*/ 83 h 357"/>
                <a:gd name="T18" fmla="*/ 118 w 491"/>
                <a:gd name="T19" fmla="*/ 111 h 357"/>
                <a:gd name="T20" fmla="*/ 90 w 491"/>
                <a:gd name="T21" fmla="*/ 142 h 357"/>
                <a:gd name="T22" fmla="*/ 65 w 491"/>
                <a:gd name="T23" fmla="*/ 176 h 357"/>
                <a:gd name="T24" fmla="*/ 44 w 491"/>
                <a:gd name="T25" fmla="*/ 213 h 357"/>
                <a:gd name="T26" fmla="*/ 25 w 491"/>
                <a:gd name="T27" fmla="*/ 250 h 357"/>
                <a:gd name="T28" fmla="*/ 13 w 491"/>
                <a:gd name="T29" fmla="*/ 289 h 357"/>
                <a:gd name="T30" fmla="*/ 3 w 491"/>
                <a:gd name="T31" fmla="*/ 329 h 357"/>
                <a:gd name="T32" fmla="*/ 3 w 491"/>
                <a:gd name="T33" fmla="*/ 348 h 357"/>
                <a:gd name="T34" fmla="*/ 7 w 491"/>
                <a:gd name="T35" fmla="*/ 346 h 357"/>
                <a:gd name="T36" fmla="*/ 12 w 491"/>
                <a:gd name="T37" fmla="*/ 344 h 357"/>
                <a:gd name="T38" fmla="*/ 16 w 491"/>
                <a:gd name="T39" fmla="*/ 342 h 357"/>
                <a:gd name="T40" fmla="*/ 19 w 491"/>
                <a:gd name="T41" fmla="*/ 345 h 357"/>
                <a:gd name="T42" fmla="*/ 23 w 491"/>
                <a:gd name="T43" fmla="*/ 351 h 357"/>
                <a:gd name="T44" fmla="*/ 30 w 491"/>
                <a:gd name="T45" fmla="*/ 355 h 357"/>
                <a:gd name="T46" fmla="*/ 37 w 491"/>
                <a:gd name="T47" fmla="*/ 356 h 357"/>
                <a:gd name="T48" fmla="*/ 45 w 491"/>
                <a:gd name="T49" fmla="*/ 355 h 357"/>
                <a:gd name="T50" fmla="*/ 50 w 491"/>
                <a:gd name="T51" fmla="*/ 351 h 357"/>
                <a:gd name="T52" fmla="*/ 54 w 491"/>
                <a:gd name="T53" fmla="*/ 344 h 357"/>
                <a:gd name="T54" fmla="*/ 56 w 491"/>
                <a:gd name="T55" fmla="*/ 337 h 357"/>
                <a:gd name="T56" fmla="*/ 53 w 491"/>
                <a:gd name="T57" fmla="*/ 336 h 357"/>
                <a:gd name="T58" fmla="*/ 49 w 491"/>
                <a:gd name="T59" fmla="*/ 342 h 357"/>
                <a:gd name="T60" fmla="*/ 45 w 491"/>
                <a:gd name="T61" fmla="*/ 348 h 357"/>
                <a:gd name="T62" fmla="*/ 39 w 491"/>
                <a:gd name="T63" fmla="*/ 354 h 357"/>
                <a:gd name="T64" fmla="*/ 39 w 491"/>
                <a:gd name="T65" fmla="*/ 338 h 357"/>
                <a:gd name="T66" fmla="*/ 48 w 491"/>
                <a:gd name="T67" fmla="*/ 301 h 357"/>
                <a:gd name="T68" fmla="*/ 59 w 491"/>
                <a:gd name="T69" fmla="*/ 266 h 357"/>
                <a:gd name="T70" fmla="*/ 75 w 491"/>
                <a:gd name="T71" fmla="*/ 232 h 357"/>
                <a:gd name="T72" fmla="*/ 94 w 491"/>
                <a:gd name="T73" fmla="*/ 200 h 357"/>
                <a:gd name="T74" fmla="*/ 117 w 491"/>
                <a:gd name="T75" fmla="*/ 169 h 357"/>
                <a:gd name="T76" fmla="*/ 142 w 491"/>
                <a:gd name="T77" fmla="*/ 141 h 357"/>
                <a:gd name="T78" fmla="*/ 170 w 491"/>
                <a:gd name="T79" fmla="*/ 114 h 357"/>
                <a:gd name="T80" fmla="*/ 200 w 491"/>
                <a:gd name="T81" fmla="*/ 90 h 357"/>
                <a:gd name="T82" fmla="*/ 231 w 491"/>
                <a:gd name="T83" fmla="*/ 70 h 357"/>
                <a:gd name="T84" fmla="*/ 265 w 491"/>
                <a:gd name="T85" fmla="*/ 54 h 357"/>
                <a:gd name="T86" fmla="*/ 301 w 491"/>
                <a:gd name="T87" fmla="*/ 44 h 357"/>
                <a:gd name="T88" fmla="*/ 337 w 491"/>
                <a:gd name="T89" fmla="*/ 38 h 357"/>
                <a:gd name="T90" fmla="*/ 375 w 491"/>
                <a:gd name="T91" fmla="*/ 37 h 357"/>
                <a:gd name="T92" fmla="*/ 412 w 491"/>
                <a:gd name="T93" fmla="*/ 42 h 357"/>
                <a:gd name="T94" fmla="*/ 449 w 491"/>
                <a:gd name="T95" fmla="*/ 52 h 357"/>
                <a:gd name="T96" fmla="*/ 470 w 491"/>
                <a:gd name="T97" fmla="*/ 60 h 357"/>
                <a:gd name="T98" fmla="*/ 477 w 491"/>
                <a:gd name="T99" fmla="*/ 60 h 357"/>
                <a:gd name="T100" fmla="*/ 484 w 491"/>
                <a:gd name="T101" fmla="*/ 56 h 357"/>
                <a:gd name="T102" fmla="*/ 488 w 491"/>
                <a:gd name="T103" fmla="*/ 51 h 357"/>
                <a:gd name="T104" fmla="*/ 491 w 491"/>
                <a:gd name="T105" fmla="*/ 44 h 357"/>
                <a:gd name="T106" fmla="*/ 490 w 491"/>
                <a:gd name="T107" fmla="*/ 36 h 357"/>
                <a:gd name="T108" fmla="*/ 488 w 491"/>
                <a:gd name="T109" fmla="*/ 30 h 357"/>
                <a:gd name="T110" fmla="*/ 482 w 491"/>
                <a:gd name="T111" fmla="*/ 2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357">
                  <a:moveTo>
                    <a:pt x="479" y="22"/>
                  </a:moveTo>
                  <a:lnTo>
                    <a:pt x="457" y="15"/>
                  </a:lnTo>
                  <a:lnTo>
                    <a:pt x="437" y="9"/>
                  </a:lnTo>
                  <a:lnTo>
                    <a:pt x="416" y="4"/>
                  </a:lnTo>
                  <a:lnTo>
                    <a:pt x="396" y="1"/>
                  </a:lnTo>
                  <a:lnTo>
                    <a:pt x="375" y="0"/>
                  </a:lnTo>
                  <a:lnTo>
                    <a:pt x="354" y="0"/>
                  </a:lnTo>
                  <a:lnTo>
                    <a:pt x="334" y="1"/>
                  </a:lnTo>
                  <a:lnTo>
                    <a:pt x="314" y="4"/>
                  </a:lnTo>
                  <a:lnTo>
                    <a:pt x="294" y="9"/>
                  </a:lnTo>
                  <a:lnTo>
                    <a:pt x="274" y="14"/>
                  </a:lnTo>
                  <a:lnTo>
                    <a:pt x="255" y="20"/>
                  </a:lnTo>
                  <a:lnTo>
                    <a:pt x="236" y="29"/>
                  </a:lnTo>
                  <a:lnTo>
                    <a:pt x="218" y="37"/>
                  </a:lnTo>
                  <a:lnTo>
                    <a:pt x="200" y="47"/>
                  </a:lnTo>
                  <a:lnTo>
                    <a:pt x="183" y="59"/>
                  </a:lnTo>
                  <a:lnTo>
                    <a:pt x="166" y="70"/>
                  </a:lnTo>
                  <a:lnTo>
                    <a:pt x="149" y="83"/>
                  </a:lnTo>
                  <a:lnTo>
                    <a:pt x="133" y="97"/>
                  </a:lnTo>
                  <a:lnTo>
                    <a:pt x="118" y="111"/>
                  </a:lnTo>
                  <a:lnTo>
                    <a:pt x="103" y="127"/>
                  </a:lnTo>
                  <a:lnTo>
                    <a:pt x="90" y="142"/>
                  </a:lnTo>
                  <a:lnTo>
                    <a:pt x="76" y="158"/>
                  </a:lnTo>
                  <a:lnTo>
                    <a:pt x="65" y="176"/>
                  </a:lnTo>
                  <a:lnTo>
                    <a:pt x="54" y="193"/>
                  </a:lnTo>
                  <a:lnTo>
                    <a:pt x="44" y="213"/>
                  </a:lnTo>
                  <a:lnTo>
                    <a:pt x="34" y="231"/>
                  </a:lnTo>
                  <a:lnTo>
                    <a:pt x="25" y="250"/>
                  </a:lnTo>
                  <a:lnTo>
                    <a:pt x="18" y="270"/>
                  </a:lnTo>
                  <a:lnTo>
                    <a:pt x="13" y="289"/>
                  </a:lnTo>
                  <a:lnTo>
                    <a:pt x="7" y="309"/>
                  </a:lnTo>
                  <a:lnTo>
                    <a:pt x="3" y="329"/>
                  </a:lnTo>
                  <a:lnTo>
                    <a:pt x="0" y="349"/>
                  </a:lnTo>
                  <a:lnTo>
                    <a:pt x="3" y="348"/>
                  </a:lnTo>
                  <a:lnTo>
                    <a:pt x="5" y="347"/>
                  </a:lnTo>
                  <a:lnTo>
                    <a:pt x="7" y="346"/>
                  </a:lnTo>
                  <a:lnTo>
                    <a:pt x="10" y="345"/>
                  </a:lnTo>
                  <a:lnTo>
                    <a:pt x="12" y="344"/>
                  </a:lnTo>
                  <a:lnTo>
                    <a:pt x="14" y="343"/>
                  </a:lnTo>
                  <a:lnTo>
                    <a:pt x="16" y="342"/>
                  </a:lnTo>
                  <a:lnTo>
                    <a:pt x="19" y="341"/>
                  </a:lnTo>
                  <a:lnTo>
                    <a:pt x="19" y="345"/>
                  </a:lnTo>
                  <a:lnTo>
                    <a:pt x="21" y="348"/>
                  </a:lnTo>
                  <a:lnTo>
                    <a:pt x="23" y="351"/>
                  </a:lnTo>
                  <a:lnTo>
                    <a:pt x="27" y="353"/>
                  </a:lnTo>
                  <a:lnTo>
                    <a:pt x="30" y="355"/>
                  </a:lnTo>
                  <a:lnTo>
                    <a:pt x="33" y="356"/>
                  </a:lnTo>
                  <a:lnTo>
                    <a:pt x="37" y="356"/>
                  </a:lnTo>
                  <a:lnTo>
                    <a:pt x="40" y="356"/>
                  </a:lnTo>
                  <a:lnTo>
                    <a:pt x="45" y="355"/>
                  </a:lnTo>
                  <a:lnTo>
                    <a:pt x="48" y="353"/>
                  </a:lnTo>
                  <a:lnTo>
                    <a:pt x="50" y="351"/>
                  </a:lnTo>
                  <a:lnTo>
                    <a:pt x="52" y="347"/>
                  </a:lnTo>
                  <a:lnTo>
                    <a:pt x="54" y="344"/>
                  </a:lnTo>
                  <a:lnTo>
                    <a:pt x="55" y="341"/>
                  </a:lnTo>
                  <a:lnTo>
                    <a:pt x="56" y="337"/>
                  </a:lnTo>
                  <a:lnTo>
                    <a:pt x="55" y="334"/>
                  </a:lnTo>
                  <a:lnTo>
                    <a:pt x="53" y="336"/>
                  </a:lnTo>
                  <a:lnTo>
                    <a:pt x="51" y="339"/>
                  </a:lnTo>
                  <a:lnTo>
                    <a:pt x="49" y="342"/>
                  </a:lnTo>
                  <a:lnTo>
                    <a:pt x="47" y="345"/>
                  </a:lnTo>
                  <a:lnTo>
                    <a:pt x="45" y="348"/>
                  </a:lnTo>
                  <a:lnTo>
                    <a:pt x="42" y="351"/>
                  </a:lnTo>
                  <a:lnTo>
                    <a:pt x="39" y="354"/>
                  </a:lnTo>
                  <a:lnTo>
                    <a:pt x="37" y="357"/>
                  </a:lnTo>
                  <a:lnTo>
                    <a:pt x="39" y="338"/>
                  </a:lnTo>
                  <a:lnTo>
                    <a:pt x="44" y="319"/>
                  </a:lnTo>
                  <a:lnTo>
                    <a:pt x="48" y="301"/>
                  </a:lnTo>
                  <a:lnTo>
                    <a:pt x="53" y="283"/>
                  </a:lnTo>
                  <a:lnTo>
                    <a:pt x="59" y="266"/>
                  </a:lnTo>
                  <a:lnTo>
                    <a:pt x="67" y="249"/>
                  </a:lnTo>
                  <a:lnTo>
                    <a:pt x="75" y="232"/>
                  </a:lnTo>
                  <a:lnTo>
                    <a:pt x="85" y="216"/>
                  </a:lnTo>
                  <a:lnTo>
                    <a:pt x="94" y="200"/>
                  </a:lnTo>
                  <a:lnTo>
                    <a:pt x="105" y="185"/>
                  </a:lnTo>
                  <a:lnTo>
                    <a:pt x="117" y="169"/>
                  </a:lnTo>
                  <a:lnTo>
                    <a:pt x="129" y="155"/>
                  </a:lnTo>
                  <a:lnTo>
                    <a:pt x="142" y="141"/>
                  </a:lnTo>
                  <a:lnTo>
                    <a:pt x="156" y="128"/>
                  </a:lnTo>
                  <a:lnTo>
                    <a:pt x="170" y="114"/>
                  </a:lnTo>
                  <a:lnTo>
                    <a:pt x="185" y="101"/>
                  </a:lnTo>
                  <a:lnTo>
                    <a:pt x="200" y="90"/>
                  </a:lnTo>
                  <a:lnTo>
                    <a:pt x="215" y="80"/>
                  </a:lnTo>
                  <a:lnTo>
                    <a:pt x="231" y="70"/>
                  </a:lnTo>
                  <a:lnTo>
                    <a:pt x="248" y="62"/>
                  </a:lnTo>
                  <a:lnTo>
                    <a:pt x="265" y="54"/>
                  </a:lnTo>
                  <a:lnTo>
                    <a:pt x="283" y="49"/>
                  </a:lnTo>
                  <a:lnTo>
                    <a:pt x="301" y="44"/>
                  </a:lnTo>
                  <a:lnTo>
                    <a:pt x="319" y="41"/>
                  </a:lnTo>
                  <a:lnTo>
                    <a:pt x="337" y="38"/>
                  </a:lnTo>
                  <a:lnTo>
                    <a:pt x="357" y="37"/>
                  </a:lnTo>
                  <a:lnTo>
                    <a:pt x="375" y="37"/>
                  </a:lnTo>
                  <a:lnTo>
                    <a:pt x="394" y="38"/>
                  </a:lnTo>
                  <a:lnTo>
                    <a:pt x="412" y="42"/>
                  </a:lnTo>
                  <a:lnTo>
                    <a:pt x="431" y="46"/>
                  </a:lnTo>
                  <a:lnTo>
                    <a:pt x="449" y="52"/>
                  </a:lnTo>
                  <a:lnTo>
                    <a:pt x="466" y="59"/>
                  </a:lnTo>
                  <a:lnTo>
                    <a:pt x="470" y="60"/>
                  </a:lnTo>
                  <a:lnTo>
                    <a:pt x="473" y="60"/>
                  </a:lnTo>
                  <a:lnTo>
                    <a:pt x="477" y="60"/>
                  </a:lnTo>
                  <a:lnTo>
                    <a:pt x="481" y="59"/>
                  </a:lnTo>
                  <a:lnTo>
                    <a:pt x="484" y="56"/>
                  </a:lnTo>
                  <a:lnTo>
                    <a:pt x="486" y="53"/>
                  </a:lnTo>
                  <a:lnTo>
                    <a:pt x="488" y="51"/>
                  </a:lnTo>
                  <a:lnTo>
                    <a:pt x="490" y="47"/>
                  </a:lnTo>
                  <a:lnTo>
                    <a:pt x="491" y="44"/>
                  </a:lnTo>
                  <a:lnTo>
                    <a:pt x="491" y="39"/>
                  </a:lnTo>
                  <a:lnTo>
                    <a:pt x="490" y="36"/>
                  </a:lnTo>
                  <a:lnTo>
                    <a:pt x="489" y="33"/>
                  </a:lnTo>
                  <a:lnTo>
                    <a:pt x="488" y="30"/>
                  </a:lnTo>
                  <a:lnTo>
                    <a:pt x="485" y="27"/>
                  </a:lnTo>
                  <a:lnTo>
                    <a:pt x="482" y="25"/>
                  </a:lnTo>
                  <a:lnTo>
                    <a:pt x="479" y="22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2" name="Freeform 66"/>
            <p:cNvSpPr>
              <a:spLocks/>
            </p:cNvSpPr>
            <p:nvPr/>
          </p:nvSpPr>
          <p:spPr bwMode="auto">
            <a:xfrm>
              <a:off x="4685" y="3453"/>
              <a:ext cx="33" cy="13"/>
            </a:xfrm>
            <a:custGeom>
              <a:avLst/>
              <a:gdLst>
                <a:gd name="T0" fmla="*/ 45 w 504"/>
                <a:gd name="T1" fmla="*/ 132 h 199"/>
                <a:gd name="T2" fmla="*/ 69 w 504"/>
                <a:gd name="T3" fmla="*/ 103 h 199"/>
                <a:gd name="T4" fmla="*/ 98 w 504"/>
                <a:gd name="T5" fmla="*/ 80 h 199"/>
                <a:gd name="T6" fmla="*/ 130 w 504"/>
                <a:gd name="T7" fmla="*/ 63 h 199"/>
                <a:gd name="T8" fmla="*/ 166 w 504"/>
                <a:gd name="T9" fmla="*/ 52 h 199"/>
                <a:gd name="T10" fmla="*/ 203 w 504"/>
                <a:gd name="T11" fmla="*/ 44 h 199"/>
                <a:gd name="T12" fmla="*/ 241 w 504"/>
                <a:gd name="T13" fmla="*/ 42 h 199"/>
                <a:gd name="T14" fmla="*/ 278 w 504"/>
                <a:gd name="T15" fmla="*/ 42 h 199"/>
                <a:gd name="T16" fmla="*/ 311 w 504"/>
                <a:gd name="T17" fmla="*/ 45 h 199"/>
                <a:gd name="T18" fmla="*/ 340 w 504"/>
                <a:gd name="T19" fmla="*/ 53 h 199"/>
                <a:gd name="T20" fmla="*/ 365 w 504"/>
                <a:gd name="T21" fmla="*/ 64 h 199"/>
                <a:gd name="T22" fmla="*/ 389 w 504"/>
                <a:gd name="T23" fmla="*/ 80 h 199"/>
                <a:gd name="T24" fmla="*/ 410 w 504"/>
                <a:gd name="T25" fmla="*/ 100 h 199"/>
                <a:gd name="T26" fmla="*/ 429 w 504"/>
                <a:gd name="T27" fmla="*/ 122 h 199"/>
                <a:gd name="T28" fmla="*/ 446 w 504"/>
                <a:gd name="T29" fmla="*/ 146 h 199"/>
                <a:gd name="T30" fmla="*/ 461 w 504"/>
                <a:gd name="T31" fmla="*/ 172 h 199"/>
                <a:gd name="T32" fmla="*/ 469 w 504"/>
                <a:gd name="T33" fmla="*/ 189 h 199"/>
                <a:gd name="T34" fmla="*/ 474 w 504"/>
                <a:gd name="T35" fmla="*/ 194 h 199"/>
                <a:gd name="T36" fmla="*/ 479 w 504"/>
                <a:gd name="T37" fmla="*/ 197 h 199"/>
                <a:gd name="T38" fmla="*/ 486 w 504"/>
                <a:gd name="T39" fmla="*/ 199 h 199"/>
                <a:gd name="T40" fmla="*/ 494 w 504"/>
                <a:gd name="T41" fmla="*/ 197 h 199"/>
                <a:gd name="T42" fmla="*/ 500 w 504"/>
                <a:gd name="T43" fmla="*/ 192 h 199"/>
                <a:gd name="T44" fmla="*/ 503 w 504"/>
                <a:gd name="T45" fmla="*/ 185 h 199"/>
                <a:gd name="T46" fmla="*/ 504 w 504"/>
                <a:gd name="T47" fmla="*/ 178 h 199"/>
                <a:gd name="T48" fmla="*/ 497 w 504"/>
                <a:gd name="T49" fmla="*/ 155 h 199"/>
                <a:gd name="T50" fmla="*/ 478 w 504"/>
                <a:gd name="T51" fmla="*/ 120 h 199"/>
                <a:gd name="T52" fmla="*/ 452 w 504"/>
                <a:gd name="T53" fmla="*/ 89 h 199"/>
                <a:gd name="T54" fmla="*/ 423 w 504"/>
                <a:gd name="T55" fmla="*/ 62 h 199"/>
                <a:gd name="T56" fmla="*/ 395 w 504"/>
                <a:gd name="T57" fmla="*/ 42 h 199"/>
                <a:gd name="T58" fmla="*/ 370 w 504"/>
                <a:gd name="T59" fmla="*/ 27 h 199"/>
                <a:gd name="T60" fmla="*/ 343 w 504"/>
                <a:gd name="T61" fmla="*/ 17 h 199"/>
                <a:gd name="T62" fmla="*/ 316 w 504"/>
                <a:gd name="T63" fmla="*/ 8 h 199"/>
                <a:gd name="T64" fmla="*/ 287 w 504"/>
                <a:gd name="T65" fmla="*/ 3 h 199"/>
                <a:gd name="T66" fmla="*/ 258 w 504"/>
                <a:gd name="T67" fmla="*/ 0 h 199"/>
                <a:gd name="T68" fmla="*/ 230 w 504"/>
                <a:gd name="T69" fmla="*/ 0 h 199"/>
                <a:gd name="T70" fmla="*/ 200 w 504"/>
                <a:gd name="T71" fmla="*/ 3 h 199"/>
                <a:gd name="T72" fmla="*/ 172 w 504"/>
                <a:gd name="T73" fmla="*/ 8 h 199"/>
                <a:gd name="T74" fmla="*/ 144 w 504"/>
                <a:gd name="T75" fmla="*/ 16 h 199"/>
                <a:gd name="T76" fmla="*/ 117 w 504"/>
                <a:gd name="T77" fmla="*/ 27 h 199"/>
                <a:gd name="T78" fmla="*/ 92 w 504"/>
                <a:gd name="T79" fmla="*/ 40 h 199"/>
                <a:gd name="T80" fmla="*/ 68 w 504"/>
                <a:gd name="T81" fmla="*/ 56 h 199"/>
                <a:gd name="T82" fmla="*/ 47 w 504"/>
                <a:gd name="T83" fmla="*/ 75 h 199"/>
                <a:gd name="T84" fmla="*/ 27 w 504"/>
                <a:gd name="T85" fmla="*/ 96 h 199"/>
                <a:gd name="T86" fmla="*/ 10 w 504"/>
                <a:gd name="T87" fmla="*/ 120 h 199"/>
                <a:gd name="T88" fmla="*/ 1 w 504"/>
                <a:gd name="T89" fmla="*/ 135 h 199"/>
                <a:gd name="T90" fmla="*/ 0 w 504"/>
                <a:gd name="T91" fmla="*/ 143 h 199"/>
                <a:gd name="T92" fmla="*/ 3 w 504"/>
                <a:gd name="T93" fmla="*/ 150 h 199"/>
                <a:gd name="T94" fmla="*/ 8 w 504"/>
                <a:gd name="T95" fmla="*/ 156 h 199"/>
                <a:gd name="T96" fmla="*/ 14 w 504"/>
                <a:gd name="T97" fmla="*/ 160 h 199"/>
                <a:gd name="T98" fmla="*/ 22 w 504"/>
                <a:gd name="T99" fmla="*/ 160 h 199"/>
                <a:gd name="T100" fmla="*/ 28 w 504"/>
                <a:gd name="T101" fmla="*/ 158 h 199"/>
                <a:gd name="T102" fmla="*/ 34 w 504"/>
                <a:gd name="T103" fmla="*/ 1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4" h="199">
                  <a:moveTo>
                    <a:pt x="36" y="149"/>
                  </a:moveTo>
                  <a:lnTo>
                    <a:pt x="45" y="132"/>
                  </a:lnTo>
                  <a:lnTo>
                    <a:pt x="57" y="116"/>
                  </a:lnTo>
                  <a:lnTo>
                    <a:pt x="69" y="103"/>
                  </a:lnTo>
                  <a:lnTo>
                    <a:pt x="83" y="91"/>
                  </a:lnTo>
                  <a:lnTo>
                    <a:pt x="98" y="80"/>
                  </a:lnTo>
                  <a:lnTo>
                    <a:pt x="114" y="71"/>
                  </a:lnTo>
                  <a:lnTo>
                    <a:pt x="130" y="63"/>
                  </a:lnTo>
                  <a:lnTo>
                    <a:pt x="148" y="57"/>
                  </a:lnTo>
                  <a:lnTo>
                    <a:pt x="166" y="52"/>
                  </a:lnTo>
                  <a:lnTo>
                    <a:pt x="184" y="47"/>
                  </a:lnTo>
                  <a:lnTo>
                    <a:pt x="203" y="44"/>
                  </a:lnTo>
                  <a:lnTo>
                    <a:pt x="222" y="43"/>
                  </a:lnTo>
                  <a:lnTo>
                    <a:pt x="241" y="42"/>
                  </a:lnTo>
                  <a:lnTo>
                    <a:pt x="260" y="41"/>
                  </a:lnTo>
                  <a:lnTo>
                    <a:pt x="278" y="42"/>
                  </a:lnTo>
                  <a:lnTo>
                    <a:pt x="296" y="43"/>
                  </a:lnTo>
                  <a:lnTo>
                    <a:pt x="311" y="45"/>
                  </a:lnTo>
                  <a:lnTo>
                    <a:pt x="326" y="48"/>
                  </a:lnTo>
                  <a:lnTo>
                    <a:pt x="340" y="53"/>
                  </a:lnTo>
                  <a:lnTo>
                    <a:pt x="353" y="58"/>
                  </a:lnTo>
                  <a:lnTo>
                    <a:pt x="365" y="64"/>
                  </a:lnTo>
                  <a:lnTo>
                    <a:pt x="377" y="73"/>
                  </a:lnTo>
                  <a:lnTo>
                    <a:pt x="389" y="80"/>
                  </a:lnTo>
                  <a:lnTo>
                    <a:pt x="400" y="90"/>
                  </a:lnTo>
                  <a:lnTo>
                    <a:pt x="410" y="100"/>
                  </a:lnTo>
                  <a:lnTo>
                    <a:pt x="421" y="111"/>
                  </a:lnTo>
                  <a:lnTo>
                    <a:pt x="429" y="122"/>
                  </a:lnTo>
                  <a:lnTo>
                    <a:pt x="439" y="133"/>
                  </a:lnTo>
                  <a:lnTo>
                    <a:pt x="446" y="146"/>
                  </a:lnTo>
                  <a:lnTo>
                    <a:pt x="455" y="159"/>
                  </a:lnTo>
                  <a:lnTo>
                    <a:pt x="461" y="172"/>
                  </a:lnTo>
                  <a:lnTo>
                    <a:pt x="467" y="184"/>
                  </a:lnTo>
                  <a:lnTo>
                    <a:pt x="469" y="189"/>
                  </a:lnTo>
                  <a:lnTo>
                    <a:pt x="471" y="192"/>
                  </a:lnTo>
                  <a:lnTo>
                    <a:pt x="474" y="194"/>
                  </a:lnTo>
                  <a:lnTo>
                    <a:pt x="476" y="196"/>
                  </a:lnTo>
                  <a:lnTo>
                    <a:pt x="479" y="197"/>
                  </a:lnTo>
                  <a:lnTo>
                    <a:pt x="483" y="198"/>
                  </a:lnTo>
                  <a:lnTo>
                    <a:pt x="486" y="199"/>
                  </a:lnTo>
                  <a:lnTo>
                    <a:pt x="491" y="198"/>
                  </a:lnTo>
                  <a:lnTo>
                    <a:pt x="494" y="197"/>
                  </a:lnTo>
                  <a:lnTo>
                    <a:pt x="497" y="195"/>
                  </a:lnTo>
                  <a:lnTo>
                    <a:pt x="500" y="192"/>
                  </a:lnTo>
                  <a:lnTo>
                    <a:pt x="502" y="189"/>
                  </a:lnTo>
                  <a:lnTo>
                    <a:pt x="503" y="185"/>
                  </a:lnTo>
                  <a:lnTo>
                    <a:pt x="504" y="182"/>
                  </a:lnTo>
                  <a:lnTo>
                    <a:pt x="504" y="178"/>
                  </a:lnTo>
                  <a:lnTo>
                    <a:pt x="504" y="175"/>
                  </a:lnTo>
                  <a:lnTo>
                    <a:pt x="497" y="155"/>
                  </a:lnTo>
                  <a:lnTo>
                    <a:pt x="489" y="137"/>
                  </a:lnTo>
                  <a:lnTo>
                    <a:pt x="478" y="120"/>
                  </a:lnTo>
                  <a:lnTo>
                    <a:pt x="466" y="104"/>
                  </a:lnTo>
                  <a:lnTo>
                    <a:pt x="452" y="89"/>
                  </a:lnTo>
                  <a:lnTo>
                    <a:pt x="439" y="75"/>
                  </a:lnTo>
                  <a:lnTo>
                    <a:pt x="423" y="62"/>
                  </a:lnTo>
                  <a:lnTo>
                    <a:pt x="407" y="51"/>
                  </a:lnTo>
                  <a:lnTo>
                    <a:pt x="395" y="42"/>
                  </a:lnTo>
                  <a:lnTo>
                    <a:pt x="382" y="35"/>
                  </a:lnTo>
                  <a:lnTo>
                    <a:pt x="370" y="27"/>
                  </a:lnTo>
                  <a:lnTo>
                    <a:pt x="357" y="22"/>
                  </a:lnTo>
                  <a:lnTo>
                    <a:pt x="343" y="17"/>
                  </a:lnTo>
                  <a:lnTo>
                    <a:pt x="329" y="12"/>
                  </a:lnTo>
                  <a:lnTo>
                    <a:pt x="316" y="8"/>
                  </a:lnTo>
                  <a:lnTo>
                    <a:pt x="302" y="5"/>
                  </a:lnTo>
                  <a:lnTo>
                    <a:pt x="287" y="3"/>
                  </a:lnTo>
                  <a:lnTo>
                    <a:pt x="273" y="1"/>
                  </a:lnTo>
                  <a:lnTo>
                    <a:pt x="258" y="0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200" y="3"/>
                  </a:lnTo>
                  <a:lnTo>
                    <a:pt x="186" y="5"/>
                  </a:lnTo>
                  <a:lnTo>
                    <a:pt x="172" y="8"/>
                  </a:lnTo>
                  <a:lnTo>
                    <a:pt x="157" y="11"/>
                  </a:lnTo>
                  <a:lnTo>
                    <a:pt x="144" y="16"/>
                  </a:lnTo>
                  <a:lnTo>
                    <a:pt x="131" y="21"/>
                  </a:lnTo>
                  <a:lnTo>
                    <a:pt x="117" y="27"/>
                  </a:lnTo>
                  <a:lnTo>
                    <a:pt x="104" y="34"/>
                  </a:lnTo>
                  <a:lnTo>
                    <a:pt x="92" y="40"/>
                  </a:lnTo>
                  <a:lnTo>
                    <a:pt x="80" y="47"/>
                  </a:lnTo>
                  <a:lnTo>
                    <a:pt x="68" y="56"/>
                  </a:lnTo>
                  <a:lnTo>
                    <a:pt x="58" y="65"/>
                  </a:lnTo>
                  <a:lnTo>
                    <a:pt x="47" y="75"/>
                  </a:lnTo>
                  <a:lnTo>
                    <a:pt x="36" y="85"/>
                  </a:lnTo>
                  <a:lnTo>
                    <a:pt x="27" y="96"/>
                  </a:lnTo>
                  <a:lnTo>
                    <a:pt x="18" y="107"/>
                  </a:lnTo>
                  <a:lnTo>
                    <a:pt x="10" y="120"/>
                  </a:lnTo>
                  <a:lnTo>
                    <a:pt x="3" y="132"/>
                  </a:lnTo>
                  <a:lnTo>
                    <a:pt x="1" y="135"/>
                  </a:lnTo>
                  <a:lnTo>
                    <a:pt x="0" y="140"/>
                  </a:lnTo>
                  <a:lnTo>
                    <a:pt x="0" y="143"/>
                  </a:lnTo>
                  <a:lnTo>
                    <a:pt x="1" y="147"/>
                  </a:lnTo>
                  <a:lnTo>
                    <a:pt x="3" y="150"/>
                  </a:lnTo>
                  <a:lnTo>
                    <a:pt x="5" y="154"/>
                  </a:lnTo>
                  <a:lnTo>
                    <a:pt x="8" y="156"/>
                  </a:lnTo>
                  <a:lnTo>
                    <a:pt x="11" y="158"/>
                  </a:lnTo>
                  <a:lnTo>
                    <a:pt x="14" y="160"/>
                  </a:lnTo>
                  <a:lnTo>
                    <a:pt x="18" y="160"/>
                  </a:lnTo>
                  <a:lnTo>
                    <a:pt x="22" y="160"/>
                  </a:lnTo>
                  <a:lnTo>
                    <a:pt x="25" y="159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34" y="152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3" name="Freeform 67"/>
            <p:cNvSpPr>
              <a:spLocks/>
            </p:cNvSpPr>
            <p:nvPr/>
          </p:nvSpPr>
          <p:spPr bwMode="auto">
            <a:xfrm>
              <a:off x="4583" y="3883"/>
              <a:ext cx="7" cy="16"/>
            </a:xfrm>
            <a:custGeom>
              <a:avLst/>
              <a:gdLst>
                <a:gd name="T0" fmla="*/ 106 w 106"/>
                <a:gd name="T1" fmla="*/ 99 h 248"/>
                <a:gd name="T2" fmla="*/ 0 w 106"/>
                <a:gd name="T3" fmla="*/ 0 h 248"/>
                <a:gd name="T4" fmla="*/ 0 w 106"/>
                <a:gd name="T5" fmla="*/ 150 h 248"/>
                <a:gd name="T6" fmla="*/ 106 w 106"/>
                <a:gd name="T7" fmla="*/ 248 h 248"/>
                <a:gd name="T8" fmla="*/ 106 w 106"/>
                <a:gd name="T9" fmla="*/ 9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48">
                  <a:moveTo>
                    <a:pt x="106" y="99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106" y="248"/>
                  </a:lnTo>
                  <a:lnTo>
                    <a:pt x="106" y="99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4" name="Freeform 68"/>
            <p:cNvSpPr>
              <a:spLocks/>
            </p:cNvSpPr>
            <p:nvPr/>
          </p:nvSpPr>
          <p:spPr bwMode="auto">
            <a:xfrm>
              <a:off x="4583" y="3883"/>
              <a:ext cx="21" cy="6"/>
            </a:xfrm>
            <a:custGeom>
              <a:avLst/>
              <a:gdLst>
                <a:gd name="T0" fmla="*/ 216 w 325"/>
                <a:gd name="T1" fmla="*/ 0 h 91"/>
                <a:gd name="T2" fmla="*/ 0 w 325"/>
                <a:gd name="T3" fmla="*/ 0 h 91"/>
                <a:gd name="T4" fmla="*/ 100 w 325"/>
                <a:gd name="T5" fmla="*/ 91 h 91"/>
                <a:gd name="T6" fmla="*/ 325 w 325"/>
                <a:gd name="T7" fmla="*/ 91 h 91"/>
                <a:gd name="T8" fmla="*/ 216 w 325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91">
                  <a:moveTo>
                    <a:pt x="216" y="0"/>
                  </a:moveTo>
                  <a:lnTo>
                    <a:pt x="0" y="0"/>
                  </a:lnTo>
                  <a:lnTo>
                    <a:pt x="100" y="91"/>
                  </a:lnTo>
                  <a:lnTo>
                    <a:pt x="325" y="9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5" name="Freeform 69"/>
            <p:cNvSpPr>
              <a:spLocks/>
            </p:cNvSpPr>
            <p:nvPr/>
          </p:nvSpPr>
          <p:spPr bwMode="auto">
            <a:xfrm>
              <a:off x="4599" y="3883"/>
              <a:ext cx="22" cy="6"/>
            </a:xfrm>
            <a:custGeom>
              <a:avLst/>
              <a:gdLst>
                <a:gd name="T0" fmla="*/ 213 w 321"/>
                <a:gd name="T1" fmla="*/ 0 h 91"/>
                <a:gd name="T2" fmla="*/ 0 w 321"/>
                <a:gd name="T3" fmla="*/ 0 h 91"/>
                <a:gd name="T4" fmla="*/ 109 w 321"/>
                <a:gd name="T5" fmla="*/ 91 h 91"/>
                <a:gd name="T6" fmla="*/ 321 w 321"/>
                <a:gd name="T7" fmla="*/ 91 h 91"/>
                <a:gd name="T8" fmla="*/ 213 w 321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1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6" name="Freeform 70"/>
            <p:cNvSpPr>
              <a:spLocks/>
            </p:cNvSpPr>
            <p:nvPr/>
          </p:nvSpPr>
          <p:spPr bwMode="auto">
            <a:xfrm>
              <a:off x="4616" y="3883"/>
              <a:ext cx="22" cy="6"/>
            </a:xfrm>
            <a:custGeom>
              <a:avLst/>
              <a:gdLst>
                <a:gd name="T0" fmla="*/ 213 w 322"/>
                <a:gd name="T1" fmla="*/ 0 h 91"/>
                <a:gd name="T2" fmla="*/ 0 w 322"/>
                <a:gd name="T3" fmla="*/ 0 h 91"/>
                <a:gd name="T4" fmla="*/ 109 w 322"/>
                <a:gd name="T5" fmla="*/ 91 h 91"/>
                <a:gd name="T6" fmla="*/ 322 w 322"/>
                <a:gd name="T7" fmla="*/ 91 h 91"/>
                <a:gd name="T8" fmla="*/ 213 w 322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2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7" name="Freeform 71"/>
            <p:cNvSpPr>
              <a:spLocks/>
            </p:cNvSpPr>
            <p:nvPr/>
          </p:nvSpPr>
          <p:spPr bwMode="auto">
            <a:xfrm>
              <a:off x="4650" y="3883"/>
              <a:ext cx="65" cy="6"/>
            </a:xfrm>
            <a:custGeom>
              <a:avLst/>
              <a:gdLst>
                <a:gd name="T0" fmla="*/ 108 w 986"/>
                <a:gd name="T1" fmla="*/ 91 h 91"/>
                <a:gd name="T2" fmla="*/ 986 w 986"/>
                <a:gd name="T3" fmla="*/ 91 h 91"/>
                <a:gd name="T4" fmla="*/ 887 w 986"/>
                <a:gd name="T5" fmla="*/ 0 h 91"/>
                <a:gd name="T6" fmla="*/ 0 w 986"/>
                <a:gd name="T7" fmla="*/ 0 h 91"/>
                <a:gd name="T8" fmla="*/ 108 w 986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6" h="91">
                  <a:moveTo>
                    <a:pt x="108" y="91"/>
                  </a:moveTo>
                  <a:lnTo>
                    <a:pt x="986" y="91"/>
                  </a:lnTo>
                  <a:lnTo>
                    <a:pt x="887" y="0"/>
                  </a:lnTo>
                  <a:lnTo>
                    <a:pt x="0" y="0"/>
                  </a:lnTo>
                  <a:lnTo>
                    <a:pt x="108" y="9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8" name="Freeform 72"/>
            <p:cNvSpPr>
              <a:spLocks/>
            </p:cNvSpPr>
            <p:nvPr/>
          </p:nvSpPr>
          <p:spPr bwMode="auto">
            <a:xfrm>
              <a:off x="4633" y="3883"/>
              <a:ext cx="21" cy="6"/>
            </a:xfrm>
            <a:custGeom>
              <a:avLst/>
              <a:gdLst>
                <a:gd name="T0" fmla="*/ 212 w 320"/>
                <a:gd name="T1" fmla="*/ 0 h 91"/>
                <a:gd name="T2" fmla="*/ 0 w 320"/>
                <a:gd name="T3" fmla="*/ 0 h 91"/>
                <a:gd name="T4" fmla="*/ 108 w 320"/>
                <a:gd name="T5" fmla="*/ 91 h 91"/>
                <a:gd name="T6" fmla="*/ 320 w 320"/>
                <a:gd name="T7" fmla="*/ 91 h 91"/>
                <a:gd name="T8" fmla="*/ 212 w 320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91">
                  <a:moveTo>
                    <a:pt x="212" y="0"/>
                  </a:moveTo>
                  <a:lnTo>
                    <a:pt x="0" y="0"/>
                  </a:lnTo>
                  <a:lnTo>
                    <a:pt x="108" y="91"/>
                  </a:lnTo>
                  <a:lnTo>
                    <a:pt x="320" y="9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49" name="Freeform 73"/>
            <p:cNvSpPr>
              <a:spLocks/>
            </p:cNvSpPr>
            <p:nvPr/>
          </p:nvSpPr>
          <p:spPr bwMode="auto">
            <a:xfrm>
              <a:off x="4701" y="3927"/>
              <a:ext cx="63" cy="7"/>
            </a:xfrm>
            <a:custGeom>
              <a:avLst/>
              <a:gdLst>
                <a:gd name="T0" fmla="*/ 132 w 951"/>
                <a:gd name="T1" fmla="*/ 112 h 112"/>
                <a:gd name="T2" fmla="*/ 951 w 951"/>
                <a:gd name="T3" fmla="*/ 112 h 112"/>
                <a:gd name="T4" fmla="*/ 829 w 951"/>
                <a:gd name="T5" fmla="*/ 0 h 112"/>
                <a:gd name="T6" fmla="*/ 0 w 951"/>
                <a:gd name="T7" fmla="*/ 0 h 112"/>
                <a:gd name="T8" fmla="*/ 132 w 95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112">
                  <a:moveTo>
                    <a:pt x="132" y="112"/>
                  </a:moveTo>
                  <a:lnTo>
                    <a:pt x="951" y="112"/>
                  </a:lnTo>
                  <a:lnTo>
                    <a:pt x="829" y="0"/>
                  </a:lnTo>
                  <a:lnTo>
                    <a:pt x="0" y="0"/>
                  </a:lnTo>
                  <a:lnTo>
                    <a:pt x="132" y="11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50" name="Freeform 74"/>
            <p:cNvSpPr>
              <a:spLocks/>
            </p:cNvSpPr>
            <p:nvPr/>
          </p:nvSpPr>
          <p:spPr bwMode="auto">
            <a:xfrm>
              <a:off x="4722" y="3945"/>
              <a:ext cx="61" cy="7"/>
            </a:xfrm>
            <a:custGeom>
              <a:avLst/>
              <a:gdLst>
                <a:gd name="T0" fmla="*/ 124 w 920"/>
                <a:gd name="T1" fmla="*/ 106 h 106"/>
                <a:gd name="T2" fmla="*/ 920 w 920"/>
                <a:gd name="T3" fmla="*/ 106 h 106"/>
                <a:gd name="T4" fmla="*/ 806 w 920"/>
                <a:gd name="T5" fmla="*/ 0 h 106"/>
                <a:gd name="T6" fmla="*/ 0 w 920"/>
                <a:gd name="T7" fmla="*/ 0 h 106"/>
                <a:gd name="T8" fmla="*/ 124 w 9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" h="106">
                  <a:moveTo>
                    <a:pt x="124" y="106"/>
                  </a:moveTo>
                  <a:lnTo>
                    <a:pt x="920" y="106"/>
                  </a:lnTo>
                  <a:lnTo>
                    <a:pt x="806" y="0"/>
                  </a:lnTo>
                  <a:lnTo>
                    <a:pt x="0" y="0"/>
                  </a:lnTo>
                  <a:lnTo>
                    <a:pt x="124" y="1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51" name="Freeform 75"/>
            <p:cNvSpPr>
              <a:spLocks/>
            </p:cNvSpPr>
            <p:nvPr/>
          </p:nvSpPr>
          <p:spPr bwMode="auto">
            <a:xfrm>
              <a:off x="4654" y="3561"/>
              <a:ext cx="24" cy="11"/>
            </a:xfrm>
            <a:custGeom>
              <a:avLst/>
              <a:gdLst>
                <a:gd name="T0" fmla="*/ 63 w 367"/>
                <a:gd name="T1" fmla="*/ 146 h 170"/>
                <a:gd name="T2" fmla="*/ 89 w 367"/>
                <a:gd name="T3" fmla="*/ 118 h 170"/>
                <a:gd name="T4" fmla="*/ 117 w 367"/>
                <a:gd name="T5" fmla="*/ 95 h 170"/>
                <a:gd name="T6" fmla="*/ 149 w 367"/>
                <a:gd name="T7" fmla="*/ 76 h 170"/>
                <a:gd name="T8" fmla="*/ 183 w 367"/>
                <a:gd name="T9" fmla="*/ 63 h 170"/>
                <a:gd name="T10" fmla="*/ 210 w 367"/>
                <a:gd name="T11" fmla="*/ 59 h 170"/>
                <a:gd name="T12" fmla="*/ 228 w 367"/>
                <a:gd name="T13" fmla="*/ 60 h 170"/>
                <a:gd name="T14" fmla="*/ 246 w 367"/>
                <a:gd name="T15" fmla="*/ 62 h 170"/>
                <a:gd name="T16" fmla="*/ 263 w 367"/>
                <a:gd name="T17" fmla="*/ 68 h 170"/>
                <a:gd name="T18" fmla="*/ 281 w 367"/>
                <a:gd name="T19" fmla="*/ 76 h 170"/>
                <a:gd name="T20" fmla="*/ 299 w 367"/>
                <a:gd name="T21" fmla="*/ 87 h 170"/>
                <a:gd name="T22" fmla="*/ 310 w 367"/>
                <a:gd name="T23" fmla="*/ 96 h 170"/>
                <a:gd name="T24" fmla="*/ 317 w 367"/>
                <a:gd name="T25" fmla="*/ 99 h 170"/>
                <a:gd name="T26" fmla="*/ 324 w 367"/>
                <a:gd name="T27" fmla="*/ 101 h 170"/>
                <a:gd name="T28" fmla="*/ 332 w 367"/>
                <a:gd name="T29" fmla="*/ 98 h 170"/>
                <a:gd name="T30" fmla="*/ 342 w 367"/>
                <a:gd name="T31" fmla="*/ 94 h 170"/>
                <a:gd name="T32" fmla="*/ 353 w 367"/>
                <a:gd name="T33" fmla="*/ 90 h 170"/>
                <a:gd name="T34" fmla="*/ 362 w 367"/>
                <a:gd name="T35" fmla="*/ 82 h 170"/>
                <a:gd name="T36" fmla="*/ 366 w 367"/>
                <a:gd name="T37" fmla="*/ 72 h 170"/>
                <a:gd name="T38" fmla="*/ 367 w 367"/>
                <a:gd name="T39" fmla="*/ 59 h 170"/>
                <a:gd name="T40" fmla="*/ 363 w 367"/>
                <a:gd name="T41" fmla="*/ 48 h 170"/>
                <a:gd name="T42" fmla="*/ 354 w 367"/>
                <a:gd name="T43" fmla="*/ 40 h 170"/>
                <a:gd name="T44" fmla="*/ 343 w 367"/>
                <a:gd name="T45" fmla="*/ 36 h 170"/>
                <a:gd name="T46" fmla="*/ 326 w 367"/>
                <a:gd name="T47" fmla="*/ 28 h 170"/>
                <a:gd name="T48" fmla="*/ 304 w 367"/>
                <a:gd name="T49" fmla="*/ 17 h 170"/>
                <a:gd name="T50" fmla="*/ 282 w 367"/>
                <a:gd name="T51" fmla="*/ 9 h 170"/>
                <a:gd name="T52" fmla="*/ 259 w 367"/>
                <a:gd name="T53" fmla="*/ 3 h 170"/>
                <a:gd name="T54" fmla="*/ 236 w 367"/>
                <a:gd name="T55" fmla="*/ 0 h 170"/>
                <a:gd name="T56" fmla="*/ 213 w 367"/>
                <a:gd name="T57" fmla="*/ 0 h 170"/>
                <a:gd name="T58" fmla="*/ 179 w 367"/>
                <a:gd name="T59" fmla="*/ 4 h 170"/>
                <a:gd name="T60" fmla="*/ 135 w 367"/>
                <a:gd name="T61" fmla="*/ 17 h 170"/>
                <a:gd name="T62" fmla="*/ 94 w 367"/>
                <a:gd name="T63" fmla="*/ 38 h 170"/>
                <a:gd name="T64" fmla="*/ 56 w 367"/>
                <a:gd name="T65" fmla="*/ 65 h 170"/>
                <a:gd name="T66" fmla="*/ 23 w 367"/>
                <a:gd name="T67" fmla="*/ 100 h 170"/>
                <a:gd name="T68" fmla="*/ 4 w 367"/>
                <a:gd name="T69" fmla="*/ 125 h 170"/>
                <a:gd name="T70" fmla="*/ 1 w 367"/>
                <a:gd name="T71" fmla="*/ 135 h 170"/>
                <a:gd name="T72" fmla="*/ 1 w 367"/>
                <a:gd name="T73" fmla="*/ 147 h 170"/>
                <a:gd name="T74" fmla="*/ 5 w 367"/>
                <a:gd name="T75" fmla="*/ 158 h 170"/>
                <a:gd name="T76" fmla="*/ 14 w 367"/>
                <a:gd name="T77" fmla="*/ 166 h 170"/>
                <a:gd name="T78" fmla="*/ 25 w 367"/>
                <a:gd name="T79" fmla="*/ 170 h 170"/>
                <a:gd name="T80" fmla="*/ 37 w 367"/>
                <a:gd name="T81" fmla="*/ 169 h 170"/>
                <a:gd name="T82" fmla="*/ 47 w 367"/>
                <a:gd name="T83" fmla="*/ 16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7" h="170">
                  <a:moveTo>
                    <a:pt x="52" y="161"/>
                  </a:moveTo>
                  <a:lnTo>
                    <a:pt x="63" y="146"/>
                  </a:lnTo>
                  <a:lnTo>
                    <a:pt x="75" y="132"/>
                  </a:lnTo>
                  <a:lnTo>
                    <a:pt x="89" y="118"/>
                  </a:lnTo>
                  <a:lnTo>
                    <a:pt x="103" y="106"/>
                  </a:lnTo>
                  <a:lnTo>
                    <a:pt x="117" y="95"/>
                  </a:lnTo>
                  <a:lnTo>
                    <a:pt x="133" y="85"/>
                  </a:lnTo>
                  <a:lnTo>
                    <a:pt x="149" y="76"/>
                  </a:lnTo>
                  <a:lnTo>
                    <a:pt x="166" y="69"/>
                  </a:lnTo>
                  <a:lnTo>
                    <a:pt x="183" y="63"/>
                  </a:lnTo>
                  <a:lnTo>
                    <a:pt x="201" y="60"/>
                  </a:lnTo>
                  <a:lnTo>
                    <a:pt x="210" y="59"/>
                  </a:lnTo>
                  <a:lnTo>
                    <a:pt x="218" y="59"/>
                  </a:lnTo>
                  <a:lnTo>
                    <a:pt x="228" y="60"/>
                  </a:lnTo>
                  <a:lnTo>
                    <a:pt x="236" y="60"/>
                  </a:lnTo>
                  <a:lnTo>
                    <a:pt x="246" y="62"/>
                  </a:lnTo>
                  <a:lnTo>
                    <a:pt x="254" y="64"/>
                  </a:lnTo>
                  <a:lnTo>
                    <a:pt x="263" y="68"/>
                  </a:lnTo>
                  <a:lnTo>
                    <a:pt x="272" y="71"/>
                  </a:lnTo>
                  <a:lnTo>
                    <a:pt x="281" y="76"/>
                  </a:lnTo>
                  <a:lnTo>
                    <a:pt x="289" y="80"/>
                  </a:lnTo>
                  <a:lnTo>
                    <a:pt x="299" y="87"/>
                  </a:lnTo>
                  <a:lnTo>
                    <a:pt x="307" y="93"/>
                  </a:lnTo>
                  <a:lnTo>
                    <a:pt x="310" y="96"/>
                  </a:lnTo>
                  <a:lnTo>
                    <a:pt x="313" y="98"/>
                  </a:lnTo>
                  <a:lnTo>
                    <a:pt x="317" y="99"/>
                  </a:lnTo>
                  <a:lnTo>
                    <a:pt x="320" y="100"/>
                  </a:lnTo>
                  <a:lnTo>
                    <a:pt x="324" y="101"/>
                  </a:lnTo>
                  <a:lnTo>
                    <a:pt x="329" y="100"/>
                  </a:lnTo>
                  <a:lnTo>
                    <a:pt x="332" y="98"/>
                  </a:lnTo>
                  <a:lnTo>
                    <a:pt x="336" y="95"/>
                  </a:lnTo>
                  <a:lnTo>
                    <a:pt x="342" y="94"/>
                  </a:lnTo>
                  <a:lnTo>
                    <a:pt x="348" y="93"/>
                  </a:lnTo>
                  <a:lnTo>
                    <a:pt x="353" y="90"/>
                  </a:lnTo>
                  <a:lnTo>
                    <a:pt x="357" y="87"/>
                  </a:lnTo>
                  <a:lnTo>
                    <a:pt x="362" y="82"/>
                  </a:lnTo>
                  <a:lnTo>
                    <a:pt x="364" y="77"/>
                  </a:lnTo>
                  <a:lnTo>
                    <a:pt x="366" y="72"/>
                  </a:lnTo>
                  <a:lnTo>
                    <a:pt x="367" y="65"/>
                  </a:lnTo>
                  <a:lnTo>
                    <a:pt x="367" y="59"/>
                  </a:lnTo>
                  <a:lnTo>
                    <a:pt x="365" y="54"/>
                  </a:lnTo>
                  <a:lnTo>
                    <a:pt x="363" y="48"/>
                  </a:lnTo>
                  <a:lnTo>
                    <a:pt x="358" y="44"/>
                  </a:lnTo>
                  <a:lnTo>
                    <a:pt x="354" y="40"/>
                  </a:lnTo>
                  <a:lnTo>
                    <a:pt x="350" y="37"/>
                  </a:lnTo>
                  <a:lnTo>
                    <a:pt x="343" y="36"/>
                  </a:lnTo>
                  <a:lnTo>
                    <a:pt x="338" y="35"/>
                  </a:lnTo>
                  <a:lnTo>
                    <a:pt x="326" y="28"/>
                  </a:lnTo>
                  <a:lnTo>
                    <a:pt x="316" y="22"/>
                  </a:lnTo>
                  <a:lnTo>
                    <a:pt x="304" y="17"/>
                  </a:lnTo>
                  <a:lnTo>
                    <a:pt x="294" y="12"/>
                  </a:lnTo>
                  <a:lnTo>
                    <a:pt x="282" y="9"/>
                  </a:lnTo>
                  <a:lnTo>
                    <a:pt x="270" y="6"/>
                  </a:lnTo>
                  <a:lnTo>
                    <a:pt x="259" y="3"/>
                  </a:lnTo>
                  <a:lnTo>
                    <a:pt x="248" y="2"/>
                  </a:lnTo>
                  <a:lnTo>
                    <a:pt x="236" y="0"/>
                  </a:lnTo>
                  <a:lnTo>
                    <a:pt x="225" y="0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79" y="4"/>
                  </a:lnTo>
                  <a:lnTo>
                    <a:pt x="157" y="9"/>
                  </a:lnTo>
                  <a:lnTo>
                    <a:pt x="135" y="17"/>
                  </a:lnTo>
                  <a:lnTo>
                    <a:pt x="114" y="26"/>
                  </a:lnTo>
                  <a:lnTo>
                    <a:pt x="94" y="38"/>
                  </a:lnTo>
                  <a:lnTo>
                    <a:pt x="75" y="51"/>
                  </a:lnTo>
                  <a:lnTo>
                    <a:pt x="56" y="65"/>
                  </a:lnTo>
                  <a:lnTo>
                    <a:pt x="39" y="82"/>
                  </a:lnTo>
                  <a:lnTo>
                    <a:pt x="23" y="100"/>
                  </a:lnTo>
                  <a:lnTo>
                    <a:pt x="8" y="120"/>
                  </a:lnTo>
                  <a:lnTo>
                    <a:pt x="4" y="125"/>
                  </a:lnTo>
                  <a:lnTo>
                    <a:pt x="2" y="130"/>
                  </a:lnTo>
                  <a:lnTo>
                    <a:pt x="1" y="135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3" y="152"/>
                  </a:lnTo>
                  <a:lnTo>
                    <a:pt x="5" y="158"/>
                  </a:lnTo>
                  <a:lnTo>
                    <a:pt x="9" y="163"/>
                  </a:lnTo>
                  <a:lnTo>
                    <a:pt x="14" y="166"/>
                  </a:lnTo>
                  <a:lnTo>
                    <a:pt x="20" y="168"/>
                  </a:lnTo>
                  <a:lnTo>
                    <a:pt x="25" y="170"/>
                  </a:lnTo>
                  <a:lnTo>
                    <a:pt x="30" y="170"/>
                  </a:lnTo>
                  <a:lnTo>
                    <a:pt x="37" y="169"/>
                  </a:lnTo>
                  <a:lnTo>
                    <a:pt x="42" y="168"/>
                  </a:lnTo>
                  <a:lnTo>
                    <a:pt x="47" y="165"/>
                  </a:lnTo>
                  <a:lnTo>
                    <a:pt x="52" y="161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15852" name="Group 76"/>
          <p:cNvGrpSpPr>
            <a:grpSpLocks/>
          </p:cNvGrpSpPr>
          <p:nvPr/>
        </p:nvGrpSpPr>
        <p:grpSpPr bwMode="auto">
          <a:xfrm flipH="1">
            <a:off x="6127756" y="5453067"/>
            <a:ext cx="608012" cy="854075"/>
            <a:chOff x="4377" y="3312"/>
            <a:chExt cx="439" cy="640"/>
          </a:xfrm>
        </p:grpSpPr>
        <p:sp>
          <p:nvSpPr>
            <p:cNvPr id="715853" name="Freeform 77"/>
            <p:cNvSpPr>
              <a:spLocks/>
            </p:cNvSpPr>
            <p:nvPr/>
          </p:nvSpPr>
          <p:spPr bwMode="auto">
            <a:xfrm>
              <a:off x="4706" y="3557"/>
              <a:ext cx="45" cy="34"/>
            </a:xfrm>
            <a:custGeom>
              <a:avLst/>
              <a:gdLst>
                <a:gd name="T0" fmla="*/ 0 w 681"/>
                <a:gd name="T1" fmla="*/ 0 h 511"/>
                <a:gd name="T2" fmla="*/ 3 w 681"/>
                <a:gd name="T3" fmla="*/ 2 h 511"/>
                <a:gd name="T4" fmla="*/ 14 w 681"/>
                <a:gd name="T5" fmla="*/ 9 h 511"/>
                <a:gd name="T6" fmla="*/ 31 w 681"/>
                <a:gd name="T7" fmla="*/ 20 h 511"/>
                <a:gd name="T8" fmla="*/ 57 w 681"/>
                <a:gd name="T9" fmla="*/ 35 h 511"/>
                <a:gd name="T10" fmla="*/ 89 w 681"/>
                <a:gd name="T11" fmla="*/ 52 h 511"/>
                <a:gd name="T12" fmla="*/ 127 w 681"/>
                <a:gd name="T13" fmla="*/ 71 h 511"/>
                <a:gd name="T14" fmla="*/ 174 w 681"/>
                <a:gd name="T15" fmla="*/ 92 h 511"/>
                <a:gd name="T16" fmla="*/ 227 w 681"/>
                <a:gd name="T17" fmla="*/ 114 h 511"/>
                <a:gd name="T18" fmla="*/ 288 w 681"/>
                <a:gd name="T19" fmla="*/ 135 h 511"/>
                <a:gd name="T20" fmla="*/ 358 w 681"/>
                <a:gd name="T21" fmla="*/ 158 h 511"/>
                <a:gd name="T22" fmla="*/ 430 w 681"/>
                <a:gd name="T23" fmla="*/ 180 h 511"/>
                <a:gd name="T24" fmla="*/ 500 w 681"/>
                <a:gd name="T25" fmla="*/ 201 h 511"/>
                <a:gd name="T26" fmla="*/ 564 w 681"/>
                <a:gd name="T27" fmla="*/ 219 h 511"/>
                <a:gd name="T28" fmla="*/ 615 w 681"/>
                <a:gd name="T29" fmla="*/ 232 h 511"/>
                <a:gd name="T30" fmla="*/ 649 w 681"/>
                <a:gd name="T31" fmla="*/ 242 h 511"/>
                <a:gd name="T32" fmla="*/ 662 w 681"/>
                <a:gd name="T33" fmla="*/ 245 h 511"/>
                <a:gd name="T34" fmla="*/ 681 w 681"/>
                <a:gd name="T35" fmla="*/ 511 h 511"/>
                <a:gd name="T36" fmla="*/ 671 w 681"/>
                <a:gd name="T37" fmla="*/ 510 h 511"/>
                <a:gd name="T38" fmla="*/ 647 w 681"/>
                <a:gd name="T39" fmla="*/ 506 h 511"/>
                <a:gd name="T40" fmla="*/ 608 w 681"/>
                <a:gd name="T41" fmla="*/ 501 h 511"/>
                <a:gd name="T42" fmla="*/ 557 w 681"/>
                <a:gd name="T43" fmla="*/ 491 h 511"/>
                <a:gd name="T44" fmla="*/ 527 w 681"/>
                <a:gd name="T45" fmla="*/ 485 h 511"/>
                <a:gd name="T46" fmla="*/ 495 w 681"/>
                <a:gd name="T47" fmla="*/ 478 h 511"/>
                <a:gd name="T48" fmla="*/ 461 w 681"/>
                <a:gd name="T49" fmla="*/ 469 h 511"/>
                <a:gd name="T50" fmla="*/ 426 w 681"/>
                <a:gd name="T51" fmla="*/ 460 h 511"/>
                <a:gd name="T52" fmla="*/ 390 w 681"/>
                <a:gd name="T53" fmla="*/ 449 h 511"/>
                <a:gd name="T54" fmla="*/ 352 w 681"/>
                <a:gd name="T55" fmla="*/ 436 h 511"/>
                <a:gd name="T56" fmla="*/ 314 w 681"/>
                <a:gd name="T57" fmla="*/ 422 h 511"/>
                <a:gd name="T58" fmla="*/ 274 w 681"/>
                <a:gd name="T59" fmla="*/ 407 h 511"/>
                <a:gd name="T60" fmla="*/ 232 w 681"/>
                <a:gd name="T61" fmla="*/ 389 h 511"/>
                <a:gd name="T62" fmla="*/ 191 w 681"/>
                <a:gd name="T63" fmla="*/ 370 h 511"/>
                <a:gd name="T64" fmla="*/ 152 w 681"/>
                <a:gd name="T65" fmla="*/ 352 h 511"/>
                <a:gd name="T66" fmla="*/ 117 w 681"/>
                <a:gd name="T67" fmla="*/ 336 h 511"/>
                <a:gd name="T68" fmla="*/ 89 w 681"/>
                <a:gd name="T69" fmla="*/ 323 h 511"/>
                <a:gd name="T70" fmla="*/ 66 w 681"/>
                <a:gd name="T71" fmla="*/ 312 h 511"/>
                <a:gd name="T72" fmla="*/ 52 w 681"/>
                <a:gd name="T73" fmla="*/ 305 h 511"/>
                <a:gd name="T74" fmla="*/ 47 w 681"/>
                <a:gd name="T75" fmla="*/ 303 h 511"/>
                <a:gd name="T76" fmla="*/ 0 w 681"/>
                <a:gd name="T7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1" h="511">
                  <a:moveTo>
                    <a:pt x="0" y="0"/>
                  </a:moveTo>
                  <a:lnTo>
                    <a:pt x="3" y="2"/>
                  </a:lnTo>
                  <a:lnTo>
                    <a:pt x="14" y="9"/>
                  </a:lnTo>
                  <a:lnTo>
                    <a:pt x="31" y="20"/>
                  </a:lnTo>
                  <a:lnTo>
                    <a:pt x="57" y="35"/>
                  </a:lnTo>
                  <a:lnTo>
                    <a:pt x="89" y="52"/>
                  </a:lnTo>
                  <a:lnTo>
                    <a:pt x="127" y="71"/>
                  </a:lnTo>
                  <a:lnTo>
                    <a:pt x="174" y="92"/>
                  </a:lnTo>
                  <a:lnTo>
                    <a:pt x="227" y="114"/>
                  </a:lnTo>
                  <a:lnTo>
                    <a:pt x="288" y="135"/>
                  </a:lnTo>
                  <a:lnTo>
                    <a:pt x="358" y="158"/>
                  </a:lnTo>
                  <a:lnTo>
                    <a:pt x="430" y="180"/>
                  </a:lnTo>
                  <a:lnTo>
                    <a:pt x="500" y="201"/>
                  </a:lnTo>
                  <a:lnTo>
                    <a:pt x="564" y="219"/>
                  </a:lnTo>
                  <a:lnTo>
                    <a:pt x="615" y="232"/>
                  </a:lnTo>
                  <a:lnTo>
                    <a:pt x="649" y="242"/>
                  </a:lnTo>
                  <a:lnTo>
                    <a:pt x="662" y="245"/>
                  </a:lnTo>
                  <a:lnTo>
                    <a:pt x="681" y="511"/>
                  </a:lnTo>
                  <a:lnTo>
                    <a:pt x="671" y="510"/>
                  </a:lnTo>
                  <a:lnTo>
                    <a:pt x="647" y="506"/>
                  </a:lnTo>
                  <a:lnTo>
                    <a:pt x="608" y="501"/>
                  </a:lnTo>
                  <a:lnTo>
                    <a:pt x="557" y="491"/>
                  </a:lnTo>
                  <a:lnTo>
                    <a:pt x="527" y="485"/>
                  </a:lnTo>
                  <a:lnTo>
                    <a:pt x="495" y="478"/>
                  </a:lnTo>
                  <a:lnTo>
                    <a:pt x="461" y="469"/>
                  </a:lnTo>
                  <a:lnTo>
                    <a:pt x="426" y="460"/>
                  </a:lnTo>
                  <a:lnTo>
                    <a:pt x="390" y="449"/>
                  </a:lnTo>
                  <a:lnTo>
                    <a:pt x="352" y="436"/>
                  </a:lnTo>
                  <a:lnTo>
                    <a:pt x="314" y="422"/>
                  </a:lnTo>
                  <a:lnTo>
                    <a:pt x="274" y="407"/>
                  </a:lnTo>
                  <a:lnTo>
                    <a:pt x="232" y="389"/>
                  </a:lnTo>
                  <a:lnTo>
                    <a:pt x="191" y="370"/>
                  </a:lnTo>
                  <a:lnTo>
                    <a:pt x="152" y="352"/>
                  </a:lnTo>
                  <a:lnTo>
                    <a:pt x="117" y="336"/>
                  </a:lnTo>
                  <a:lnTo>
                    <a:pt x="89" y="323"/>
                  </a:lnTo>
                  <a:lnTo>
                    <a:pt x="66" y="312"/>
                  </a:lnTo>
                  <a:lnTo>
                    <a:pt x="52" y="305"/>
                  </a:lnTo>
                  <a:lnTo>
                    <a:pt x="47" y="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54" name="Freeform 78"/>
            <p:cNvSpPr>
              <a:spLocks/>
            </p:cNvSpPr>
            <p:nvPr/>
          </p:nvSpPr>
          <p:spPr bwMode="auto">
            <a:xfrm>
              <a:off x="4427" y="3875"/>
              <a:ext cx="90" cy="18"/>
            </a:xfrm>
            <a:custGeom>
              <a:avLst/>
              <a:gdLst>
                <a:gd name="T0" fmla="*/ 994 w 1352"/>
                <a:gd name="T1" fmla="*/ 0 h 264"/>
                <a:gd name="T2" fmla="*/ 359 w 1352"/>
                <a:gd name="T3" fmla="*/ 0 h 264"/>
                <a:gd name="T4" fmla="*/ 318 w 1352"/>
                <a:gd name="T5" fmla="*/ 16 h 264"/>
                <a:gd name="T6" fmla="*/ 279 w 1352"/>
                <a:gd name="T7" fmla="*/ 31 h 264"/>
                <a:gd name="T8" fmla="*/ 244 w 1352"/>
                <a:gd name="T9" fmla="*/ 45 h 264"/>
                <a:gd name="T10" fmla="*/ 213 w 1352"/>
                <a:gd name="T11" fmla="*/ 59 h 264"/>
                <a:gd name="T12" fmla="*/ 183 w 1352"/>
                <a:gd name="T13" fmla="*/ 72 h 264"/>
                <a:gd name="T14" fmla="*/ 155 w 1352"/>
                <a:gd name="T15" fmla="*/ 86 h 264"/>
                <a:gd name="T16" fmla="*/ 131 w 1352"/>
                <a:gd name="T17" fmla="*/ 100 h 264"/>
                <a:gd name="T18" fmla="*/ 109 w 1352"/>
                <a:gd name="T19" fmla="*/ 115 h 264"/>
                <a:gd name="T20" fmla="*/ 88 w 1352"/>
                <a:gd name="T21" fmla="*/ 130 h 264"/>
                <a:gd name="T22" fmla="*/ 70 w 1352"/>
                <a:gd name="T23" fmla="*/ 145 h 264"/>
                <a:gd name="T24" fmla="*/ 54 w 1352"/>
                <a:gd name="T25" fmla="*/ 162 h 264"/>
                <a:gd name="T26" fmla="*/ 40 w 1352"/>
                <a:gd name="T27" fmla="*/ 180 h 264"/>
                <a:gd name="T28" fmla="*/ 28 w 1352"/>
                <a:gd name="T29" fmla="*/ 198 h 264"/>
                <a:gd name="T30" fmla="*/ 17 w 1352"/>
                <a:gd name="T31" fmla="*/ 219 h 264"/>
                <a:gd name="T32" fmla="*/ 8 w 1352"/>
                <a:gd name="T33" fmla="*/ 240 h 264"/>
                <a:gd name="T34" fmla="*/ 0 w 1352"/>
                <a:gd name="T35" fmla="*/ 264 h 264"/>
                <a:gd name="T36" fmla="*/ 1352 w 1352"/>
                <a:gd name="T37" fmla="*/ 264 h 264"/>
                <a:gd name="T38" fmla="*/ 1345 w 1352"/>
                <a:gd name="T39" fmla="*/ 240 h 264"/>
                <a:gd name="T40" fmla="*/ 1335 w 1352"/>
                <a:gd name="T41" fmla="*/ 219 h 264"/>
                <a:gd name="T42" fmla="*/ 1325 w 1352"/>
                <a:gd name="T43" fmla="*/ 198 h 264"/>
                <a:gd name="T44" fmla="*/ 1312 w 1352"/>
                <a:gd name="T45" fmla="*/ 180 h 264"/>
                <a:gd name="T46" fmla="*/ 1298 w 1352"/>
                <a:gd name="T47" fmla="*/ 162 h 264"/>
                <a:gd name="T48" fmla="*/ 1282 w 1352"/>
                <a:gd name="T49" fmla="*/ 145 h 264"/>
                <a:gd name="T50" fmla="*/ 1264 w 1352"/>
                <a:gd name="T51" fmla="*/ 130 h 264"/>
                <a:gd name="T52" fmla="*/ 1244 w 1352"/>
                <a:gd name="T53" fmla="*/ 115 h 264"/>
                <a:gd name="T54" fmla="*/ 1222 w 1352"/>
                <a:gd name="T55" fmla="*/ 100 h 264"/>
                <a:gd name="T56" fmla="*/ 1196 w 1352"/>
                <a:gd name="T57" fmla="*/ 86 h 264"/>
                <a:gd name="T58" fmla="*/ 1170 w 1352"/>
                <a:gd name="T59" fmla="*/ 72 h 264"/>
                <a:gd name="T60" fmla="*/ 1140 w 1352"/>
                <a:gd name="T61" fmla="*/ 59 h 264"/>
                <a:gd name="T62" fmla="*/ 1107 w 1352"/>
                <a:gd name="T63" fmla="*/ 45 h 264"/>
                <a:gd name="T64" fmla="*/ 1072 w 1352"/>
                <a:gd name="T65" fmla="*/ 31 h 264"/>
                <a:gd name="T66" fmla="*/ 1035 w 1352"/>
                <a:gd name="T67" fmla="*/ 16 h 264"/>
                <a:gd name="T68" fmla="*/ 994 w 1352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2" h="264">
                  <a:moveTo>
                    <a:pt x="994" y="0"/>
                  </a:moveTo>
                  <a:lnTo>
                    <a:pt x="359" y="0"/>
                  </a:lnTo>
                  <a:lnTo>
                    <a:pt x="318" y="16"/>
                  </a:lnTo>
                  <a:lnTo>
                    <a:pt x="279" y="31"/>
                  </a:lnTo>
                  <a:lnTo>
                    <a:pt x="244" y="45"/>
                  </a:lnTo>
                  <a:lnTo>
                    <a:pt x="213" y="59"/>
                  </a:lnTo>
                  <a:lnTo>
                    <a:pt x="183" y="72"/>
                  </a:lnTo>
                  <a:lnTo>
                    <a:pt x="155" y="86"/>
                  </a:lnTo>
                  <a:lnTo>
                    <a:pt x="131" y="100"/>
                  </a:lnTo>
                  <a:lnTo>
                    <a:pt x="109" y="115"/>
                  </a:lnTo>
                  <a:lnTo>
                    <a:pt x="88" y="130"/>
                  </a:lnTo>
                  <a:lnTo>
                    <a:pt x="70" y="145"/>
                  </a:lnTo>
                  <a:lnTo>
                    <a:pt x="54" y="162"/>
                  </a:lnTo>
                  <a:lnTo>
                    <a:pt x="40" y="180"/>
                  </a:lnTo>
                  <a:lnTo>
                    <a:pt x="28" y="198"/>
                  </a:lnTo>
                  <a:lnTo>
                    <a:pt x="17" y="219"/>
                  </a:lnTo>
                  <a:lnTo>
                    <a:pt x="8" y="240"/>
                  </a:lnTo>
                  <a:lnTo>
                    <a:pt x="0" y="264"/>
                  </a:lnTo>
                  <a:lnTo>
                    <a:pt x="1352" y="264"/>
                  </a:lnTo>
                  <a:lnTo>
                    <a:pt x="1345" y="240"/>
                  </a:lnTo>
                  <a:lnTo>
                    <a:pt x="1335" y="219"/>
                  </a:lnTo>
                  <a:lnTo>
                    <a:pt x="1325" y="198"/>
                  </a:lnTo>
                  <a:lnTo>
                    <a:pt x="1312" y="180"/>
                  </a:lnTo>
                  <a:lnTo>
                    <a:pt x="1298" y="162"/>
                  </a:lnTo>
                  <a:lnTo>
                    <a:pt x="1282" y="145"/>
                  </a:lnTo>
                  <a:lnTo>
                    <a:pt x="1264" y="130"/>
                  </a:lnTo>
                  <a:lnTo>
                    <a:pt x="1244" y="115"/>
                  </a:lnTo>
                  <a:lnTo>
                    <a:pt x="1222" y="100"/>
                  </a:lnTo>
                  <a:lnTo>
                    <a:pt x="1196" y="86"/>
                  </a:lnTo>
                  <a:lnTo>
                    <a:pt x="1170" y="72"/>
                  </a:lnTo>
                  <a:lnTo>
                    <a:pt x="1140" y="59"/>
                  </a:lnTo>
                  <a:lnTo>
                    <a:pt x="1107" y="45"/>
                  </a:lnTo>
                  <a:lnTo>
                    <a:pt x="1072" y="31"/>
                  </a:lnTo>
                  <a:lnTo>
                    <a:pt x="1035" y="16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55" name="Freeform 79"/>
            <p:cNvSpPr>
              <a:spLocks/>
            </p:cNvSpPr>
            <p:nvPr/>
          </p:nvSpPr>
          <p:spPr bwMode="auto">
            <a:xfrm>
              <a:off x="4426" y="3889"/>
              <a:ext cx="93" cy="38"/>
            </a:xfrm>
            <a:custGeom>
              <a:avLst/>
              <a:gdLst>
                <a:gd name="T0" fmla="*/ 23 w 1399"/>
                <a:gd name="T1" fmla="*/ 52 h 566"/>
                <a:gd name="T2" fmla="*/ 17 w 1399"/>
                <a:gd name="T3" fmla="*/ 28 h 566"/>
                <a:gd name="T4" fmla="*/ 12 w 1399"/>
                <a:gd name="T5" fmla="*/ 13 h 566"/>
                <a:gd name="T6" fmla="*/ 7 w 1399"/>
                <a:gd name="T7" fmla="*/ 4 h 566"/>
                <a:gd name="T8" fmla="*/ 4 w 1399"/>
                <a:gd name="T9" fmla="*/ 0 h 566"/>
                <a:gd name="T10" fmla="*/ 3 w 1399"/>
                <a:gd name="T11" fmla="*/ 0 h 566"/>
                <a:gd name="T12" fmla="*/ 2 w 1399"/>
                <a:gd name="T13" fmla="*/ 1 h 566"/>
                <a:gd name="T14" fmla="*/ 1 w 1399"/>
                <a:gd name="T15" fmla="*/ 2 h 566"/>
                <a:gd name="T16" fmla="*/ 1 w 1399"/>
                <a:gd name="T17" fmla="*/ 4 h 566"/>
                <a:gd name="T18" fmla="*/ 0 w 1399"/>
                <a:gd name="T19" fmla="*/ 10 h 566"/>
                <a:gd name="T20" fmla="*/ 0 w 1399"/>
                <a:gd name="T21" fmla="*/ 17 h 566"/>
                <a:gd name="T22" fmla="*/ 0 w 1399"/>
                <a:gd name="T23" fmla="*/ 458 h 566"/>
                <a:gd name="T24" fmla="*/ 0 w 1399"/>
                <a:gd name="T25" fmla="*/ 469 h 566"/>
                <a:gd name="T26" fmla="*/ 2 w 1399"/>
                <a:gd name="T27" fmla="*/ 480 h 566"/>
                <a:gd name="T28" fmla="*/ 4 w 1399"/>
                <a:gd name="T29" fmla="*/ 490 h 566"/>
                <a:gd name="T30" fmla="*/ 8 w 1399"/>
                <a:gd name="T31" fmla="*/ 500 h 566"/>
                <a:gd name="T32" fmla="*/ 13 w 1399"/>
                <a:gd name="T33" fmla="*/ 509 h 566"/>
                <a:gd name="T34" fmla="*/ 18 w 1399"/>
                <a:gd name="T35" fmla="*/ 518 h 566"/>
                <a:gd name="T36" fmla="*/ 24 w 1399"/>
                <a:gd name="T37" fmla="*/ 526 h 566"/>
                <a:gd name="T38" fmla="*/ 31 w 1399"/>
                <a:gd name="T39" fmla="*/ 534 h 566"/>
                <a:gd name="T40" fmla="*/ 38 w 1399"/>
                <a:gd name="T41" fmla="*/ 541 h 566"/>
                <a:gd name="T42" fmla="*/ 47 w 1399"/>
                <a:gd name="T43" fmla="*/ 548 h 566"/>
                <a:gd name="T44" fmla="*/ 56 w 1399"/>
                <a:gd name="T45" fmla="*/ 553 h 566"/>
                <a:gd name="T46" fmla="*/ 65 w 1399"/>
                <a:gd name="T47" fmla="*/ 557 h 566"/>
                <a:gd name="T48" fmla="*/ 75 w 1399"/>
                <a:gd name="T49" fmla="*/ 560 h 566"/>
                <a:gd name="T50" fmla="*/ 85 w 1399"/>
                <a:gd name="T51" fmla="*/ 563 h 566"/>
                <a:gd name="T52" fmla="*/ 95 w 1399"/>
                <a:gd name="T53" fmla="*/ 564 h 566"/>
                <a:gd name="T54" fmla="*/ 107 w 1399"/>
                <a:gd name="T55" fmla="*/ 566 h 566"/>
                <a:gd name="T56" fmla="*/ 1292 w 1399"/>
                <a:gd name="T57" fmla="*/ 566 h 566"/>
                <a:gd name="T58" fmla="*/ 1303 w 1399"/>
                <a:gd name="T59" fmla="*/ 564 h 566"/>
                <a:gd name="T60" fmla="*/ 1314 w 1399"/>
                <a:gd name="T61" fmla="*/ 563 h 566"/>
                <a:gd name="T62" fmla="*/ 1323 w 1399"/>
                <a:gd name="T63" fmla="*/ 560 h 566"/>
                <a:gd name="T64" fmla="*/ 1334 w 1399"/>
                <a:gd name="T65" fmla="*/ 557 h 566"/>
                <a:gd name="T66" fmla="*/ 1342 w 1399"/>
                <a:gd name="T67" fmla="*/ 553 h 566"/>
                <a:gd name="T68" fmla="*/ 1352 w 1399"/>
                <a:gd name="T69" fmla="*/ 548 h 566"/>
                <a:gd name="T70" fmla="*/ 1359 w 1399"/>
                <a:gd name="T71" fmla="*/ 541 h 566"/>
                <a:gd name="T72" fmla="*/ 1368 w 1399"/>
                <a:gd name="T73" fmla="*/ 534 h 566"/>
                <a:gd name="T74" fmla="*/ 1374 w 1399"/>
                <a:gd name="T75" fmla="*/ 526 h 566"/>
                <a:gd name="T76" fmla="*/ 1381 w 1399"/>
                <a:gd name="T77" fmla="*/ 518 h 566"/>
                <a:gd name="T78" fmla="*/ 1386 w 1399"/>
                <a:gd name="T79" fmla="*/ 509 h 566"/>
                <a:gd name="T80" fmla="*/ 1390 w 1399"/>
                <a:gd name="T81" fmla="*/ 500 h 566"/>
                <a:gd name="T82" fmla="*/ 1394 w 1399"/>
                <a:gd name="T83" fmla="*/ 490 h 566"/>
                <a:gd name="T84" fmla="*/ 1397 w 1399"/>
                <a:gd name="T85" fmla="*/ 480 h 566"/>
                <a:gd name="T86" fmla="*/ 1399 w 1399"/>
                <a:gd name="T87" fmla="*/ 469 h 566"/>
                <a:gd name="T88" fmla="*/ 1399 w 1399"/>
                <a:gd name="T89" fmla="*/ 458 h 566"/>
                <a:gd name="T90" fmla="*/ 1399 w 1399"/>
                <a:gd name="T91" fmla="*/ 17 h 566"/>
                <a:gd name="T92" fmla="*/ 1399 w 1399"/>
                <a:gd name="T93" fmla="*/ 10 h 566"/>
                <a:gd name="T94" fmla="*/ 1398 w 1399"/>
                <a:gd name="T95" fmla="*/ 4 h 566"/>
                <a:gd name="T96" fmla="*/ 1397 w 1399"/>
                <a:gd name="T97" fmla="*/ 2 h 566"/>
                <a:gd name="T98" fmla="*/ 1397 w 1399"/>
                <a:gd name="T99" fmla="*/ 1 h 566"/>
                <a:gd name="T100" fmla="*/ 1396 w 1399"/>
                <a:gd name="T101" fmla="*/ 0 h 566"/>
                <a:gd name="T102" fmla="*/ 1394 w 1399"/>
                <a:gd name="T103" fmla="*/ 0 h 566"/>
                <a:gd name="T104" fmla="*/ 1391 w 1399"/>
                <a:gd name="T105" fmla="*/ 4 h 566"/>
                <a:gd name="T106" fmla="*/ 1387 w 1399"/>
                <a:gd name="T107" fmla="*/ 13 h 566"/>
                <a:gd name="T108" fmla="*/ 1382 w 1399"/>
                <a:gd name="T109" fmla="*/ 28 h 566"/>
                <a:gd name="T110" fmla="*/ 1375 w 1399"/>
                <a:gd name="T111" fmla="*/ 52 h 566"/>
                <a:gd name="T112" fmla="*/ 23 w 1399"/>
                <a:gd name="T113" fmla="*/ 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9" h="566">
                  <a:moveTo>
                    <a:pt x="23" y="52"/>
                  </a:moveTo>
                  <a:lnTo>
                    <a:pt x="17" y="28"/>
                  </a:lnTo>
                  <a:lnTo>
                    <a:pt x="12" y="13"/>
                  </a:lnTo>
                  <a:lnTo>
                    <a:pt x="7" y="4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458"/>
                  </a:lnTo>
                  <a:lnTo>
                    <a:pt x="0" y="469"/>
                  </a:lnTo>
                  <a:lnTo>
                    <a:pt x="2" y="480"/>
                  </a:lnTo>
                  <a:lnTo>
                    <a:pt x="4" y="490"/>
                  </a:lnTo>
                  <a:lnTo>
                    <a:pt x="8" y="500"/>
                  </a:lnTo>
                  <a:lnTo>
                    <a:pt x="13" y="509"/>
                  </a:lnTo>
                  <a:lnTo>
                    <a:pt x="18" y="518"/>
                  </a:lnTo>
                  <a:lnTo>
                    <a:pt x="24" y="526"/>
                  </a:lnTo>
                  <a:lnTo>
                    <a:pt x="31" y="534"/>
                  </a:lnTo>
                  <a:lnTo>
                    <a:pt x="38" y="541"/>
                  </a:lnTo>
                  <a:lnTo>
                    <a:pt x="47" y="548"/>
                  </a:lnTo>
                  <a:lnTo>
                    <a:pt x="56" y="553"/>
                  </a:lnTo>
                  <a:lnTo>
                    <a:pt x="65" y="557"/>
                  </a:lnTo>
                  <a:lnTo>
                    <a:pt x="75" y="560"/>
                  </a:lnTo>
                  <a:lnTo>
                    <a:pt x="85" y="563"/>
                  </a:lnTo>
                  <a:lnTo>
                    <a:pt x="95" y="564"/>
                  </a:lnTo>
                  <a:lnTo>
                    <a:pt x="107" y="566"/>
                  </a:lnTo>
                  <a:lnTo>
                    <a:pt x="1292" y="566"/>
                  </a:lnTo>
                  <a:lnTo>
                    <a:pt x="1303" y="564"/>
                  </a:lnTo>
                  <a:lnTo>
                    <a:pt x="1314" y="563"/>
                  </a:lnTo>
                  <a:lnTo>
                    <a:pt x="1323" y="560"/>
                  </a:lnTo>
                  <a:lnTo>
                    <a:pt x="1334" y="557"/>
                  </a:lnTo>
                  <a:lnTo>
                    <a:pt x="1342" y="553"/>
                  </a:lnTo>
                  <a:lnTo>
                    <a:pt x="1352" y="548"/>
                  </a:lnTo>
                  <a:lnTo>
                    <a:pt x="1359" y="541"/>
                  </a:lnTo>
                  <a:lnTo>
                    <a:pt x="1368" y="534"/>
                  </a:lnTo>
                  <a:lnTo>
                    <a:pt x="1374" y="526"/>
                  </a:lnTo>
                  <a:lnTo>
                    <a:pt x="1381" y="518"/>
                  </a:lnTo>
                  <a:lnTo>
                    <a:pt x="1386" y="509"/>
                  </a:lnTo>
                  <a:lnTo>
                    <a:pt x="1390" y="500"/>
                  </a:lnTo>
                  <a:lnTo>
                    <a:pt x="1394" y="490"/>
                  </a:lnTo>
                  <a:lnTo>
                    <a:pt x="1397" y="480"/>
                  </a:lnTo>
                  <a:lnTo>
                    <a:pt x="1399" y="469"/>
                  </a:lnTo>
                  <a:lnTo>
                    <a:pt x="1399" y="458"/>
                  </a:lnTo>
                  <a:lnTo>
                    <a:pt x="1399" y="17"/>
                  </a:lnTo>
                  <a:lnTo>
                    <a:pt x="1399" y="10"/>
                  </a:lnTo>
                  <a:lnTo>
                    <a:pt x="1398" y="4"/>
                  </a:lnTo>
                  <a:lnTo>
                    <a:pt x="1397" y="2"/>
                  </a:lnTo>
                  <a:lnTo>
                    <a:pt x="1397" y="1"/>
                  </a:lnTo>
                  <a:lnTo>
                    <a:pt x="1396" y="0"/>
                  </a:lnTo>
                  <a:lnTo>
                    <a:pt x="1394" y="0"/>
                  </a:lnTo>
                  <a:lnTo>
                    <a:pt x="1391" y="4"/>
                  </a:lnTo>
                  <a:lnTo>
                    <a:pt x="1387" y="13"/>
                  </a:lnTo>
                  <a:lnTo>
                    <a:pt x="1382" y="28"/>
                  </a:lnTo>
                  <a:lnTo>
                    <a:pt x="1375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56" name="Freeform 80"/>
            <p:cNvSpPr>
              <a:spLocks/>
            </p:cNvSpPr>
            <p:nvPr/>
          </p:nvSpPr>
          <p:spPr bwMode="auto">
            <a:xfrm>
              <a:off x="4568" y="3633"/>
              <a:ext cx="123" cy="65"/>
            </a:xfrm>
            <a:custGeom>
              <a:avLst/>
              <a:gdLst>
                <a:gd name="T0" fmla="*/ 1853 w 1853"/>
                <a:gd name="T1" fmla="*/ 75 h 966"/>
                <a:gd name="T2" fmla="*/ 1664 w 1853"/>
                <a:gd name="T3" fmla="*/ 832 h 966"/>
                <a:gd name="T4" fmla="*/ 1668 w 1853"/>
                <a:gd name="T5" fmla="*/ 835 h 966"/>
                <a:gd name="T6" fmla="*/ 1676 w 1853"/>
                <a:gd name="T7" fmla="*/ 847 h 966"/>
                <a:gd name="T8" fmla="*/ 1676 w 1853"/>
                <a:gd name="T9" fmla="*/ 851 h 966"/>
                <a:gd name="T10" fmla="*/ 1677 w 1853"/>
                <a:gd name="T11" fmla="*/ 854 h 966"/>
                <a:gd name="T12" fmla="*/ 1676 w 1853"/>
                <a:gd name="T13" fmla="*/ 858 h 966"/>
                <a:gd name="T14" fmla="*/ 1673 w 1853"/>
                <a:gd name="T15" fmla="*/ 864 h 966"/>
                <a:gd name="T16" fmla="*/ 1671 w 1853"/>
                <a:gd name="T17" fmla="*/ 868 h 966"/>
                <a:gd name="T18" fmla="*/ 1667 w 1853"/>
                <a:gd name="T19" fmla="*/ 873 h 966"/>
                <a:gd name="T20" fmla="*/ 1662 w 1853"/>
                <a:gd name="T21" fmla="*/ 879 h 966"/>
                <a:gd name="T22" fmla="*/ 1654 w 1853"/>
                <a:gd name="T23" fmla="*/ 884 h 966"/>
                <a:gd name="T24" fmla="*/ 1646 w 1853"/>
                <a:gd name="T25" fmla="*/ 889 h 966"/>
                <a:gd name="T26" fmla="*/ 1635 w 1853"/>
                <a:gd name="T27" fmla="*/ 895 h 966"/>
                <a:gd name="T28" fmla="*/ 1621 w 1853"/>
                <a:gd name="T29" fmla="*/ 900 h 966"/>
                <a:gd name="T30" fmla="*/ 1607 w 1853"/>
                <a:gd name="T31" fmla="*/ 905 h 966"/>
                <a:gd name="T32" fmla="*/ 1590 w 1853"/>
                <a:gd name="T33" fmla="*/ 910 h 966"/>
                <a:gd name="T34" fmla="*/ 1569 w 1853"/>
                <a:gd name="T35" fmla="*/ 917 h 966"/>
                <a:gd name="T36" fmla="*/ 1546 w 1853"/>
                <a:gd name="T37" fmla="*/ 922 h 966"/>
                <a:gd name="T38" fmla="*/ 1521 w 1853"/>
                <a:gd name="T39" fmla="*/ 927 h 966"/>
                <a:gd name="T40" fmla="*/ 1492 w 1853"/>
                <a:gd name="T41" fmla="*/ 933 h 966"/>
                <a:gd name="T42" fmla="*/ 1459 w 1853"/>
                <a:gd name="T43" fmla="*/ 938 h 966"/>
                <a:gd name="T44" fmla="*/ 1424 w 1853"/>
                <a:gd name="T45" fmla="*/ 942 h 966"/>
                <a:gd name="T46" fmla="*/ 1385 w 1853"/>
                <a:gd name="T47" fmla="*/ 948 h 966"/>
                <a:gd name="T48" fmla="*/ 1342 w 1853"/>
                <a:gd name="T49" fmla="*/ 952 h 966"/>
                <a:gd name="T50" fmla="*/ 1297 w 1853"/>
                <a:gd name="T51" fmla="*/ 956 h 966"/>
                <a:gd name="T52" fmla="*/ 1246 w 1853"/>
                <a:gd name="T53" fmla="*/ 960 h 966"/>
                <a:gd name="T54" fmla="*/ 1192 w 1853"/>
                <a:gd name="T55" fmla="*/ 964 h 966"/>
                <a:gd name="T56" fmla="*/ 1134 w 1853"/>
                <a:gd name="T57" fmla="*/ 966 h 966"/>
                <a:gd name="T58" fmla="*/ 1079 w 1853"/>
                <a:gd name="T59" fmla="*/ 966 h 966"/>
                <a:gd name="T60" fmla="*/ 1024 w 1853"/>
                <a:gd name="T61" fmla="*/ 961 h 966"/>
                <a:gd name="T62" fmla="*/ 970 w 1853"/>
                <a:gd name="T63" fmla="*/ 956 h 966"/>
                <a:gd name="T64" fmla="*/ 916 w 1853"/>
                <a:gd name="T65" fmla="*/ 948 h 966"/>
                <a:gd name="T66" fmla="*/ 864 w 1853"/>
                <a:gd name="T67" fmla="*/ 938 h 966"/>
                <a:gd name="T68" fmla="*/ 812 w 1853"/>
                <a:gd name="T69" fmla="*/ 925 h 966"/>
                <a:gd name="T70" fmla="*/ 762 w 1853"/>
                <a:gd name="T71" fmla="*/ 912 h 966"/>
                <a:gd name="T72" fmla="*/ 712 w 1853"/>
                <a:gd name="T73" fmla="*/ 897 h 966"/>
                <a:gd name="T74" fmla="*/ 664 w 1853"/>
                <a:gd name="T75" fmla="*/ 880 h 966"/>
                <a:gd name="T76" fmla="*/ 618 w 1853"/>
                <a:gd name="T77" fmla="*/ 862 h 966"/>
                <a:gd name="T78" fmla="*/ 572 w 1853"/>
                <a:gd name="T79" fmla="*/ 843 h 966"/>
                <a:gd name="T80" fmla="*/ 528 w 1853"/>
                <a:gd name="T81" fmla="*/ 823 h 966"/>
                <a:gd name="T82" fmla="*/ 486 w 1853"/>
                <a:gd name="T83" fmla="*/ 802 h 966"/>
                <a:gd name="T84" fmla="*/ 446 w 1853"/>
                <a:gd name="T85" fmla="*/ 782 h 966"/>
                <a:gd name="T86" fmla="*/ 406 w 1853"/>
                <a:gd name="T87" fmla="*/ 761 h 966"/>
                <a:gd name="T88" fmla="*/ 369 w 1853"/>
                <a:gd name="T89" fmla="*/ 740 h 966"/>
                <a:gd name="T90" fmla="*/ 334 w 1853"/>
                <a:gd name="T91" fmla="*/ 718 h 966"/>
                <a:gd name="T92" fmla="*/ 300 w 1853"/>
                <a:gd name="T93" fmla="*/ 697 h 966"/>
                <a:gd name="T94" fmla="*/ 269 w 1853"/>
                <a:gd name="T95" fmla="*/ 677 h 966"/>
                <a:gd name="T96" fmla="*/ 212 w 1853"/>
                <a:gd name="T97" fmla="*/ 638 h 966"/>
                <a:gd name="T98" fmla="*/ 165 w 1853"/>
                <a:gd name="T99" fmla="*/ 603 h 966"/>
                <a:gd name="T100" fmla="*/ 99 w 1853"/>
                <a:gd name="T101" fmla="*/ 550 h 966"/>
                <a:gd name="T102" fmla="*/ 75 w 1853"/>
                <a:gd name="T103" fmla="*/ 528 h 966"/>
                <a:gd name="T104" fmla="*/ 0 w 1853"/>
                <a:gd name="T105" fmla="*/ 0 h 966"/>
                <a:gd name="T106" fmla="*/ 1853 w 1853"/>
                <a:gd name="T107" fmla="*/ 7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53" h="966">
                  <a:moveTo>
                    <a:pt x="1853" y="75"/>
                  </a:moveTo>
                  <a:lnTo>
                    <a:pt x="1664" y="832"/>
                  </a:lnTo>
                  <a:lnTo>
                    <a:pt x="1668" y="835"/>
                  </a:lnTo>
                  <a:lnTo>
                    <a:pt x="1676" y="847"/>
                  </a:lnTo>
                  <a:lnTo>
                    <a:pt x="1676" y="851"/>
                  </a:lnTo>
                  <a:lnTo>
                    <a:pt x="1677" y="854"/>
                  </a:lnTo>
                  <a:lnTo>
                    <a:pt x="1676" y="858"/>
                  </a:lnTo>
                  <a:lnTo>
                    <a:pt x="1673" y="864"/>
                  </a:lnTo>
                  <a:lnTo>
                    <a:pt x="1671" y="868"/>
                  </a:lnTo>
                  <a:lnTo>
                    <a:pt x="1667" y="873"/>
                  </a:lnTo>
                  <a:lnTo>
                    <a:pt x="1662" y="879"/>
                  </a:lnTo>
                  <a:lnTo>
                    <a:pt x="1654" y="884"/>
                  </a:lnTo>
                  <a:lnTo>
                    <a:pt x="1646" y="889"/>
                  </a:lnTo>
                  <a:lnTo>
                    <a:pt x="1635" y="895"/>
                  </a:lnTo>
                  <a:lnTo>
                    <a:pt x="1621" y="900"/>
                  </a:lnTo>
                  <a:lnTo>
                    <a:pt x="1607" y="905"/>
                  </a:lnTo>
                  <a:lnTo>
                    <a:pt x="1590" y="910"/>
                  </a:lnTo>
                  <a:lnTo>
                    <a:pt x="1569" y="917"/>
                  </a:lnTo>
                  <a:lnTo>
                    <a:pt x="1546" y="922"/>
                  </a:lnTo>
                  <a:lnTo>
                    <a:pt x="1521" y="927"/>
                  </a:lnTo>
                  <a:lnTo>
                    <a:pt x="1492" y="933"/>
                  </a:lnTo>
                  <a:lnTo>
                    <a:pt x="1459" y="938"/>
                  </a:lnTo>
                  <a:lnTo>
                    <a:pt x="1424" y="942"/>
                  </a:lnTo>
                  <a:lnTo>
                    <a:pt x="1385" y="948"/>
                  </a:lnTo>
                  <a:lnTo>
                    <a:pt x="1342" y="952"/>
                  </a:lnTo>
                  <a:lnTo>
                    <a:pt x="1297" y="956"/>
                  </a:lnTo>
                  <a:lnTo>
                    <a:pt x="1246" y="960"/>
                  </a:lnTo>
                  <a:lnTo>
                    <a:pt x="1192" y="964"/>
                  </a:lnTo>
                  <a:lnTo>
                    <a:pt x="1134" y="966"/>
                  </a:lnTo>
                  <a:lnTo>
                    <a:pt x="1079" y="966"/>
                  </a:lnTo>
                  <a:lnTo>
                    <a:pt x="1024" y="961"/>
                  </a:lnTo>
                  <a:lnTo>
                    <a:pt x="970" y="956"/>
                  </a:lnTo>
                  <a:lnTo>
                    <a:pt x="916" y="948"/>
                  </a:lnTo>
                  <a:lnTo>
                    <a:pt x="864" y="938"/>
                  </a:lnTo>
                  <a:lnTo>
                    <a:pt x="812" y="925"/>
                  </a:lnTo>
                  <a:lnTo>
                    <a:pt x="762" y="912"/>
                  </a:lnTo>
                  <a:lnTo>
                    <a:pt x="712" y="897"/>
                  </a:lnTo>
                  <a:lnTo>
                    <a:pt x="664" y="880"/>
                  </a:lnTo>
                  <a:lnTo>
                    <a:pt x="618" y="862"/>
                  </a:lnTo>
                  <a:lnTo>
                    <a:pt x="572" y="843"/>
                  </a:lnTo>
                  <a:lnTo>
                    <a:pt x="528" y="823"/>
                  </a:lnTo>
                  <a:lnTo>
                    <a:pt x="486" y="802"/>
                  </a:lnTo>
                  <a:lnTo>
                    <a:pt x="446" y="782"/>
                  </a:lnTo>
                  <a:lnTo>
                    <a:pt x="406" y="761"/>
                  </a:lnTo>
                  <a:lnTo>
                    <a:pt x="369" y="740"/>
                  </a:lnTo>
                  <a:lnTo>
                    <a:pt x="334" y="718"/>
                  </a:lnTo>
                  <a:lnTo>
                    <a:pt x="300" y="697"/>
                  </a:lnTo>
                  <a:lnTo>
                    <a:pt x="269" y="677"/>
                  </a:lnTo>
                  <a:lnTo>
                    <a:pt x="212" y="638"/>
                  </a:lnTo>
                  <a:lnTo>
                    <a:pt x="165" y="603"/>
                  </a:lnTo>
                  <a:lnTo>
                    <a:pt x="99" y="550"/>
                  </a:lnTo>
                  <a:lnTo>
                    <a:pt x="75" y="528"/>
                  </a:lnTo>
                  <a:lnTo>
                    <a:pt x="0" y="0"/>
                  </a:lnTo>
                  <a:lnTo>
                    <a:pt x="1853" y="75"/>
                  </a:lnTo>
                  <a:close/>
                </a:path>
              </a:pathLst>
            </a:custGeom>
            <a:solidFill>
              <a:srgbClr val="C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57" name="Freeform 81"/>
            <p:cNvSpPr>
              <a:spLocks/>
            </p:cNvSpPr>
            <p:nvPr/>
          </p:nvSpPr>
          <p:spPr bwMode="auto">
            <a:xfrm>
              <a:off x="4377" y="3652"/>
              <a:ext cx="439" cy="241"/>
            </a:xfrm>
            <a:custGeom>
              <a:avLst/>
              <a:gdLst>
                <a:gd name="T0" fmla="*/ 2444 w 6584"/>
                <a:gd name="T1" fmla="*/ 207 h 3608"/>
                <a:gd name="T2" fmla="*/ 2191 w 6584"/>
                <a:gd name="T3" fmla="*/ 338 h 3608"/>
                <a:gd name="T4" fmla="*/ 1909 w 6584"/>
                <a:gd name="T5" fmla="*/ 494 h 3608"/>
                <a:gd name="T6" fmla="*/ 1603 w 6584"/>
                <a:gd name="T7" fmla="*/ 676 h 3608"/>
                <a:gd name="T8" fmla="*/ 1459 w 6584"/>
                <a:gd name="T9" fmla="*/ 771 h 3608"/>
                <a:gd name="T10" fmla="*/ 1328 w 6584"/>
                <a:gd name="T11" fmla="*/ 865 h 3608"/>
                <a:gd name="T12" fmla="*/ 1184 w 6584"/>
                <a:gd name="T13" fmla="*/ 986 h 3608"/>
                <a:gd name="T14" fmla="*/ 1014 w 6584"/>
                <a:gd name="T15" fmla="*/ 1150 h 3608"/>
                <a:gd name="T16" fmla="*/ 891 w 6584"/>
                <a:gd name="T17" fmla="*/ 1294 h 3608"/>
                <a:gd name="T18" fmla="*/ 806 w 6584"/>
                <a:gd name="T19" fmla="*/ 1418 h 3608"/>
                <a:gd name="T20" fmla="*/ 752 w 6584"/>
                <a:gd name="T21" fmla="*/ 1524 h 3608"/>
                <a:gd name="T22" fmla="*/ 723 w 6584"/>
                <a:gd name="T23" fmla="*/ 1607 h 3608"/>
                <a:gd name="T24" fmla="*/ 693 w 6584"/>
                <a:gd name="T25" fmla="*/ 1683 h 3608"/>
                <a:gd name="T26" fmla="*/ 652 w 6584"/>
                <a:gd name="T27" fmla="*/ 1756 h 3608"/>
                <a:gd name="T28" fmla="*/ 596 w 6584"/>
                <a:gd name="T29" fmla="*/ 1837 h 3608"/>
                <a:gd name="T30" fmla="*/ 552 w 6584"/>
                <a:gd name="T31" fmla="*/ 1892 h 3608"/>
                <a:gd name="T32" fmla="*/ 433 w 6584"/>
                <a:gd name="T33" fmla="*/ 1977 h 3608"/>
                <a:gd name="T34" fmla="*/ 342 w 6584"/>
                <a:gd name="T35" fmla="*/ 2055 h 3608"/>
                <a:gd name="T36" fmla="*/ 267 w 6584"/>
                <a:gd name="T37" fmla="*/ 2131 h 3608"/>
                <a:gd name="T38" fmla="*/ 194 w 6584"/>
                <a:gd name="T39" fmla="*/ 2219 h 3608"/>
                <a:gd name="T40" fmla="*/ 126 w 6584"/>
                <a:gd name="T41" fmla="*/ 2319 h 3608"/>
                <a:gd name="T42" fmla="*/ 69 w 6584"/>
                <a:gd name="T43" fmla="*/ 2430 h 3608"/>
                <a:gd name="T44" fmla="*/ 26 w 6584"/>
                <a:gd name="T45" fmla="*/ 2552 h 3608"/>
                <a:gd name="T46" fmla="*/ 4 w 6584"/>
                <a:gd name="T47" fmla="*/ 2686 h 3608"/>
                <a:gd name="T48" fmla="*/ 0 w 6584"/>
                <a:gd name="T49" fmla="*/ 2818 h 3608"/>
                <a:gd name="T50" fmla="*/ 8 w 6584"/>
                <a:gd name="T51" fmla="*/ 2936 h 3608"/>
                <a:gd name="T52" fmla="*/ 26 w 6584"/>
                <a:gd name="T53" fmla="*/ 3042 h 3608"/>
                <a:gd name="T54" fmla="*/ 53 w 6584"/>
                <a:gd name="T55" fmla="*/ 3136 h 3608"/>
                <a:gd name="T56" fmla="*/ 86 w 6584"/>
                <a:gd name="T57" fmla="*/ 3220 h 3608"/>
                <a:gd name="T58" fmla="*/ 124 w 6584"/>
                <a:gd name="T59" fmla="*/ 3294 h 3608"/>
                <a:gd name="T60" fmla="*/ 178 w 6584"/>
                <a:gd name="T61" fmla="*/ 3380 h 3608"/>
                <a:gd name="T62" fmla="*/ 307 w 6584"/>
                <a:gd name="T63" fmla="*/ 3538 h 3608"/>
                <a:gd name="T64" fmla="*/ 342 w 6584"/>
                <a:gd name="T65" fmla="*/ 3568 h 3608"/>
                <a:gd name="T66" fmla="*/ 382 w 6584"/>
                <a:gd name="T67" fmla="*/ 3590 h 3608"/>
                <a:gd name="T68" fmla="*/ 425 w 6584"/>
                <a:gd name="T69" fmla="*/ 3602 h 3608"/>
                <a:gd name="T70" fmla="*/ 470 w 6584"/>
                <a:gd name="T71" fmla="*/ 3608 h 3608"/>
                <a:gd name="T72" fmla="*/ 556 w 6584"/>
                <a:gd name="T73" fmla="*/ 3602 h 3608"/>
                <a:gd name="T74" fmla="*/ 625 w 6584"/>
                <a:gd name="T75" fmla="*/ 3587 h 3608"/>
                <a:gd name="T76" fmla="*/ 817 w 6584"/>
                <a:gd name="T77" fmla="*/ 3329 h 3608"/>
                <a:gd name="T78" fmla="*/ 6566 w 6584"/>
                <a:gd name="T79" fmla="*/ 3015 h 3608"/>
                <a:gd name="T80" fmla="*/ 6526 w 6584"/>
                <a:gd name="T81" fmla="*/ 2496 h 3608"/>
                <a:gd name="T82" fmla="*/ 6484 w 6584"/>
                <a:gd name="T83" fmla="*/ 2092 h 3608"/>
                <a:gd name="T84" fmla="*/ 6446 w 6584"/>
                <a:gd name="T85" fmla="*/ 1787 h 3608"/>
                <a:gd name="T86" fmla="*/ 6400 w 6584"/>
                <a:gd name="T87" fmla="*/ 1501 h 3608"/>
                <a:gd name="T88" fmla="*/ 6348 w 6584"/>
                <a:gd name="T89" fmla="*/ 1253 h 3608"/>
                <a:gd name="T90" fmla="*/ 6288 w 6584"/>
                <a:gd name="T91" fmla="*/ 1056 h 3608"/>
                <a:gd name="T92" fmla="*/ 6218 w 6584"/>
                <a:gd name="T93" fmla="*/ 927 h 3608"/>
                <a:gd name="T94" fmla="*/ 6116 w 6584"/>
                <a:gd name="T95" fmla="*/ 809 h 3608"/>
                <a:gd name="T96" fmla="*/ 5983 w 6584"/>
                <a:gd name="T97" fmla="*/ 687 h 3608"/>
                <a:gd name="T98" fmla="*/ 5828 w 6584"/>
                <a:gd name="T99" fmla="*/ 565 h 3608"/>
                <a:gd name="T100" fmla="*/ 5661 w 6584"/>
                <a:gd name="T101" fmla="*/ 446 h 3608"/>
                <a:gd name="T102" fmla="*/ 5490 w 6584"/>
                <a:gd name="T103" fmla="*/ 333 h 3608"/>
                <a:gd name="T104" fmla="*/ 5178 w 6584"/>
                <a:gd name="T105" fmla="*/ 143 h 3608"/>
                <a:gd name="T106" fmla="*/ 4920 w 6584"/>
                <a:gd name="T107" fmla="*/ 0 h 3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84" h="3608">
                  <a:moveTo>
                    <a:pt x="4107" y="530"/>
                  </a:moveTo>
                  <a:lnTo>
                    <a:pt x="2481" y="189"/>
                  </a:lnTo>
                  <a:lnTo>
                    <a:pt x="2444" y="207"/>
                  </a:lnTo>
                  <a:lnTo>
                    <a:pt x="2342" y="259"/>
                  </a:lnTo>
                  <a:lnTo>
                    <a:pt x="2272" y="295"/>
                  </a:lnTo>
                  <a:lnTo>
                    <a:pt x="2191" y="338"/>
                  </a:lnTo>
                  <a:lnTo>
                    <a:pt x="2103" y="385"/>
                  </a:lnTo>
                  <a:lnTo>
                    <a:pt x="2008" y="437"/>
                  </a:lnTo>
                  <a:lnTo>
                    <a:pt x="1909" y="494"/>
                  </a:lnTo>
                  <a:lnTo>
                    <a:pt x="1807" y="552"/>
                  </a:lnTo>
                  <a:lnTo>
                    <a:pt x="1704" y="614"/>
                  </a:lnTo>
                  <a:lnTo>
                    <a:pt x="1603" y="676"/>
                  </a:lnTo>
                  <a:lnTo>
                    <a:pt x="1554" y="707"/>
                  </a:lnTo>
                  <a:lnTo>
                    <a:pt x="1506" y="739"/>
                  </a:lnTo>
                  <a:lnTo>
                    <a:pt x="1459" y="771"/>
                  </a:lnTo>
                  <a:lnTo>
                    <a:pt x="1413" y="803"/>
                  </a:lnTo>
                  <a:lnTo>
                    <a:pt x="1370" y="835"/>
                  </a:lnTo>
                  <a:lnTo>
                    <a:pt x="1328" y="865"/>
                  </a:lnTo>
                  <a:lnTo>
                    <a:pt x="1288" y="896"/>
                  </a:lnTo>
                  <a:lnTo>
                    <a:pt x="1252" y="927"/>
                  </a:lnTo>
                  <a:lnTo>
                    <a:pt x="1184" y="986"/>
                  </a:lnTo>
                  <a:lnTo>
                    <a:pt x="1122" y="1043"/>
                  </a:lnTo>
                  <a:lnTo>
                    <a:pt x="1065" y="1098"/>
                  </a:lnTo>
                  <a:lnTo>
                    <a:pt x="1014" y="1150"/>
                  </a:lnTo>
                  <a:lnTo>
                    <a:pt x="969" y="1201"/>
                  </a:lnTo>
                  <a:lnTo>
                    <a:pt x="928" y="1249"/>
                  </a:lnTo>
                  <a:lnTo>
                    <a:pt x="891" y="1294"/>
                  </a:lnTo>
                  <a:lnTo>
                    <a:pt x="860" y="1338"/>
                  </a:lnTo>
                  <a:lnTo>
                    <a:pt x="831" y="1380"/>
                  </a:lnTo>
                  <a:lnTo>
                    <a:pt x="806" y="1418"/>
                  </a:lnTo>
                  <a:lnTo>
                    <a:pt x="785" y="1456"/>
                  </a:lnTo>
                  <a:lnTo>
                    <a:pt x="768" y="1491"/>
                  </a:lnTo>
                  <a:lnTo>
                    <a:pt x="752" y="1524"/>
                  </a:lnTo>
                  <a:lnTo>
                    <a:pt x="741" y="1553"/>
                  </a:lnTo>
                  <a:lnTo>
                    <a:pt x="730" y="1582"/>
                  </a:lnTo>
                  <a:lnTo>
                    <a:pt x="723" y="1607"/>
                  </a:lnTo>
                  <a:lnTo>
                    <a:pt x="714" y="1633"/>
                  </a:lnTo>
                  <a:lnTo>
                    <a:pt x="705" y="1658"/>
                  </a:lnTo>
                  <a:lnTo>
                    <a:pt x="693" y="1683"/>
                  </a:lnTo>
                  <a:lnTo>
                    <a:pt x="680" y="1708"/>
                  </a:lnTo>
                  <a:lnTo>
                    <a:pt x="666" y="1733"/>
                  </a:lnTo>
                  <a:lnTo>
                    <a:pt x="652" y="1756"/>
                  </a:lnTo>
                  <a:lnTo>
                    <a:pt x="638" y="1778"/>
                  </a:lnTo>
                  <a:lnTo>
                    <a:pt x="623" y="1800"/>
                  </a:lnTo>
                  <a:lnTo>
                    <a:pt x="596" y="1837"/>
                  </a:lnTo>
                  <a:lnTo>
                    <a:pt x="573" y="1865"/>
                  </a:lnTo>
                  <a:lnTo>
                    <a:pt x="558" y="1885"/>
                  </a:lnTo>
                  <a:lnTo>
                    <a:pt x="552" y="1892"/>
                  </a:lnTo>
                  <a:lnTo>
                    <a:pt x="531" y="1906"/>
                  </a:lnTo>
                  <a:lnTo>
                    <a:pt x="472" y="1946"/>
                  </a:lnTo>
                  <a:lnTo>
                    <a:pt x="433" y="1977"/>
                  </a:lnTo>
                  <a:lnTo>
                    <a:pt x="388" y="2013"/>
                  </a:lnTo>
                  <a:lnTo>
                    <a:pt x="365" y="2034"/>
                  </a:lnTo>
                  <a:lnTo>
                    <a:pt x="342" y="2055"/>
                  </a:lnTo>
                  <a:lnTo>
                    <a:pt x="317" y="2080"/>
                  </a:lnTo>
                  <a:lnTo>
                    <a:pt x="292" y="2104"/>
                  </a:lnTo>
                  <a:lnTo>
                    <a:pt x="267" y="2131"/>
                  </a:lnTo>
                  <a:lnTo>
                    <a:pt x="243" y="2158"/>
                  </a:lnTo>
                  <a:lnTo>
                    <a:pt x="219" y="2188"/>
                  </a:lnTo>
                  <a:lnTo>
                    <a:pt x="194" y="2219"/>
                  </a:lnTo>
                  <a:lnTo>
                    <a:pt x="171" y="2251"/>
                  </a:lnTo>
                  <a:lnTo>
                    <a:pt x="147" y="2284"/>
                  </a:lnTo>
                  <a:lnTo>
                    <a:pt x="126" y="2319"/>
                  </a:lnTo>
                  <a:lnTo>
                    <a:pt x="106" y="2354"/>
                  </a:lnTo>
                  <a:lnTo>
                    <a:pt x="86" y="2392"/>
                  </a:lnTo>
                  <a:lnTo>
                    <a:pt x="69" y="2430"/>
                  </a:lnTo>
                  <a:lnTo>
                    <a:pt x="53" y="2469"/>
                  </a:lnTo>
                  <a:lnTo>
                    <a:pt x="38" y="2511"/>
                  </a:lnTo>
                  <a:lnTo>
                    <a:pt x="26" y="2552"/>
                  </a:lnTo>
                  <a:lnTo>
                    <a:pt x="16" y="2596"/>
                  </a:lnTo>
                  <a:lnTo>
                    <a:pt x="8" y="2640"/>
                  </a:lnTo>
                  <a:lnTo>
                    <a:pt x="4" y="2686"/>
                  </a:lnTo>
                  <a:lnTo>
                    <a:pt x="1" y="2732"/>
                  </a:lnTo>
                  <a:lnTo>
                    <a:pt x="0" y="2775"/>
                  </a:lnTo>
                  <a:lnTo>
                    <a:pt x="0" y="2818"/>
                  </a:lnTo>
                  <a:lnTo>
                    <a:pt x="1" y="2858"/>
                  </a:lnTo>
                  <a:lnTo>
                    <a:pt x="4" y="2897"/>
                  </a:lnTo>
                  <a:lnTo>
                    <a:pt x="8" y="2936"/>
                  </a:lnTo>
                  <a:lnTo>
                    <a:pt x="13" y="2973"/>
                  </a:lnTo>
                  <a:lnTo>
                    <a:pt x="19" y="3008"/>
                  </a:lnTo>
                  <a:lnTo>
                    <a:pt x="26" y="3042"/>
                  </a:lnTo>
                  <a:lnTo>
                    <a:pt x="34" y="3075"/>
                  </a:lnTo>
                  <a:lnTo>
                    <a:pt x="43" y="3106"/>
                  </a:lnTo>
                  <a:lnTo>
                    <a:pt x="53" y="3136"/>
                  </a:lnTo>
                  <a:lnTo>
                    <a:pt x="64" y="3166"/>
                  </a:lnTo>
                  <a:lnTo>
                    <a:pt x="74" y="3194"/>
                  </a:lnTo>
                  <a:lnTo>
                    <a:pt x="86" y="3220"/>
                  </a:lnTo>
                  <a:lnTo>
                    <a:pt x="99" y="3247"/>
                  </a:lnTo>
                  <a:lnTo>
                    <a:pt x="111" y="3271"/>
                  </a:lnTo>
                  <a:lnTo>
                    <a:pt x="124" y="3294"/>
                  </a:lnTo>
                  <a:lnTo>
                    <a:pt x="137" y="3318"/>
                  </a:lnTo>
                  <a:lnTo>
                    <a:pt x="151" y="3339"/>
                  </a:lnTo>
                  <a:lnTo>
                    <a:pt x="178" y="3380"/>
                  </a:lnTo>
                  <a:lnTo>
                    <a:pt x="206" y="3418"/>
                  </a:lnTo>
                  <a:lnTo>
                    <a:pt x="259" y="3482"/>
                  </a:lnTo>
                  <a:lnTo>
                    <a:pt x="307" y="3538"/>
                  </a:lnTo>
                  <a:lnTo>
                    <a:pt x="317" y="3549"/>
                  </a:lnTo>
                  <a:lnTo>
                    <a:pt x="329" y="3560"/>
                  </a:lnTo>
                  <a:lnTo>
                    <a:pt x="342" y="3568"/>
                  </a:lnTo>
                  <a:lnTo>
                    <a:pt x="354" y="3577"/>
                  </a:lnTo>
                  <a:lnTo>
                    <a:pt x="368" y="3584"/>
                  </a:lnTo>
                  <a:lnTo>
                    <a:pt x="382" y="3590"/>
                  </a:lnTo>
                  <a:lnTo>
                    <a:pt x="396" y="3595"/>
                  </a:lnTo>
                  <a:lnTo>
                    <a:pt x="411" y="3599"/>
                  </a:lnTo>
                  <a:lnTo>
                    <a:pt x="425" y="3602"/>
                  </a:lnTo>
                  <a:lnTo>
                    <a:pt x="440" y="3604"/>
                  </a:lnTo>
                  <a:lnTo>
                    <a:pt x="455" y="3607"/>
                  </a:lnTo>
                  <a:lnTo>
                    <a:pt x="470" y="3608"/>
                  </a:lnTo>
                  <a:lnTo>
                    <a:pt x="500" y="3608"/>
                  </a:lnTo>
                  <a:lnTo>
                    <a:pt x="528" y="3605"/>
                  </a:lnTo>
                  <a:lnTo>
                    <a:pt x="556" y="3602"/>
                  </a:lnTo>
                  <a:lnTo>
                    <a:pt x="581" y="3598"/>
                  </a:lnTo>
                  <a:lnTo>
                    <a:pt x="605" y="3593"/>
                  </a:lnTo>
                  <a:lnTo>
                    <a:pt x="625" y="3587"/>
                  </a:lnTo>
                  <a:lnTo>
                    <a:pt x="655" y="3579"/>
                  </a:lnTo>
                  <a:lnTo>
                    <a:pt x="665" y="3575"/>
                  </a:lnTo>
                  <a:lnTo>
                    <a:pt x="817" y="3329"/>
                  </a:lnTo>
                  <a:lnTo>
                    <a:pt x="6584" y="3329"/>
                  </a:lnTo>
                  <a:lnTo>
                    <a:pt x="6580" y="3243"/>
                  </a:lnTo>
                  <a:lnTo>
                    <a:pt x="6566" y="3015"/>
                  </a:lnTo>
                  <a:lnTo>
                    <a:pt x="6554" y="2861"/>
                  </a:lnTo>
                  <a:lnTo>
                    <a:pt x="6541" y="2686"/>
                  </a:lnTo>
                  <a:lnTo>
                    <a:pt x="6526" y="2496"/>
                  </a:lnTo>
                  <a:lnTo>
                    <a:pt x="6506" y="2295"/>
                  </a:lnTo>
                  <a:lnTo>
                    <a:pt x="6496" y="2193"/>
                  </a:lnTo>
                  <a:lnTo>
                    <a:pt x="6484" y="2092"/>
                  </a:lnTo>
                  <a:lnTo>
                    <a:pt x="6472" y="1989"/>
                  </a:lnTo>
                  <a:lnTo>
                    <a:pt x="6460" y="1888"/>
                  </a:lnTo>
                  <a:lnTo>
                    <a:pt x="6446" y="1787"/>
                  </a:lnTo>
                  <a:lnTo>
                    <a:pt x="6431" y="1689"/>
                  </a:lnTo>
                  <a:lnTo>
                    <a:pt x="6416" y="1594"/>
                  </a:lnTo>
                  <a:lnTo>
                    <a:pt x="6400" y="1501"/>
                  </a:lnTo>
                  <a:lnTo>
                    <a:pt x="6383" y="1414"/>
                  </a:lnTo>
                  <a:lnTo>
                    <a:pt x="6366" y="1330"/>
                  </a:lnTo>
                  <a:lnTo>
                    <a:pt x="6348" y="1253"/>
                  </a:lnTo>
                  <a:lnTo>
                    <a:pt x="6329" y="1181"/>
                  </a:lnTo>
                  <a:lnTo>
                    <a:pt x="6309" y="1115"/>
                  </a:lnTo>
                  <a:lnTo>
                    <a:pt x="6288" y="1056"/>
                  </a:lnTo>
                  <a:lnTo>
                    <a:pt x="6267" y="1007"/>
                  </a:lnTo>
                  <a:lnTo>
                    <a:pt x="6243" y="964"/>
                  </a:lnTo>
                  <a:lnTo>
                    <a:pt x="6218" y="927"/>
                  </a:lnTo>
                  <a:lnTo>
                    <a:pt x="6188" y="889"/>
                  </a:lnTo>
                  <a:lnTo>
                    <a:pt x="6154" y="849"/>
                  </a:lnTo>
                  <a:lnTo>
                    <a:pt x="6116" y="809"/>
                  </a:lnTo>
                  <a:lnTo>
                    <a:pt x="6074" y="769"/>
                  </a:lnTo>
                  <a:lnTo>
                    <a:pt x="6030" y="728"/>
                  </a:lnTo>
                  <a:lnTo>
                    <a:pt x="5983" y="687"/>
                  </a:lnTo>
                  <a:lnTo>
                    <a:pt x="5933" y="647"/>
                  </a:lnTo>
                  <a:lnTo>
                    <a:pt x="5881" y="605"/>
                  </a:lnTo>
                  <a:lnTo>
                    <a:pt x="5828" y="565"/>
                  </a:lnTo>
                  <a:lnTo>
                    <a:pt x="5773" y="525"/>
                  </a:lnTo>
                  <a:lnTo>
                    <a:pt x="5717" y="485"/>
                  </a:lnTo>
                  <a:lnTo>
                    <a:pt x="5661" y="446"/>
                  </a:lnTo>
                  <a:lnTo>
                    <a:pt x="5603" y="408"/>
                  </a:lnTo>
                  <a:lnTo>
                    <a:pt x="5546" y="370"/>
                  </a:lnTo>
                  <a:lnTo>
                    <a:pt x="5490" y="333"/>
                  </a:lnTo>
                  <a:lnTo>
                    <a:pt x="5379" y="264"/>
                  </a:lnTo>
                  <a:lnTo>
                    <a:pt x="5274" y="201"/>
                  </a:lnTo>
                  <a:lnTo>
                    <a:pt x="5178" y="143"/>
                  </a:lnTo>
                  <a:lnTo>
                    <a:pt x="5093" y="95"/>
                  </a:lnTo>
                  <a:lnTo>
                    <a:pt x="4967" y="26"/>
                  </a:lnTo>
                  <a:lnTo>
                    <a:pt x="4920" y="0"/>
                  </a:lnTo>
                  <a:lnTo>
                    <a:pt x="4107" y="530"/>
                  </a:lnTo>
                  <a:close/>
                </a:path>
              </a:pathLst>
            </a:custGeom>
            <a:solidFill>
              <a:srgbClr val="DBD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58" name="Freeform 82"/>
            <p:cNvSpPr>
              <a:spLocks/>
            </p:cNvSpPr>
            <p:nvPr/>
          </p:nvSpPr>
          <p:spPr bwMode="auto">
            <a:xfrm>
              <a:off x="4377" y="3657"/>
              <a:ext cx="439" cy="236"/>
            </a:xfrm>
            <a:custGeom>
              <a:avLst/>
              <a:gdLst>
                <a:gd name="T0" fmla="*/ 4277 w 6584"/>
                <a:gd name="T1" fmla="*/ 1011 h 3541"/>
                <a:gd name="T2" fmla="*/ 2481 w 6584"/>
                <a:gd name="T3" fmla="*/ 122 h 3541"/>
                <a:gd name="T4" fmla="*/ 2272 w 6584"/>
                <a:gd name="T5" fmla="*/ 228 h 3541"/>
                <a:gd name="T6" fmla="*/ 2008 w 6584"/>
                <a:gd name="T7" fmla="*/ 370 h 3541"/>
                <a:gd name="T8" fmla="*/ 1704 w 6584"/>
                <a:gd name="T9" fmla="*/ 547 h 3541"/>
                <a:gd name="T10" fmla="*/ 1506 w 6584"/>
                <a:gd name="T11" fmla="*/ 672 h 3541"/>
                <a:gd name="T12" fmla="*/ 1370 w 6584"/>
                <a:gd name="T13" fmla="*/ 768 h 3541"/>
                <a:gd name="T14" fmla="*/ 1252 w 6584"/>
                <a:gd name="T15" fmla="*/ 860 h 3541"/>
                <a:gd name="T16" fmla="*/ 1065 w 6584"/>
                <a:gd name="T17" fmla="*/ 1031 h 3541"/>
                <a:gd name="T18" fmla="*/ 928 w 6584"/>
                <a:gd name="T19" fmla="*/ 1182 h 3541"/>
                <a:gd name="T20" fmla="*/ 831 w 6584"/>
                <a:gd name="T21" fmla="*/ 1313 h 3541"/>
                <a:gd name="T22" fmla="*/ 768 w 6584"/>
                <a:gd name="T23" fmla="*/ 1424 h 3541"/>
                <a:gd name="T24" fmla="*/ 730 w 6584"/>
                <a:gd name="T25" fmla="*/ 1515 h 3541"/>
                <a:gd name="T26" fmla="*/ 705 w 6584"/>
                <a:gd name="T27" fmla="*/ 1591 h 3541"/>
                <a:gd name="T28" fmla="*/ 666 w 6584"/>
                <a:gd name="T29" fmla="*/ 1666 h 3541"/>
                <a:gd name="T30" fmla="*/ 623 w 6584"/>
                <a:gd name="T31" fmla="*/ 1733 h 3541"/>
                <a:gd name="T32" fmla="*/ 558 w 6584"/>
                <a:gd name="T33" fmla="*/ 1818 h 3541"/>
                <a:gd name="T34" fmla="*/ 472 w 6584"/>
                <a:gd name="T35" fmla="*/ 1879 h 3541"/>
                <a:gd name="T36" fmla="*/ 365 w 6584"/>
                <a:gd name="T37" fmla="*/ 1967 h 3541"/>
                <a:gd name="T38" fmla="*/ 292 w 6584"/>
                <a:gd name="T39" fmla="*/ 2037 h 3541"/>
                <a:gd name="T40" fmla="*/ 219 w 6584"/>
                <a:gd name="T41" fmla="*/ 2121 h 3541"/>
                <a:gd name="T42" fmla="*/ 147 w 6584"/>
                <a:gd name="T43" fmla="*/ 2217 h 3541"/>
                <a:gd name="T44" fmla="*/ 86 w 6584"/>
                <a:gd name="T45" fmla="*/ 2325 h 3541"/>
                <a:gd name="T46" fmla="*/ 38 w 6584"/>
                <a:gd name="T47" fmla="*/ 2444 h 3541"/>
                <a:gd name="T48" fmla="*/ 8 w 6584"/>
                <a:gd name="T49" fmla="*/ 2573 h 3541"/>
                <a:gd name="T50" fmla="*/ 0 w 6584"/>
                <a:gd name="T51" fmla="*/ 2708 h 3541"/>
                <a:gd name="T52" fmla="*/ 4 w 6584"/>
                <a:gd name="T53" fmla="*/ 2830 h 3541"/>
                <a:gd name="T54" fmla="*/ 19 w 6584"/>
                <a:gd name="T55" fmla="*/ 2941 h 3541"/>
                <a:gd name="T56" fmla="*/ 43 w 6584"/>
                <a:gd name="T57" fmla="*/ 3039 h 3541"/>
                <a:gd name="T58" fmla="*/ 74 w 6584"/>
                <a:gd name="T59" fmla="*/ 3127 h 3541"/>
                <a:gd name="T60" fmla="*/ 111 w 6584"/>
                <a:gd name="T61" fmla="*/ 3204 h 3541"/>
                <a:gd name="T62" fmla="*/ 151 w 6584"/>
                <a:gd name="T63" fmla="*/ 3272 h 3541"/>
                <a:gd name="T64" fmla="*/ 259 w 6584"/>
                <a:gd name="T65" fmla="*/ 3415 h 3541"/>
                <a:gd name="T66" fmla="*/ 329 w 6584"/>
                <a:gd name="T67" fmla="*/ 3493 h 3541"/>
                <a:gd name="T68" fmla="*/ 368 w 6584"/>
                <a:gd name="T69" fmla="*/ 3517 h 3541"/>
                <a:gd name="T70" fmla="*/ 411 w 6584"/>
                <a:gd name="T71" fmla="*/ 3532 h 3541"/>
                <a:gd name="T72" fmla="*/ 455 w 6584"/>
                <a:gd name="T73" fmla="*/ 3540 h 3541"/>
                <a:gd name="T74" fmla="*/ 528 w 6584"/>
                <a:gd name="T75" fmla="*/ 3538 h 3541"/>
                <a:gd name="T76" fmla="*/ 605 w 6584"/>
                <a:gd name="T77" fmla="*/ 3526 h 3541"/>
                <a:gd name="T78" fmla="*/ 665 w 6584"/>
                <a:gd name="T79" fmla="*/ 3508 h 3541"/>
                <a:gd name="T80" fmla="*/ 6584 w 6584"/>
                <a:gd name="T81" fmla="*/ 3262 h 3541"/>
                <a:gd name="T82" fmla="*/ 6554 w 6584"/>
                <a:gd name="T83" fmla="*/ 2794 h 3541"/>
                <a:gd name="T84" fmla="*/ 6506 w 6584"/>
                <a:gd name="T85" fmla="*/ 2228 h 3541"/>
                <a:gd name="T86" fmla="*/ 6472 w 6584"/>
                <a:gd name="T87" fmla="*/ 1922 h 3541"/>
                <a:gd name="T88" fmla="*/ 6431 w 6584"/>
                <a:gd name="T89" fmla="*/ 1622 h 3541"/>
                <a:gd name="T90" fmla="*/ 6383 w 6584"/>
                <a:gd name="T91" fmla="*/ 1347 h 3541"/>
                <a:gd name="T92" fmla="*/ 6329 w 6584"/>
                <a:gd name="T93" fmla="*/ 1114 h 3541"/>
                <a:gd name="T94" fmla="*/ 6267 w 6584"/>
                <a:gd name="T95" fmla="*/ 940 h 3541"/>
                <a:gd name="T96" fmla="*/ 6202 w 6584"/>
                <a:gd name="T97" fmla="*/ 838 h 3541"/>
                <a:gd name="T98" fmla="*/ 6118 w 6584"/>
                <a:gd name="T99" fmla="*/ 744 h 3541"/>
                <a:gd name="T100" fmla="*/ 6015 w 6584"/>
                <a:gd name="T101" fmla="*/ 648 h 3541"/>
                <a:gd name="T102" fmla="*/ 5896 w 6584"/>
                <a:gd name="T103" fmla="*/ 550 h 3541"/>
                <a:gd name="T104" fmla="*/ 5768 w 6584"/>
                <a:gd name="T105" fmla="*/ 454 h 3541"/>
                <a:gd name="T106" fmla="*/ 5590 w 6584"/>
                <a:gd name="T107" fmla="*/ 331 h 3541"/>
                <a:gd name="T108" fmla="*/ 5326 w 6584"/>
                <a:gd name="T109" fmla="*/ 164 h 3541"/>
                <a:gd name="T110" fmla="*/ 5102 w 6584"/>
                <a:gd name="T111" fmla="*/ 34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84" h="3541">
                  <a:moveTo>
                    <a:pt x="5043" y="0"/>
                  </a:moveTo>
                  <a:lnTo>
                    <a:pt x="4598" y="614"/>
                  </a:lnTo>
                  <a:lnTo>
                    <a:pt x="4277" y="1011"/>
                  </a:lnTo>
                  <a:lnTo>
                    <a:pt x="3748" y="765"/>
                  </a:lnTo>
                  <a:lnTo>
                    <a:pt x="2833" y="94"/>
                  </a:lnTo>
                  <a:lnTo>
                    <a:pt x="2481" y="122"/>
                  </a:lnTo>
                  <a:lnTo>
                    <a:pt x="2444" y="140"/>
                  </a:lnTo>
                  <a:lnTo>
                    <a:pt x="2342" y="192"/>
                  </a:lnTo>
                  <a:lnTo>
                    <a:pt x="2272" y="228"/>
                  </a:lnTo>
                  <a:lnTo>
                    <a:pt x="2191" y="271"/>
                  </a:lnTo>
                  <a:lnTo>
                    <a:pt x="2103" y="318"/>
                  </a:lnTo>
                  <a:lnTo>
                    <a:pt x="2008" y="370"/>
                  </a:lnTo>
                  <a:lnTo>
                    <a:pt x="1909" y="427"/>
                  </a:lnTo>
                  <a:lnTo>
                    <a:pt x="1807" y="485"/>
                  </a:lnTo>
                  <a:lnTo>
                    <a:pt x="1704" y="547"/>
                  </a:lnTo>
                  <a:lnTo>
                    <a:pt x="1603" y="609"/>
                  </a:lnTo>
                  <a:lnTo>
                    <a:pt x="1554" y="640"/>
                  </a:lnTo>
                  <a:lnTo>
                    <a:pt x="1506" y="672"/>
                  </a:lnTo>
                  <a:lnTo>
                    <a:pt x="1459" y="704"/>
                  </a:lnTo>
                  <a:lnTo>
                    <a:pt x="1413" y="736"/>
                  </a:lnTo>
                  <a:lnTo>
                    <a:pt x="1370" y="768"/>
                  </a:lnTo>
                  <a:lnTo>
                    <a:pt x="1328" y="798"/>
                  </a:lnTo>
                  <a:lnTo>
                    <a:pt x="1288" y="829"/>
                  </a:lnTo>
                  <a:lnTo>
                    <a:pt x="1252" y="860"/>
                  </a:lnTo>
                  <a:lnTo>
                    <a:pt x="1184" y="919"/>
                  </a:lnTo>
                  <a:lnTo>
                    <a:pt x="1122" y="976"/>
                  </a:lnTo>
                  <a:lnTo>
                    <a:pt x="1065" y="1031"/>
                  </a:lnTo>
                  <a:lnTo>
                    <a:pt x="1014" y="1083"/>
                  </a:lnTo>
                  <a:lnTo>
                    <a:pt x="969" y="1134"/>
                  </a:lnTo>
                  <a:lnTo>
                    <a:pt x="928" y="1182"/>
                  </a:lnTo>
                  <a:lnTo>
                    <a:pt x="891" y="1227"/>
                  </a:lnTo>
                  <a:lnTo>
                    <a:pt x="860" y="1271"/>
                  </a:lnTo>
                  <a:lnTo>
                    <a:pt x="831" y="1313"/>
                  </a:lnTo>
                  <a:lnTo>
                    <a:pt x="806" y="1351"/>
                  </a:lnTo>
                  <a:lnTo>
                    <a:pt x="785" y="1389"/>
                  </a:lnTo>
                  <a:lnTo>
                    <a:pt x="768" y="1424"/>
                  </a:lnTo>
                  <a:lnTo>
                    <a:pt x="752" y="1457"/>
                  </a:lnTo>
                  <a:lnTo>
                    <a:pt x="741" y="1486"/>
                  </a:lnTo>
                  <a:lnTo>
                    <a:pt x="730" y="1515"/>
                  </a:lnTo>
                  <a:lnTo>
                    <a:pt x="723" y="1540"/>
                  </a:lnTo>
                  <a:lnTo>
                    <a:pt x="714" y="1566"/>
                  </a:lnTo>
                  <a:lnTo>
                    <a:pt x="705" y="1591"/>
                  </a:lnTo>
                  <a:lnTo>
                    <a:pt x="693" y="1616"/>
                  </a:lnTo>
                  <a:lnTo>
                    <a:pt x="680" y="1641"/>
                  </a:lnTo>
                  <a:lnTo>
                    <a:pt x="666" y="1666"/>
                  </a:lnTo>
                  <a:lnTo>
                    <a:pt x="652" y="1689"/>
                  </a:lnTo>
                  <a:lnTo>
                    <a:pt x="638" y="1711"/>
                  </a:lnTo>
                  <a:lnTo>
                    <a:pt x="623" y="1733"/>
                  </a:lnTo>
                  <a:lnTo>
                    <a:pt x="596" y="1770"/>
                  </a:lnTo>
                  <a:lnTo>
                    <a:pt x="573" y="1798"/>
                  </a:lnTo>
                  <a:lnTo>
                    <a:pt x="558" y="1818"/>
                  </a:lnTo>
                  <a:lnTo>
                    <a:pt x="552" y="1825"/>
                  </a:lnTo>
                  <a:lnTo>
                    <a:pt x="531" y="1839"/>
                  </a:lnTo>
                  <a:lnTo>
                    <a:pt x="472" y="1879"/>
                  </a:lnTo>
                  <a:lnTo>
                    <a:pt x="433" y="1910"/>
                  </a:lnTo>
                  <a:lnTo>
                    <a:pt x="388" y="1946"/>
                  </a:lnTo>
                  <a:lnTo>
                    <a:pt x="365" y="1967"/>
                  </a:lnTo>
                  <a:lnTo>
                    <a:pt x="342" y="1988"/>
                  </a:lnTo>
                  <a:lnTo>
                    <a:pt x="317" y="2013"/>
                  </a:lnTo>
                  <a:lnTo>
                    <a:pt x="292" y="2037"/>
                  </a:lnTo>
                  <a:lnTo>
                    <a:pt x="267" y="2064"/>
                  </a:lnTo>
                  <a:lnTo>
                    <a:pt x="243" y="2091"/>
                  </a:lnTo>
                  <a:lnTo>
                    <a:pt x="219" y="2121"/>
                  </a:lnTo>
                  <a:lnTo>
                    <a:pt x="194" y="2152"/>
                  </a:lnTo>
                  <a:lnTo>
                    <a:pt x="171" y="2184"/>
                  </a:lnTo>
                  <a:lnTo>
                    <a:pt x="147" y="2217"/>
                  </a:lnTo>
                  <a:lnTo>
                    <a:pt x="126" y="2252"/>
                  </a:lnTo>
                  <a:lnTo>
                    <a:pt x="106" y="2287"/>
                  </a:lnTo>
                  <a:lnTo>
                    <a:pt x="86" y="2325"/>
                  </a:lnTo>
                  <a:lnTo>
                    <a:pt x="69" y="2363"/>
                  </a:lnTo>
                  <a:lnTo>
                    <a:pt x="53" y="2402"/>
                  </a:lnTo>
                  <a:lnTo>
                    <a:pt x="38" y="2444"/>
                  </a:lnTo>
                  <a:lnTo>
                    <a:pt x="26" y="2485"/>
                  </a:lnTo>
                  <a:lnTo>
                    <a:pt x="16" y="2529"/>
                  </a:lnTo>
                  <a:lnTo>
                    <a:pt x="8" y="2573"/>
                  </a:lnTo>
                  <a:lnTo>
                    <a:pt x="4" y="2619"/>
                  </a:lnTo>
                  <a:lnTo>
                    <a:pt x="1" y="2665"/>
                  </a:lnTo>
                  <a:lnTo>
                    <a:pt x="0" y="2708"/>
                  </a:lnTo>
                  <a:lnTo>
                    <a:pt x="0" y="2751"/>
                  </a:lnTo>
                  <a:lnTo>
                    <a:pt x="1" y="2791"/>
                  </a:lnTo>
                  <a:lnTo>
                    <a:pt x="4" y="2830"/>
                  </a:lnTo>
                  <a:lnTo>
                    <a:pt x="8" y="2869"/>
                  </a:lnTo>
                  <a:lnTo>
                    <a:pt x="13" y="2906"/>
                  </a:lnTo>
                  <a:lnTo>
                    <a:pt x="19" y="2941"/>
                  </a:lnTo>
                  <a:lnTo>
                    <a:pt x="26" y="2975"/>
                  </a:lnTo>
                  <a:lnTo>
                    <a:pt x="34" y="3008"/>
                  </a:lnTo>
                  <a:lnTo>
                    <a:pt x="43" y="3039"/>
                  </a:lnTo>
                  <a:lnTo>
                    <a:pt x="53" y="3069"/>
                  </a:lnTo>
                  <a:lnTo>
                    <a:pt x="64" y="3099"/>
                  </a:lnTo>
                  <a:lnTo>
                    <a:pt x="74" y="3127"/>
                  </a:lnTo>
                  <a:lnTo>
                    <a:pt x="86" y="3153"/>
                  </a:lnTo>
                  <a:lnTo>
                    <a:pt x="99" y="3180"/>
                  </a:lnTo>
                  <a:lnTo>
                    <a:pt x="111" y="3204"/>
                  </a:lnTo>
                  <a:lnTo>
                    <a:pt x="124" y="3227"/>
                  </a:lnTo>
                  <a:lnTo>
                    <a:pt x="137" y="3251"/>
                  </a:lnTo>
                  <a:lnTo>
                    <a:pt x="151" y="3272"/>
                  </a:lnTo>
                  <a:lnTo>
                    <a:pt x="178" y="3313"/>
                  </a:lnTo>
                  <a:lnTo>
                    <a:pt x="206" y="3351"/>
                  </a:lnTo>
                  <a:lnTo>
                    <a:pt x="259" y="3415"/>
                  </a:lnTo>
                  <a:lnTo>
                    <a:pt x="307" y="3471"/>
                  </a:lnTo>
                  <a:lnTo>
                    <a:pt x="317" y="3482"/>
                  </a:lnTo>
                  <a:lnTo>
                    <a:pt x="329" y="3493"/>
                  </a:lnTo>
                  <a:lnTo>
                    <a:pt x="342" y="3501"/>
                  </a:lnTo>
                  <a:lnTo>
                    <a:pt x="354" y="3510"/>
                  </a:lnTo>
                  <a:lnTo>
                    <a:pt x="368" y="3517"/>
                  </a:lnTo>
                  <a:lnTo>
                    <a:pt x="382" y="3523"/>
                  </a:lnTo>
                  <a:lnTo>
                    <a:pt x="396" y="3528"/>
                  </a:lnTo>
                  <a:lnTo>
                    <a:pt x="411" y="3532"/>
                  </a:lnTo>
                  <a:lnTo>
                    <a:pt x="425" y="3535"/>
                  </a:lnTo>
                  <a:lnTo>
                    <a:pt x="440" y="3537"/>
                  </a:lnTo>
                  <a:lnTo>
                    <a:pt x="455" y="3540"/>
                  </a:lnTo>
                  <a:lnTo>
                    <a:pt x="470" y="3541"/>
                  </a:lnTo>
                  <a:lnTo>
                    <a:pt x="500" y="3541"/>
                  </a:lnTo>
                  <a:lnTo>
                    <a:pt x="528" y="3538"/>
                  </a:lnTo>
                  <a:lnTo>
                    <a:pt x="556" y="3535"/>
                  </a:lnTo>
                  <a:lnTo>
                    <a:pt x="581" y="3531"/>
                  </a:lnTo>
                  <a:lnTo>
                    <a:pt x="605" y="3526"/>
                  </a:lnTo>
                  <a:lnTo>
                    <a:pt x="625" y="3520"/>
                  </a:lnTo>
                  <a:lnTo>
                    <a:pt x="655" y="3512"/>
                  </a:lnTo>
                  <a:lnTo>
                    <a:pt x="665" y="3508"/>
                  </a:lnTo>
                  <a:lnTo>
                    <a:pt x="1139" y="3277"/>
                  </a:lnTo>
                  <a:lnTo>
                    <a:pt x="2084" y="3280"/>
                  </a:lnTo>
                  <a:lnTo>
                    <a:pt x="6584" y="3262"/>
                  </a:lnTo>
                  <a:lnTo>
                    <a:pt x="6580" y="3176"/>
                  </a:lnTo>
                  <a:lnTo>
                    <a:pt x="6566" y="2948"/>
                  </a:lnTo>
                  <a:lnTo>
                    <a:pt x="6554" y="2794"/>
                  </a:lnTo>
                  <a:lnTo>
                    <a:pt x="6541" y="2619"/>
                  </a:lnTo>
                  <a:lnTo>
                    <a:pt x="6526" y="2429"/>
                  </a:lnTo>
                  <a:lnTo>
                    <a:pt x="6506" y="2228"/>
                  </a:lnTo>
                  <a:lnTo>
                    <a:pt x="6496" y="2126"/>
                  </a:lnTo>
                  <a:lnTo>
                    <a:pt x="6484" y="2025"/>
                  </a:lnTo>
                  <a:lnTo>
                    <a:pt x="6472" y="1922"/>
                  </a:lnTo>
                  <a:lnTo>
                    <a:pt x="6460" y="1821"/>
                  </a:lnTo>
                  <a:lnTo>
                    <a:pt x="6446" y="1720"/>
                  </a:lnTo>
                  <a:lnTo>
                    <a:pt x="6431" y="1622"/>
                  </a:lnTo>
                  <a:lnTo>
                    <a:pt x="6416" y="1527"/>
                  </a:lnTo>
                  <a:lnTo>
                    <a:pt x="6400" y="1434"/>
                  </a:lnTo>
                  <a:lnTo>
                    <a:pt x="6383" y="1347"/>
                  </a:lnTo>
                  <a:lnTo>
                    <a:pt x="6366" y="1263"/>
                  </a:lnTo>
                  <a:lnTo>
                    <a:pt x="6348" y="1186"/>
                  </a:lnTo>
                  <a:lnTo>
                    <a:pt x="6329" y="1114"/>
                  </a:lnTo>
                  <a:lnTo>
                    <a:pt x="6309" y="1048"/>
                  </a:lnTo>
                  <a:lnTo>
                    <a:pt x="6288" y="989"/>
                  </a:lnTo>
                  <a:lnTo>
                    <a:pt x="6267" y="940"/>
                  </a:lnTo>
                  <a:lnTo>
                    <a:pt x="6243" y="897"/>
                  </a:lnTo>
                  <a:lnTo>
                    <a:pt x="6224" y="867"/>
                  </a:lnTo>
                  <a:lnTo>
                    <a:pt x="6202" y="838"/>
                  </a:lnTo>
                  <a:lnTo>
                    <a:pt x="6176" y="807"/>
                  </a:lnTo>
                  <a:lnTo>
                    <a:pt x="6148" y="775"/>
                  </a:lnTo>
                  <a:lnTo>
                    <a:pt x="6118" y="744"/>
                  </a:lnTo>
                  <a:lnTo>
                    <a:pt x="6085" y="712"/>
                  </a:lnTo>
                  <a:lnTo>
                    <a:pt x="6051" y="679"/>
                  </a:lnTo>
                  <a:lnTo>
                    <a:pt x="6015" y="648"/>
                  </a:lnTo>
                  <a:lnTo>
                    <a:pt x="5977" y="615"/>
                  </a:lnTo>
                  <a:lnTo>
                    <a:pt x="5938" y="583"/>
                  </a:lnTo>
                  <a:lnTo>
                    <a:pt x="5896" y="550"/>
                  </a:lnTo>
                  <a:lnTo>
                    <a:pt x="5855" y="518"/>
                  </a:lnTo>
                  <a:lnTo>
                    <a:pt x="5811" y="486"/>
                  </a:lnTo>
                  <a:lnTo>
                    <a:pt x="5768" y="454"/>
                  </a:lnTo>
                  <a:lnTo>
                    <a:pt x="5724" y="422"/>
                  </a:lnTo>
                  <a:lnTo>
                    <a:pt x="5680" y="392"/>
                  </a:lnTo>
                  <a:lnTo>
                    <a:pt x="5590" y="331"/>
                  </a:lnTo>
                  <a:lnTo>
                    <a:pt x="5499" y="273"/>
                  </a:lnTo>
                  <a:lnTo>
                    <a:pt x="5411" y="217"/>
                  </a:lnTo>
                  <a:lnTo>
                    <a:pt x="5326" y="164"/>
                  </a:lnTo>
                  <a:lnTo>
                    <a:pt x="5245" y="116"/>
                  </a:lnTo>
                  <a:lnTo>
                    <a:pt x="5170" y="72"/>
                  </a:lnTo>
                  <a:lnTo>
                    <a:pt x="5102" y="3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59" name="Freeform 83"/>
            <p:cNvSpPr>
              <a:spLocks/>
            </p:cNvSpPr>
            <p:nvPr/>
          </p:nvSpPr>
          <p:spPr bwMode="auto">
            <a:xfrm>
              <a:off x="4542" y="3638"/>
              <a:ext cx="109" cy="83"/>
            </a:xfrm>
            <a:custGeom>
              <a:avLst/>
              <a:gdLst>
                <a:gd name="T0" fmla="*/ 483 w 1626"/>
                <a:gd name="T1" fmla="*/ 16 h 1248"/>
                <a:gd name="T2" fmla="*/ 536 w 1626"/>
                <a:gd name="T3" fmla="*/ 88 h 1248"/>
                <a:gd name="T4" fmla="*/ 595 w 1626"/>
                <a:gd name="T5" fmla="*/ 160 h 1248"/>
                <a:gd name="T6" fmla="*/ 671 w 1626"/>
                <a:gd name="T7" fmla="*/ 243 h 1248"/>
                <a:gd name="T8" fmla="*/ 739 w 1626"/>
                <a:gd name="T9" fmla="*/ 309 h 1248"/>
                <a:gd name="T10" fmla="*/ 789 w 1626"/>
                <a:gd name="T11" fmla="*/ 354 h 1248"/>
                <a:gd name="T12" fmla="*/ 843 w 1626"/>
                <a:gd name="T13" fmla="*/ 396 h 1248"/>
                <a:gd name="T14" fmla="*/ 900 w 1626"/>
                <a:gd name="T15" fmla="*/ 438 h 1248"/>
                <a:gd name="T16" fmla="*/ 962 w 1626"/>
                <a:gd name="T17" fmla="*/ 477 h 1248"/>
                <a:gd name="T18" fmla="*/ 1025 w 1626"/>
                <a:gd name="T19" fmla="*/ 513 h 1248"/>
                <a:gd name="T20" fmla="*/ 1124 w 1626"/>
                <a:gd name="T21" fmla="*/ 559 h 1248"/>
                <a:gd name="T22" fmla="*/ 1245 w 1626"/>
                <a:gd name="T23" fmla="*/ 611 h 1248"/>
                <a:gd name="T24" fmla="*/ 1350 w 1626"/>
                <a:gd name="T25" fmla="*/ 653 h 1248"/>
                <a:gd name="T26" fmla="*/ 1439 w 1626"/>
                <a:gd name="T27" fmla="*/ 685 h 1248"/>
                <a:gd name="T28" fmla="*/ 1541 w 1626"/>
                <a:gd name="T29" fmla="*/ 717 h 1248"/>
                <a:gd name="T30" fmla="*/ 1616 w 1626"/>
                <a:gd name="T31" fmla="*/ 736 h 1248"/>
                <a:gd name="T32" fmla="*/ 1267 w 1626"/>
                <a:gd name="T33" fmla="*/ 1154 h 1248"/>
                <a:gd name="T34" fmla="*/ 1244 w 1626"/>
                <a:gd name="T35" fmla="*/ 1169 h 1248"/>
                <a:gd name="T36" fmla="*/ 1181 w 1626"/>
                <a:gd name="T37" fmla="*/ 1201 h 1248"/>
                <a:gd name="T38" fmla="*/ 1139 w 1626"/>
                <a:gd name="T39" fmla="*/ 1219 h 1248"/>
                <a:gd name="T40" fmla="*/ 1091 w 1626"/>
                <a:gd name="T41" fmla="*/ 1234 h 1248"/>
                <a:gd name="T42" fmla="*/ 1039 w 1626"/>
                <a:gd name="T43" fmla="*/ 1244 h 1248"/>
                <a:gd name="T44" fmla="*/ 983 w 1626"/>
                <a:gd name="T45" fmla="*/ 1248 h 1248"/>
                <a:gd name="T46" fmla="*/ 952 w 1626"/>
                <a:gd name="T47" fmla="*/ 1245 h 1248"/>
                <a:gd name="T48" fmla="*/ 916 w 1626"/>
                <a:gd name="T49" fmla="*/ 1235 h 1248"/>
                <a:gd name="T50" fmla="*/ 876 w 1626"/>
                <a:gd name="T51" fmla="*/ 1219 h 1248"/>
                <a:gd name="T52" fmla="*/ 831 w 1626"/>
                <a:gd name="T53" fmla="*/ 1198 h 1248"/>
                <a:gd name="T54" fmla="*/ 784 w 1626"/>
                <a:gd name="T55" fmla="*/ 1172 h 1248"/>
                <a:gd name="T56" fmla="*/ 737 w 1626"/>
                <a:gd name="T57" fmla="*/ 1142 h 1248"/>
                <a:gd name="T58" fmla="*/ 636 w 1626"/>
                <a:gd name="T59" fmla="*/ 1073 h 1248"/>
                <a:gd name="T60" fmla="*/ 536 w 1626"/>
                <a:gd name="T61" fmla="*/ 995 h 1248"/>
                <a:gd name="T62" fmla="*/ 444 w 1626"/>
                <a:gd name="T63" fmla="*/ 913 h 1248"/>
                <a:gd name="T64" fmla="*/ 363 w 1626"/>
                <a:gd name="T65" fmla="*/ 832 h 1248"/>
                <a:gd name="T66" fmla="*/ 330 w 1626"/>
                <a:gd name="T67" fmla="*/ 793 h 1248"/>
                <a:gd name="T68" fmla="*/ 303 w 1626"/>
                <a:gd name="T69" fmla="*/ 757 h 1248"/>
                <a:gd name="T70" fmla="*/ 252 w 1626"/>
                <a:gd name="T71" fmla="*/ 687 h 1248"/>
                <a:gd name="T72" fmla="*/ 200 w 1626"/>
                <a:gd name="T73" fmla="*/ 620 h 1248"/>
                <a:gd name="T74" fmla="*/ 102 w 1626"/>
                <a:gd name="T75" fmla="*/ 505 h 1248"/>
                <a:gd name="T76" fmla="*/ 29 w 1626"/>
                <a:gd name="T77" fmla="*/ 427 h 1248"/>
                <a:gd name="T78" fmla="*/ 0 w 1626"/>
                <a:gd name="T79" fmla="*/ 397 h 1248"/>
                <a:gd name="T80" fmla="*/ 39 w 1626"/>
                <a:gd name="T81" fmla="*/ 351 h 1248"/>
                <a:gd name="T82" fmla="*/ 85 w 1626"/>
                <a:gd name="T83" fmla="*/ 301 h 1248"/>
                <a:gd name="T84" fmla="*/ 144 w 1626"/>
                <a:gd name="T85" fmla="*/ 241 h 1248"/>
                <a:gd name="T86" fmla="*/ 214 w 1626"/>
                <a:gd name="T87" fmla="*/ 175 h 1248"/>
                <a:gd name="T88" fmla="*/ 295 w 1626"/>
                <a:gd name="T89" fmla="*/ 109 h 1248"/>
                <a:gd name="T90" fmla="*/ 382 w 1626"/>
                <a:gd name="T91" fmla="*/ 50 h 1248"/>
                <a:gd name="T92" fmla="*/ 427 w 1626"/>
                <a:gd name="T93" fmla="*/ 23 h 1248"/>
                <a:gd name="T94" fmla="*/ 472 w 1626"/>
                <a:gd name="T95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6" h="1248">
                  <a:moveTo>
                    <a:pt x="472" y="0"/>
                  </a:moveTo>
                  <a:lnTo>
                    <a:pt x="483" y="16"/>
                  </a:lnTo>
                  <a:lnTo>
                    <a:pt x="514" y="58"/>
                  </a:lnTo>
                  <a:lnTo>
                    <a:pt x="536" y="88"/>
                  </a:lnTo>
                  <a:lnTo>
                    <a:pt x="564" y="122"/>
                  </a:lnTo>
                  <a:lnTo>
                    <a:pt x="595" y="160"/>
                  </a:lnTo>
                  <a:lnTo>
                    <a:pt x="630" y="201"/>
                  </a:lnTo>
                  <a:lnTo>
                    <a:pt x="671" y="243"/>
                  </a:lnTo>
                  <a:lnTo>
                    <a:pt x="715" y="287"/>
                  </a:lnTo>
                  <a:lnTo>
                    <a:pt x="739" y="309"/>
                  </a:lnTo>
                  <a:lnTo>
                    <a:pt x="763" y="331"/>
                  </a:lnTo>
                  <a:lnTo>
                    <a:pt x="789" y="354"/>
                  </a:lnTo>
                  <a:lnTo>
                    <a:pt x="815" y="375"/>
                  </a:lnTo>
                  <a:lnTo>
                    <a:pt x="843" y="396"/>
                  </a:lnTo>
                  <a:lnTo>
                    <a:pt x="871" y="417"/>
                  </a:lnTo>
                  <a:lnTo>
                    <a:pt x="900" y="438"/>
                  </a:lnTo>
                  <a:lnTo>
                    <a:pt x="931" y="458"/>
                  </a:lnTo>
                  <a:lnTo>
                    <a:pt x="962" y="477"/>
                  </a:lnTo>
                  <a:lnTo>
                    <a:pt x="993" y="496"/>
                  </a:lnTo>
                  <a:lnTo>
                    <a:pt x="1025" y="513"/>
                  </a:lnTo>
                  <a:lnTo>
                    <a:pt x="1059" y="530"/>
                  </a:lnTo>
                  <a:lnTo>
                    <a:pt x="1124" y="559"/>
                  </a:lnTo>
                  <a:lnTo>
                    <a:pt x="1187" y="587"/>
                  </a:lnTo>
                  <a:lnTo>
                    <a:pt x="1245" y="611"/>
                  </a:lnTo>
                  <a:lnTo>
                    <a:pt x="1299" y="634"/>
                  </a:lnTo>
                  <a:lnTo>
                    <a:pt x="1350" y="653"/>
                  </a:lnTo>
                  <a:lnTo>
                    <a:pt x="1396" y="670"/>
                  </a:lnTo>
                  <a:lnTo>
                    <a:pt x="1439" y="685"/>
                  </a:lnTo>
                  <a:lnTo>
                    <a:pt x="1477" y="697"/>
                  </a:lnTo>
                  <a:lnTo>
                    <a:pt x="1541" y="717"/>
                  </a:lnTo>
                  <a:lnTo>
                    <a:pt x="1588" y="729"/>
                  </a:lnTo>
                  <a:lnTo>
                    <a:pt x="1616" y="736"/>
                  </a:lnTo>
                  <a:lnTo>
                    <a:pt x="1626" y="738"/>
                  </a:lnTo>
                  <a:lnTo>
                    <a:pt x="1267" y="1154"/>
                  </a:lnTo>
                  <a:lnTo>
                    <a:pt x="1261" y="1158"/>
                  </a:lnTo>
                  <a:lnTo>
                    <a:pt x="1244" y="1169"/>
                  </a:lnTo>
                  <a:lnTo>
                    <a:pt x="1217" y="1184"/>
                  </a:lnTo>
                  <a:lnTo>
                    <a:pt x="1181" y="1201"/>
                  </a:lnTo>
                  <a:lnTo>
                    <a:pt x="1161" y="1210"/>
                  </a:lnTo>
                  <a:lnTo>
                    <a:pt x="1139" y="1219"/>
                  </a:lnTo>
                  <a:lnTo>
                    <a:pt x="1115" y="1226"/>
                  </a:lnTo>
                  <a:lnTo>
                    <a:pt x="1091" y="1234"/>
                  </a:lnTo>
                  <a:lnTo>
                    <a:pt x="1066" y="1240"/>
                  </a:lnTo>
                  <a:lnTo>
                    <a:pt x="1039" y="1244"/>
                  </a:lnTo>
                  <a:lnTo>
                    <a:pt x="1011" y="1247"/>
                  </a:lnTo>
                  <a:lnTo>
                    <a:pt x="983" y="1248"/>
                  </a:lnTo>
                  <a:lnTo>
                    <a:pt x="968" y="1247"/>
                  </a:lnTo>
                  <a:lnTo>
                    <a:pt x="952" y="1245"/>
                  </a:lnTo>
                  <a:lnTo>
                    <a:pt x="934" y="1241"/>
                  </a:lnTo>
                  <a:lnTo>
                    <a:pt x="916" y="1235"/>
                  </a:lnTo>
                  <a:lnTo>
                    <a:pt x="896" y="1227"/>
                  </a:lnTo>
                  <a:lnTo>
                    <a:pt x="876" y="1219"/>
                  </a:lnTo>
                  <a:lnTo>
                    <a:pt x="853" y="1209"/>
                  </a:lnTo>
                  <a:lnTo>
                    <a:pt x="831" y="1198"/>
                  </a:lnTo>
                  <a:lnTo>
                    <a:pt x="809" y="1186"/>
                  </a:lnTo>
                  <a:lnTo>
                    <a:pt x="784" y="1172"/>
                  </a:lnTo>
                  <a:lnTo>
                    <a:pt x="761" y="1158"/>
                  </a:lnTo>
                  <a:lnTo>
                    <a:pt x="737" y="1142"/>
                  </a:lnTo>
                  <a:lnTo>
                    <a:pt x="686" y="1109"/>
                  </a:lnTo>
                  <a:lnTo>
                    <a:pt x="636" y="1073"/>
                  </a:lnTo>
                  <a:lnTo>
                    <a:pt x="585" y="1035"/>
                  </a:lnTo>
                  <a:lnTo>
                    <a:pt x="536" y="995"/>
                  </a:lnTo>
                  <a:lnTo>
                    <a:pt x="488" y="954"/>
                  </a:lnTo>
                  <a:lnTo>
                    <a:pt x="444" y="913"/>
                  </a:lnTo>
                  <a:lnTo>
                    <a:pt x="401" y="872"/>
                  </a:lnTo>
                  <a:lnTo>
                    <a:pt x="363" y="832"/>
                  </a:lnTo>
                  <a:lnTo>
                    <a:pt x="346" y="812"/>
                  </a:lnTo>
                  <a:lnTo>
                    <a:pt x="330" y="793"/>
                  </a:lnTo>
                  <a:lnTo>
                    <a:pt x="315" y="775"/>
                  </a:lnTo>
                  <a:lnTo>
                    <a:pt x="303" y="757"/>
                  </a:lnTo>
                  <a:lnTo>
                    <a:pt x="277" y="721"/>
                  </a:lnTo>
                  <a:lnTo>
                    <a:pt x="252" y="687"/>
                  </a:lnTo>
                  <a:lnTo>
                    <a:pt x="225" y="653"/>
                  </a:lnTo>
                  <a:lnTo>
                    <a:pt x="200" y="620"/>
                  </a:lnTo>
                  <a:lnTo>
                    <a:pt x="149" y="559"/>
                  </a:lnTo>
                  <a:lnTo>
                    <a:pt x="102" y="505"/>
                  </a:lnTo>
                  <a:lnTo>
                    <a:pt x="61" y="461"/>
                  </a:lnTo>
                  <a:lnTo>
                    <a:pt x="29" y="427"/>
                  </a:lnTo>
                  <a:lnTo>
                    <a:pt x="8" y="404"/>
                  </a:lnTo>
                  <a:lnTo>
                    <a:pt x="0" y="397"/>
                  </a:lnTo>
                  <a:lnTo>
                    <a:pt x="10" y="384"/>
                  </a:lnTo>
                  <a:lnTo>
                    <a:pt x="39" y="351"/>
                  </a:lnTo>
                  <a:lnTo>
                    <a:pt x="60" y="328"/>
                  </a:lnTo>
                  <a:lnTo>
                    <a:pt x="85" y="301"/>
                  </a:lnTo>
                  <a:lnTo>
                    <a:pt x="113" y="272"/>
                  </a:lnTo>
                  <a:lnTo>
                    <a:pt x="144" y="241"/>
                  </a:lnTo>
                  <a:lnTo>
                    <a:pt x="178" y="209"/>
                  </a:lnTo>
                  <a:lnTo>
                    <a:pt x="214" y="175"/>
                  </a:lnTo>
                  <a:lnTo>
                    <a:pt x="254" y="142"/>
                  </a:lnTo>
                  <a:lnTo>
                    <a:pt x="295" y="109"/>
                  </a:lnTo>
                  <a:lnTo>
                    <a:pt x="338" y="79"/>
                  </a:lnTo>
                  <a:lnTo>
                    <a:pt x="382" y="50"/>
                  </a:lnTo>
                  <a:lnTo>
                    <a:pt x="404" y="36"/>
                  </a:lnTo>
                  <a:lnTo>
                    <a:pt x="427" y="23"/>
                  </a:lnTo>
                  <a:lnTo>
                    <a:pt x="450" y="1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0" name="Freeform 84"/>
            <p:cNvSpPr>
              <a:spLocks/>
            </p:cNvSpPr>
            <p:nvPr/>
          </p:nvSpPr>
          <p:spPr bwMode="auto">
            <a:xfrm>
              <a:off x="4651" y="3643"/>
              <a:ext cx="73" cy="68"/>
            </a:xfrm>
            <a:custGeom>
              <a:avLst/>
              <a:gdLst>
                <a:gd name="T0" fmla="*/ 7 w 1097"/>
                <a:gd name="T1" fmla="*/ 670 h 1028"/>
                <a:gd name="T2" fmla="*/ 57 w 1097"/>
                <a:gd name="T3" fmla="*/ 641 h 1028"/>
                <a:gd name="T4" fmla="*/ 120 w 1097"/>
                <a:gd name="T5" fmla="*/ 598 h 1028"/>
                <a:gd name="T6" fmla="*/ 172 w 1097"/>
                <a:gd name="T7" fmla="*/ 560 h 1028"/>
                <a:gd name="T8" fmla="*/ 228 w 1097"/>
                <a:gd name="T9" fmla="*/ 514 h 1028"/>
                <a:gd name="T10" fmla="*/ 290 w 1097"/>
                <a:gd name="T11" fmla="*/ 458 h 1028"/>
                <a:gd name="T12" fmla="*/ 337 w 1097"/>
                <a:gd name="T13" fmla="*/ 412 h 1028"/>
                <a:gd name="T14" fmla="*/ 366 w 1097"/>
                <a:gd name="T15" fmla="*/ 378 h 1028"/>
                <a:gd name="T16" fmla="*/ 392 w 1097"/>
                <a:gd name="T17" fmla="*/ 344 h 1028"/>
                <a:gd name="T18" fmla="*/ 415 w 1097"/>
                <a:gd name="T19" fmla="*/ 309 h 1028"/>
                <a:gd name="T20" fmla="*/ 445 w 1097"/>
                <a:gd name="T21" fmla="*/ 256 h 1028"/>
                <a:gd name="T22" fmla="*/ 476 w 1097"/>
                <a:gd name="T23" fmla="*/ 188 h 1028"/>
                <a:gd name="T24" fmla="*/ 500 w 1097"/>
                <a:gd name="T25" fmla="*/ 126 h 1028"/>
                <a:gd name="T26" fmla="*/ 516 w 1097"/>
                <a:gd name="T27" fmla="*/ 74 h 1028"/>
                <a:gd name="T28" fmla="*/ 527 w 1097"/>
                <a:gd name="T29" fmla="*/ 22 h 1028"/>
                <a:gd name="T30" fmla="*/ 539 w 1097"/>
                <a:gd name="T31" fmla="*/ 9 h 1028"/>
                <a:gd name="T32" fmla="*/ 582 w 1097"/>
                <a:gd name="T33" fmla="*/ 3 h 1028"/>
                <a:gd name="T34" fmla="*/ 624 w 1097"/>
                <a:gd name="T35" fmla="*/ 0 h 1028"/>
                <a:gd name="T36" fmla="*/ 673 w 1097"/>
                <a:gd name="T37" fmla="*/ 2 h 1028"/>
                <a:gd name="T38" fmla="*/ 713 w 1097"/>
                <a:gd name="T39" fmla="*/ 8 h 1028"/>
                <a:gd name="T40" fmla="*/ 740 w 1097"/>
                <a:gd name="T41" fmla="*/ 15 h 1028"/>
                <a:gd name="T42" fmla="*/ 766 w 1097"/>
                <a:gd name="T43" fmla="*/ 25 h 1028"/>
                <a:gd name="T44" fmla="*/ 792 w 1097"/>
                <a:gd name="T45" fmla="*/ 38 h 1028"/>
                <a:gd name="T46" fmla="*/ 817 w 1097"/>
                <a:gd name="T47" fmla="*/ 55 h 1028"/>
                <a:gd name="T48" fmla="*/ 840 w 1097"/>
                <a:gd name="T49" fmla="*/ 75 h 1028"/>
                <a:gd name="T50" fmla="*/ 872 w 1097"/>
                <a:gd name="T51" fmla="*/ 111 h 1028"/>
                <a:gd name="T52" fmla="*/ 916 w 1097"/>
                <a:gd name="T53" fmla="*/ 150 h 1028"/>
                <a:gd name="T54" fmla="*/ 958 w 1097"/>
                <a:gd name="T55" fmla="*/ 181 h 1028"/>
                <a:gd name="T56" fmla="*/ 998 w 1097"/>
                <a:gd name="T57" fmla="*/ 204 h 1028"/>
                <a:gd name="T58" fmla="*/ 1034 w 1097"/>
                <a:gd name="T59" fmla="*/ 219 h 1028"/>
                <a:gd name="T60" fmla="*/ 1062 w 1097"/>
                <a:gd name="T61" fmla="*/ 230 h 1028"/>
                <a:gd name="T62" fmla="*/ 1091 w 1097"/>
                <a:gd name="T63" fmla="*/ 237 h 1028"/>
                <a:gd name="T64" fmla="*/ 1091 w 1097"/>
                <a:gd name="T65" fmla="*/ 249 h 1028"/>
                <a:gd name="T66" fmla="*/ 1048 w 1097"/>
                <a:gd name="T67" fmla="*/ 323 h 1028"/>
                <a:gd name="T68" fmla="*/ 978 w 1097"/>
                <a:gd name="T69" fmla="*/ 454 h 1028"/>
                <a:gd name="T70" fmla="*/ 895 w 1097"/>
                <a:gd name="T71" fmla="*/ 621 h 1028"/>
                <a:gd name="T72" fmla="*/ 830 w 1097"/>
                <a:gd name="T73" fmla="*/ 756 h 1028"/>
                <a:gd name="T74" fmla="*/ 791 w 1097"/>
                <a:gd name="T75" fmla="*/ 835 h 1028"/>
                <a:gd name="T76" fmla="*/ 753 w 1097"/>
                <a:gd name="T77" fmla="*/ 902 h 1028"/>
                <a:gd name="T78" fmla="*/ 717 w 1097"/>
                <a:gd name="T79" fmla="*/ 955 h 1028"/>
                <a:gd name="T80" fmla="*/ 691 w 1097"/>
                <a:gd name="T81" fmla="*/ 986 h 1028"/>
                <a:gd name="T82" fmla="*/ 673 w 1097"/>
                <a:gd name="T83" fmla="*/ 1002 h 1028"/>
                <a:gd name="T84" fmla="*/ 655 w 1097"/>
                <a:gd name="T85" fmla="*/ 1014 h 1028"/>
                <a:gd name="T86" fmla="*/ 637 w 1097"/>
                <a:gd name="T87" fmla="*/ 1022 h 1028"/>
                <a:gd name="T88" fmla="*/ 619 w 1097"/>
                <a:gd name="T89" fmla="*/ 1027 h 1028"/>
                <a:gd name="T90" fmla="*/ 600 w 1097"/>
                <a:gd name="T91" fmla="*/ 1028 h 1028"/>
                <a:gd name="T92" fmla="*/ 579 w 1097"/>
                <a:gd name="T93" fmla="*/ 1025 h 1028"/>
                <a:gd name="T94" fmla="*/ 559 w 1097"/>
                <a:gd name="T95" fmla="*/ 1019 h 1028"/>
                <a:gd name="T96" fmla="*/ 523 w 1097"/>
                <a:gd name="T97" fmla="*/ 1001 h 1028"/>
                <a:gd name="T98" fmla="*/ 455 w 1097"/>
                <a:gd name="T99" fmla="*/ 962 h 1028"/>
                <a:gd name="T100" fmla="*/ 325 w 1097"/>
                <a:gd name="T101" fmla="*/ 881 h 1028"/>
                <a:gd name="T102" fmla="*/ 143 w 1097"/>
                <a:gd name="T103" fmla="*/ 766 h 1028"/>
                <a:gd name="T104" fmla="*/ 19 w 1097"/>
                <a:gd name="T105" fmla="*/ 686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97" h="1028">
                  <a:moveTo>
                    <a:pt x="0" y="674"/>
                  </a:moveTo>
                  <a:lnTo>
                    <a:pt x="7" y="670"/>
                  </a:lnTo>
                  <a:lnTo>
                    <a:pt x="26" y="659"/>
                  </a:lnTo>
                  <a:lnTo>
                    <a:pt x="57" y="641"/>
                  </a:lnTo>
                  <a:lnTo>
                    <a:pt x="97" y="614"/>
                  </a:lnTo>
                  <a:lnTo>
                    <a:pt x="120" y="598"/>
                  </a:lnTo>
                  <a:lnTo>
                    <a:pt x="145" y="580"/>
                  </a:lnTo>
                  <a:lnTo>
                    <a:pt x="172" y="560"/>
                  </a:lnTo>
                  <a:lnTo>
                    <a:pt x="199" y="538"/>
                  </a:lnTo>
                  <a:lnTo>
                    <a:pt x="228" y="514"/>
                  </a:lnTo>
                  <a:lnTo>
                    <a:pt x="259" y="487"/>
                  </a:lnTo>
                  <a:lnTo>
                    <a:pt x="290" y="458"/>
                  </a:lnTo>
                  <a:lnTo>
                    <a:pt x="321" y="428"/>
                  </a:lnTo>
                  <a:lnTo>
                    <a:pt x="337" y="412"/>
                  </a:lnTo>
                  <a:lnTo>
                    <a:pt x="352" y="395"/>
                  </a:lnTo>
                  <a:lnTo>
                    <a:pt x="366" y="378"/>
                  </a:lnTo>
                  <a:lnTo>
                    <a:pt x="379" y="361"/>
                  </a:lnTo>
                  <a:lnTo>
                    <a:pt x="392" y="344"/>
                  </a:lnTo>
                  <a:lnTo>
                    <a:pt x="404" y="326"/>
                  </a:lnTo>
                  <a:lnTo>
                    <a:pt x="415" y="309"/>
                  </a:lnTo>
                  <a:lnTo>
                    <a:pt x="425" y="291"/>
                  </a:lnTo>
                  <a:lnTo>
                    <a:pt x="445" y="256"/>
                  </a:lnTo>
                  <a:lnTo>
                    <a:pt x="462" y="222"/>
                  </a:lnTo>
                  <a:lnTo>
                    <a:pt x="476" y="188"/>
                  </a:lnTo>
                  <a:lnTo>
                    <a:pt x="489" y="156"/>
                  </a:lnTo>
                  <a:lnTo>
                    <a:pt x="500" y="126"/>
                  </a:lnTo>
                  <a:lnTo>
                    <a:pt x="508" y="98"/>
                  </a:lnTo>
                  <a:lnTo>
                    <a:pt x="516" y="74"/>
                  </a:lnTo>
                  <a:lnTo>
                    <a:pt x="521" y="53"/>
                  </a:lnTo>
                  <a:lnTo>
                    <a:pt x="527" y="22"/>
                  </a:lnTo>
                  <a:lnTo>
                    <a:pt x="529" y="11"/>
                  </a:lnTo>
                  <a:lnTo>
                    <a:pt x="539" y="9"/>
                  </a:lnTo>
                  <a:lnTo>
                    <a:pt x="563" y="5"/>
                  </a:lnTo>
                  <a:lnTo>
                    <a:pt x="582" y="3"/>
                  </a:lnTo>
                  <a:lnTo>
                    <a:pt x="602" y="1"/>
                  </a:lnTo>
                  <a:lnTo>
                    <a:pt x="624" y="0"/>
                  </a:lnTo>
                  <a:lnTo>
                    <a:pt x="647" y="0"/>
                  </a:lnTo>
                  <a:lnTo>
                    <a:pt x="673" y="2"/>
                  </a:lnTo>
                  <a:lnTo>
                    <a:pt x="699" y="5"/>
                  </a:lnTo>
                  <a:lnTo>
                    <a:pt x="713" y="8"/>
                  </a:lnTo>
                  <a:lnTo>
                    <a:pt x="726" y="11"/>
                  </a:lnTo>
                  <a:lnTo>
                    <a:pt x="740" y="15"/>
                  </a:lnTo>
                  <a:lnTo>
                    <a:pt x="752" y="20"/>
                  </a:lnTo>
                  <a:lnTo>
                    <a:pt x="766" y="25"/>
                  </a:lnTo>
                  <a:lnTo>
                    <a:pt x="779" y="32"/>
                  </a:lnTo>
                  <a:lnTo>
                    <a:pt x="792" y="38"/>
                  </a:lnTo>
                  <a:lnTo>
                    <a:pt x="804" y="46"/>
                  </a:lnTo>
                  <a:lnTo>
                    <a:pt x="817" y="55"/>
                  </a:lnTo>
                  <a:lnTo>
                    <a:pt x="829" y="64"/>
                  </a:lnTo>
                  <a:lnTo>
                    <a:pt x="840" y="75"/>
                  </a:lnTo>
                  <a:lnTo>
                    <a:pt x="851" y="87"/>
                  </a:lnTo>
                  <a:lnTo>
                    <a:pt x="872" y="111"/>
                  </a:lnTo>
                  <a:lnTo>
                    <a:pt x="895" y="131"/>
                  </a:lnTo>
                  <a:lnTo>
                    <a:pt x="916" y="150"/>
                  </a:lnTo>
                  <a:lnTo>
                    <a:pt x="937" y="166"/>
                  </a:lnTo>
                  <a:lnTo>
                    <a:pt x="958" y="181"/>
                  </a:lnTo>
                  <a:lnTo>
                    <a:pt x="978" y="193"/>
                  </a:lnTo>
                  <a:lnTo>
                    <a:pt x="998" y="204"/>
                  </a:lnTo>
                  <a:lnTo>
                    <a:pt x="1017" y="212"/>
                  </a:lnTo>
                  <a:lnTo>
                    <a:pt x="1034" y="219"/>
                  </a:lnTo>
                  <a:lnTo>
                    <a:pt x="1048" y="226"/>
                  </a:lnTo>
                  <a:lnTo>
                    <a:pt x="1062" y="230"/>
                  </a:lnTo>
                  <a:lnTo>
                    <a:pt x="1074" y="233"/>
                  </a:lnTo>
                  <a:lnTo>
                    <a:pt x="1091" y="237"/>
                  </a:lnTo>
                  <a:lnTo>
                    <a:pt x="1097" y="239"/>
                  </a:lnTo>
                  <a:lnTo>
                    <a:pt x="1091" y="249"/>
                  </a:lnTo>
                  <a:lnTo>
                    <a:pt x="1074" y="278"/>
                  </a:lnTo>
                  <a:lnTo>
                    <a:pt x="1048" y="323"/>
                  </a:lnTo>
                  <a:lnTo>
                    <a:pt x="1017" y="383"/>
                  </a:lnTo>
                  <a:lnTo>
                    <a:pt x="978" y="454"/>
                  </a:lnTo>
                  <a:lnTo>
                    <a:pt x="937" y="534"/>
                  </a:lnTo>
                  <a:lnTo>
                    <a:pt x="895" y="621"/>
                  </a:lnTo>
                  <a:lnTo>
                    <a:pt x="851" y="711"/>
                  </a:lnTo>
                  <a:lnTo>
                    <a:pt x="830" y="756"/>
                  </a:lnTo>
                  <a:lnTo>
                    <a:pt x="810" y="797"/>
                  </a:lnTo>
                  <a:lnTo>
                    <a:pt x="791" y="835"/>
                  </a:lnTo>
                  <a:lnTo>
                    <a:pt x="771" y="870"/>
                  </a:lnTo>
                  <a:lnTo>
                    <a:pt x="753" y="902"/>
                  </a:lnTo>
                  <a:lnTo>
                    <a:pt x="735" y="930"/>
                  </a:lnTo>
                  <a:lnTo>
                    <a:pt x="717" y="955"/>
                  </a:lnTo>
                  <a:lnTo>
                    <a:pt x="699" y="976"/>
                  </a:lnTo>
                  <a:lnTo>
                    <a:pt x="691" y="986"/>
                  </a:lnTo>
                  <a:lnTo>
                    <a:pt x="682" y="994"/>
                  </a:lnTo>
                  <a:lnTo>
                    <a:pt x="673" y="1002"/>
                  </a:lnTo>
                  <a:lnTo>
                    <a:pt x="664" y="1008"/>
                  </a:lnTo>
                  <a:lnTo>
                    <a:pt x="655" y="1014"/>
                  </a:lnTo>
                  <a:lnTo>
                    <a:pt x="646" y="1019"/>
                  </a:lnTo>
                  <a:lnTo>
                    <a:pt x="637" y="1022"/>
                  </a:lnTo>
                  <a:lnTo>
                    <a:pt x="627" y="1025"/>
                  </a:lnTo>
                  <a:lnTo>
                    <a:pt x="619" y="1027"/>
                  </a:lnTo>
                  <a:lnTo>
                    <a:pt x="609" y="1028"/>
                  </a:lnTo>
                  <a:lnTo>
                    <a:pt x="600" y="1028"/>
                  </a:lnTo>
                  <a:lnTo>
                    <a:pt x="589" y="1027"/>
                  </a:lnTo>
                  <a:lnTo>
                    <a:pt x="579" y="1025"/>
                  </a:lnTo>
                  <a:lnTo>
                    <a:pt x="569" y="1023"/>
                  </a:lnTo>
                  <a:lnTo>
                    <a:pt x="559" y="1019"/>
                  </a:lnTo>
                  <a:lnTo>
                    <a:pt x="549" y="1014"/>
                  </a:lnTo>
                  <a:lnTo>
                    <a:pt x="523" y="1001"/>
                  </a:lnTo>
                  <a:lnTo>
                    <a:pt x="492" y="983"/>
                  </a:lnTo>
                  <a:lnTo>
                    <a:pt x="455" y="962"/>
                  </a:lnTo>
                  <a:lnTo>
                    <a:pt x="415" y="937"/>
                  </a:lnTo>
                  <a:lnTo>
                    <a:pt x="325" y="881"/>
                  </a:lnTo>
                  <a:lnTo>
                    <a:pt x="231" y="822"/>
                  </a:lnTo>
                  <a:lnTo>
                    <a:pt x="143" y="766"/>
                  </a:lnTo>
                  <a:lnTo>
                    <a:pt x="70" y="718"/>
                  </a:lnTo>
                  <a:lnTo>
                    <a:pt x="19" y="686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F8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1" name="Freeform 85"/>
            <p:cNvSpPr>
              <a:spLocks/>
            </p:cNvSpPr>
            <p:nvPr/>
          </p:nvSpPr>
          <p:spPr bwMode="auto">
            <a:xfrm>
              <a:off x="4493" y="3370"/>
              <a:ext cx="257" cy="284"/>
            </a:xfrm>
            <a:custGeom>
              <a:avLst/>
              <a:gdLst>
                <a:gd name="T0" fmla="*/ 3534 w 3845"/>
                <a:gd name="T1" fmla="*/ 1164 h 4250"/>
                <a:gd name="T2" fmla="*/ 3636 w 3845"/>
                <a:gd name="T3" fmla="*/ 1645 h 4250"/>
                <a:gd name="T4" fmla="*/ 3711 w 3845"/>
                <a:gd name="T5" fmla="*/ 1932 h 4250"/>
                <a:gd name="T6" fmla="*/ 3748 w 3845"/>
                <a:gd name="T7" fmla="*/ 2036 h 4250"/>
                <a:gd name="T8" fmla="*/ 3781 w 3845"/>
                <a:gd name="T9" fmla="*/ 2153 h 4250"/>
                <a:gd name="T10" fmla="*/ 3810 w 3845"/>
                <a:gd name="T11" fmla="*/ 2304 h 4250"/>
                <a:gd name="T12" fmla="*/ 3832 w 3845"/>
                <a:gd name="T13" fmla="*/ 2479 h 4250"/>
                <a:gd name="T14" fmla="*/ 3844 w 3845"/>
                <a:gd name="T15" fmla="*/ 2664 h 4250"/>
                <a:gd name="T16" fmla="*/ 3843 w 3845"/>
                <a:gd name="T17" fmla="*/ 2851 h 4250"/>
                <a:gd name="T18" fmla="*/ 3828 w 3845"/>
                <a:gd name="T19" fmla="*/ 3028 h 4250"/>
                <a:gd name="T20" fmla="*/ 3795 w 3845"/>
                <a:gd name="T21" fmla="*/ 3184 h 4250"/>
                <a:gd name="T22" fmla="*/ 3736 w 3845"/>
                <a:gd name="T23" fmla="*/ 3323 h 4250"/>
                <a:gd name="T24" fmla="*/ 3632 w 3845"/>
                <a:gd name="T25" fmla="*/ 3488 h 4250"/>
                <a:gd name="T26" fmla="*/ 3509 w 3845"/>
                <a:gd name="T27" fmla="*/ 3645 h 4250"/>
                <a:gd name="T28" fmla="*/ 3370 w 3845"/>
                <a:gd name="T29" fmla="*/ 3791 h 4250"/>
                <a:gd name="T30" fmla="*/ 3221 w 3845"/>
                <a:gd name="T31" fmla="*/ 3920 h 4250"/>
                <a:gd name="T32" fmla="*/ 3068 w 3845"/>
                <a:gd name="T33" fmla="*/ 4031 h 4250"/>
                <a:gd name="T34" fmla="*/ 2914 w 3845"/>
                <a:gd name="T35" fmla="*/ 4118 h 4250"/>
                <a:gd name="T36" fmla="*/ 2765 w 3845"/>
                <a:gd name="T37" fmla="*/ 4180 h 4250"/>
                <a:gd name="T38" fmla="*/ 2603 w 3845"/>
                <a:gd name="T39" fmla="*/ 4217 h 4250"/>
                <a:gd name="T40" fmla="*/ 2358 w 3845"/>
                <a:gd name="T41" fmla="*/ 4244 h 4250"/>
                <a:gd name="T42" fmla="*/ 2105 w 3845"/>
                <a:gd name="T43" fmla="*/ 4249 h 4250"/>
                <a:gd name="T44" fmla="*/ 1854 w 3845"/>
                <a:gd name="T45" fmla="*/ 4236 h 4250"/>
                <a:gd name="T46" fmla="*/ 1612 w 3845"/>
                <a:gd name="T47" fmla="*/ 4202 h 4250"/>
                <a:gd name="T48" fmla="*/ 1387 w 3845"/>
                <a:gd name="T49" fmla="*/ 4147 h 4250"/>
                <a:gd name="T50" fmla="*/ 1186 w 3845"/>
                <a:gd name="T51" fmla="*/ 4075 h 4250"/>
                <a:gd name="T52" fmla="*/ 1020 w 3845"/>
                <a:gd name="T53" fmla="*/ 3984 h 4250"/>
                <a:gd name="T54" fmla="*/ 893 w 3845"/>
                <a:gd name="T55" fmla="*/ 3875 h 4250"/>
                <a:gd name="T56" fmla="*/ 734 w 3845"/>
                <a:gd name="T57" fmla="*/ 3698 h 4250"/>
                <a:gd name="T58" fmla="*/ 492 w 3845"/>
                <a:gd name="T59" fmla="*/ 3396 h 4250"/>
                <a:gd name="T60" fmla="*/ 361 w 3845"/>
                <a:gd name="T61" fmla="*/ 3209 h 4250"/>
                <a:gd name="T62" fmla="*/ 242 w 3845"/>
                <a:gd name="T63" fmla="*/ 3022 h 4250"/>
                <a:gd name="T64" fmla="*/ 145 w 3845"/>
                <a:gd name="T65" fmla="*/ 2845 h 4250"/>
                <a:gd name="T66" fmla="*/ 78 w 3845"/>
                <a:gd name="T67" fmla="*/ 2685 h 4250"/>
                <a:gd name="T68" fmla="*/ 37 w 3845"/>
                <a:gd name="T69" fmla="*/ 2473 h 4250"/>
                <a:gd name="T70" fmla="*/ 2 w 3845"/>
                <a:gd name="T71" fmla="*/ 2057 h 4250"/>
                <a:gd name="T72" fmla="*/ 15 w 3845"/>
                <a:gd name="T73" fmla="*/ 1666 h 4250"/>
                <a:gd name="T74" fmla="*/ 89 w 3845"/>
                <a:gd name="T75" fmla="*/ 1304 h 4250"/>
                <a:gd name="T76" fmla="*/ 240 w 3845"/>
                <a:gd name="T77" fmla="*/ 973 h 4250"/>
                <a:gd name="T78" fmla="*/ 477 w 3845"/>
                <a:gd name="T79" fmla="*/ 677 h 4250"/>
                <a:gd name="T80" fmla="*/ 818 w 3845"/>
                <a:gd name="T81" fmla="*/ 418 h 4250"/>
                <a:gd name="T82" fmla="*/ 1272 w 3845"/>
                <a:gd name="T83" fmla="*/ 199 h 4250"/>
                <a:gd name="T84" fmla="*/ 1817 w 3845"/>
                <a:gd name="T85" fmla="*/ 37 h 4250"/>
                <a:gd name="T86" fmla="*/ 2248 w 3845"/>
                <a:gd name="T87" fmla="*/ 2 h 4250"/>
                <a:gd name="T88" fmla="*/ 2606 w 3845"/>
                <a:gd name="T89" fmla="*/ 69 h 4250"/>
                <a:gd name="T90" fmla="*/ 2897 w 3845"/>
                <a:gd name="T91" fmla="*/ 203 h 4250"/>
                <a:gd name="T92" fmla="*/ 3124 w 3845"/>
                <a:gd name="T93" fmla="*/ 379 h 4250"/>
                <a:gd name="T94" fmla="*/ 3291 w 3845"/>
                <a:gd name="T95" fmla="*/ 562 h 4250"/>
                <a:gd name="T96" fmla="*/ 3402 w 3845"/>
                <a:gd name="T97" fmla="*/ 723 h 4250"/>
                <a:gd name="T98" fmla="*/ 3469 w 3845"/>
                <a:gd name="T99" fmla="*/ 847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45" h="4250">
                  <a:moveTo>
                    <a:pt x="3474" y="858"/>
                  </a:moveTo>
                  <a:lnTo>
                    <a:pt x="3482" y="899"/>
                  </a:lnTo>
                  <a:lnTo>
                    <a:pt x="3503" y="1007"/>
                  </a:lnTo>
                  <a:lnTo>
                    <a:pt x="3534" y="1164"/>
                  </a:lnTo>
                  <a:lnTo>
                    <a:pt x="3572" y="1351"/>
                  </a:lnTo>
                  <a:lnTo>
                    <a:pt x="3592" y="1449"/>
                  </a:lnTo>
                  <a:lnTo>
                    <a:pt x="3614" y="1547"/>
                  </a:lnTo>
                  <a:lnTo>
                    <a:pt x="3636" y="1645"/>
                  </a:lnTo>
                  <a:lnTo>
                    <a:pt x="3658" y="1736"/>
                  </a:lnTo>
                  <a:lnTo>
                    <a:pt x="3680" y="1822"/>
                  </a:lnTo>
                  <a:lnTo>
                    <a:pt x="3700" y="1898"/>
                  </a:lnTo>
                  <a:lnTo>
                    <a:pt x="3711" y="1932"/>
                  </a:lnTo>
                  <a:lnTo>
                    <a:pt x="3721" y="1963"/>
                  </a:lnTo>
                  <a:lnTo>
                    <a:pt x="3730" y="1989"/>
                  </a:lnTo>
                  <a:lnTo>
                    <a:pt x="3740" y="2012"/>
                  </a:lnTo>
                  <a:lnTo>
                    <a:pt x="3748" y="2036"/>
                  </a:lnTo>
                  <a:lnTo>
                    <a:pt x="3757" y="2061"/>
                  </a:lnTo>
                  <a:lnTo>
                    <a:pt x="3765" y="2089"/>
                  </a:lnTo>
                  <a:lnTo>
                    <a:pt x="3774" y="2120"/>
                  </a:lnTo>
                  <a:lnTo>
                    <a:pt x="3781" y="2153"/>
                  </a:lnTo>
                  <a:lnTo>
                    <a:pt x="3790" y="2188"/>
                  </a:lnTo>
                  <a:lnTo>
                    <a:pt x="3797" y="2225"/>
                  </a:lnTo>
                  <a:lnTo>
                    <a:pt x="3803" y="2264"/>
                  </a:lnTo>
                  <a:lnTo>
                    <a:pt x="3810" y="2304"/>
                  </a:lnTo>
                  <a:lnTo>
                    <a:pt x="3816" y="2346"/>
                  </a:lnTo>
                  <a:lnTo>
                    <a:pt x="3822" y="2389"/>
                  </a:lnTo>
                  <a:lnTo>
                    <a:pt x="3827" y="2433"/>
                  </a:lnTo>
                  <a:lnTo>
                    <a:pt x="3832" y="2479"/>
                  </a:lnTo>
                  <a:lnTo>
                    <a:pt x="3835" y="2524"/>
                  </a:lnTo>
                  <a:lnTo>
                    <a:pt x="3838" y="2571"/>
                  </a:lnTo>
                  <a:lnTo>
                    <a:pt x="3842" y="2618"/>
                  </a:lnTo>
                  <a:lnTo>
                    <a:pt x="3844" y="2664"/>
                  </a:lnTo>
                  <a:lnTo>
                    <a:pt x="3845" y="2711"/>
                  </a:lnTo>
                  <a:lnTo>
                    <a:pt x="3845" y="2759"/>
                  </a:lnTo>
                  <a:lnTo>
                    <a:pt x="3845" y="2806"/>
                  </a:lnTo>
                  <a:lnTo>
                    <a:pt x="3843" y="2851"/>
                  </a:lnTo>
                  <a:lnTo>
                    <a:pt x="3840" y="2897"/>
                  </a:lnTo>
                  <a:lnTo>
                    <a:pt x="3837" y="2941"/>
                  </a:lnTo>
                  <a:lnTo>
                    <a:pt x="3833" y="2985"/>
                  </a:lnTo>
                  <a:lnTo>
                    <a:pt x="3828" y="3028"/>
                  </a:lnTo>
                  <a:lnTo>
                    <a:pt x="3821" y="3070"/>
                  </a:lnTo>
                  <a:lnTo>
                    <a:pt x="3814" y="3109"/>
                  </a:lnTo>
                  <a:lnTo>
                    <a:pt x="3805" y="3147"/>
                  </a:lnTo>
                  <a:lnTo>
                    <a:pt x="3795" y="3184"/>
                  </a:lnTo>
                  <a:lnTo>
                    <a:pt x="3784" y="3219"/>
                  </a:lnTo>
                  <a:lnTo>
                    <a:pt x="3771" y="3250"/>
                  </a:lnTo>
                  <a:lnTo>
                    <a:pt x="3759" y="3280"/>
                  </a:lnTo>
                  <a:lnTo>
                    <a:pt x="3736" y="3323"/>
                  </a:lnTo>
                  <a:lnTo>
                    <a:pt x="3712" y="3365"/>
                  </a:lnTo>
                  <a:lnTo>
                    <a:pt x="3688" y="3406"/>
                  </a:lnTo>
                  <a:lnTo>
                    <a:pt x="3661" y="3448"/>
                  </a:lnTo>
                  <a:lnTo>
                    <a:pt x="3632" y="3488"/>
                  </a:lnTo>
                  <a:lnTo>
                    <a:pt x="3604" y="3529"/>
                  </a:lnTo>
                  <a:lnTo>
                    <a:pt x="3573" y="3569"/>
                  </a:lnTo>
                  <a:lnTo>
                    <a:pt x="3541" y="3607"/>
                  </a:lnTo>
                  <a:lnTo>
                    <a:pt x="3509" y="3645"/>
                  </a:lnTo>
                  <a:lnTo>
                    <a:pt x="3475" y="3684"/>
                  </a:lnTo>
                  <a:lnTo>
                    <a:pt x="3441" y="3720"/>
                  </a:lnTo>
                  <a:lnTo>
                    <a:pt x="3406" y="3756"/>
                  </a:lnTo>
                  <a:lnTo>
                    <a:pt x="3370" y="3791"/>
                  </a:lnTo>
                  <a:lnTo>
                    <a:pt x="3333" y="3825"/>
                  </a:lnTo>
                  <a:lnTo>
                    <a:pt x="3296" y="3858"/>
                  </a:lnTo>
                  <a:lnTo>
                    <a:pt x="3259" y="3890"/>
                  </a:lnTo>
                  <a:lnTo>
                    <a:pt x="3221" y="3920"/>
                  </a:lnTo>
                  <a:lnTo>
                    <a:pt x="3182" y="3950"/>
                  </a:lnTo>
                  <a:lnTo>
                    <a:pt x="3144" y="3978"/>
                  </a:lnTo>
                  <a:lnTo>
                    <a:pt x="3106" y="4005"/>
                  </a:lnTo>
                  <a:lnTo>
                    <a:pt x="3068" y="4031"/>
                  </a:lnTo>
                  <a:lnTo>
                    <a:pt x="3029" y="4055"/>
                  </a:lnTo>
                  <a:lnTo>
                    <a:pt x="2990" y="4077"/>
                  </a:lnTo>
                  <a:lnTo>
                    <a:pt x="2952" y="4099"/>
                  </a:lnTo>
                  <a:lnTo>
                    <a:pt x="2914" y="4118"/>
                  </a:lnTo>
                  <a:lnTo>
                    <a:pt x="2876" y="4136"/>
                  </a:lnTo>
                  <a:lnTo>
                    <a:pt x="2839" y="4153"/>
                  </a:lnTo>
                  <a:lnTo>
                    <a:pt x="2803" y="4167"/>
                  </a:lnTo>
                  <a:lnTo>
                    <a:pt x="2765" y="4180"/>
                  </a:lnTo>
                  <a:lnTo>
                    <a:pt x="2730" y="4191"/>
                  </a:lnTo>
                  <a:lnTo>
                    <a:pt x="2695" y="4200"/>
                  </a:lnTo>
                  <a:lnTo>
                    <a:pt x="2661" y="4207"/>
                  </a:lnTo>
                  <a:lnTo>
                    <a:pt x="2603" y="4217"/>
                  </a:lnTo>
                  <a:lnTo>
                    <a:pt x="2543" y="4226"/>
                  </a:lnTo>
                  <a:lnTo>
                    <a:pt x="2482" y="4233"/>
                  </a:lnTo>
                  <a:lnTo>
                    <a:pt x="2420" y="4239"/>
                  </a:lnTo>
                  <a:lnTo>
                    <a:pt x="2358" y="4244"/>
                  </a:lnTo>
                  <a:lnTo>
                    <a:pt x="2295" y="4247"/>
                  </a:lnTo>
                  <a:lnTo>
                    <a:pt x="2233" y="4249"/>
                  </a:lnTo>
                  <a:lnTo>
                    <a:pt x="2169" y="4250"/>
                  </a:lnTo>
                  <a:lnTo>
                    <a:pt x="2105" y="4249"/>
                  </a:lnTo>
                  <a:lnTo>
                    <a:pt x="2043" y="4248"/>
                  </a:lnTo>
                  <a:lnTo>
                    <a:pt x="1979" y="4245"/>
                  </a:lnTo>
                  <a:lnTo>
                    <a:pt x="1916" y="4241"/>
                  </a:lnTo>
                  <a:lnTo>
                    <a:pt x="1854" y="4236"/>
                  </a:lnTo>
                  <a:lnTo>
                    <a:pt x="1792" y="4229"/>
                  </a:lnTo>
                  <a:lnTo>
                    <a:pt x="1732" y="4221"/>
                  </a:lnTo>
                  <a:lnTo>
                    <a:pt x="1671" y="4212"/>
                  </a:lnTo>
                  <a:lnTo>
                    <a:pt x="1612" y="4202"/>
                  </a:lnTo>
                  <a:lnTo>
                    <a:pt x="1553" y="4190"/>
                  </a:lnTo>
                  <a:lnTo>
                    <a:pt x="1496" y="4177"/>
                  </a:lnTo>
                  <a:lnTo>
                    <a:pt x="1441" y="4163"/>
                  </a:lnTo>
                  <a:lnTo>
                    <a:pt x="1387" y="4147"/>
                  </a:lnTo>
                  <a:lnTo>
                    <a:pt x="1334" y="4132"/>
                  </a:lnTo>
                  <a:lnTo>
                    <a:pt x="1283" y="4114"/>
                  </a:lnTo>
                  <a:lnTo>
                    <a:pt x="1234" y="4095"/>
                  </a:lnTo>
                  <a:lnTo>
                    <a:pt x="1186" y="4075"/>
                  </a:lnTo>
                  <a:lnTo>
                    <a:pt x="1142" y="4054"/>
                  </a:lnTo>
                  <a:lnTo>
                    <a:pt x="1098" y="4032"/>
                  </a:lnTo>
                  <a:lnTo>
                    <a:pt x="1058" y="4008"/>
                  </a:lnTo>
                  <a:lnTo>
                    <a:pt x="1020" y="3984"/>
                  </a:lnTo>
                  <a:lnTo>
                    <a:pt x="985" y="3959"/>
                  </a:lnTo>
                  <a:lnTo>
                    <a:pt x="952" y="3932"/>
                  </a:lnTo>
                  <a:lnTo>
                    <a:pt x="922" y="3904"/>
                  </a:lnTo>
                  <a:lnTo>
                    <a:pt x="893" y="3875"/>
                  </a:lnTo>
                  <a:lnTo>
                    <a:pt x="863" y="3843"/>
                  </a:lnTo>
                  <a:lnTo>
                    <a:pt x="832" y="3810"/>
                  </a:lnTo>
                  <a:lnTo>
                    <a:pt x="800" y="3775"/>
                  </a:lnTo>
                  <a:lnTo>
                    <a:pt x="734" y="3698"/>
                  </a:lnTo>
                  <a:lnTo>
                    <a:pt x="665" y="3618"/>
                  </a:lnTo>
                  <a:lnTo>
                    <a:pt x="596" y="3532"/>
                  </a:lnTo>
                  <a:lnTo>
                    <a:pt x="527" y="3441"/>
                  </a:lnTo>
                  <a:lnTo>
                    <a:pt x="492" y="3396"/>
                  </a:lnTo>
                  <a:lnTo>
                    <a:pt x="458" y="3349"/>
                  </a:lnTo>
                  <a:lnTo>
                    <a:pt x="425" y="3302"/>
                  </a:lnTo>
                  <a:lnTo>
                    <a:pt x="392" y="3256"/>
                  </a:lnTo>
                  <a:lnTo>
                    <a:pt x="361" y="3209"/>
                  </a:lnTo>
                  <a:lnTo>
                    <a:pt x="329" y="3162"/>
                  </a:lnTo>
                  <a:lnTo>
                    <a:pt x="299" y="3114"/>
                  </a:lnTo>
                  <a:lnTo>
                    <a:pt x="269" y="3069"/>
                  </a:lnTo>
                  <a:lnTo>
                    <a:pt x="242" y="3022"/>
                  </a:lnTo>
                  <a:lnTo>
                    <a:pt x="215" y="2976"/>
                  </a:lnTo>
                  <a:lnTo>
                    <a:pt x="190" y="2932"/>
                  </a:lnTo>
                  <a:lnTo>
                    <a:pt x="166" y="2887"/>
                  </a:lnTo>
                  <a:lnTo>
                    <a:pt x="145" y="2845"/>
                  </a:lnTo>
                  <a:lnTo>
                    <a:pt x="125" y="2802"/>
                  </a:lnTo>
                  <a:lnTo>
                    <a:pt x="107" y="2762"/>
                  </a:lnTo>
                  <a:lnTo>
                    <a:pt x="91" y="2722"/>
                  </a:lnTo>
                  <a:lnTo>
                    <a:pt x="78" y="2685"/>
                  </a:lnTo>
                  <a:lnTo>
                    <a:pt x="67" y="2647"/>
                  </a:lnTo>
                  <a:lnTo>
                    <a:pt x="58" y="2613"/>
                  </a:lnTo>
                  <a:lnTo>
                    <a:pt x="52" y="2580"/>
                  </a:lnTo>
                  <a:lnTo>
                    <a:pt x="37" y="2473"/>
                  </a:lnTo>
                  <a:lnTo>
                    <a:pt x="24" y="2367"/>
                  </a:lnTo>
                  <a:lnTo>
                    <a:pt x="15" y="2262"/>
                  </a:lnTo>
                  <a:lnTo>
                    <a:pt x="6" y="2159"/>
                  </a:lnTo>
                  <a:lnTo>
                    <a:pt x="2" y="2057"/>
                  </a:lnTo>
                  <a:lnTo>
                    <a:pt x="0" y="1957"/>
                  </a:lnTo>
                  <a:lnTo>
                    <a:pt x="1" y="1859"/>
                  </a:lnTo>
                  <a:lnTo>
                    <a:pt x="6" y="1762"/>
                  </a:lnTo>
                  <a:lnTo>
                    <a:pt x="15" y="1666"/>
                  </a:lnTo>
                  <a:lnTo>
                    <a:pt x="27" y="1573"/>
                  </a:lnTo>
                  <a:lnTo>
                    <a:pt x="43" y="1482"/>
                  </a:lnTo>
                  <a:lnTo>
                    <a:pt x="65" y="1392"/>
                  </a:lnTo>
                  <a:lnTo>
                    <a:pt x="89" y="1304"/>
                  </a:lnTo>
                  <a:lnTo>
                    <a:pt x="120" y="1218"/>
                  </a:lnTo>
                  <a:lnTo>
                    <a:pt x="154" y="1134"/>
                  </a:lnTo>
                  <a:lnTo>
                    <a:pt x="194" y="1053"/>
                  </a:lnTo>
                  <a:lnTo>
                    <a:pt x="240" y="973"/>
                  </a:lnTo>
                  <a:lnTo>
                    <a:pt x="289" y="896"/>
                  </a:lnTo>
                  <a:lnTo>
                    <a:pt x="347" y="820"/>
                  </a:lnTo>
                  <a:lnTo>
                    <a:pt x="409" y="747"/>
                  </a:lnTo>
                  <a:lnTo>
                    <a:pt x="477" y="677"/>
                  </a:lnTo>
                  <a:lnTo>
                    <a:pt x="553" y="608"/>
                  </a:lnTo>
                  <a:lnTo>
                    <a:pt x="634" y="542"/>
                  </a:lnTo>
                  <a:lnTo>
                    <a:pt x="722" y="478"/>
                  </a:lnTo>
                  <a:lnTo>
                    <a:pt x="818" y="418"/>
                  </a:lnTo>
                  <a:lnTo>
                    <a:pt x="920" y="359"/>
                  </a:lnTo>
                  <a:lnTo>
                    <a:pt x="1030" y="303"/>
                  </a:lnTo>
                  <a:lnTo>
                    <a:pt x="1147" y="250"/>
                  </a:lnTo>
                  <a:lnTo>
                    <a:pt x="1272" y="199"/>
                  </a:lnTo>
                  <a:lnTo>
                    <a:pt x="1406" y="151"/>
                  </a:lnTo>
                  <a:lnTo>
                    <a:pt x="1547" y="107"/>
                  </a:lnTo>
                  <a:lnTo>
                    <a:pt x="1698" y="64"/>
                  </a:lnTo>
                  <a:lnTo>
                    <a:pt x="1817" y="37"/>
                  </a:lnTo>
                  <a:lnTo>
                    <a:pt x="1931" y="17"/>
                  </a:lnTo>
                  <a:lnTo>
                    <a:pt x="2041" y="5"/>
                  </a:lnTo>
                  <a:lnTo>
                    <a:pt x="2147" y="0"/>
                  </a:lnTo>
                  <a:lnTo>
                    <a:pt x="2248" y="2"/>
                  </a:lnTo>
                  <a:lnTo>
                    <a:pt x="2343" y="10"/>
                  </a:lnTo>
                  <a:lnTo>
                    <a:pt x="2435" y="24"/>
                  </a:lnTo>
                  <a:lnTo>
                    <a:pt x="2522" y="44"/>
                  </a:lnTo>
                  <a:lnTo>
                    <a:pt x="2606" y="69"/>
                  </a:lnTo>
                  <a:lnTo>
                    <a:pt x="2685" y="96"/>
                  </a:lnTo>
                  <a:lnTo>
                    <a:pt x="2759" y="129"/>
                  </a:lnTo>
                  <a:lnTo>
                    <a:pt x="2830" y="165"/>
                  </a:lnTo>
                  <a:lnTo>
                    <a:pt x="2897" y="203"/>
                  </a:lnTo>
                  <a:lnTo>
                    <a:pt x="2960" y="245"/>
                  </a:lnTo>
                  <a:lnTo>
                    <a:pt x="3018" y="288"/>
                  </a:lnTo>
                  <a:lnTo>
                    <a:pt x="3073" y="333"/>
                  </a:lnTo>
                  <a:lnTo>
                    <a:pt x="3124" y="379"/>
                  </a:lnTo>
                  <a:lnTo>
                    <a:pt x="3171" y="425"/>
                  </a:lnTo>
                  <a:lnTo>
                    <a:pt x="3214" y="471"/>
                  </a:lnTo>
                  <a:lnTo>
                    <a:pt x="3255" y="517"/>
                  </a:lnTo>
                  <a:lnTo>
                    <a:pt x="3291" y="562"/>
                  </a:lnTo>
                  <a:lnTo>
                    <a:pt x="3324" y="606"/>
                  </a:lnTo>
                  <a:lnTo>
                    <a:pt x="3353" y="647"/>
                  </a:lnTo>
                  <a:lnTo>
                    <a:pt x="3380" y="686"/>
                  </a:lnTo>
                  <a:lnTo>
                    <a:pt x="3402" y="723"/>
                  </a:lnTo>
                  <a:lnTo>
                    <a:pt x="3422" y="757"/>
                  </a:lnTo>
                  <a:lnTo>
                    <a:pt x="3438" y="785"/>
                  </a:lnTo>
                  <a:lnTo>
                    <a:pt x="3452" y="811"/>
                  </a:lnTo>
                  <a:lnTo>
                    <a:pt x="3469" y="847"/>
                  </a:lnTo>
                  <a:lnTo>
                    <a:pt x="3474" y="858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2" name="Freeform 86"/>
            <p:cNvSpPr>
              <a:spLocks/>
            </p:cNvSpPr>
            <p:nvPr/>
          </p:nvSpPr>
          <p:spPr bwMode="auto">
            <a:xfrm>
              <a:off x="4458" y="3312"/>
              <a:ext cx="286" cy="277"/>
            </a:xfrm>
            <a:custGeom>
              <a:avLst/>
              <a:gdLst>
                <a:gd name="T0" fmla="*/ 1935 w 4286"/>
                <a:gd name="T1" fmla="*/ 1809 h 4162"/>
                <a:gd name="T2" fmla="*/ 1917 w 4286"/>
                <a:gd name="T3" fmla="*/ 2070 h 4162"/>
                <a:gd name="T4" fmla="*/ 1748 w 4286"/>
                <a:gd name="T5" fmla="*/ 2530 h 4162"/>
                <a:gd name="T6" fmla="*/ 1533 w 4286"/>
                <a:gd name="T7" fmla="*/ 2902 h 4162"/>
                <a:gd name="T8" fmla="*/ 1563 w 4286"/>
                <a:gd name="T9" fmla="*/ 2681 h 4162"/>
                <a:gd name="T10" fmla="*/ 1532 w 4286"/>
                <a:gd name="T11" fmla="*/ 2354 h 4162"/>
                <a:gd name="T12" fmla="*/ 1360 w 4286"/>
                <a:gd name="T13" fmla="*/ 1935 h 4162"/>
                <a:gd name="T14" fmla="*/ 1282 w 4286"/>
                <a:gd name="T15" fmla="*/ 2225 h 4162"/>
                <a:gd name="T16" fmla="*/ 1186 w 4286"/>
                <a:gd name="T17" fmla="*/ 2515 h 4162"/>
                <a:gd name="T18" fmla="*/ 901 w 4286"/>
                <a:gd name="T19" fmla="*/ 2930 h 4162"/>
                <a:gd name="T20" fmla="*/ 846 w 4286"/>
                <a:gd name="T21" fmla="*/ 3240 h 4162"/>
                <a:gd name="T22" fmla="*/ 904 w 4286"/>
                <a:gd name="T23" fmla="*/ 3861 h 4162"/>
                <a:gd name="T24" fmla="*/ 837 w 4286"/>
                <a:gd name="T25" fmla="*/ 4122 h 4162"/>
                <a:gd name="T26" fmla="*/ 544 w 4286"/>
                <a:gd name="T27" fmla="*/ 3914 h 4162"/>
                <a:gd name="T28" fmla="*/ 280 w 4286"/>
                <a:gd name="T29" fmla="*/ 3616 h 4162"/>
                <a:gd name="T30" fmla="*/ 68 w 4286"/>
                <a:gd name="T31" fmla="*/ 3122 h 4162"/>
                <a:gd name="T32" fmla="*/ 7 w 4286"/>
                <a:gd name="T33" fmla="*/ 2442 h 4162"/>
                <a:gd name="T34" fmla="*/ 237 w 4286"/>
                <a:gd name="T35" fmla="*/ 1695 h 4162"/>
                <a:gd name="T36" fmla="*/ 763 w 4286"/>
                <a:gd name="T37" fmla="*/ 1075 h 4162"/>
                <a:gd name="T38" fmla="*/ 1253 w 4286"/>
                <a:gd name="T39" fmla="*/ 756 h 4162"/>
                <a:gd name="T40" fmla="*/ 1600 w 4286"/>
                <a:gd name="T41" fmla="*/ 641 h 4162"/>
                <a:gd name="T42" fmla="*/ 1635 w 4286"/>
                <a:gd name="T43" fmla="*/ 574 h 4162"/>
                <a:gd name="T44" fmla="*/ 1283 w 4286"/>
                <a:gd name="T45" fmla="*/ 480 h 4162"/>
                <a:gd name="T46" fmla="*/ 1019 w 4286"/>
                <a:gd name="T47" fmla="*/ 389 h 4162"/>
                <a:gd name="T48" fmla="*/ 1419 w 4286"/>
                <a:gd name="T49" fmla="*/ 337 h 4162"/>
                <a:gd name="T50" fmla="*/ 1761 w 4286"/>
                <a:gd name="T51" fmla="*/ 388 h 4162"/>
                <a:gd name="T52" fmla="*/ 2171 w 4286"/>
                <a:gd name="T53" fmla="*/ 511 h 4162"/>
                <a:gd name="T54" fmla="*/ 2165 w 4286"/>
                <a:gd name="T55" fmla="*/ 476 h 4162"/>
                <a:gd name="T56" fmla="*/ 2462 w 4286"/>
                <a:gd name="T57" fmla="*/ 225 h 4162"/>
                <a:gd name="T58" fmla="*/ 2804 w 4286"/>
                <a:gd name="T59" fmla="*/ 10 h 4162"/>
                <a:gd name="T60" fmla="*/ 2602 w 4286"/>
                <a:gd name="T61" fmla="*/ 316 h 4162"/>
                <a:gd name="T62" fmla="*/ 2546 w 4286"/>
                <a:gd name="T63" fmla="*/ 505 h 4162"/>
                <a:gd name="T64" fmla="*/ 2916 w 4286"/>
                <a:gd name="T65" fmla="*/ 478 h 4162"/>
                <a:gd name="T66" fmla="*/ 3258 w 4286"/>
                <a:gd name="T67" fmla="*/ 520 h 4162"/>
                <a:gd name="T68" fmla="*/ 3722 w 4286"/>
                <a:gd name="T69" fmla="*/ 750 h 4162"/>
                <a:gd name="T70" fmla="*/ 4103 w 4286"/>
                <a:gd name="T71" fmla="*/ 1208 h 4162"/>
                <a:gd name="T72" fmla="*/ 4256 w 4286"/>
                <a:gd name="T73" fmla="*/ 1636 h 4162"/>
                <a:gd name="T74" fmla="*/ 4218 w 4286"/>
                <a:gd name="T75" fmla="*/ 1748 h 4162"/>
                <a:gd name="T76" fmla="*/ 3974 w 4286"/>
                <a:gd name="T77" fmla="*/ 1459 h 4162"/>
                <a:gd name="T78" fmla="*/ 3667 w 4286"/>
                <a:gd name="T79" fmla="*/ 1271 h 4162"/>
                <a:gd name="T80" fmla="*/ 3628 w 4286"/>
                <a:gd name="T81" fmla="*/ 1285 h 4162"/>
                <a:gd name="T82" fmla="*/ 3679 w 4286"/>
                <a:gd name="T83" fmla="*/ 1510 h 4162"/>
                <a:gd name="T84" fmla="*/ 3699 w 4286"/>
                <a:gd name="T85" fmla="*/ 1921 h 4162"/>
                <a:gd name="T86" fmla="*/ 3647 w 4286"/>
                <a:gd name="T87" fmla="*/ 2138 h 4162"/>
                <a:gd name="T88" fmla="*/ 3435 w 4286"/>
                <a:gd name="T89" fmla="*/ 1740 h 4162"/>
                <a:gd name="T90" fmla="*/ 3157 w 4286"/>
                <a:gd name="T91" fmla="*/ 1470 h 4162"/>
                <a:gd name="T92" fmla="*/ 2999 w 4286"/>
                <a:gd name="T93" fmla="*/ 1428 h 4162"/>
                <a:gd name="T94" fmla="*/ 3122 w 4286"/>
                <a:gd name="T95" fmla="*/ 1740 h 4162"/>
                <a:gd name="T96" fmla="*/ 3124 w 4286"/>
                <a:gd name="T97" fmla="*/ 1984 h 4162"/>
                <a:gd name="T98" fmla="*/ 2979 w 4286"/>
                <a:gd name="T99" fmla="*/ 2406 h 4162"/>
                <a:gd name="T100" fmla="*/ 2788 w 4286"/>
                <a:gd name="T101" fmla="*/ 2110 h 4162"/>
                <a:gd name="T102" fmla="*/ 2640 w 4286"/>
                <a:gd name="T103" fmla="*/ 1768 h 4162"/>
                <a:gd name="T104" fmla="*/ 2465 w 4286"/>
                <a:gd name="T105" fmla="*/ 1558 h 4162"/>
                <a:gd name="T106" fmla="*/ 2586 w 4286"/>
                <a:gd name="T107" fmla="*/ 1899 h 4162"/>
                <a:gd name="T108" fmla="*/ 2603 w 4286"/>
                <a:gd name="T109" fmla="*/ 2139 h 4162"/>
                <a:gd name="T110" fmla="*/ 2476 w 4286"/>
                <a:gd name="T111" fmla="*/ 2596 h 4162"/>
                <a:gd name="T112" fmla="*/ 2273 w 4286"/>
                <a:gd name="T113" fmla="*/ 2187 h 4162"/>
                <a:gd name="T114" fmla="*/ 2097 w 4286"/>
                <a:gd name="T115" fmla="*/ 1834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6" h="4162">
                  <a:moveTo>
                    <a:pt x="1884" y="1590"/>
                  </a:moveTo>
                  <a:lnTo>
                    <a:pt x="1889" y="1601"/>
                  </a:lnTo>
                  <a:lnTo>
                    <a:pt x="1902" y="1634"/>
                  </a:lnTo>
                  <a:lnTo>
                    <a:pt x="1910" y="1660"/>
                  </a:lnTo>
                  <a:lnTo>
                    <a:pt x="1918" y="1689"/>
                  </a:lnTo>
                  <a:lnTo>
                    <a:pt x="1926" y="1725"/>
                  </a:lnTo>
                  <a:lnTo>
                    <a:pt x="1931" y="1765"/>
                  </a:lnTo>
                  <a:lnTo>
                    <a:pt x="1934" y="1786"/>
                  </a:lnTo>
                  <a:lnTo>
                    <a:pt x="1935" y="1809"/>
                  </a:lnTo>
                  <a:lnTo>
                    <a:pt x="1937" y="1834"/>
                  </a:lnTo>
                  <a:lnTo>
                    <a:pt x="1937" y="1859"/>
                  </a:lnTo>
                  <a:lnTo>
                    <a:pt x="1937" y="1886"/>
                  </a:lnTo>
                  <a:lnTo>
                    <a:pt x="1936" y="1914"/>
                  </a:lnTo>
                  <a:lnTo>
                    <a:pt x="1934" y="1942"/>
                  </a:lnTo>
                  <a:lnTo>
                    <a:pt x="1932" y="1973"/>
                  </a:lnTo>
                  <a:lnTo>
                    <a:pt x="1928" y="2004"/>
                  </a:lnTo>
                  <a:lnTo>
                    <a:pt x="1922" y="2036"/>
                  </a:lnTo>
                  <a:lnTo>
                    <a:pt x="1917" y="2070"/>
                  </a:lnTo>
                  <a:lnTo>
                    <a:pt x="1910" y="2104"/>
                  </a:lnTo>
                  <a:lnTo>
                    <a:pt x="1900" y="2140"/>
                  </a:lnTo>
                  <a:lnTo>
                    <a:pt x="1890" y="2176"/>
                  </a:lnTo>
                  <a:lnTo>
                    <a:pt x="1879" y="2213"/>
                  </a:lnTo>
                  <a:lnTo>
                    <a:pt x="1865" y="2251"/>
                  </a:lnTo>
                  <a:lnTo>
                    <a:pt x="1836" y="2328"/>
                  </a:lnTo>
                  <a:lnTo>
                    <a:pt x="1807" y="2400"/>
                  </a:lnTo>
                  <a:lnTo>
                    <a:pt x="1777" y="2468"/>
                  </a:lnTo>
                  <a:lnTo>
                    <a:pt x="1748" y="2530"/>
                  </a:lnTo>
                  <a:lnTo>
                    <a:pt x="1719" y="2590"/>
                  </a:lnTo>
                  <a:lnTo>
                    <a:pt x="1691" y="2644"/>
                  </a:lnTo>
                  <a:lnTo>
                    <a:pt x="1663" y="2694"/>
                  </a:lnTo>
                  <a:lnTo>
                    <a:pt x="1638" y="2738"/>
                  </a:lnTo>
                  <a:lnTo>
                    <a:pt x="1615" y="2779"/>
                  </a:lnTo>
                  <a:lnTo>
                    <a:pt x="1592" y="2814"/>
                  </a:lnTo>
                  <a:lnTo>
                    <a:pt x="1573" y="2845"/>
                  </a:lnTo>
                  <a:lnTo>
                    <a:pt x="1556" y="2869"/>
                  </a:lnTo>
                  <a:lnTo>
                    <a:pt x="1533" y="2902"/>
                  </a:lnTo>
                  <a:lnTo>
                    <a:pt x="1524" y="2914"/>
                  </a:lnTo>
                  <a:lnTo>
                    <a:pt x="1528" y="2903"/>
                  </a:lnTo>
                  <a:lnTo>
                    <a:pt x="1536" y="2871"/>
                  </a:lnTo>
                  <a:lnTo>
                    <a:pt x="1540" y="2849"/>
                  </a:lnTo>
                  <a:lnTo>
                    <a:pt x="1546" y="2822"/>
                  </a:lnTo>
                  <a:lnTo>
                    <a:pt x="1551" y="2792"/>
                  </a:lnTo>
                  <a:lnTo>
                    <a:pt x="1555" y="2758"/>
                  </a:lnTo>
                  <a:lnTo>
                    <a:pt x="1559" y="2720"/>
                  </a:lnTo>
                  <a:lnTo>
                    <a:pt x="1563" y="2681"/>
                  </a:lnTo>
                  <a:lnTo>
                    <a:pt x="1565" y="2639"/>
                  </a:lnTo>
                  <a:lnTo>
                    <a:pt x="1565" y="2594"/>
                  </a:lnTo>
                  <a:lnTo>
                    <a:pt x="1563" y="2548"/>
                  </a:lnTo>
                  <a:lnTo>
                    <a:pt x="1559" y="2501"/>
                  </a:lnTo>
                  <a:lnTo>
                    <a:pt x="1556" y="2477"/>
                  </a:lnTo>
                  <a:lnTo>
                    <a:pt x="1553" y="2453"/>
                  </a:lnTo>
                  <a:lnTo>
                    <a:pt x="1549" y="2427"/>
                  </a:lnTo>
                  <a:lnTo>
                    <a:pt x="1543" y="2403"/>
                  </a:lnTo>
                  <a:lnTo>
                    <a:pt x="1532" y="2354"/>
                  </a:lnTo>
                  <a:lnTo>
                    <a:pt x="1518" y="2305"/>
                  </a:lnTo>
                  <a:lnTo>
                    <a:pt x="1503" y="2257"/>
                  </a:lnTo>
                  <a:lnTo>
                    <a:pt x="1487" y="2212"/>
                  </a:lnTo>
                  <a:lnTo>
                    <a:pt x="1470" y="2167"/>
                  </a:lnTo>
                  <a:lnTo>
                    <a:pt x="1453" y="2125"/>
                  </a:lnTo>
                  <a:lnTo>
                    <a:pt x="1435" y="2085"/>
                  </a:lnTo>
                  <a:lnTo>
                    <a:pt x="1418" y="2048"/>
                  </a:lnTo>
                  <a:lnTo>
                    <a:pt x="1386" y="1984"/>
                  </a:lnTo>
                  <a:lnTo>
                    <a:pt x="1360" y="1935"/>
                  </a:lnTo>
                  <a:lnTo>
                    <a:pt x="1342" y="1903"/>
                  </a:lnTo>
                  <a:lnTo>
                    <a:pt x="1335" y="1892"/>
                  </a:lnTo>
                  <a:lnTo>
                    <a:pt x="1333" y="1914"/>
                  </a:lnTo>
                  <a:lnTo>
                    <a:pt x="1327" y="1973"/>
                  </a:lnTo>
                  <a:lnTo>
                    <a:pt x="1322" y="2013"/>
                  </a:lnTo>
                  <a:lnTo>
                    <a:pt x="1314" y="2060"/>
                  </a:lnTo>
                  <a:lnTo>
                    <a:pt x="1306" y="2111"/>
                  </a:lnTo>
                  <a:lnTo>
                    <a:pt x="1295" y="2166"/>
                  </a:lnTo>
                  <a:lnTo>
                    <a:pt x="1282" y="2225"/>
                  </a:lnTo>
                  <a:lnTo>
                    <a:pt x="1269" y="2284"/>
                  </a:lnTo>
                  <a:lnTo>
                    <a:pt x="1260" y="2314"/>
                  </a:lnTo>
                  <a:lnTo>
                    <a:pt x="1252" y="2343"/>
                  </a:lnTo>
                  <a:lnTo>
                    <a:pt x="1242" y="2373"/>
                  </a:lnTo>
                  <a:lnTo>
                    <a:pt x="1231" y="2403"/>
                  </a:lnTo>
                  <a:lnTo>
                    <a:pt x="1221" y="2432"/>
                  </a:lnTo>
                  <a:lnTo>
                    <a:pt x="1210" y="2460"/>
                  </a:lnTo>
                  <a:lnTo>
                    <a:pt x="1197" y="2488"/>
                  </a:lnTo>
                  <a:lnTo>
                    <a:pt x="1186" y="2515"/>
                  </a:lnTo>
                  <a:lnTo>
                    <a:pt x="1172" y="2541"/>
                  </a:lnTo>
                  <a:lnTo>
                    <a:pt x="1158" y="2565"/>
                  </a:lnTo>
                  <a:lnTo>
                    <a:pt x="1143" y="2589"/>
                  </a:lnTo>
                  <a:lnTo>
                    <a:pt x="1127" y="2611"/>
                  </a:lnTo>
                  <a:lnTo>
                    <a:pt x="1067" y="2693"/>
                  </a:lnTo>
                  <a:lnTo>
                    <a:pt x="1014" y="2766"/>
                  </a:lnTo>
                  <a:lnTo>
                    <a:pt x="969" y="2831"/>
                  </a:lnTo>
                  <a:lnTo>
                    <a:pt x="931" y="2885"/>
                  </a:lnTo>
                  <a:lnTo>
                    <a:pt x="901" y="2930"/>
                  </a:lnTo>
                  <a:lnTo>
                    <a:pt x="880" y="2962"/>
                  </a:lnTo>
                  <a:lnTo>
                    <a:pt x="867" y="2983"/>
                  </a:lnTo>
                  <a:lnTo>
                    <a:pt x="863" y="2989"/>
                  </a:lnTo>
                  <a:lnTo>
                    <a:pt x="861" y="3002"/>
                  </a:lnTo>
                  <a:lnTo>
                    <a:pt x="858" y="3036"/>
                  </a:lnTo>
                  <a:lnTo>
                    <a:pt x="853" y="3088"/>
                  </a:lnTo>
                  <a:lnTo>
                    <a:pt x="848" y="3157"/>
                  </a:lnTo>
                  <a:lnTo>
                    <a:pt x="847" y="3197"/>
                  </a:lnTo>
                  <a:lnTo>
                    <a:pt x="846" y="3240"/>
                  </a:lnTo>
                  <a:lnTo>
                    <a:pt x="846" y="3285"/>
                  </a:lnTo>
                  <a:lnTo>
                    <a:pt x="847" y="3333"/>
                  </a:lnTo>
                  <a:lnTo>
                    <a:pt x="848" y="3382"/>
                  </a:lnTo>
                  <a:lnTo>
                    <a:pt x="852" y="3433"/>
                  </a:lnTo>
                  <a:lnTo>
                    <a:pt x="857" y="3485"/>
                  </a:lnTo>
                  <a:lnTo>
                    <a:pt x="863" y="3538"/>
                  </a:lnTo>
                  <a:lnTo>
                    <a:pt x="877" y="3646"/>
                  </a:lnTo>
                  <a:lnTo>
                    <a:pt x="891" y="3755"/>
                  </a:lnTo>
                  <a:lnTo>
                    <a:pt x="904" y="3861"/>
                  </a:lnTo>
                  <a:lnTo>
                    <a:pt x="915" y="3956"/>
                  </a:lnTo>
                  <a:lnTo>
                    <a:pt x="925" y="4039"/>
                  </a:lnTo>
                  <a:lnTo>
                    <a:pt x="932" y="4105"/>
                  </a:lnTo>
                  <a:lnTo>
                    <a:pt x="936" y="4147"/>
                  </a:lnTo>
                  <a:lnTo>
                    <a:pt x="939" y="4162"/>
                  </a:lnTo>
                  <a:lnTo>
                    <a:pt x="927" y="4159"/>
                  </a:lnTo>
                  <a:lnTo>
                    <a:pt x="892" y="4147"/>
                  </a:lnTo>
                  <a:lnTo>
                    <a:pt x="866" y="4137"/>
                  </a:lnTo>
                  <a:lnTo>
                    <a:pt x="837" y="4122"/>
                  </a:lnTo>
                  <a:lnTo>
                    <a:pt x="803" y="4105"/>
                  </a:lnTo>
                  <a:lnTo>
                    <a:pt x="763" y="4081"/>
                  </a:lnTo>
                  <a:lnTo>
                    <a:pt x="721" y="4055"/>
                  </a:lnTo>
                  <a:lnTo>
                    <a:pt x="674" y="4022"/>
                  </a:lnTo>
                  <a:lnTo>
                    <a:pt x="650" y="4003"/>
                  </a:lnTo>
                  <a:lnTo>
                    <a:pt x="624" y="3984"/>
                  </a:lnTo>
                  <a:lnTo>
                    <a:pt x="598" y="3961"/>
                  </a:lnTo>
                  <a:lnTo>
                    <a:pt x="571" y="3939"/>
                  </a:lnTo>
                  <a:lnTo>
                    <a:pt x="544" y="3914"/>
                  </a:lnTo>
                  <a:lnTo>
                    <a:pt x="515" y="3887"/>
                  </a:lnTo>
                  <a:lnTo>
                    <a:pt x="486" y="3860"/>
                  </a:lnTo>
                  <a:lnTo>
                    <a:pt x="457" y="3829"/>
                  </a:lnTo>
                  <a:lnTo>
                    <a:pt x="427" y="3797"/>
                  </a:lnTo>
                  <a:lnTo>
                    <a:pt x="396" y="3763"/>
                  </a:lnTo>
                  <a:lnTo>
                    <a:pt x="365" y="3727"/>
                  </a:lnTo>
                  <a:lnTo>
                    <a:pt x="334" y="3690"/>
                  </a:lnTo>
                  <a:lnTo>
                    <a:pt x="307" y="3655"/>
                  </a:lnTo>
                  <a:lnTo>
                    <a:pt x="280" y="3616"/>
                  </a:lnTo>
                  <a:lnTo>
                    <a:pt x="253" y="3574"/>
                  </a:lnTo>
                  <a:lnTo>
                    <a:pt x="228" y="3528"/>
                  </a:lnTo>
                  <a:lnTo>
                    <a:pt x="201" y="3479"/>
                  </a:lnTo>
                  <a:lnTo>
                    <a:pt x="177" y="3427"/>
                  </a:lnTo>
                  <a:lnTo>
                    <a:pt x="152" y="3371"/>
                  </a:lnTo>
                  <a:lnTo>
                    <a:pt x="129" y="3313"/>
                  </a:lnTo>
                  <a:lnTo>
                    <a:pt x="107" y="3252"/>
                  </a:lnTo>
                  <a:lnTo>
                    <a:pt x="86" y="3188"/>
                  </a:lnTo>
                  <a:lnTo>
                    <a:pt x="68" y="3122"/>
                  </a:lnTo>
                  <a:lnTo>
                    <a:pt x="51" y="3053"/>
                  </a:lnTo>
                  <a:lnTo>
                    <a:pt x="36" y="2983"/>
                  </a:lnTo>
                  <a:lnTo>
                    <a:pt x="24" y="2909"/>
                  </a:lnTo>
                  <a:lnTo>
                    <a:pt x="14" y="2835"/>
                  </a:lnTo>
                  <a:lnTo>
                    <a:pt x="7" y="2760"/>
                  </a:lnTo>
                  <a:lnTo>
                    <a:pt x="1" y="2682"/>
                  </a:lnTo>
                  <a:lnTo>
                    <a:pt x="0" y="2603"/>
                  </a:lnTo>
                  <a:lnTo>
                    <a:pt x="1" y="2523"/>
                  </a:lnTo>
                  <a:lnTo>
                    <a:pt x="7" y="2442"/>
                  </a:lnTo>
                  <a:lnTo>
                    <a:pt x="15" y="2360"/>
                  </a:lnTo>
                  <a:lnTo>
                    <a:pt x="28" y="2278"/>
                  </a:lnTo>
                  <a:lnTo>
                    <a:pt x="44" y="2195"/>
                  </a:lnTo>
                  <a:lnTo>
                    <a:pt x="65" y="2111"/>
                  </a:lnTo>
                  <a:lnTo>
                    <a:pt x="90" y="2027"/>
                  </a:lnTo>
                  <a:lnTo>
                    <a:pt x="119" y="1944"/>
                  </a:lnTo>
                  <a:lnTo>
                    <a:pt x="153" y="1860"/>
                  </a:lnTo>
                  <a:lnTo>
                    <a:pt x="192" y="1778"/>
                  </a:lnTo>
                  <a:lnTo>
                    <a:pt x="237" y="1695"/>
                  </a:lnTo>
                  <a:lnTo>
                    <a:pt x="287" y="1612"/>
                  </a:lnTo>
                  <a:lnTo>
                    <a:pt x="342" y="1531"/>
                  </a:lnTo>
                  <a:lnTo>
                    <a:pt x="403" y="1451"/>
                  </a:lnTo>
                  <a:lnTo>
                    <a:pt x="463" y="1377"/>
                  </a:lnTo>
                  <a:lnTo>
                    <a:pt x="524" y="1308"/>
                  </a:lnTo>
                  <a:lnTo>
                    <a:pt x="584" y="1244"/>
                  </a:lnTo>
                  <a:lnTo>
                    <a:pt x="645" y="1183"/>
                  </a:lnTo>
                  <a:lnTo>
                    <a:pt x="704" y="1127"/>
                  </a:lnTo>
                  <a:lnTo>
                    <a:pt x="763" y="1075"/>
                  </a:lnTo>
                  <a:lnTo>
                    <a:pt x="822" y="1026"/>
                  </a:lnTo>
                  <a:lnTo>
                    <a:pt x="880" y="981"/>
                  </a:lnTo>
                  <a:lnTo>
                    <a:pt x="936" y="940"/>
                  </a:lnTo>
                  <a:lnTo>
                    <a:pt x="993" y="902"/>
                  </a:lnTo>
                  <a:lnTo>
                    <a:pt x="1048" y="867"/>
                  </a:lnTo>
                  <a:lnTo>
                    <a:pt x="1101" y="835"/>
                  </a:lnTo>
                  <a:lnTo>
                    <a:pt x="1153" y="806"/>
                  </a:lnTo>
                  <a:lnTo>
                    <a:pt x="1204" y="780"/>
                  </a:lnTo>
                  <a:lnTo>
                    <a:pt x="1253" y="756"/>
                  </a:lnTo>
                  <a:lnTo>
                    <a:pt x="1300" y="735"/>
                  </a:lnTo>
                  <a:lnTo>
                    <a:pt x="1346" y="716"/>
                  </a:lnTo>
                  <a:lnTo>
                    <a:pt x="1389" y="700"/>
                  </a:lnTo>
                  <a:lnTo>
                    <a:pt x="1430" y="686"/>
                  </a:lnTo>
                  <a:lnTo>
                    <a:pt x="1469" y="673"/>
                  </a:lnTo>
                  <a:lnTo>
                    <a:pt x="1505" y="663"/>
                  </a:lnTo>
                  <a:lnTo>
                    <a:pt x="1539" y="654"/>
                  </a:lnTo>
                  <a:lnTo>
                    <a:pt x="1571" y="647"/>
                  </a:lnTo>
                  <a:lnTo>
                    <a:pt x="1600" y="641"/>
                  </a:lnTo>
                  <a:lnTo>
                    <a:pt x="1649" y="632"/>
                  </a:lnTo>
                  <a:lnTo>
                    <a:pt x="1684" y="627"/>
                  </a:lnTo>
                  <a:lnTo>
                    <a:pt x="1706" y="626"/>
                  </a:lnTo>
                  <a:lnTo>
                    <a:pt x="1713" y="625"/>
                  </a:lnTo>
                  <a:lnTo>
                    <a:pt x="1710" y="621"/>
                  </a:lnTo>
                  <a:lnTo>
                    <a:pt x="1698" y="613"/>
                  </a:lnTo>
                  <a:lnTo>
                    <a:pt x="1679" y="599"/>
                  </a:lnTo>
                  <a:lnTo>
                    <a:pt x="1653" y="582"/>
                  </a:lnTo>
                  <a:lnTo>
                    <a:pt x="1635" y="574"/>
                  </a:lnTo>
                  <a:lnTo>
                    <a:pt x="1616" y="564"/>
                  </a:lnTo>
                  <a:lnTo>
                    <a:pt x="1594" y="555"/>
                  </a:lnTo>
                  <a:lnTo>
                    <a:pt x="1570" y="545"/>
                  </a:lnTo>
                  <a:lnTo>
                    <a:pt x="1543" y="535"/>
                  </a:lnTo>
                  <a:lnTo>
                    <a:pt x="1515" y="527"/>
                  </a:lnTo>
                  <a:lnTo>
                    <a:pt x="1483" y="518"/>
                  </a:lnTo>
                  <a:lnTo>
                    <a:pt x="1449" y="511"/>
                  </a:lnTo>
                  <a:lnTo>
                    <a:pt x="1372" y="496"/>
                  </a:lnTo>
                  <a:lnTo>
                    <a:pt x="1283" y="480"/>
                  </a:lnTo>
                  <a:lnTo>
                    <a:pt x="1192" y="465"/>
                  </a:lnTo>
                  <a:lnTo>
                    <a:pt x="1104" y="449"/>
                  </a:lnTo>
                  <a:lnTo>
                    <a:pt x="1025" y="437"/>
                  </a:lnTo>
                  <a:lnTo>
                    <a:pt x="960" y="426"/>
                  </a:lnTo>
                  <a:lnTo>
                    <a:pt x="916" y="420"/>
                  </a:lnTo>
                  <a:lnTo>
                    <a:pt x="900" y="417"/>
                  </a:lnTo>
                  <a:lnTo>
                    <a:pt x="922" y="411"/>
                  </a:lnTo>
                  <a:lnTo>
                    <a:pt x="979" y="397"/>
                  </a:lnTo>
                  <a:lnTo>
                    <a:pt x="1019" y="389"/>
                  </a:lnTo>
                  <a:lnTo>
                    <a:pt x="1065" y="379"/>
                  </a:lnTo>
                  <a:lnTo>
                    <a:pt x="1117" y="370"/>
                  </a:lnTo>
                  <a:lnTo>
                    <a:pt x="1172" y="360"/>
                  </a:lnTo>
                  <a:lnTo>
                    <a:pt x="1231" y="352"/>
                  </a:lnTo>
                  <a:lnTo>
                    <a:pt x="1293" y="344"/>
                  </a:lnTo>
                  <a:lnTo>
                    <a:pt x="1324" y="342"/>
                  </a:lnTo>
                  <a:lnTo>
                    <a:pt x="1356" y="340"/>
                  </a:lnTo>
                  <a:lnTo>
                    <a:pt x="1387" y="338"/>
                  </a:lnTo>
                  <a:lnTo>
                    <a:pt x="1419" y="337"/>
                  </a:lnTo>
                  <a:lnTo>
                    <a:pt x="1450" y="337"/>
                  </a:lnTo>
                  <a:lnTo>
                    <a:pt x="1482" y="337"/>
                  </a:lnTo>
                  <a:lnTo>
                    <a:pt x="1513" y="339"/>
                  </a:lnTo>
                  <a:lnTo>
                    <a:pt x="1543" y="341"/>
                  </a:lnTo>
                  <a:lnTo>
                    <a:pt x="1573" y="344"/>
                  </a:lnTo>
                  <a:lnTo>
                    <a:pt x="1602" y="349"/>
                  </a:lnTo>
                  <a:lnTo>
                    <a:pt x="1629" y="354"/>
                  </a:lnTo>
                  <a:lnTo>
                    <a:pt x="1657" y="360"/>
                  </a:lnTo>
                  <a:lnTo>
                    <a:pt x="1761" y="388"/>
                  </a:lnTo>
                  <a:lnTo>
                    <a:pt x="1860" y="416"/>
                  </a:lnTo>
                  <a:lnTo>
                    <a:pt x="1949" y="441"/>
                  </a:lnTo>
                  <a:lnTo>
                    <a:pt x="2028" y="464"/>
                  </a:lnTo>
                  <a:lnTo>
                    <a:pt x="2093" y="483"/>
                  </a:lnTo>
                  <a:lnTo>
                    <a:pt x="2143" y="498"/>
                  </a:lnTo>
                  <a:lnTo>
                    <a:pt x="2175" y="508"/>
                  </a:lnTo>
                  <a:lnTo>
                    <a:pt x="2187" y="511"/>
                  </a:lnTo>
                  <a:lnTo>
                    <a:pt x="2181" y="512"/>
                  </a:lnTo>
                  <a:lnTo>
                    <a:pt x="2171" y="511"/>
                  </a:lnTo>
                  <a:lnTo>
                    <a:pt x="2165" y="509"/>
                  </a:lnTo>
                  <a:lnTo>
                    <a:pt x="2160" y="506"/>
                  </a:lnTo>
                  <a:lnTo>
                    <a:pt x="2159" y="503"/>
                  </a:lnTo>
                  <a:lnTo>
                    <a:pt x="2158" y="500"/>
                  </a:lnTo>
                  <a:lnTo>
                    <a:pt x="2158" y="496"/>
                  </a:lnTo>
                  <a:lnTo>
                    <a:pt x="2158" y="493"/>
                  </a:lnTo>
                  <a:lnTo>
                    <a:pt x="2159" y="488"/>
                  </a:lnTo>
                  <a:lnTo>
                    <a:pt x="2162" y="482"/>
                  </a:lnTo>
                  <a:lnTo>
                    <a:pt x="2165" y="476"/>
                  </a:lnTo>
                  <a:lnTo>
                    <a:pt x="2170" y="469"/>
                  </a:lnTo>
                  <a:lnTo>
                    <a:pt x="2183" y="453"/>
                  </a:lnTo>
                  <a:lnTo>
                    <a:pt x="2202" y="431"/>
                  </a:lnTo>
                  <a:lnTo>
                    <a:pt x="2229" y="407"/>
                  </a:lnTo>
                  <a:lnTo>
                    <a:pt x="2262" y="377"/>
                  </a:lnTo>
                  <a:lnTo>
                    <a:pt x="2304" y="343"/>
                  </a:lnTo>
                  <a:lnTo>
                    <a:pt x="2356" y="303"/>
                  </a:lnTo>
                  <a:lnTo>
                    <a:pt x="2412" y="263"/>
                  </a:lnTo>
                  <a:lnTo>
                    <a:pt x="2462" y="225"/>
                  </a:lnTo>
                  <a:lnTo>
                    <a:pt x="2510" y="191"/>
                  </a:lnTo>
                  <a:lnTo>
                    <a:pt x="2555" y="161"/>
                  </a:lnTo>
                  <a:lnTo>
                    <a:pt x="2633" y="108"/>
                  </a:lnTo>
                  <a:lnTo>
                    <a:pt x="2697" y="67"/>
                  </a:lnTo>
                  <a:lnTo>
                    <a:pt x="2747" y="36"/>
                  </a:lnTo>
                  <a:lnTo>
                    <a:pt x="2782" y="16"/>
                  </a:lnTo>
                  <a:lnTo>
                    <a:pt x="2803" y="5"/>
                  </a:lnTo>
                  <a:lnTo>
                    <a:pt x="2811" y="0"/>
                  </a:lnTo>
                  <a:lnTo>
                    <a:pt x="2804" y="10"/>
                  </a:lnTo>
                  <a:lnTo>
                    <a:pt x="2789" y="34"/>
                  </a:lnTo>
                  <a:lnTo>
                    <a:pt x="2766" y="70"/>
                  </a:lnTo>
                  <a:lnTo>
                    <a:pt x="2737" y="114"/>
                  </a:lnTo>
                  <a:lnTo>
                    <a:pt x="2706" y="162"/>
                  </a:lnTo>
                  <a:lnTo>
                    <a:pt x="2675" y="208"/>
                  </a:lnTo>
                  <a:lnTo>
                    <a:pt x="2646" y="251"/>
                  </a:lnTo>
                  <a:lnTo>
                    <a:pt x="2622" y="285"/>
                  </a:lnTo>
                  <a:lnTo>
                    <a:pt x="2611" y="300"/>
                  </a:lnTo>
                  <a:lnTo>
                    <a:pt x="2602" y="316"/>
                  </a:lnTo>
                  <a:lnTo>
                    <a:pt x="2593" y="334"/>
                  </a:lnTo>
                  <a:lnTo>
                    <a:pt x="2586" y="352"/>
                  </a:lnTo>
                  <a:lnTo>
                    <a:pt x="2578" y="371"/>
                  </a:lnTo>
                  <a:lnTo>
                    <a:pt x="2573" y="390"/>
                  </a:lnTo>
                  <a:lnTo>
                    <a:pt x="2566" y="408"/>
                  </a:lnTo>
                  <a:lnTo>
                    <a:pt x="2562" y="426"/>
                  </a:lnTo>
                  <a:lnTo>
                    <a:pt x="2555" y="460"/>
                  </a:lnTo>
                  <a:lnTo>
                    <a:pt x="2550" y="487"/>
                  </a:lnTo>
                  <a:lnTo>
                    <a:pt x="2546" y="505"/>
                  </a:lnTo>
                  <a:lnTo>
                    <a:pt x="2545" y="511"/>
                  </a:lnTo>
                  <a:lnTo>
                    <a:pt x="2568" y="507"/>
                  </a:lnTo>
                  <a:lnTo>
                    <a:pt x="2630" y="496"/>
                  </a:lnTo>
                  <a:lnTo>
                    <a:pt x="2675" y="491"/>
                  </a:lnTo>
                  <a:lnTo>
                    <a:pt x="2726" y="486"/>
                  </a:lnTo>
                  <a:lnTo>
                    <a:pt x="2784" y="481"/>
                  </a:lnTo>
                  <a:lnTo>
                    <a:pt x="2847" y="478"/>
                  </a:lnTo>
                  <a:lnTo>
                    <a:pt x="2881" y="478"/>
                  </a:lnTo>
                  <a:lnTo>
                    <a:pt x="2916" y="478"/>
                  </a:lnTo>
                  <a:lnTo>
                    <a:pt x="2951" y="478"/>
                  </a:lnTo>
                  <a:lnTo>
                    <a:pt x="2988" y="480"/>
                  </a:lnTo>
                  <a:lnTo>
                    <a:pt x="3025" y="482"/>
                  </a:lnTo>
                  <a:lnTo>
                    <a:pt x="3062" y="486"/>
                  </a:lnTo>
                  <a:lnTo>
                    <a:pt x="3101" y="490"/>
                  </a:lnTo>
                  <a:lnTo>
                    <a:pt x="3140" y="495"/>
                  </a:lnTo>
                  <a:lnTo>
                    <a:pt x="3179" y="503"/>
                  </a:lnTo>
                  <a:lnTo>
                    <a:pt x="3218" y="510"/>
                  </a:lnTo>
                  <a:lnTo>
                    <a:pt x="3258" y="520"/>
                  </a:lnTo>
                  <a:lnTo>
                    <a:pt x="3298" y="529"/>
                  </a:lnTo>
                  <a:lnTo>
                    <a:pt x="3337" y="542"/>
                  </a:lnTo>
                  <a:lnTo>
                    <a:pt x="3376" y="555"/>
                  </a:lnTo>
                  <a:lnTo>
                    <a:pt x="3414" y="571"/>
                  </a:lnTo>
                  <a:lnTo>
                    <a:pt x="3454" y="587"/>
                  </a:lnTo>
                  <a:lnTo>
                    <a:pt x="3527" y="624"/>
                  </a:lnTo>
                  <a:lnTo>
                    <a:pt x="3597" y="664"/>
                  </a:lnTo>
                  <a:lnTo>
                    <a:pt x="3662" y="705"/>
                  </a:lnTo>
                  <a:lnTo>
                    <a:pt x="3722" y="750"/>
                  </a:lnTo>
                  <a:lnTo>
                    <a:pt x="3780" y="797"/>
                  </a:lnTo>
                  <a:lnTo>
                    <a:pt x="3832" y="844"/>
                  </a:lnTo>
                  <a:lnTo>
                    <a:pt x="3881" y="894"/>
                  </a:lnTo>
                  <a:lnTo>
                    <a:pt x="3926" y="945"/>
                  </a:lnTo>
                  <a:lnTo>
                    <a:pt x="3968" y="996"/>
                  </a:lnTo>
                  <a:lnTo>
                    <a:pt x="4007" y="1048"/>
                  </a:lnTo>
                  <a:lnTo>
                    <a:pt x="4042" y="1101"/>
                  </a:lnTo>
                  <a:lnTo>
                    <a:pt x="4073" y="1154"/>
                  </a:lnTo>
                  <a:lnTo>
                    <a:pt x="4103" y="1208"/>
                  </a:lnTo>
                  <a:lnTo>
                    <a:pt x="4130" y="1260"/>
                  </a:lnTo>
                  <a:lnTo>
                    <a:pt x="4153" y="1312"/>
                  </a:lnTo>
                  <a:lnTo>
                    <a:pt x="4174" y="1363"/>
                  </a:lnTo>
                  <a:lnTo>
                    <a:pt x="4193" y="1412"/>
                  </a:lnTo>
                  <a:lnTo>
                    <a:pt x="4209" y="1461"/>
                  </a:lnTo>
                  <a:lnTo>
                    <a:pt x="4224" y="1508"/>
                  </a:lnTo>
                  <a:lnTo>
                    <a:pt x="4237" y="1554"/>
                  </a:lnTo>
                  <a:lnTo>
                    <a:pt x="4248" y="1596"/>
                  </a:lnTo>
                  <a:lnTo>
                    <a:pt x="4256" y="1636"/>
                  </a:lnTo>
                  <a:lnTo>
                    <a:pt x="4263" y="1675"/>
                  </a:lnTo>
                  <a:lnTo>
                    <a:pt x="4270" y="1710"/>
                  </a:lnTo>
                  <a:lnTo>
                    <a:pt x="4278" y="1770"/>
                  </a:lnTo>
                  <a:lnTo>
                    <a:pt x="4283" y="1816"/>
                  </a:lnTo>
                  <a:lnTo>
                    <a:pt x="4285" y="1845"/>
                  </a:lnTo>
                  <a:lnTo>
                    <a:pt x="4286" y="1854"/>
                  </a:lnTo>
                  <a:lnTo>
                    <a:pt x="4277" y="1840"/>
                  </a:lnTo>
                  <a:lnTo>
                    <a:pt x="4253" y="1803"/>
                  </a:lnTo>
                  <a:lnTo>
                    <a:pt x="4218" y="1748"/>
                  </a:lnTo>
                  <a:lnTo>
                    <a:pt x="4172" y="1682"/>
                  </a:lnTo>
                  <a:lnTo>
                    <a:pt x="4146" y="1647"/>
                  </a:lnTo>
                  <a:lnTo>
                    <a:pt x="4119" y="1612"/>
                  </a:lnTo>
                  <a:lnTo>
                    <a:pt x="4090" y="1577"/>
                  </a:lnTo>
                  <a:lnTo>
                    <a:pt x="4062" y="1543"/>
                  </a:lnTo>
                  <a:lnTo>
                    <a:pt x="4032" y="1512"/>
                  </a:lnTo>
                  <a:lnTo>
                    <a:pt x="4003" y="1484"/>
                  </a:lnTo>
                  <a:lnTo>
                    <a:pt x="3989" y="1471"/>
                  </a:lnTo>
                  <a:lnTo>
                    <a:pt x="3974" y="1459"/>
                  </a:lnTo>
                  <a:lnTo>
                    <a:pt x="3959" y="1447"/>
                  </a:lnTo>
                  <a:lnTo>
                    <a:pt x="3945" y="1438"/>
                  </a:lnTo>
                  <a:lnTo>
                    <a:pt x="3889" y="1404"/>
                  </a:lnTo>
                  <a:lnTo>
                    <a:pt x="3837" y="1372"/>
                  </a:lnTo>
                  <a:lnTo>
                    <a:pt x="3789" y="1343"/>
                  </a:lnTo>
                  <a:lnTo>
                    <a:pt x="3747" y="1318"/>
                  </a:lnTo>
                  <a:lnTo>
                    <a:pt x="3712" y="1297"/>
                  </a:lnTo>
                  <a:lnTo>
                    <a:pt x="3684" y="1282"/>
                  </a:lnTo>
                  <a:lnTo>
                    <a:pt x="3667" y="1271"/>
                  </a:lnTo>
                  <a:lnTo>
                    <a:pt x="3662" y="1268"/>
                  </a:lnTo>
                  <a:lnTo>
                    <a:pt x="3659" y="1266"/>
                  </a:lnTo>
                  <a:lnTo>
                    <a:pt x="3651" y="1263"/>
                  </a:lnTo>
                  <a:lnTo>
                    <a:pt x="3646" y="1262"/>
                  </a:lnTo>
                  <a:lnTo>
                    <a:pt x="3642" y="1262"/>
                  </a:lnTo>
                  <a:lnTo>
                    <a:pt x="3637" y="1264"/>
                  </a:lnTo>
                  <a:lnTo>
                    <a:pt x="3633" y="1268"/>
                  </a:lnTo>
                  <a:lnTo>
                    <a:pt x="3630" y="1274"/>
                  </a:lnTo>
                  <a:lnTo>
                    <a:pt x="3628" y="1285"/>
                  </a:lnTo>
                  <a:lnTo>
                    <a:pt x="3628" y="1299"/>
                  </a:lnTo>
                  <a:lnTo>
                    <a:pt x="3630" y="1316"/>
                  </a:lnTo>
                  <a:lnTo>
                    <a:pt x="3633" y="1338"/>
                  </a:lnTo>
                  <a:lnTo>
                    <a:pt x="3639" y="1366"/>
                  </a:lnTo>
                  <a:lnTo>
                    <a:pt x="3649" y="1399"/>
                  </a:lnTo>
                  <a:lnTo>
                    <a:pt x="3662" y="1438"/>
                  </a:lnTo>
                  <a:lnTo>
                    <a:pt x="3668" y="1460"/>
                  </a:lnTo>
                  <a:lnTo>
                    <a:pt x="3674" y="1485"/>
                  </a:lnTo>
                  <a:lnTo>
                    <a:pt x="3679" y="1510"/>
                  </a:lnTo>
                  <a:lnTo>
                    <a:pt x="3684" y="1538"/>
                  </a:lnTo>
                  <a:lnTo>
                    <a:pt x="3688" y="1566"/>
                  </a:lnTo>
                  <a:lnTo>
                    <a:pt x="3691" y="1596"/>
                  </a:lnTo>
                  <a:lnTo>
                    <a:pt x="3694" y="1627"/>
                  </a:lnTo>
                  <a:lnTo>
                    <a:pt x="3696" y="1659"/>
                  </a:lnTo>
                  <a:lnTo>
                    <a:pt x="3699" y="1723"/>
                  </a:lnTo>
                  <a:lnTo>
                    <a:pt x="3701" y="1789"/>
                  </a:lnTo>
                  <a:lnTo>
                    <a:pt x="3700" y="1856"/>
                  </a:lnTo>
                  <a:lnTo>
                    <a:pt x="3699" y="1921"/>
                  </a:lnTo>
                  <a:lnTo>
                    <a:pt x="3697" y="1983"/>
                  </a:lnTo>
                  <a:lnTo>
                    <a:pt x="3695" y="2041"/>
                  </a:lnTo>
                  <a:lnTo>
                    <a:pt x="3691" y="2094"/>
                  </a:lnTo>
                  <a:lnTo>
                    <a:pt x="3688" y="2141"/>
                  </a:lnTo>
                  <a:lnTo>
                    <a:pt x="3683" y="2208"/>
                  </a:lnTo>
                  <a:lnTo>
                    <a:pt x="3680" y="2233"/>
                  </a:lnTo>
                  <a:lnTo>
                    <a:pt x="3677" y="2221"/>
                  </a:lnTo>
                  <a:lnTo>
                    <a:pt x="3666" y="2187"/>
                  </a:lnTo>
                  <a:lnTo>
                    <a:pt x="3647" y="2138"/>
                  </a:lnTo>
                  <a:lnTo>
                    <a:pt x="3621" y="2072"/>
                  </a:lnTo>
                  <a:lnTo>
                    <a:pt x="3605" y="2036"/>
                  </a:lnTo>
                  <a:lnTo>
                    <a:pt x="3587" y="1996"/>
                  </a:lnTo>
                  <a:lnTo>
                    <a:pt x="3567" y="1956"/>
                  </a:lnTo>
                  <a:lnTo>
                    <a:pt x="3545" y="1914"/>
                  </a:lnTo>
                  <a:lnTo>
                    <a:pt x="3521" y="1871"/>
                  </a:lnTo>
                  <a:lnTo>
                    <a:pt x="3494" y="1828"/>
                  </a:lnTo>
                  <a:lnTo>
                    <a:pt x="3465" y="1784"/>
                  </a:lnTo>
                  <a:lnTo>
                    <a:pt x="3435" y="1740"/>
                  </a:lnTo>
                  <a:lnTo>
                    <a:pt x="3418" y="1719"/>
                  </a:lnTo>
                  <a:lnTo>
                    <a:pt x="3401" y="1699"/>
                  </a:lnTo>
                  <a:lnTo>
                    <a:pt x="3383" y="1678"/>
                  </a:lnTo>
                  <a:lnTo>
                    <a:pt x="3363" y="1657"/>
                  </a:lnTo>
                  <a:lnTo>
                    <a:pt x="3324" y="1616"/>
                  </a:lnTo>
                  <a:lnTo>
                    <a:pt x="3283" y="1577"/>
                  </a:lnTo>
                  <a:lnTo>
                    <a:pt x="3240" y="1540"/>
                  </a:lnTo>
                  <a:lnTo>
                    <a:pt x="3198" y="1504"/>
                  </a:lnTo>
                  <a:lnTo>
                    <a:pt x="3157" y="1470"/>
                  </a:lnTo>
                  <a:lnTo>
                    <a:pt x="3115" y="1438"/>
                  </a:lnTo>
                  <a:lnTo>
                    <a:pt x="3041" y="1384"/>
                  </a:lnTo>
                  <a:lnTo>
                    <a:pt x="2979" y="1342"/>
                  </a:lnTo>
                  <a:lnTo>
                    <a:pt x="2939" y="1316"/>
                  </a:lnTo>
                  <a:lnTo>
                    <a:pt x="2924" y="1306"/>
                  </a:lnTo>
                  <a:lnTo>
                    <a:pt x="2935" y="1321"/>
                  </a:lnTo>
                  <a:lnTo>
                    <a:pt x="2961" y="1364"/>
                  </a:lnTo>
                  <a:lnTo>
                    <a:pt x="2979" y="1393"/>
                  </a:lnTo>
                  <a:lnTo>
                    <a:pt x="2999" y="1428"/>
                  </a:lnTo>
                  <a:lnTo>
                    <a:pt x="3021" y="1469"/>
                  </a:lnTo>
                  <a:lnTo>
                    <a:pt x="3042" y="1511"/>
                  </a:lnTo>
                  <a:lnTo>
                    <a:pt x="3063" y="1559"/>
                  </a:lnTo>
                  <a:lnTo>
                    <a:pt x="3082" y="1608"/>
                  </a:lnTo>
                  <a:lnTo>
                    <a:pt x="3092" y="1633"/>
                  </a:lnTo>
                  <a:lnTo>
                    <a:pt x="3100" y="1660"/>
                  </a:lnTo>
                  <a:lnTo>
                    <a:pt x="3108" y="1686"/>
                  </a:lnTo>
                  <a:lnTo>
                    <a:pt x="3115" y="1713"/>
                  </a:lnTo>
                  <a:lnTo>
                    <a:pt x="3122" y="1740"/>
                  </a:lnTo>
                  <a:lnTo>
                    <a:pt x="3127" y="1767"/>
                  </a:lnTo>
                  <a:lnTo>
                    <a:pt x="3131" y="1795"/>
                  </a:lnTo>
                  <a:lnTo>
                    <a:pt x="3134" y="1822"/>
                  </a:lnTo>
                  <a:lnTo>
                    <a:pt x="3135" y="1849"/>
                  </a:lnTo>
                  <a:lnTo>
                    <a:pt x="3135" y="1876"/>
                  </a:lnTo>
                  <a:lnTo>
                    <a:pt x="3134" y="1903"/>
                  </a:lnTo>
                  <a:lnTo>
                    <a:pt x="3132" y="1930"/>
                  </a:lnTo>
                  <a:lnTo>
                    <a:pt x="3128" y="1957"/>
                  </a:lnTo>
                  <a:lnTo>
                    <a:pt x="3124" y="1984"/>
                  </a:lnTo>
                  <a:lnTo>
                    <a:pt x="3118" y="2010"/>
                  </a:lnTo>
                  <a:lnTo>
                    <a:pt x="3112" y="2037"/>
                  </a:lnTo>
                  <a:lnTo>
                    <a:pt x="3098" y="2090"/>
                  </a:lnTo>
                  <a:lnTo>
                    <a:pt x="3083" y="2142"/>
                  </a:lnTo>
                  <a:lnTo>
                    <a:pt x="3066" y="2192"/>
                  </a:lnTo>
                  <a:lnTo>
                    <a:pt x="3049" y="2241"/>
                  </a:lnTo>
                  <a:lnTo>
                    <a:pt x="3031" y="2286"/>
                  </a:lnTo>
                  <a:lnTo>
                    <a:pt x="3013" y="2330"/>
                  </a:lnTo>
                  <a:lnTo>
                    <a:pt x="2979" y="2406"/>
                  </a:lnTo>
                  <a:lnTo>
                    <a:pt x="2951" y="2465"/>
                  </a:lnTo>
                  <a:lnTo>
                    <a:pt x="2932" y="2503"/>
                  </a:lnTo>
                  <a:lnTo>
                    <a:pt x="2924" y="2517"/>
                  </a:lnTo>
                  <a:lnTo>
                    <a:pt x="2918" y="2500"/>
                  </a:lnTo>
                  <a:lnTo>
                    <a:pt x="2902" y="2452"/>
                  </a:lnTo>
                  <a:lnTo>
                    <a:pt x="2879" y="2382"/>
                  </a:lnTo>
                  <a:lnTo>
                    <a:pt x="2851" y="2297"/>
                  </a:lnTo>
                  <a:lnTo>
                    <a:pt x="2819" y="2203"/>
                  </a:lnTo>
                  <a:lnTo>
                    <a:pt x="2788" y="2110"/>
                  </a:lnTo>
                  <a:lnTo>
                    <a:pt x="2760" y="2022"/>
                  </a:lnTo>
                  <a:lnTo>
                    <a:pt x="2735" y="1949"/>
                  </a:lnTo>
                  <a:lnTo>
                    <a:pt x="2729" y="1933"/>
                  </a:lnTo>
                  <a:lnTo>
                    <a:pt x="2723" y="1916"/>
                  </a:lnTo>
                  <a:lnTo>
                    <a:pt x="2714" y="1899"/>
                  </a:lnTo>
                  <a:lnTo>
                    <a:pt x="2706" y="1881"/>
                  </a:lnTo>
                  <a:lnTo>
                    <a:pt x="2685" y="1843"/>
                  </a:lnTo>
                  <a:lnTo>
                    <a:pt x="2663" y="1806"/>
                  </a:lnTo>
                  <a:lnTo>
                    <a:pt x="2640" y="1768"/>
                  </a:lnTo>
                  <a:lnTo>
                    <a:pt x="2614" y="1731"/>
                  </a:lnTo>
                  <a:lnTo>
                    <a:pt x="2588" y="1694"/>
                  </a:lnTo>
                  <a:lnTo>
                    <a:pt x="2562" y="1659"/>
                  </a:lnTo>
                  <a:lnTo>
                    <a:pt x="2513" y="1594"/>
                  </a:lnTo>
                  <a:lnTo>
                    <a:pt x="2472" y="1542"/>
                  </a:lnTo>
                  <a:lnTo>
                    <a:pt x="2443" y="1508"/>
                  </a:lnTo>
                  <a:lnTo>
                    <a:pt x="2433" y="1495"/>
                  </a:lnTo>
                  <a:lnTo>
                    <a:pt x="2441" y="1512"/>
                  </a:lnTo>
                  <a:lnTo>
                    <a:pt x="2465" y="1558"/>
                  </a:lnTo>
                  <a:lnTo>
                    <a:pt x="2479" y="1591"/>
                  </a:lnTo>
                  <a:lnTo>
                    <a:pt x="2496" y="1629"/>
                  </a:lnTo>
                  <a:lnTo>
                    <a:pt x="2513" y="1671"/>
                  </a:lnTo>
                  <a:lnTo>
                    <a:pt x="2531" y="1717"/>
                  </a:lnTo>
                  <a:lnTo>
                    <a:pt x="2548" y="1767"/>
                  </a:lnTo>
                  <a:lnTo>
                    <a:pt x="2565" y="1818"/>
                  </a:lnTo>
                  <a:lnTo>
                    <a:pt x="2573" y="1845"/>
                  </a:lnTo>
                  <a:lnTo>
                    <a:pt x="2579" y="1872"/>
                  </a:lnTo>
                  <a:lnTo>
                    <a:pt x="2586" y="1899"/>
                  </a:lnTo>
                  <a:lnTo>
                    <a:pt x="2592" y="1926"/>
                  </a:lnTo>
                  <a:lnTo>
                    <a:pt x="2596" y="1953"/>
                  </a:lnTo>
                  <a:lnTo>
                    <a:pt x="2600" y="1980"/>
                  </a:lnTo>
                  <a:lnTo>
                    <a:pt x="2604" y="2008"/>
                  </a:lnTo>
                  <a:lnTo>
                    <a:pt x="2606" y="2035"/>
                  </a:lnTo>
                  <a:lnTo>
                    <a:pt x="2607" y="2061"/>
                  </a:lnTo>
                  <a:lnTo>
                    <a:pt x="2607" y="2088"/>
                  </a:lnTo>
                  <a:lnTo>
                    <a:pt x="2606" y="2113"/>
                  </a:lnTo>
                  <a:lnTo>
                    <a:pt x="2603" y="2139"/>
                  </a:lnTo>
                  <a:lnTo>
                    <a:pt x="2594" y="2188"/>
                  </a:lnTo>
                  <a:lnTo>
                    <a:pt x="2585" y="2238"/>
                  </a:lnTo>
                  <a:lnTo>
                    <a:pt x="2573" y="2289"/>
                  </a:lnTo>
                  <a:lnTo>
                    <a:pt x="2560" y="2338"/>
                  </a:lnTo>
                  <a:lnTo>
                    <a:pt x="2546" y="2387"/>
                  </a:lnTo>
                  <a:lnTo>
                    <a:pt x="2531" y="2434"/>
                  </a:lnTo>
                  <a:lnTo>
                    <a:pt x="2518" y="2479"/>
                  </a:lnTo>
                  <a:lnTo>
                    <a:pt x="2503" y="2521"/>
                  </a:lnTo>
                  <a:lnTo>
                    <a:pt x="2476" y="2596"/>
                  </a:lnTo>
                  <a:lnTo>
                    <a:pt x="2454" y="2655"/>
                  </a:lnTo>
                  <a:lnTo>
                    <a:pt x="2438" y="2692"/>
                  </a:lnTo>
                  <a:lnTo>
                    <a:pt x="2433" y="2706"/>
                  </a:lnTo>
                  <a:lnTo>
                    <a:pt x="2425" y="2682"/>
                  </a:lnTo>
                  <a:lnTo>
                    <a:pt x="2407" y="2621"/>
                  </a:lnTo>
                  <a:lnTo>
                    <a:pt x="2381" y="2529"/>
                  </a:lnTo>
                  <a:lnTo>
                    <a:pt x="2347" y="2420"/>
                  </a:lnTo>
                  <a:lnTo>
                    <a:pt x="2311" y="2302"/>
                  </a:lnTo>
                  <a:lnTo>
                    <a:pt x="2273" y="2187"/>
                  </a:lnTo>
                  <a:lnTo>
                    <a:pt x="2254" y="2133"/>
                  </a:lnTo>
                  <a:lnTo>
                    <a:pt x="2236" y="2084"/>
                  </a:lnTo>
                  <a:lnTo>
                    <a:pt x="2221" y="2042"/>
                  </a:lnTo>
                  <a:lnTo>
                    <a:pt x="2206" y="2006"/>
                  </a:lnTo>
                  <a:lnTo>
                    <a:pt x="2190" y="1973"/>
                  </a:lnTo>
                  <a:lnTo>
                    <a:pt x="2170" y="1939"/>
                  </a:lnTo>
                  <a:lnTo>
                    <a:pt x="2147" y="1904"/>
                  </a:lnTo>
                  <a:lnTo>
                    <a:pt x="2123" y="1869"/>
                  </a:lnTo>
                  <a:lnTo>
                    <a:pt x="2097" y="1834"/>
                  </a:lnTo>
                  <a:lnTo>
                    <a:pt x="2071" y="1799"/>
                  </a:lnTo>
                  <a:lnTo>
                    <a:pt x="2043" y="1766"/>
                  </a:lnTo>
                  <a:lnTo>
                    <a:pt x="2017" y="1734"/>
                  </a:lnTo>
                  <a:lnTo>
                    <a:pt x="1966" y="1677"/>
                  </a:lnTo>
                  <a:lnTo>
                    <a:pt x="1923" y="1631"/>
                  </a:lnTo>
                  <a:lnTo>
                    <a:pt x="1895" y="1600"/>
                  </a:lnTo>
                  <a:lnTo>
                    <a:pt x="1884" y="1590"/>
                  </a:lnTo>
                  <a:close/>
                </a:path>
              </a:pathLst>
            </a:custGeom>
            <a:solidFill>
              <a:srgbClr val="531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3" name="Freeform 87"/>
            <p:cNvSpPr>
              <a:spLocks/>
            </p:cNvSpPr>
            <p:nvPr/>
          </p:nvSpPr>
          <p:spPr bwMode="auto">
            <a:xfrm>
              <a:off x="4480" y="3560"/>
              <a:ext cx="65" cy="59"/>
            </a:xfrm>
            <a:custGeom>
              <a:avLst/>
              <a:gdLst>
                <a:gd name="T0" fmla="*/ 558 w 967"/>
                <a:gd name="T1" fmla="*/ 118 h 880"/>
                <a:gd name="T2" fmla="*/ 495 w 967"/>
                <a:gd name="T3" fmla="*/ 78 h 880"/>
                <a:gd name="T4" fmla="*/ 431 w 967"/>
                <a:gd name="T5" fmla="*/ 45 h 880"/>
                <a:gd name="T6" fmla="*/ 377 w 967"/>
                <a:gd name="T7" fmla="*/ 22 h 880"/>
                <a:gd name="T8" fmla="*/ 338 w 967"/>
                <a:gd name="T9" fmla="*/ 11 h 880"/>
                <a:gd name="T10" fmla="*/ 298 w 967"/>
                <a:gd name="T11" fmla="*/ 3 h 880"/>
                <a:gd name="T12" fmla="*/ 256 w 967"/>
                <a:gd name="T13" fmla="*/ 0 h 880"/>
                <a:gd name="T14" fmla="*/ 215 w 967"/>
                <a:gd name="T15" fmla="*/ 3 h 880"/>
                <a:gd name="T16" fmla="*/ 174 w 967"/>
                <a:gd name="T17" fmla="*/ 13 h 880"/>
                <a:gd name="T18" fmla="*/ 135 w 967"/>
                <a:gd name="T19" fmla="*/ 30 h 880"/>
                <a:gd name="T20" fmla="*/ 97 w 967"/>
                <a:gd name="T21" fmla="*/ 55 h 880"/>
                <a:gd name="T22" fmla="*/ 62 w 967"/>
                <a:gd name="T23" fmla="*/ 90 h 880"/>
                <a:gd name="T24" fmla="*/ 35 w 967"/>
                <a:gd name="T25" fmla="*/ 131 h 880"/>
                <a:gd name="T26" fmla="*/ 16 w 967"/>
                <a:gd name="T27" fmla="*/ 175 h 880"/>
                <a:gd name="T28" fmla="*/ 5 w 967"/>
                <a:gd name="T29" fmla="*/ 223 h 880"/>
                <a:gd name="T30" fmla="*/ 0 w 967"/>
                <a:gd name="T31" fmla="*/ 274 h 880"/>
                <a:gd name="T32" fmla="*/ 3 w 967"/>
                <a:gd name="T33" fmla="*/ 327 h 880"/>
                <a:gd name="T34" fmla="*/ 12 w 967"/>
                <a:gd name="T35" fmla="*/ 380 h 880"/>
                <a:gd name="T36" fmla="*/ 28 w 967"/>
                <a:gd name="T37" fmla="*/ 434 h 880"/>
                <a:gd name="T38" fmla="*/ 50 w 967"/>
                <a:gd name="T39" fmla="*/ 488 h 880"/>
                <a:gd name="T40" fmla="*/ 79 w 967"/>
                <a:gd name="T41" fmla="*/ 542 h 880"/>
                <a:gd name="T42" fmla="*/ 112 w 967"/>
                <a:gd name="T43" fmla="*/ 594 h 880"/>
                <a:gd name="T44" fmla="*/ 151 w 967"/>
                <a:gd name="T45" fmla="*/ 641 h 880"/>
                <a:gd name="T46" fmla="*/ 195 w 967"/>
                <a:gd name="T47" fmla="*/ 687 h 880"/>
                <a:gd name="T48" fmla="*/ 242 w 967"/>
                <a:gd name="T49" fmla="*/ 728 h 880"/>
                <a:gd name="T50" fmla="*/ 295 w 967"/>
                <a:gd name="T51" fmla="*/ 766 h 880"/>
                <a:gd name="T52" fmla="*/ 352 w 967"/>
                <a:gd name="T53" fmla="*/ 796 h 880"/>
                <a:gd name="T54" fmla="*/ 411 w 967"/>
                <a:gd name="T55" fmla="*/ 821 h 880"/>
                <a:gd name="T56" fmla="*/ 471 w 967"/>
                <a:gd name="T57" fmla="*/ 841 h 880"/>
                <a:gd name="T58" fmla="*/ 527 w 967"/>
                <a:gd name="T59" fmla="*/ 856 h 880"/>
                <a:gd name="T60" fmla="*/ 582 w 967"/>
                <a:gd name="T61" fmla="*/ 867 h 880"/>
                <a:gd name="T62" fmla="*/ 635 w 967"/>
                <a:gd name="T63" fmla="*/ 875 h 880"/>
                <a:gd name="T64" fmla="*/ 685 w 967"/>
                <a:gd name="T65" fmla="*/ 879 h 880"/>
                <a:gd name="T66" fmla="*/ 754 w 967"/>
                <a:gd name="T67" fmla="*/ 880 h 880"/>
                <a:gd name="T68" fmla="*/ 834 w 967"/>
                <a:gd name="T69" fmla="*/ 875 h 880"/>
                <a:gd name="T70" fmla="*/ 896 w 967"/>
                <a:gd name="T71" fmla="*/ 865 h 880"/>
                <a:gd name="T72" fmla="*/ 956 w 967"/>
                <a:gd name="T73" fmla="*/ 852 h 880"/>
                <a:gd name="T74" fmla="*/ 955 w 967"/>
                <a:gd name="T75" fmla="*/ 822 h 880"/>
                <a:gd name="T76" fmla="*/ 867 w 967"/>
                <a:gd name="T77" fmla="*/ 655 h 880"/>
                <a:gd name="T78" fmla="*/ 738 w 967"/>
                <a:gd name="T79" fmla="*/ 414 h 880"/>
                <a:gd name="T80" fmla="*/ 643 w 967"/>
                <a:gd name="T81" fmla="*/ 244 h 880"/>
                <a:gd name="T82" fmla="*/ 591 w 967"/>
                <a:gd name="T83" fmla="*/ 158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7" h="880">
                  <a:moveTo>
                    <a:pt x="570" y="129"/>
                  </a:moveTo>
                  <a:lnTo>
                    <a:pt x="558" y="118"/>
                  </a:lnTo>
                  <a:lnTo>
                    <a:pt x="520" y="94"/>
                  </a:lnTo>
                  <a:lnTo>
                    <a:pt x="495" y="78"/>
                  </a:lnTo>
                  <a:lnTo>
                    <a:pt x="465" y="61"/>
                  </a:lnTo>
                  <a:lnTo>
                    <a:pt x="431" y="45"/>
                  </a:lnTo>
                  <a:lnTo>
                    <a:pt x="395" y="29"/>
                  </a:lnTo>
                  <a:lnTo>
                    <a:pt x="377" y="22"/>
                  </a:lnTo>
                  <a:lnTo>
                    <a:pt x="357" y="16"/>
                  </a:lnTo>
                  <a:lnTo>
                    <a:pt x="338" y="11"/>
                  </a:lnTo>
                  <a:lnTo>
                    <a:pt x="318" y="6"/>
                  </a:lnTo>
                  <a:lnTo>
                    <a:pt x="298" y="3"/>
                  </a:lnTo>
                  <a:lnTo>
                    <a:pt x="276" y="1"/>
                  </a:lnTo>
                  <a:lnTo>
                    <a:pt x="256" y="0"/>
                  </a:lnTo>
                  <a:lnTo>
                    <a:pt x="236" y="1"/>
                  </a:lnTo>
                  <a:lnTo>
                    <a:pt x="215" y="3"/>
                  </a:lnTo>
                  <a:lnTo>
                    <a:pt x="195" y="6"/>
                  </a:lnTo>
                  <a:lnTo>
                    <a:pt x="174" y="13"/>
                  </a:lnTo>
                  <a:lnTo>
                    <a:pt x="154" y="20"/>
                  </a:lnTo>
                  <a:lnTo>
                    <a:pt x="135" y="30"/>
                  </a:lnTo>
                  <a:lnTo>
                    <a:pt x="116" y="41"/>
                  </a:lnTo>
                  <a:lnTo>
                    <a:pt x="97" y="55"/>
                  </a:lnTo>
                  <a:lnTo>
                    <a:pt x="79" y="71"/>
                  </a:lnTo>
                  <a:lnTo>
                    <a:pt x="62" y="90"/>
                  </a:lnTo>
                  <a:lnTo>
                    <a:pt x="48" y="109"/>
                  </a:lnTo>
                  <a:lnTo>
                    <a:pt x="35" y="131"/>
                  </a:lnTo>
                  <a:lnTo>
                    <a:pt x="25" y="152"/>
                  </a:lnTo>
                  <a:lnTo>
                    <a:pt x="16" y="175"/>
                  </a:lnTo>
                  <a:lnTo>
                    <a:pt x="9" y="199"/>
                  </a:lnTo>
                  <a:lnTo>
                    <a:pt x="5" y="223"/>
                  </a:lnTo>
                  <a:lnTo>
                    <a:pt x="2" y="249"/>
                  </a:lnTo>
                  <a:lnTo>
                    <a:pt x="0" y="274"/>
                  </a:lnTo>
                  <a:lnTo>
                    <a:pt x="0" y="301"/>
                  </a:lnTo>
                  <a:lnTo>
                    <a:pt x="3" y="327"/>
                  </a:lnTo>
                  <a:lnTo>
                    <a:pt x="7" y="354"/>
                  </a:lnTo>
                  <a:lnTo>
                    <a:pt x="12" y="380"/>
                  </a:lnTo>
                  <a:lnTo>
                    <a:pt x="20" y="408"/>
                  </a:lnTo>
                  <a:lnTo>
                    <a:pt x="28" y="434"/>
                  </a:lnTo>
                  <a:lnTo>
                    <a:pt x="39" y="462"/>
                  </a:lnTo>
                  <a:lnTo>
                    <a:pt x="50" y="488"/>
                  </a:lnTo>
                  <a:lnTo>
                    <a:pt x="64" y="516"/>
                  </a:lnTo>
                  <a:lnTo>
                    <a:pt x="79" y="542"/>
                  </a:lnTo>
                  <a:lnTo>
                    <a:pt x="95" y="568"/>
                  </a:lnTo>
                  <a:lnTo>
                    <a:pt x="112" y="594"/>
                  </a:lnTo>
                  <a:lnTo>
                    <a:pt x="131" y="618"/>
                  </a:lnTo>
                  <a:lnTo>
                    <a:pt x="151" y="641"/>
                  </a:lnTo>
                  <a:lnTo>
                    <a:pt x="172" y="665"/>
                  </a:lnTo>
                  <a:lnTo>
                    <a:pt x="195" y="687"/>
                  </a:lnTo>
                  <a:lnTo>
                    <a:pt x="218" y="708"/>
                  </a:lnTo>
                  <a:lnTo>
                    <a:pt x="242" y="728"/>
                  </a:lnTo>
                  <a:lnTo>
                    <a:pt x="269" y="747"/>
                  </a:lnTo>
                  <a:lnTo>
                    <a:pt x="295" y="766"/>
                  </a:lnTo>
                  <a:lnTo>
                    <a:pt x="323" y="781"/>
                  </a:lnTo>
                  <a:lnTo>
                    <a:pt x="352" y="796"/>
                  </a:lnTo>
                  <a:lnTo>
                    <a:pt x="381" y="809"/>
                  </a:lnTo>
                  <a:lnTo>
                    <a:pt x="411" y="821"/>
                  </a:lnTo>
                  <a:lnTo>
                    <a:pt x="441" y="831"/>
                  </a:lnTo>
                  <a:lnTo>
                    <a:pt x="471" y="841"/>
                  </a:lnTo>
                  <a:lnTo>
                    <a:pt x="499" y="849"/>
                  </a:lnTo>
                  <a:lnTo>
                    <a:pt x="527" y="856"/>
                  </a:lnTo>
                  <a:lnTo>
                    <a:pt x="555" y="862"/>
                  </a:lnTo>
                  <a:lnTo>
                    <a:pt x="582" y="867"/>
                  </a:lnTo>
                  <a:lnTo>
                    <a:pt x="609" y="872"/>
                  </a:lnTo>
                  <a:lnTo>
                    <a:pt x="635" y="875"/>
                  </a:lnTo>
                  <a:lnTo>
                    <a:pt x="659" y="877"/>
                  </a:lnTo>
                  <a:lnTo>
                    <a:pt x="685" y="879"/>
                  </a:lnTo>
                  <a:lnTo>
                    <a:pt x="708" y="879"/>
                  </a:lnTo>
                  <a:lnTo>
                    <a:pt x="754" y="880"/>
                  </a:lnTo>
                  <a:lnTo>
                    <a:pt x="795" y="878"/>
                  </a:lnTo>
                  <a:lnTo>
                    <a:pt x="834" y="875"/>
                  </a:lnTo>
                  <a:lnTo>
                    <a:pt x="867" y="871"/>
                  </a:lnTo>
                  <a:lnTo>
                    <a:pt x="896" y="865"/>
                  </a:lnTo>
                  <a:lnTo>
                    <a:pt x="922" y="860"/>
                  </a:lnTo>
                  <a:lnTo>
                    <a:pt x="956" y="852"/>
                  </a:lnTo>
                  <a:lnTo>
                    <a:pt x="967" y="847"/>
                  </a:lnTo>
                  <a:lnTo>
                    <a:pt x="955" y="822"/>
                  </a:lnTo>
                  <a:lnTo>
                    <a:pt x="918" y="754"/>
                  </a:lnTo>
                  <a:lnTo>
                    <a:pt x="867" y="655"/>
                  </a:lnTo>
                  <a:lnTo>
                    <a:pt x="805" y="537"/>
                  </a:lnTo>
                  <a:lnTo>
                    <a:pt x="738" y="414"/>
                  </a:lnTo>
                  <a:lnTo>
                    <a:pt x="672" y="296"/>
                  </a:lnTo>
                  <a:lnTo>
                    <a:pt x="643" y="244"/>
                  </a:lnTo>
                  <a:lnTo>
                    <a:pt x="615" y="198"/>
                  </a:lnTo>
                  <a:lnTo>
                    <a:pt x="591" y="158"/>
                  </a:lnTo>
                  <a:lnTo>
                    <a:pt x="570" y="129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4" name="Freeform 88"/>
            <p:cNvSpPr>
              <a:spLocks/>
            </p:cNvSpPr>
            <p:nvPr/>
          </p:nvSpPr>
          <p:spPr bwMode="auto">
            <a:xfrm>
              <a:off x="4590" y="3544"/>
              <a:ext cx="16" cy="25"/>
            </a:xfrm>
            <a:custGeom>
              <a:avLst/>
              <a:gdLst>
                <a:gd name="T0" fmla="*/ 132 w 241"/>
                <a:gd name="T1" fmla="*/ 373 h 374"/>
                <a:gd name="T2" fmla="*/ 156 w 241"/>
                <a:gd name="T3" fmla="*/ 366 h 374"/>
                <a:gd name="T4" fmla="*/ 178 w 241"/>
                <a:gd name="T5" fmla="*/ 352 h 374"/>
                <a:gd name="T6" fmla="*/ 197 w 241"/>
                <a:gd name="T7" fmla="*/ 332 h 374"/>
                <a:gd name="T8" fmla="*/ 213 w 241"/>
                <a:gd name="T9" fmla="*/ 306 h 374"/>
                <a:gd name="T10" fmla="*/ 226 w 241"/>
                <a:gd name="T11" fmla="*/ 277 h 374"/>
                <a:gd name="T12" fmla="*/ 235 w 241"/>
                <a:gd name="T13" fmla="*/ 243 h 374"/>
                <a:gd name="T14" fmla="*/ 240 w 241"/>
                <a:gd name="T15" fmla="*/ 207 h 374"/>
                <a:gd name="T16" fmla="*/ 240 w 241"/>
                <a:gd name="T17" fmla="*/ 168 h 374"/>
                <a:gd name="T18" fmla="*/ 235 w 241"/>
                <a:gd name="T19" fmla="*/ 131 h 374"/>
                <a:gd name="T20" fmla="*/ 226 w 241"/>
                <a:gd name="T21" fmla="*/ 98 h 374"/>
                <a:gd name="T22" fmla="*/ 213 w 241"/>
                <a:gd name="T23" fmla="*/ 69 h 374"/>
                <a:gd name="T24" fmla="*/ 197 w 241"/>
                <a:gd name="T25" fmla="*/ 43 h 374"/>
                <a:gd name="T26" fmla="*/ 178 w 241"/>
                <a:gd name="T27" fmla="*/ 23 h 374"/>
                <a:gd name="T28" fmla="*/ 156 w 241"/>
                <a:gd name="T29" fmla="*/ 8 h 374"/>
                <a:gd name="T30" fmla="*/ 132 w 241"/>
                <a:gd name="T31" fmla="*/ 1 h 374"/>
                <a:gd name="T32" fmla="*/ 108 w 241"/>
                <a:gd name="T33" fmla="*/ 1 h 374"/>
                <a:gd name="T34" fmla="*/ 85 w 241"/>
                <a:gd name="T35" fmla="*/ 8 h 374"/>
                <a:gd name="T36" fmla="*/ 63 w 241"/>
                <a:gd name="T37" fmla="*/ 23 h 374"/>
                <a:gd name="T38" fmla="*/ 44 w 241"/>
                <a:gd name="T39" fmla="*/ 43 h 374"/>
                <a:gd name="T40" fmla="*/ 27 w 241"/>
                <a:gd name="T41" fmla="*/ 69 h 374"/>
                <a:gd name="T42" fmla="*/ 15 w 241"/>
                <a:gd name="T43" fmla="*/ 98 h 374"/>
                <a:gd name="T44" fmla="*/ 5 w 241"/>
                <a:gd name="T45" fmla="*/ 131 h 374"/>
                <a:gd name="T46" fmla="*/ 1 w 241"/>
                <a:gd name="T47" fmla="*/ 168 h 374"/>
                <a:gd name="T48" fmla="*/ 1 w 241"/>
                <a:gd name="T49" fmla="*/ 207 h 374"/>
                <a:gd name="T50" fmla="*/ 5 w 241"/>
                <a:gd name="T51" fmla="*/ 243 h 374"/>
                <a:gd name="T52" fmla="*/ 15 w 241"/>
                <a:gd name="T53" fmla="*/ 277 h 374"/>
                <a:gd name="T54" fmla="*/ 27 w 241"/>
                <a:gd name="T55" fmla="*/ 306 h 374"/>
                <a:gd name="T56" fmla="*/ 44 w 241"/>
                <a:gd name="T57" fmla="*/ 332 h 374"/>
                <a:gd name="T58" fmla="*/ 63 w 241"/>
                <a:gd name="T59" fmla="*/ 352 h 374"/>
                <a:gd name="T60" fmla="*/ 85 w 241"/>
                <a:gd name="T61" fmla="*/ 366 h 374"/>
                <a:gd name="T62" fmla="*/ 108 w 241"/>
                <a:gd name="T63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374">
                  <a:moveTo>
                    <a:pt x="121" y="374"/>
                  </a:moveTo>
                  <a:lnTo>
                    <a:pt x="132" y="373"/>
                  </a:lnTo>
                  <a:lnTo>
                    <a:pt x="145" y="371"/>
                  </a:lnTo>
                  <a:lnTo>
                    <a:pt x="156" y="366"/>
                  </a:lnTo>
                  <a:lnTo>
                    <a:pt x="167" y="360"/>
                  </a:lnTo>
                  <a:lnTo>
                    <a:pt x="178" y="352"/>
                  </a:lnTo>
                  <a:lnTo>
                    <a:pt x="188" y="343"/>
                  </a:lnTo>
                  <a:lnTo>
                    <a:pt x="197" y="332"/>
                  </a:lnTo>
                  <a:lnTo>
                    <a:pt x="206" y="320"/>
                  </a:lnTo>
                  <a:lnTo>
                    <a:pt x="213" y="306"/>
                  </a:lnTo>
                  <a:lnTo>
                    <a:pt x="220" y="292"/>
                  </a:lnTo>
                  <a:lnTo>
                    <a:pt x="226" y="277"/>
                  </a:lnTo>
                  <a:lnTo>
                    <a:pt x="231" y="260"/>
                  </a:lnTo>
                  <a:lnTo>
                    <a:pt x="235" y="243"/>
                  </a:lnTo>
                  <a:lnTo>
                    <a:pt x="238" y="225"/>
                  </a:lnTo>
                  <a:lnTo>
                    <a:pt x="240" y="207"/>
                  </a:lnTo>
                  <a:lnTo>
                    <a:pt x="241" y="188"/>
                  </a:lnTo>
                  <a:lnTo>
                    <a:pt x="240" y="168"/>
                  </a:lnTo>
                  <a:lnTo>
                    <a:pt x="238" y="149"/>
                  </a:lnTo>
                  <a:lnTo>
                    <a:pt x="235" y="131"/>
                  </a:lnTo>
                  <a:lnTo>
                    <a:pt x="231" y="114"/>
                  </a:lnTo>
                  <a:lnTo>
                    <a:pt x="226" y="98"/>
                  </a:lnTo>
                  <a:lnTo>
                    <a:pt x="220" y="82"/>
                  </a:lnTo>
                  <a:lnTo>
                    <a:pt x="213" y="69"/>
                  </a:lnTo>
                  <a:lnTo>
                    <a:pt x="206" y="55"/>
                  </a:lnTo>
                  <a:lnTo>
                    <a:pt x="197" y="43"/>
                  </a:lnTo>
                  <a:lnTo>
                    <a:pt x="188" y="33"/>
                  </a:lnTo>
                  <a:lnTo>
                    <a:pt x="178" y="23"/>
                  </a:lnTo>
                  <a:lnTo>
                    <a:pt x="167" y="15"/>
                  </a:lnTo>
                  <a:lnTo>
                    <a:pt x="156" y="8"/>
                  </a:lnTo>
                  <a:lnTo>
                    <a:pt x="145" y="4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5" y="8"/>
                  </a:lnTo>
                  <a:lnTo>
                    <a:pt x="74" y="15"/>
                  </a:lnTo>
                  <a:lnTo>
                    <a:pt x="63" y="23"/>
                  </a:lnTo>
                  <a:lnTo>
                    <a:pt x="53" y="33"/>
                  </a:lnTo>
                  <a:lnTo>
                    <a:pt x="44" y="43"/>
                  </a:lnTo>
                  <a:lnTo>
                    <a:pt x="36" y="55"/>
                  </a:lnTo>
                  <a:lnTo>
                    <a:pt x="27" y="69"/>
                  </a:lnTo>
                  <a:lnTo>
                    <a:pt x="21" y="82"/>
                  </a:lnTo>
                  <a:lnTo>
                    <a:pt x="15" y="98"/>
                  </a:lnTo>
                  <a:lnTo>
                    <a:pt x="9" y="114"/>
                  </a:lnTo>
                  <a:lnTo>
                    <a:pt x="5" y="131"/>
                  </a:lnTo>
                  <a:lnTo>
                    <a:pt x="3" y="149"/>
                  </a:lnTo>
                  <a:lnTo>
                    <a:pt x="1" y="168"/>
                  </a:lnTo>
                  <a:lnTo>
                    <a:pt x="0" y="188"/>
                  </a:lnTo>
                  <a:lnTo>
                    <a:pt x="1" y="207"/>
                  </a:lnTo>
                  <a:lnTo>
                    <a:pt x="3" y="225"/>
                  </a:lnTo>
                  <a:lnTo>
                    <a:pt x="5" y="243"/>
                  </a:lnTo>
                  <a:lnTo>
                    <a:pt x="9" y="260"/>
                  </a:lnTo>
                  <a:lnTo>
                    <a:pt x="15" y="277"/>
                  </a:lnTo>
                  <a:lnTo>
                    <a:pt x="21" y="292"/>
                  </a:lnTo>
                  <a:lnTo>
                    <a:pt x="27" y="306"/>
                  </a:lnTo>
                  <a:lnTo>
                    <a:pt x="36" y="320"/>
                  </a:lnTo>
                  <a:lnTo>
                    <a:pt x="44" y="332"/>
                  </a:lnTo>
                  <a:lnTo>
                    <a:pt x="53" y="343"/>
                  </a:lnTo>
                  <a:lnTo>
                    <a:pt x="63" y="352"/>
                  </a:lnTo>
                  <a:lnTo>
                    <a:pt x="74" y="360"/>
                  </a:lnTo>
                  <a:lnTo>
                    <a:pt x="85" y="366"/>
                  </a:lnTo>
                  <a:lnTo>
                    <a:pt x="96" y="371"/>
                  </a:lnTo>
                  <a:lnTo>
                    <a:pt x="108" y="373"/>
                  </a:lnTo>
                  <a:lnTo>
                    <a:pt x="121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5" name="Freeform 89"/>
            <p:cNvSpPr>
              <a:spLocks/>
            </p:cNvSpPr>
            <p:nvPr/>
          </p:nvSpPr>
          <p:spPr bwMode="auto">
            <a:xfrm>
              <a:off x="4702" y="3518"/>
              <a:ext cx="16" cy="25"/>
            </a:xfrm>
            <a:custGeom>
              <a:avLst/>
              <a:gdLst>
                <a:gd name="T0" fmla="*/ 132 w 239"/>
                <a:gd name="T1" fmla="*/ 373 h 374"/>
                <a:gd name="T2" fmla="*/ 156 w 239"/>
                <a:gd name="T3" fmla="*/ 366 h 374"/>
                <a:gd name="T4" fmla="*/ 177 w 239"/>
                <a:gd name="T5" fmla="*/ 352 h 374"/>
                <a:gd name="T6" fmla="*/ 196 w 239"/>
                <a:gd name="T7" fmla="*/ 332 h 374"/>
                <a:gd name="T8" fmla="*/ 212 w 239"/>
                <a:gd name="T9" fmla="*/ 306 h 374"/>
                <a:gd name="T10" fmla="*/ 226 w 239"/>
                <a:gd name="T11" fmla="*/ 276 h 374"/>
                <a:gd name="T12" fmla="*/ 234 w 239"/>
                <a:gd name="T13" fmla="*/ 244 h 374"/>
                <a:gd name="T14" fmla="*/ 239 w 239"/>
                <a:gd name="T15" fmla="*/ 206 h 374"/>
                <a:gd name="T16" fmla="*/ 239 w 239"/>
                <a:gd name="T17" fmla="*/ 168 h 374"/>
                <a:gd name="T18" fmla="*/ 234 w 239"/>
                <a:gd name="T19" fmla="*/ 132 h 374"/>
                <a:gd name="T20" fmla="*/ 226 w 239"/>
                <a:gd name="T21" fmla="*/ 98 h 374"/>
                <a:gd name="T22" fmla="*/ 212 w 239"/>
                <a:gd name="T23" fmla="*/ 68 h 374"/>
                <a:gd name="T24" fmla="*/ 196 w 239"/>
                <a:gd name="T25" fmla="*/ 43 h 374"/>
                <a:gd name="T26" fmla="*/ 177 w 239"/>
                <a:gd name="T27" fmla="*/ 23 h 374"/>
                <a:gd name="T28" fmla="*/ 156 w 239"/>
                <a:gd name="T29" fmla="*/ 9 h 374"/>
                <a:gd name="T30" fmla="*/ 132 w 239"/>
                <a:gd name="T31" fmla="*/ 2 h 374"/>
                <a:gd name="T32" fmla="*/ 107 w 239"/>
                <a:gd name="T33" fmla="*/ 2 h 374"/>
                <a:gd name="T34" fmla="*/ 83 w 239"/>
                <a:gd name="T35" fmla="*/ 9 h 374"/>
                <a:gd name="T36" fmla="*/ 62 w 239"/>
                <a:gd name="T37" fmla="*/ 23 h 374"/>
                <a:gd name="T38" fmla="*/ 43 w 239"/>
                <a:gd name="T39" fmla="*/ 43 h 374"/>
                <a:gd name="T40" fmla="*/ 26 w 239"/>
                <a:gd name="T41" fmla="*/ 68 h 374"/>
                <a:gd name="T42" fmla="*/ 13 w 239"/>
                <a:gd name="T43" fmla="*/ 98 h 374"/>
                <a:gd name="T44" fmla="*/ 5 w 239"/>
                <a:gd name="T45" fmla="*/ 132 h 374"/>
                <a:gd name="T46" fmla="*/ 0 w 239"/>
                <a:gd name="T47" fmla="*/ 168 h 374"/>
                <a:gd name="T48" fmla="*/ 0 w 239"/>
                <a:gd name="T49" fmla="*/ 206 h 374"/>
                <a:gd name="T50" fmla="*/ 5 w 239"/>
                <a:gd name="T51" fmla="*/ 244 h 374"/>
                <a:gd name="T52" fmla="*/ 13 w 239"/>
                <a:gd name="T53" fmla="*/ 276 h 374"/>
                <a:gd name="T54" fmla="*/ 26 w 239"/>
                <a:gd name="T55" fmla="*/ 306 h 374"/>
                <a:gd name="T56" fmla="*/ 43 w 239"/>
                <a:gd name="T57" fmla="*/ 332 h 374"/>
                <a:gd name="T58" fmla="*/ 62 w 239"/>
                <a:gd name="T59" fmla="*/ 352 h 374"/>
                <a:gd name="T60" fmla="*/ 83 w 239"/>
                <a:gd name="T61" fmla="*/ 366 h 374"/>
                <a:gd name="T62" fmla="*/ 107 w 239"/>
                <a:gd name="T63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74">
                  <a:moveTo>
                    <a:pt x="120" y="374"/>
                  </a:moveTo>
                  <a:lnTo>
                    <a:pt x="132" y="373"/>
                  </a:lnTo>
                  <a:lnTo>
                    <a:pt x="144" y="371"/>
                  </a:lnTo>
                  <a:lnTo>
                    <a:pt x="156" y="366"/>
                  </a:lnTo>
                  <a:lnTo>
                    <a:pt x="166" y="360"/>
                  </a:lnTo>
                  <a:lnTo>
                    <a:pt x="177" y="352"/>
                  </a:lnTo>
                  <a:lnTo>
                    <a:pt x="186" y="342"/>
                  </a:lnTo>
                  <a:lnTo>
                    <a:pt x="196" y="332"/>
                  </a:lnTo>
                  <a:lnTo>
                    <a:pt x="204" y="320"/>
                  </a:lnTo>
                  <a:lnTo>
                    <a:pt x="212" y="306"/>
                  </a:lnTo>
                  <a:lnTo>
                    <a:pt x="219" y="292"/>
                  </a:lnTo>
                  <a:lnTo>
                    <a:pt x="226" y="276"/>
                  </a:lnTo>
                  <a:lnTo>
                    <a:pt x="230" y="261"/>
                  </a:lnTo>
                  <a:lnTo>
                    <a:pt x="234" y="244"/>
                  </a:lnTo>
                  <a:lnTo>
                    <a:pt x="237" y="226"/>
                  </a:lnTo>
                  <a:lnTo>
                    <a:pt x="239" y="206"/>
                  </a:lnTo>
                  <a:lnTo>
                    <a:pt x="239" y="187"/>
                  </a:lnTo>
                  <a:lnTo>
                    <a:pt x="239" y="168"/>
                  </a:lnTo>
                  <a:lnTo>
                    <a:pt x="237" y="149"/>
                  </a:lnTo>
                  <a:lnTo>
                    <a:pt x="234" y="132"/>
                  </a:lnTo>
                  <a:lnTo>
                    <a:pt x="230" y="114"/>
                  </a:lnTo>
                  <a:lnTo>
                    <a:pt x="226" y="98"/>
                  </a:lnTo>
                  <a:lnTo>
                    <a:pt x="219" y="82"/>
                  </a:lnTo>
                  <a:lnTo>
                    <a:pt x="212" y="68"/>
                  </a:lnTo>
                  <a:lnTo>
                    <a:pt x="204" y="55"/>
                  </a:lnTo>
                  <a:lnTo>
                    <a:pt x="196" y="43"/>
                  </a:lnTo>
                  <a:lnTo>
                    <a:pt x="186" y="32"/>
                  </a:lnTo>
                  <a:lnTo>
                    <a:pt x="177" y="23"/>
                  </a:lnTo>
                  <a:lnTo>
                    <a:pt x="166" y="15"/>
                  </a:lnTo>
                  <a:lnTo>
                    <a:pt x="156" y="9"/>
                  </a:lnTo>
                  <a:lnTo>
                    <a:pt x="144" y="4"/>
                  </a:lnTo>
                  <a:lnTo>
                    <a:pt x="132" y="2"/>
                  </a:lnTo>
                  <a:lnTo>
                    <a:pt x="120" y="0"/>
                  </a:lnTo>
                  <a:lnTo>
                    <a:pt x="107" y="2"/>
                  </a:lnTo>
                  <a:lnTo>
                    <a:pt x="95" y="4"/>
                  </a:lnTo>
                  <a:lnTo>
                    <a:pt x="83" y="9"/>
                  </a:lnTo>
                  <a:lnTo>
                    <a:pt x="73" y="15"/>
                  </a:lnTo>
                  <a:lnTo>
                    <a:pt x="62" y="23"/>
                  </a:lnTo>
                  <a:lnTo>
                    <a:pt x="53" y="32"/>
                  </a:lnTo>
                  <a:lnTo>
                    <a:pt x="43" y="43"/>
                  </a:lnTo>
                  <a:lnTo>
                    <a:pt x="35" y="55"/>
                  </a:lnTo>
                  <a:lnTo>
                    <a:pt x="26" y="68"/>
                  </a:lnTo>
                  <a:lnTo>
                    <a:pt x="20" y="82"/>
                  </a:lnTo>
                  <a:lnTo>
                    <a:pt x="13" y="98"/>
                  </a:lnTo>
                  <a:lnTo>
                    <a:pt x="9" y="114"/>
                  </a:lnTo>
                  <a:lnTo>
                    <a:pt x="5" y="132"/>
                  </a:lnTo>
                  <a:lnTo>
                    <a:pt x="2" y="149"/>
                  </a:lnTo>
                  <a:lnTo>
                    <a:pt x="0" y="168"/>
                  </a:lnTo>
                  <a:lnTo>
                    <a:pt x="0" y="187"/>
                  </a:lnTo>
                  <a:lnTo>
                    <a:pt x="0" y="206"/>
                  </a:lnTo>
                  <a:lnTo>
                    <a:pt x="2" y="226"/>
                  </a:lnTo>
                  <a:lnTo>
                    <a:pt x="5" y="244"/>
                  </a:lnTo>
                  <a:lnTo>
                    <a:pt x="9" y="261"/>
                  </a:lnTo>
                  <a:lnTo>
                    <a:pt x="13" y="276"/>
                  </a:lnTo>
                  <a:lnTo>
                    <a:pt x="20" y="292"/>
                  </a:lnTo>
                  <a:lnTo>
                    <a:pt x="26" y="306"/>
                  </a:lnTo>
                  <a:lnTo>
                    <a:pt x="35" y="320"/>
                  </a:lnTo>
                  <a:lnTo>
                    <a:pt x="43" y="332"/>
                  </a:lnTo>
                  <a:lnTo>
                    <a:pt x="53" y="342"/>
                  </a:lnTo>
                  <a:lnTo>
                    <a:pt x="62" y="352"/>
                  </a:lnTo>
                  <a:lnTo>
                    <a:pt x="73" y="360"/>
                  </a:lnTo>
                  <a:lnTo>
                    <a:pt x="83" y="366"/>
                  </a:lnTo>
                  <a:lnTo>
                    <a:pt x="95" y="371"/>
                  </a:lnTo>
                  <a:lnTo>
                    <a:pt x="107" y="373"/>
                  </a:lnTo>
                  <a:lnTo>
                    <a:pt x="120" y="37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6" name="Freeform 90"/>
            <p:cNvSpPr>
              <a:spLocks/>
            </p:cNvSpPr>
            <p:nvPr/>
          </p:nvSpPr>
          <p:spPr bwMode="auto">
            <a:xfrm>
              <a:off x="4644" y="3580"/>
              <a:ext cx="50" cy="27"/>
            </a:xfrm>
            <a:custGeom>
              <a:avLst/>
              <a:gdLst>
                <a:gd name="T0" fmla="*/ 8 w 744"/>
                <a:gd name="T1" fmla="*/ 154 h 408"/>
                <a:gd name="T2" fmla="*/ 63 w 744"/>
                <a:gd name="T3" fmla="*/ 165 h 408"/>
                <a:gd name="T4" fmla="*/ 137 w 744"/>
                <a:gd name="T5" fmla="*/ 174 h 408"/>
                <a:gd name="T6" fmla="*/ 201 w 744"/>
                <a:gd name="T7" fmla="*/ 179 h 408"/>
                <a:gd name="T8" fmla="*/ 275 w 744"/>
                <a:gd name="T9" fmla="*/ 182 h 408"/>
                <a:gd name="T10" fmla="*/ 359 w 744"/>
                <a:gd name="T11" fmla="*/ 179 h 408"/>
                <a:gd name="T12" fmla="*/ 426 w 744"/>
                <a:gd name="T13" fmla="*/ 175 h 408"/>
                <a:gd name="T14" fmla="*/ 469 w 744"/>
                <a:gd name="T15" fmla="*/ 168 h 408"/>
                <a:gd name="T16" fmla="*/ 507 w 744"/>
                <a:gd name="T17" fmla="*/ 159 h 408"/>
                <a:gd name="T18" fmla="*/ 543 w 744"/>
                <a:gd name="T19" fmla="*/ 148 h 408"/>
                <a:gd name="T20" fmla="*/ 591 w 744"/>
                <a:gd name="T21" fmla="*/ 127 h 408"/>
                <a:gd name="T22" fmla="*/ 644 w 744"/>
                <a:gd name="T23" fmla="*/ 98 h 408"/>
                <a:gd name="T24" fmla="*/ 685 w 744"/>
                <a:gd name="T25" fmla="*/ 66 h 408"/>
                <a:gd name="T26" fmla="*/ 714 w 744"/>
                <a:gd name="T27" fmla="*/ 37 h 408"/>
                <a:gd name="T28" fmla="*/ 740 w 744"/>
                <a:gd name="T29" fmla="*/ 7 h 408"/>
                <a:gd name="T30" fmla="*/ 740 w 744"/>
                <a:gd name="T31" fmla="*/ 16 h 408"/>
                <a:gd name="T32" fmla="*/ 718 w 744"/>
                <a:gd name="T33" fmla="*/ 86 h 408"/>
                <a:gd name="T34" fmla="*/ 689 w 744"/>
                <a:gd name="T35" fmla="*/ 152 h 408"/>
                <a:gd name="T36" fmla="*/ 660 w 744"/>
                <a:gd name="T37" fmla="*/ 206 h 408"/>
                <a:gd name="T38" fmla="*/ 636 w 744"/>
                <a:gd name="T39" fmla="*/ 242 h 408"/>
                <a:gd name="T40" fmla="*/ 609 w 744"/>
                <a:gd name="T41" fmla="*/ 277 h 408"/>
                <a:gd name="T42" fmla="*/ 577 w 744"/>
                <a:gd name="T43" fmla="*/ 310 h 408"/>
                <a:gd name="T44" fmla="*/ 542 w 744"/>
                <a:gd name="T45" fmla="*/ 340 h 408"/>
                <a:gd name="T46" fmla="*/ 503 w 744"/>
                <a:gd name="T47" fmla="*/ 365 h 408"/>
                <a:gd name="T48" fmla="*/ 459 w 744"/>
                <a:gd name="T49" fmla="*/ 385 h 408"/>
                <a:gd name="T50" fmla="*/ 411 w 744"/>
                <a:gd name="T51" fmla="*/ 399 h 408"/>
                <a:gd name="T52" fmla="*/ 359 w 744"/>
                <a:gd name="T53" fmla="*/ 407 h 408"/>
                <a:gd name="T54" fmla="*/ 310 w 744"/>
                <a:gd name="T55" fmla="*/ 407 h 408"/>
                <a:gd name="T56" fmla="*/ 264 w 744"/>
                <a:gd name="T57" fmla="*/ 400 h 408"/>
                <a:gd name="T58" fmla="*/ 224 w 744"/>
                <a:gd name="T59" fmla="*/ 389 h 408"/>
                <a:gd name="T60" fmla="*/ 187 w 744"/>
                <a:gd name="T61" fmla="*/ 372 h 408"/>
                <a:gd name="T62" fmla="*/ 154 w 744"/>
                <a:gd name="T63" fmla="*/ 351 h 408"/>
                <a:gd name="T64" fmla="*/ 124 w 744"/>
                <a:gd name="T65" fmla="*/ 329 h 408"/>
                <a:gd name="T66" fmla="*/ 98 w 744"/>
                <a:gd name="T67" fmla="*/ 305 h 408"/>
                <a:gd name="T68" fmla="*/ 65 w 744"/>
                <a:gd name="T69" fmla="*/ 267 h 408"/>
                <a:gd name="T70" fmla="*/ 32 w 744"/>
                <a:gd name="T71" fmla="*/ 218 h 408"/>
                <a:gd name="T72" fmla="*/ 5 w 744"/>
                <a:gd name="T73" fmla="*/ 16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4" h="408">
                  <a:moveTo>
                    <a:pt x="0" y="152"/>
                  </a:moveTo>
                  <a:lnTo>
                    <a:pt x="8" y="154"/>
                  </a:lnTo>
                  <a:lnTo>
                    <a:pt x="29" y="158"/>
                  </a:lnTo>
                  <a:lnTo>
                    <a:pt x="63" y="165"/>
                  </a:lnTo>
                  <a:lnTo>
                    <a:pt x="109" y="171"/>
                  </a:lnTo>
                  <a:lnTo>
                    <a:pt x="137" y="174"/>
                  </a:lnTo>
                  <a:lnTo>
                    <a:pt x="168" y="177"/>
                  </a:lnTo>
                  <a:lnTo>
                    <a:pt x="201" y="179"/>
                  </a:lnTo>
                  <a:lnTo>
                    <a:pt x="237" y="181"/>
                  </a:lnTo>
                  <a:lnTo>
                    <a:pt x="275" y="182"/>
                  </a:lnTo>
                  <a:lnTo>
                    <a:pt x="315" y="182"/>
                  </a:lnTo>
                  <a:lnTo>
                    <a:pt x="359" y="179"/>
                  </a:lnTo>
                  <a:lnTo>
                    <a:pt x="403" y="177"/>
                  </a:lnTo>
                  <a:lnTo>
                    <a:pt x="426" y="175"/>
                  </a:lnTo>
                  <a:lnTo>
                    <a:pt x="448" y="172"/>
                  </a:lnTo>
                  <a:lnTo>
                    <a:pt x="469" y="168"/>
                  </a:lnTo>
                  <a:lnTo>
                    <a:pt x="488" y="164"/>
                  </a:lnTo>
                  <a:lnTo>
                    <a:pt x="507" y="159"/>
                  </a:lnTo>
                  <a:lnTo>
                    <a:pt x="526" y="154"/>
                  </a:lnTo>
                  <a:lnTo>
                    <a:pt x="543" y="148"/>
                  </a:lnTo>
                  <a:lnTo>
                    <a:pt x="560" y="141"/>
                  </a:lnTo>
                  <a:lnTo>
                    <a:pt x="591" y="127"/>
                  </a:lnTo>
                  <a:lnTo>
                    <a:pt x="619" y="113"/>
                  </a:lnTo>
                  <a:lnTo>
                    <a:pt x="644" y="98"/>
                  </a:lnTo>
                  <a:lnTo>
                    <a:pt x="666" y="82"/>
                  </a:lnTo>
                  <a:lnTo>
                    <a:pt x="685" y="66"/>
                  </a:lnTo>
                  <a:lnTo>
                    <a:pt x="701" y="51"/>
                  </a:lnTo>
                  <a:lnTo>
                    <a:pt x="714" y="37"/>
                  </a:lnTo>
                  <a:lnTo>
                    <a:pt x="725" y="26"/>
                  </a:lnTo>
                  <a:lnTo>
                    <a:pt x="740" y="7"/>
                  </a:lnTo>
                  <a:lnTo>
                    <a:pt x="744" y="0"/>
                  </a:lnTo>
                  <a:lnTo>
                    <a:pt x="740" y="16"/>
                  </a:lnTo>
                  <a:lnTo>
                    <a:pt x="728" y="58"/>
                  </a:lnTo>
                  <a:lnTo>
                    <a:pt x="718" y="86"/>
                  </a:lnTo>
                  <a:lnTo>
                    <a:pt x="705" y="118"/>
                  </a:lnTo>
                  <a:lnTo>
                    <a:pt x="689" y="152"/>
                  </a:lnTo>
                  <a:lnTo>
                    <a:pt x="671" y="188"/>
                  </a:lnTo>
                  <a:lnTo>
                    <a:pt x="660" y="206"/>
                  </a:lnTo>
                  <a:lnTo>
                    <a:pt x="649" y="224"/>
                  </a:lnTo>
                  <a:lnTo>
                    <a:pt x="636" y="242"/>
                  </a:lnTo>
                  <a:lnTo>
                    <a:pt x="623" y="260"/>
                  </a:lnTo>
                  <a:lnTo>
                    <a:pt x="609" y="277"/>
                  </a:lnTo>
                  <a:lnTo>
                    <a:pt x="593" y="294"/>
                  </a:lnTo>
                  <a:lnTo>
                    <a:pt x="577" y="310"/>
                  </a:lnTo>
                  <a:lnTo>
                    <a:pt x="560" y="325"/>
                  </a:lnTo>
                  <a:lnTo>
                    <a:pt x="542" y="340"/>
                  </a:lnTo>
                  <a:lnTo>
                    <a:pt x="523" y="353"/>
                  </a:lnTo>
                  <a:lnTo>
                    <a:pt x="503" y="365"/>
                  </a:lnTo>
                  <a:lnTo>
                    <a:pt x="482" y="376"/>
                  </a:lnTo>
                  <a:lnTo>
                    <a:pt x="459" y="385"/>
                  </a:lnTo>
                  <a:lnTo>
                    <a:pt x="435" y="393"/>
                  </a:lnTo>
                  <a:lnTo>
                    <a:pt x="411" y="399"/>
                  </a:lnTo>
                  <a:lnTo>
                    <a:pt x="384" y="403"/>
                  </a:lnTo>
                  <a:lnTo>
                    <a:pt x="359" y="407"/>
                  </a:lnTo>
                  <a:lnTo>
                    <a:pt x="333" y="408"/>
                  </a:lnTo>
                  <a:lnTo>
                    <a:pt x="310" y="407"/>
                  </a:lnTo>
                  <a:lnTo>
                    <a:pt x="287" y="403"/>
                  </a:lnTo>
                  <a:lnTo>
                    <a:pt x="264" y="400"/>
                  </a:lnTo>
                  <a:lnTo>
                    <a:pt x="244" y="395"/>
                  </a:lnTo>
                  <a:lnTo>
                    <a:pt x="224" y="389"/>
                  </a:lnTo>
                  <a:lnTo>
                    <a:pt x="205" y="380"/>
                  </a:lnTo>
                  <a:lnTo>
                    <a:pt x="187" y="372"/>
                  </a:lnTo>
                  <a:lnTo>
                    <a:pt x="170" y="362"/>
                  </a:lnTo>
                  <a:lnTo>
                    <a:pt x="154" y="351"/>
                  </a:lnTo>
                  <a:lnTo>
                    <a:pt x="138" y="341"/>
                  </a:lnTo>
                  <a:lnTo>
                    <a:pt x="124" y="329"/>
                  </a:lnTo>
                  <a:lnTo>
                    <a:pt x="110" y="317"/>
                  </a:lnTo>
                  <a:lnTo>
                    <a:pt x="98" y="305"/>
                  </a:lnTo>
                  <a:lnTo>
                    <a:pt x="86" y="292"/>
                  </a:lnTo>
                  <a:lnTo>
                    <a:pt x="65" y="267"/>
                  </a:lnTo>
                  <a:lnTo>
                    <a:pt x="47" y="241"/>
                  </a:lnTo>
                  <a:lnTo>
                    <a:pt x="32" y="218"/>
                  </a:lnTo>
                  <a:lnTo>
                    <a:pt x="20" y="196"/>
                  </a:lnTo>
                  <a:lnTo>
                    <a:pt x="5" y="165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D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7" name="Freeform 91"/>
            <p:cNvSpPr>
              <a:spLocks/>
            </p:cNvSpPr>
            <p:nvPr/>
          </p:nvSpPr>
          <p:spPr bwMode="auto">
            <a:xfrm>
              <a:off x="4405" y="3846"/>
              <a:ext cx="127" cy="66"/>
            </a:xfrm>
            <a:custGeom>
              <a:avLst/>
              <a:gdLst>
                <a:gd name="T0" fmla="*/ 1009 w 1907"/>
                <a:gd name="T1" fmla="*/ 0 h 993"/>
                <a:gd name="T2" fmla="*/ 1147 w 1907"/>
                <a:gd name="T3" fmla="*/ 8 h 993"/>
                <a:gd name="T4" fmla="*/ 1276 w 1907"/>
                <a:gd name="T5" fmla="*/ 34 h 993"/>
                <a:gd name="T6" fmla="*/ 1392 w 1907"/>
                <a:gd name="T7" fmla="*/ 76 h 993"/>
                <a:gd name="T8" fmla="*/ 1495 w 1907"/>
                <a:gd name="T9" fmla="*/ 131 h 993"/>
                <a:gd name="T10" fmla="*/ 1689 w 1907"/>
                <a:gd name="T11" fmla="*/ 297 h 993"/>
                <a:gd name="T12" fmla="*/ 1857 w 1907"/>
                <a:gd name="T13" fmla="*/ 492 h 993"/>
                <a:gd name="T14" fmla="*/ 1897 w 1907"/>
                <a:gd name="T15" fmla="*/ 569 h 993"/>
                <a:gd name="T16" fmla="*/ 1905 w 1907"/>
                <a:gd name="T17" fmla="*/ 633 h 993"/>
                <a:gd name="T18" fmla="*/ 1870 w 1907"/>
                <a:gd name="T19" fmla="*/ 683 h 993"/>
                <a:gd name="T20" fmla="*/ 1808 w 1907"/>
                <a:gd name="T21" fmla="*/ 709 h 993"/>
                <a:gd name="T22" fmla="*/ 1766 w 1907"/>
                <a:gd name="T23" fmla="*/ 704 h 993"/>
                <a:gd name="T24" fmla="*/ 1724 w 1907"/>
                <a:gd name="T25" fmla="*/ 662 h 993"/>
                <a:gd name="T26" fmla="*/ 1650 w 1907"/>
                <a:gd name="T27" fmla="*/ 561 h 993"/>
                <a:gd name="T28" fmla="*/ 1592 w 1907"/>
                <a:gd name="T29" fmla="*/ 521 h 993"/>
                <a:gd name="T30" fmla="*/ 1429 w 1907"/>
                <a:gd name="T31" fmla="*/ 427 h 993"/>
                <a:gd name="T32" fmla="*/ 1356 w 1907"/>
                <a:gd name="T33" fmla="*/ 405 h 993"/>
                <a:gd name="T34" fmla="*/ 1314 w 1907"/>
                <a:gd name="T35" fmla="*/ 414 h 993"/>
                <a:gd name="T36" fmla="*/ 1270 w 1907"/>
                <a:gd name="T37" fmla="*/ 444 h 993"/>
                <a:gd name="T38" fmla="*/ 1235 w 1907"/>
                <a:gd name="T39" fmla="*/ 512 h 993"/>
                <a:gd name="T40" fmla="*/ 1204 w 1907"/>
                <a:gd name="T41" fmla="*/ 660 h 993"/>
                <a:gd name="T42" fmla="*/ 1170 w 1907"/>
                <a:gd name="T43" fmla="*/ 866 h 993"/>
                <a:gd name="T44" fmla="*/ 1140 w 1907"/>
                <a:gd name="T45" fmla="*/ 951 h 993"/>
                <a:gd name="T46" fmla="*/ 1094 w 1907"/>
                <a:gd name="T47" fmla="*/ 992 h 993"/>
                <a:gd name="T48" fmla="*/ 1037 w 1907"/>
                <a:gd name="T49" fmla="*/ 985 h 993"/>
                <a:gd name="T50" fmla="*/ 991 w 1907"/>
                <a:gd name="T51" fmla="*/ 951 h 993"/>
                <a:gd name="T52" fmla="*/ 947 w 1907"/>
                <a:gd name="T53" fmla="*/ 878 h 993"/>
                <a:gd name="T54" fmla="*/ 916 w 1907"/>
                <a:gd name="T55" fmla="*/ 753 h 993"/>
                <a:gd name="T56" fmla="*/ 905 w 1907"/>
                <a:gd name="T57" fmla="*/ 607 h 993"/>
                <a:gd name="T58" fmla="*/ 875 w 1907"/>
                <a:gd name="T59" fmla="*/ 416 h 993"/>
                <a:gd name="T60" fmla="*/ 713 w 1907"/>
                <a:gd name="T61" fmla="*/ 533 h 993"/>
                <a:gd name="T62" fmla="*/ 512 w 1907"/>
                <a:gd name="T63" fmla="*/ 710 h 993"/>
                <a:gd name="T64" fmla="*/ 446 w 1907"/>
                <a:gd name="T65" fmla="*/ 809 h 993"/>
                <a:gd name="T66" fmla="*/ 366 w 1907"/>
                <a:gd name="T67" fmla="*/ 941 h 993"/>
                <a:gd name="T68" fmla="*/ 324 w 1907"/>
                <a:gd name="T69" fmla="*/ 971 h 993"/>
                <a:gd name="T70" fmla="*/ 269 w 1907"/>
                <a:gd name="T71" fmla="*/ 972 h 993"/>
                <a:gd name="T72" fmla="*/ 221 w 1907"/>
                <a:gd name="T73" fmla="*/ 947 h 993"/>
                <a:gd name="T74" fmla="*/ 215 w 1907"/>
                <a:gd name="T75" fmla="*/ 915 h 993"/>
                <a:gd name="T76" fmla="*/ 212 w 1907"/>
                <a:gd name="T77" fmla="*/ 915 h 993"/>
                <a:gd name="T78" fmla="*/ 162 w 1907"/>
                <a:gd name="T79" fmla="*/ 970 h 993"/>
                <a:gd name="T80" fmla="*/ 126 w 1907"/>
                <a:gd name="T81" fmla="*/ 978 h 993"/>
                <a:gd name="T82" fmla="*/ 96 w 1907"/>
                <a:gd name="T83" fmla="*/ 955 h 993"/>
                <a:gd name="T84" fmla="*/ 81 w 1907"/>
                <a:gd name="T85" fmla="*/ 917 h 993"/>
                <a:gd name="T86" fmla="*/ 78 w 1907"/>
                <a:gd name="T87" fmla="*/ 885 h 993"/>
                <a:gd name="T88" fmla="*/ 59 w 1907"/>
                <a:gd name="T89" fmla="*/ 949 h 993"/>
                <a:gd name="T90" fmla="*/ 37 w 1907"/>
                <a:gd name="T91" fmla="*/ 964 h 993"/>
                <a:gd name="T92" fmla="*/ 14 w 1907"/>
                <a:gd name="T93" fmla="*/ 955 h 993"/>
                <a:gd name="T94" fmla="*/ 0 w 1907"/>
                <a:gd name="T95" fmla="*/ 914 h 993"/>
                <a:gd name="T96" fmla="*/ 19 w 1907"/>
                <a:gd name="T97" fmla="*/ 794 h 993"/>
                <a:gd name="T98" fmla="*/ 103 w 1907"/>
                <a:gd name="T99" fmla="*/ 568 h 993"/>
                <a:gd name="T100" fmla="*/ 196 w 1907"/>
                <a:gd name="T101" fmla="*/ 408 h 993"/>
                <a:gd name="T102" fmla="*/ 344 w 1907"/>
                <a:gd name="T103" fmla="*/ 244 h 993"/>
                <a:gd name="T104" fmla="*/ 436 w 1907"/>
                <a:gd name="T105" fmla="*/ 166 h 993"/>
                <a:gd name="T106" fmla="*/ 538 w 1907"/>
                <a:gd name="T107" fmla="*/ 107 h 993"/>
                <a:gd name="T108" fmla="*/ 674 w 1907"/>
                <a:gd name="T109" fmla="*/ 56 h 993"/>
                <a:gd name="T110" fmla="*/ 851 w 1907"/>
                <a:gd name="T111" fmla="*/ 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7" h="993">
                  <a:moveTo>
                    <a:pt x="892" y="10"/>
                  </a:moveTo>
                  <a:lnTo>
                    <a:pt x="922" y="6"/>
                  </a:lnTo>
                  <a:lnTo>
                    <a:pt x="952" y="3"/>
                  </a:lnTo>
                  <a:lnTo>
                    <a:pt x="981" y="2"/>
                  </a:lnTo>
                  <a:lnTo>
                    <a:pt x="1009" y="0"/>
                  </a:lnTo>
                  <a:lnTo>
                    <a:pt x="1038" y="0"/>
                  </a:lnTo>
                  <a:lnTo>
                    <a:pt x="1065" y="1"/>
                  </a:lnTo>
                  <a:lnTo>
                    <a:pt x="1093" y="2"/>
                  </a:lnTo>
                  <a:lnTo>
                    <a:pt x="1121" y="5"/>
                  </a:lnTo>
                  <a:lnTo>
                    <a:pt x="1147" y="8"/>
                  </a:lnTo>
                  <a:lnTo>
                    <a:pt x="1174" y="11"/>
                  </a:lnTo>
                  <a:lnTo>
                    <a:pt x="1200" y="17"/>
                  </a:lnTo>
                  <a:lnTo>
                    <a:pt x="1226" y="22"/>
                  </a:lnTo>
                  <a:lnTo>
                    <a:pt x="1251" y="27"/>
                  </a:lnTo>
                  <a:lnTo>
                    <a:pt x="1276" y="34"/>
                  </a:lnTo>
                  <a:lnTo>
                    <a:pt x="1300" y="41"/>
                  </a:lnTo>
                  <a:lnTo>
                    <a:pt x="1324" y="50"/>
                  </a:lnTo>
                  <a:lnTo>
                    <a:pt x="1347" y="58"/>
                  </a:lnTo>
                  <a:lnTo>
                    <a:pt x="1370" y="67"/>
                  </a:lnTo>
                  <a:lnTo>
                    <a:pt x="1392" y="76"/>
                  </a:lnTo>
                  <a:lnTo>
                    <a:pt x="1413" y="87"/>
                  </a:lnTo>
                  <a:lnTo>
                    <a:pt x="1435" y="97"/>
                  </a:lnTo>
                  <a:lnTo>
                    <a:pt x="1456" y="108"/>
                  </a:lnTo>
                  <a:lnTo>
                    <a:pt x="1476" y="120"/>
                  </a:lnTo>
                  <a:lnTo>
                    <a:pt x="1495" y="131"/>
                  </a:lnTo>
                  <a:lnTo>
                    <a:pt x="1533" y="156"/>
                  </a:lnTo>
                  <a:lnTo>
                    <a:pt x="1568" y="182"/>
                  </a:lnTo>
                  <a:lnTo>
                    <a:pt x="1600" y="209"/>
                  </a:lnTo>
                  <a:lnTo>
                    <a:pt x="1630" y="236"/>
                  </a:lnTo>
                  <a:lnTo>
                    <a:pt x="1689" y="297"/>
                  </a:lnTo>
                  <a:lnTo>
                    <a:pt x="1751" y="361"/>
                  </a:lnTo>
                  <a:lnTo>
                    <a:pt x="1780" y="394"/>
                  </a:lnTo>
                  <a:lnTo>
                    <a:pt x="1808" y="427"/>
                  </a:lnTo>
                  <a:lnTo>
                    <a:pt x="1834" y="460"/>
                  </a:lnTo>
                  <a:lnTo>
                    <a:pt x="1857" y="492"/>
                  </a:lnTo>
                  <a:lnTo>
                    <a:pt x="1867" y="508"/>
                  </a:lnTo>
                  <a:lnTo>
                    <a:pt x="1876" y="524"/>
                  </a:lnTo>
                  <a:lnTo>
                    <a:pt x="1885" y="539"/>
                  </a:lnTo>
                  <a:lnTo>
                    <a:pt x="1891" y="554"/>
                  </a:lnTo>
                  <a:lnTo>
                    <a:pt x="1897" y="569"/>
                  </a:lnTo>
                  <a:lnTo>
                    <a:pt x="1902" y="582"/>
                  </a:lnTo>
                  <a:lnTo>
                    <a:pt x="1905" y="596"/>
                  </a:lnTo>
                  <a:lnTo>
                    <a:pt x="1907" y="609"/>
                  </a:lnTo>
                  <a:lnTo>
                    <a:pt x="1907" y="622"/>
                  </a:lnTo>
                  <a:lnTo>
                    <a:pt x="1905" y="633"/>
                  </a:lnTo>
                  <a:lnTo>
                    <a:pt x="1902" y="645"/>
                  </a:lnTo>
                  <a:lnTo>
                    <a:pt x="1896" y="656"/>
                  </a:lnTo>
                  <a:lnTo>
                    <a:pt x="1890" y="665"/>
                  </a:lnTo>
                  <a:lnTo>
                    <a:pt x="1880" y="675"/>
                  </a:lnTo>
                  <a:lnTo>
                    <a:pt x="1870" y="683"/>
                  </a:lnTo>
                  <a:lnTo>
                    <a:pt x="1857" y="691"/>
                  </a:lnTo>
                  <a:lnTo>
                    <a:pt x="1843" y="697"/>
                  </a:lnTo>
                  <a:lnTo>
                    <a:pt x="1831" y="702"/>
                  </a:lnTo>
                  <a:lnTo>
                    <a:pt x="1819" y="706"/>
                  </a:lnTo>
                  <a:lnTo>
                    <a:pt x="1808" y="709"/>
                  </a:lnTo>
                  <a:lnTo>
                    <a:pt x="1799" y="710"/>
                  </a:lnTo>
                  <a:lnTo>
                    <a:pt x="1789" y="710"/>
                  </a:lnTo>
                  <a:lnTo>
                    <a:pt x="1781" y="709"/>
                  </a:lnTo>
                  <a:lnTo>
                    <a:pt x="1773" y="707"/>
                  </a:lnTo>
                  <a:lnTo>
                    <a:pt x="1766" y="704"/>
                  </a:lnTo>
                  <a:lnTo>
                    <a:pt x="1759" y="700"/>
                  </a:lnTo>
                  <a:lnTo>
                    <a:pt x="1752" y="696"/>
                  </a:lnTo>
                  <a:lnTo>
                    <a:pt x="1747" y="690"/>
                  </a:lnTo>
                  <a:lnTo>
                    <a:pt x="1735" y="678"/>
                  </a:lnTo>
                  <a:lnTo>
                    <a:pt x="1724" y="662"/>
                  </a:lnTo>
                  <a:lnTo>
                    <a:pt x="1702" y="628"/>
                  </a:lnTo>
                  <a:lnTo>
                    <a:pt x="1676" y="590"/>
                  </a:lnTo>
                  <a:lnTo>
                    <a:pt x="1668" y="580"/>
                  </a:lnTo>
                  <a:lnTo>
                    <a:pt x="1660" y="571"/>
                  </a:lnTo>
                  <a:lnTo>
                    <a:pt x="1650" y="561"/>
                  </a:lnTo>
                  <a:lnTo>
                    <a:pt x="1641" y="553"/>
                  </a:lnTo>
                  <a:lnTo>
                    <a:pt x="1630" y="544"/>
                  </a:lnTo>
                  <a:lnTo>
                    <a:pt x="1618" y="536"/>
                  </a:lnTo>
                  <a:lnTo>
                    <a:pt x="1606" y="528"/>
                  </a:lnTo>
                  <a:lnTo>
                    <a:pt x="1592" y="521"/>
                  </a:lnTo>
                  <a:lnTo>
                    <a:pt x="1539" y="492"/>
                  </a:lnTo>
                  <a:lnTo>
                    <a:pt x="1491" y="464"/>
                  </a:lnTo>
                  <a:lnTo>
                    <a:pt x="1470" y="451"/>
                  </a:lnTo>
                  <a:lnTo>
                    <a:pt x="1449" y="438"/>
                  </a:lnTo>
                  <a:lnTo>
                    <a:pt x="1429" y="427"/>
                  </a:lnTo>
                  <a:lnTo>
                    <a:pt x="1410" y="419"/>
                  </a:lnTo>
                  <a:lnTo>
                    <a:pt x="1392" y="412"/>
                  </a:lnTo>
                  <a:lnTo>
                    <a:pt x="1374" y="407"/>
                  </a:lnTo>
                  <a:lnTo>
                    <a:pt x="1366" y="406"/>
                  </a:lnTo>
                  <a:lnTo>
                    <a:pt x="1356" y="405"/>
                  </a:lnTo>
                  <a:lnTo>
                    <a:pt x="1348" y="405"/>
                  </a:lnTo>
                  <a:lnTo>
                    <a:pt x="1339" y="406"/>
                  </a:lnTo>
                  <a:lnTo>
                    <a:pt x="1331" y="408"/>
                  </a:lnTo>
                  <a:lnTo>
                    <a:pt x="1322" y="411"/>
                  </a:lnTo>
                  <a:lnTo>
                    <a:pt x="1314" y="414"/>
                  </a:lnTo>
                  <a:lnTo>
                    <a:pt x="1305" y="418"/>
                  </a:lnTo>
                  <a:lnTo>
                    <a:pt x="1297" y="423"/>
                  </a:lnTo>
                  <a:lnTo>
                    <a:pt x="1288" y="430"/>
                  </a:lnTo>
                  <a:lnTo>
                    <a:pt x="1280" y="437"/>
                  </a:lnTo>
                  <a:lnTo>
                    <a:pt x="1270" y="444"/>
                  </a:lnTo>
                  <a:lnTo>
                    <a:pt x="1262" y="455"/>
                  </a:lnTo>
                  <a:lnTo>
                    <a:pt x="1254" y="467"/>
                  </a:lnTo>
                  <a:lnTo>
                    <a:pt x="1247" y="481"/>
                  </a:lnTo>
                  <a:lnTo>
                    <a:pt x="1241" y="495"/>
                  </a:lnTo>
                  <a:lnTo>
                    <a:pt x="1235" y="512"/>
                  </a:lnTo>
                  <a:lnTo>
                    <a:pt x="1230" y="530"/>
                  </a:lnTo>
                  <a:lnTo>
                    <a:pt x="1225" y="551"/>
                  </a:lnTo>
                  <a:lnTo>
                    <a:pt x="1220" y="571"/>
                  </a:lnTo>
                  <a:lnTo>
                    <a:pt x="1212" y="614"/>
                  </a:lnTo>
                  <a:lnTo>
                    <a:pt x="1204" y="660"/>
                  </a:lnTo>
                  <a:lnTo>
                    <a:pt x="1197" y="708"/>
                  </a:lnTo>
                  <a:lnTo>
                    <a:pt x="1191" y="754"/>
                  </a:lnTo>
                  <a:lnTo>
                    <a:pt x="1183" y="801"/>
                  </a:lnTo>
                  <a:lnTo>
                    <a:pt x="1175" y="845"/>
                  </a:lnTo>
                  <a:lnTo>
                    <a:pt x="1170" y="866"/>
                  </a:lnTo>
                  <a:lnTo>
                    <a:pt x="1165" y="885"/>
                  </a:lnTo>
                  <a:lnTo>
                    <a:pt x="1160" y="904"/>
                  </a:lnTo>
                  <a:lnTo>
                    <a:pt x="1153" y="921"/>
                  </a:lnTo>
                  <a:lnTo>
                    <a:pt x="1147" y="937"/>
                  </a:lnTo>
                  <a:lnTo>
                    <a:pt x="1140" y="951"/>
                  </a:lnTo>
                  <a:lnTo>
                    <a:pt x="1132" y="964"/>
                  </a:lnTo>
                  <a:lnTo>
                    <a:pt x="1124" y="974"/>
                  </a:lnTo>
                  <a:lnTo>
                    <a:pt x="1114" y="983"/>
                  </a:lnTo>
                  <a:lnTo>
                    <a:pt x="1105" y="988"/>
                  </a:lnTo>
                  <a:lnTo>
                    <a:pt x="1094" y="992"/>
                  </a:lnTo>
                  <a:lnTo>
                    <a:pt x="1081" y="993"/>
                  </a:lnTo>
                  <a:lnTo>
                    <a:pt x="1070" y="993"/>
                  </a:lnTo>
                  <a:lnTo>
                    <a:pt x="1058" y="991"/>
                  </a:lnTo>
                  <a:lnTo>
                    <a:pt x="1046" y="988"/>
                  </a:lnTo>
                  <a:lnTo>
                    <a:pt x="1037" y="985"/>
                  </a:lnTo>
                  <a:lnTo>
                    <a:pt x="1026" y="980"/>
                  </a:lnTo>
                  <a:lnTo>
                    <a:pt x="1017" y="974"/>
                  </a:lnTo>
                  <a:lnTo>
                    <a:pt x="1008" y="967"/>
                  </a:lnTo>
                  <a:lnTo>
                    <a:pt x="1000" y="959"/>
                  </a:lnTo>
                  <a:lnTo>
                    <a:pt x="991" y="951"/>
                  </a:lnTo>
                  <a:lnTo>
                    <a:pt x="984" y="942"/>
                  </a:lnTo>
                  <a:lnTo>
                    <a:pt x="976" y="933"/>
                  </a:lnTo>
                  <a:lnTo>
                    <a:pt x="970" y="922"/>
                  </a:lnTo>
                  <a:lnTo>
                    <a:pt x="957" y="901"/>
                  </a:lnTo>
                  <a:lnTo>
                    <a:pt x="947" y="878"/>
                  </a:lnTo>
                  <a:lnTo>
                    <a:pt x="938" y="853"/>
                  </a:lnTo>
                  <a:lnTo>
                    <a:pt x="931" y="828"/>
                  </a:lnTo>
                  <a:lnTo>
                    <a:pt x="924" y="803"/>
                  </a:lnTo>
                  <a:lnTo>
                    <a:pt x="919" y="778"/>
                  </a:lnTo>
                  <a:lnTo>
                    <a:pt x="916" y="753"/>
                  </a:lnTo>
                  <a:lnTo>
                    <a:pt x="914" y="731"/>
                  </a:lnTo>
                  <a:lnTo>
                    <a:pt x="912" y="710"/>
                  </a:lnTo>
                  <a:lnTo>
                    <a:pt x="912" y="691"/>
                  </a:lnTo>
                  <a:lnTo>
                    <a:pt x="909" y="652"/>
                  </a:lnTo>
                  <a:lnTo>
                    <a:pt x="905" y="607"/>
                  </a:lnTo>
                  <a:lnTo>
                    <a:pt x="900" y="559"/>
                  </a:lnTo>
                  <a:lnTo>
                    <a:pt x="892" y="513"/>
                  </a:lnTo>
                  <a:lnTo>
                    <a:pt x="886" y="472"/>
                  </a:lnTo>
                  <a:lnTo>
                    <a:pt x="880" y="438"/>
                  </a:lnTo>
                  <a:lnTo>
                    <a:pt x="875" y="416"/>
                  </a:lnTo>
                  <a:lnTo>
                    <a:pt x="873" y="407"/>
                  </a:lnTo>
                  <a:lnTo>
                    <a:pt x="861" y="417"/>
                  </a:lnTo>
                  <a:lnTo>
                    <a:pt x="826" y="444"/>
                  </a:lnTo>
                  <a:lnTo>
                    <a:pt x="774" y="484"/>
                  </a:lnTo>
                  <a:lnTo>
                    <a:pt x="713" y="533"/>
                  </a:lnTo>
                  <a:lnTo>
                    <a:pt x="648" y="586"/>
                  </a:lnTo>
                  <a:lnTo>
                    <a:pt x="587" y="639"/>
                  </a:lnTo>
                  <a:lnTo>
                    <a:pt x="558" y="664"/>
                  </a:lnTo>
                  <a:lnTo>
                    <a:pt x="534" y="688"/>
                  </a:lnTo>
                  <a:lnTo>
                    <a:pt x="512" y="710"/>
                  </a:lnTo>
                  <a:lnTo>
                    <a:pt x="496" y="729"/>
                  </a:lnTo>
                  <a:lnTo>
                    <a:pt x="482" y="747"/>
                  </a:lnTo>
                  <a:lnTo>
                    <a:pt x="469" y="767"/>
                  </a:lnTo>
                  <a:lnTo>
                    <a:pt x="457" y="787"/>
                  </a:lnTo>
                  <a:lnTo>
                    <a:pt x="446" y="809"/>
                  </a:lnTo>
                  <a:lnTo>
                    <a:pt x="423" y="851"/>
                  </a:lnTo>
                  <a:lnTo>
                    <a:pt x="402" y="890"/>
                  </a:lnTo>
                  <a:lnTo>
                    <a:pt x="390" y="909"/>
                  </a:lnTo>
                  <a:lnTo>
                    <a:pt x="379" y="925"/>
                  </a:lnTo>
                  <a:lnTo>
                    <a:pt x="366" y="941"/>
                  </a:lnTo>
                  <a:lnTo>
                    <a:pt x="353" y="953"/>
                  </a:lnTo>
                  <a:lnTo>
                    <a:pt x="346" y="959"/>
                  </a:lnTo>
                  <a:lnTo>
                    <a:pt x="338" y="964"/>
                  </a:lnTo>
                  <a:lnTo>
                    <a:pt x="331" y="968"/>
                  </a:lnTo>
                  <a:lnTo>
                    <a:pt x="324" y="971"/>
                  </a:lnTo>
                  <a:lnTo>
                    <a:pt x="315" y="973"/>
                  </a:lnTo>
                  <a:lnTo>
                    <a:pt x="307" y="974"/>
                  </a:lnTo>
                  <a:lnTo>
                    <a:pt x="297" y="975"/>
                  </a:lnTo>
                  <a:lnTo>
                    <a:pt x="288" y="974"/>
                  </a:lnTo>
                  <a:lnTo>
                    <a:pt x="269" y="972"/>
                  </a:lnTo>
                  <a:lnTo>
                    <a:pt x="255" y="969"/>
                  </a:lnTo>
                  <a:lnTo>
                    <a:pt x="243" y="964"/>
                  </a:lnTo>
                  <a:lnTo>
                    <a:pt x="233" y="958"/>
                  </a:lnTo>
                  <a:lnTo>
                    <a:pt x="226" y="953"/>
                  </a:lnTo>
                  <a:lnTo>
                    <a:pt x="221" y="947"/>
                  </a:lnTo>
                  <a:lnTo>
                    <a:pt x="217" y="940"/>
                  </a:lnTo>
                  <a:lnTo>
                    <a:pt x="215" y="933"/>
                  </a:lnTo>
                  <a:lnTo>
                    <a:pt x="214" y="926"/>
                  </a:lnTo>
                  <a:lnTo>
                    <a:pt x="214" y="920"/>
                  </a:lnTo>
                  <a:lnTo>
                    <a:pt x="215" y="915"/>
                  </a:lnTo>
                  <a:lnTo>
                    <a:pt x="217" y="909"/>
                  </a:lnTo>
                  <a:lnTo>
                    <a:pt x="220" y="902"/>
                  </a:lnTo>
                  <a:lnTo>
                    <a:pt x="222" y="899"/>
                  </a:lnTo>
                  <a:lnTo>
                    <a:pt x="219" y="903"/>
                  </a:lnTo>
                  <a:lnTo>
                    <a:pt x="212" y="915"/>
                  </a:lnTo>
                  <a:lnTo>
                    <a:pt x="200" y="931"/>
                  </a:lnTo>
                  <a:lnTo>
                    <a:pt x="187" y="948"/>
                  </a:lnTo>
                  <a:lnTo>
                    <a:pt x="179" y="955"/>
                  </a:lnTo>
                  <a:lnTo>
                    <a:pt x="171" y="964"/>
                  </a:lnTo>
                  <a:lnTo>
                    <a:pt x="162" y="970"/>
                  </a:lnTo>
                  <a:lnTo>
                    <a:pt x="154" y="974"/>
                  </a:lnTo>
                  <a:lnTo>
                    <a:pt x="144" y="978"/>
                  </a:lnTo>
                  <a:lnTo>
                    <a:pt x="136" y="980"/>
                  </a:lnTo>
                  <a:lnTo>
                    <a:pt x="130" y="980"/>
                  </a:lnTo>
                  <a:lnTo>
                    <a:pt x="126" y="978"/>
                  </a:lnTo>
                  <a:lnTo>
                    <a:pt x="122" y="976"/>
                  </a:lnTo>
                  <a:lnTo>
                    <a:pt x="118" y="974"/>
                  </a:lnTo>
                  <a:lnTo>
                    <a:pt x="109" y="969"/>
                  </a:lnTo>
                  <a:lnTo>
                    <a:pt x="102" y="963"/>
                  </a:lnTo>
                  <a:lnTo>
                    <a:pt x="96" y="955"/>
                  </a:lnTo>
                  <a:lnTo>
                    <a:pt x="91" y="948"/>
                  </a:lnTo>
                  <a:lnTo>
                    <a:pt x="88" y="940"/>
                  </a:lnTo>
                  <a:lnTo>
                    <a:pt x="85" y="932"/>
                  </a:lnTo>
                  <a:lnTo>
                    <a:pt x="83" y="924"/>
                  </a:lnTo>
                  <a:lnTo>
                    <a:pt x="81" y="917"/>
                  </a:lnTo>
                  <a:lnTo>
                    <a:pt x="78" y="902"/>
                  </a:lnTo>
                  <a:lnTo>
                    <a:pt x="78" y="890"/>
                  </a:lnTo>
                  <a:lnTo>
                    <a:pt x="80" y="883"/>
                  </a:lnTo>
                  <a:lnTo>
                    <a:pt x="80" y="880"/>
                  </a:lnTo>
                  <a:lnTo>
                    <a:pt x="78" y="885"/>
                  </a:lnTo>
                  <a:lnTo>
                    <a:pt x="77" y="897"/>
                  </a:lnTo>
                  <a:lnTo>
                    <a:pt x="73" y="914"/>
                  </a:lnTo>
                  <a:lnTo>
                    <a:pt x="68" y="932"/>
                  </a:lnTo>
                  <a:lnTo>
                    <a:pt x="64" y="940"/>
                  </a:lnTo>
                  <a:lnTo>
                    <a:pt x="59" y="949"/>
                  </a:lnTo>
                  <a:lnTo>
                    <a:pt x="54" y="955"/>
                  </a:lnTo>
                  <a:lnTo>
                    <a:pt x="48" y="959"/>
                  </a:lnTo>
                  <a:lnTo>
                    <a:pt x="44" y="962"/>
                  </a:lnTo>
                  <a:lnTo>
                    <a:pt x="40" y="963"/>
                  </a:lnTo>
                  <a:lnTo>
                    <a:pt x="37" y="964"/>
                  </a:lnTo>
                  <a:lnTo>
                    <a:pt x="33" y="964"/>
                  </a:lnTo>
                  <a:lnTo>
                    <a:pt x="28" y="963"/>
                  </a:lnTo>
                  <a:lnTo>
                    <a:pt x="23" y="962"/>
                  </a:lnTo>
                  <a:lnTo>
                    <a:pt x="19" y="958"/>
                  </a:lnTo>
                  <a:lnTo>
                    <a:pt x="14" y="955"/>
                  </a:lnTo>
                  <a:lnTo>
                    <a:pt x="8" y="951"/>
                  </a:lnTo>
                  <a:lnTo>
                    <a:pt x="5" y="945"/>
                  </a:lnTo>
                  <a:lnTo>
                    <a:pt x="2" y="936"/>
                  </a:lnTo>
                  <a:lnTo>
                    <a:pt x="1" y="925"/>
                  </a:lnTo>
                  <a:lnTo>
                    <a:pt x="0" y="914"/>
                  </a:lnTo>
                  <a:lnTo>
                    <a:pt x="0" y="901"/>
                  </a:lnTo>
                  <a:lnTo>
                    <a:pt x="1" y="886"/>
                  </a:lnTo>
                  <a:lnTo>
                    <a:pt x="3" y="869"/>
                  </a:lnTo>
                  <a:lnTo>
                    <a:pt x="9" y="834"/>
                  </a:lnTo>
                  <a:lnTo>
                    <a:pt x="19" y="794"/>
                  </a:lnTo>
                  <a:lnTo>
                    <a:pt x="32" y="751"/>
                  </a:lnTo>
                  <a:lnTo>
                    <a:pt x="47" y="707"/>
                  </a:lnTo>
                  <a:lnTo>
                    <a:pt x="64" y="660"/>
                  </a:lnTo>
                  <a:lnTo>
                    <a:pt x="83" y="613"/>
                  </a:lnTo>
                  <a:lnTo>
                    <a:pt x="103" y="568"/>
                  </a:lnTo>
                  <a:lnTo>
                    <a:pt x="125" y="523"/>
                  </a:lnTo>
                  <a:lnTo>
                    <a:pt x="148" y="482"/>
                  </a:lnTo>
                  <a:lnTo>
                    <a:pt x="172" y="442"/>
                  </a:lnTo>
                  <a:lnTo>
                    <a:pt x="185" y="425"/>
                  </a:lnTo>
                  <a:lnTo>
                    <a:pt x="196" y="408"/>
                  </a:lnTo>
                  <a:lnTo>
                    <a:pt x="209" y="392"/>
                  </a:lnTo>
                  <a:lnTo>
                    <a:pt x="222" y="379"/>
                  </a:lnTo>
                  <a:lnTo>
                    <a:pt x="269" y="325"/>
                  </a:lnTo>
                  <a:lnTo>
                    <a:pt x="318" y="270"/>
                  </a:lnTo>
                  <a:lnTo>
                    <a:pt x="344" y="244"/>
                  </a:lnTo>
                  <a:lnTo>
                    <a:pt x="372" y="217"/>
                  </a:lnTo>
                  <a:lnTo>
                    <a:pt x="387" y="205"/>
                  </a:lnTo>
                  <a:lnTo>
                    <a:pt x="403" y="191"/>
                  </a:lnTo>
                  <a:lnTo>
                    <a:pt x="419" y="178"/>
                  </a:lnTo>
                  <a:lnTo>
                    <a:pt x="436" y="166"/>
                  </a:lnTo>
                  <a:lnTo>
                    <a:pt x="454" y="154"/>
                  </a:lnTo>
                  <a:lnTo>
                    <a:pt x="474" y="142"/>
                  </a:lnTo>
                  <a:lnTo>
                    <a:pt x="494" y="130"/>
                  </a:lnTo>
                  <a:lnTo>
                    <a:pt x="516" y="119"/>
                  </a:lnTo>
                  <a:lnTo>
                    <a:pt x="538" y="107"/>
                  </a:lnTo>
                  <a:lnTo>
                    <a:pt x="562" y="96"/>
                  </a:lnTo>
                  <a:lnTo>
                    <a:pt x="588" y="86"/>
                  </a:lnTo>
                  <a:lnTo>
                    <a:pt x="614" y="75"/>
                  </a:lnTo>
                  <a:lnTo>
                    <a:pt x="643" y="65"/>
                  </a:lnTo>
                  <a:lnTo>
                    <a:pt x="674" y="56"/>
                  </a:lnTo>
                  <a:lnTo>
                    <a:pt x="706" y="47"/>
                  </a:lnTo>
                  <a:lnTo>
                    <a:pt x="739" y="39"/>
                  </a:lnTo>
                  <a:lnTo>
                    <a:pt x="775" y="30"/>
                  </a:lnTo>
                  <a:lnTo>
                    <a:pt x="812" y="23"/>
                  </a:lnTo>
                  <a:lnTo>
                    <a:pt x="851" y="17"/>
                  </a:lnTo>
                  <a:lnTo>
                    <a:pt x="892" y="10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8" name="Freeform 92"/>
            <p:cNvSpPr>
              <a:spLocks/>
            </p:cNvSpPr>
            <p:nvPr/>
          </p:nvSpPr>
          <p:spPr bwMode="auto">
            <a:xfrm>
              <a:off x="4451" y="3772"/>
              <a:ext cx="64" cy="87"/>
            </a:xfrm>
            <a:custGeom>
              <a:avLst/>
              <a:gdLst>
                <a:gd name="T0" fmla="*/ 927 w 958"/>
                <a:gd name="T1" fmla="*/ 1122 h 1315"/>
                <a:gd name="T2" fmla="*/ 890 w 958"/>
                <a:gd name="T3" fmla="*/ 912 h 1315"/>
                <a:gd name="T4" fmla="*/ 863 w 958"/>
                <a:gd name="T5" fmla="*/ 701 h 1315"/>
                <a:gd name="T6" fmla="*/ 847 w 958"/>
                <a:gd name="T7" fmla="*/ 488 h 1315"/>
                <a:gd name="T8" fmla="*/ 846 w 958"/>
                <a:gd name="T9" fmla="*/ 275 h 1315"/>
                <a:gd name="T10" fmla="*/ 856 w 958"/>
                <a:gd name="T11" fmla="*/ 118 h 1315"/>
                <a:gd name="T12" fmla="*/ 858 w 958"/>
                <a:gd name="T13" fmla="*/ 77 h 1315"/>
                <a:gd name="T14" fmla="*/ 850 w 958"/>
                <a:gd name="T15" fmla="*/ 36 h 1315"/>
                <a:gd name="T16" fmla="*/ 834 w 958"/>
                <a:gd name="T17" fmla="*/ 11 h 1315"/>
                <a:gd name="T18" fmla="*/ 815 w 958"/>
                <a:gd name="T19" fmla="*/ 0 h 1315"/>
                <a:gd name="T20" fmla="*/ 793 w 958"/>
                <a:gd name="T21" fmla="*/ 2 h 1315"/>
                <a:gd name="T22" fmla="*/ 776 w 958"/>
                <a:gd name="T23" fmla="*/ 16 h 1315"/>
                <a:gd name="T24" fmla="*/ 769 w 958"/>
                <a:gd name="T25" fmla="*/ 36 h 1315"/>
                <a:gd name="T26" fmla="*/ 774 w 958"/>
                <a:gd name="T27" fmla="*/ 82 h 1315"/>
                <a:gd name="T28" fmla="*/ 777 w 958"/>
                <a:gd name="T29" fmla="*/ 171 h 1315"/>
                <a:gd name="T30" fmla="*/ 768 w 958"/>
                <a:gd name="T31" fmla="*/ 350 h 1315"/>
                <a:gd name="T32" fmla="*/ 766 w 958"/>
                <a:gd name="T33" fmla="*/ 471 h 1315"/>
                <a:gd name="T34" fmla="*/ 774 w 958"/>
                <a:gd name="T35" fmla="*/ 586 h 1315"/>
                <a:gd name="T36" fmla="*/ 793 w 958"/>
                <a:gd name="T37" fmla="*/ 751 h 1315"/>
                <a:gd name="T38" fmla="*/ 814 w 958"/>
                <a:gd name="T39" fmla="*/ 913 h 1315"/>
                <a:gd name="T40" fmla="*/ 736 w 958"/>
                <a:gd name="T41" fmla="*/ 895 h 1315"/>
                <a:gd name="T42" fmla="*/ 603 w 958"/>
                <a:gd name="T43" fmla="*/ 793 h 1315"/>
                <a:gd name="T44" fmla="*/ 462 w 958"/>
                <a:gd name="T45" fmla="*/ 700 h 1315"/>
                <a:gd name="T46" fmla="*/ 317 w 958"/>
                <a:gd name="T47" fmla="*/ 615 h 1315"/>
                <a:gd name="T48" fmla="*/ 169 w 958"/>
                <a:gd name="T49" fmla="*/ 538 h 1315"/>
                <a:gd name="T50" fmla="*/ 60 w 958"/>
                <a:gd name="T51" fmla="*/ 486 h 1315"/>
                <a:gd name="T52" fmla="*/ 39 w 958"/>
                <a:gd name="T53" fmla="*/ 479 h 1315"/>
                <a:gd name="T54" fmla="*/ 19 w 958"/>
                <a:gd name="T55" fmla="*/ 484 h 1315"/>
                <a:gd name="T56" fmla="*/ 3 w 958"/>
                <a:gd name="T57" fmla="*/ 500 h 1315"/>
                <a:gd name="T58" fmla="*/ 0 w 958"/>
                <a:gd name="T59" fmla="*/ 522 h 1315"/>
                <a:gd name="T60" fmla="*/ 9 w 958"/>
                <a:gd name="T61" fmla="*/ 542 h 1315"/>
                <a:gd name="T62" fmla="*/ 18 w 958"/>
                <a:gd name="T63" fmla="*/ 552 h 1315"/>
                <a:gd name="T64" fmla="*/ 26 w 958"/>
                <a:gd name="T65" fmla="*/ 562 h 1315"/>
                <a:gd name="T66" fmla="*/ 87 w 958"/>
                <a:gd name="T67" fmla="*/ 588 h 1315"/>
                <a:gd name="T68" fmla="*/ 246 w 958"/>
                <a:gd name="T69" fmla="*/ 664 h 1315"/>
                <a:gd name="T70" fmla="*/ 398 w 958"/>
                <a:gd name="T71" fmla="*/ 750 h 1315"/>
                <a:gd name="T72" fmla="*/ 544 w 958"/>
                <a:gd name="T73" fmla="*/ 845 h 1315"/>
                <a:gd name="T74" fmla="*/ 683 w 958"/>
                <a:gd name="T75" fmla="*/ 950 h 1315"/>
                <a:gd name="T76" fmla="*/ 817 w 958"/>
                <a:gd name="T77" fmla="*/ 1064 h 1315"/>
                <a:gd name="T78" fmla="*/ 824 w 958"/>
                <a:gd name="T79" fmla="*/ 1070 h 1315"/>
                <a:gd name="T80" fmla="*/ 833 w 958"/>
                <a:gd name="T81" fmla="*/ 1073 h 1315"/>
                <a:gd name="T82" fmla="*/ 845 w 958"/>
                <a:gd name="T83" fmla="*/ 1102 h 1315"/>
                <a:gd name="T84" fmla="*/ 860 w 958"/>
                <a:gd name="T85" fmla="*/ 1185 h 1315"/>
                <a:gd name="T86" fmla="*/ 878 w 958"/>
                <a:gd name="T87" fmla="*/ 1267 h 1315"/>
                <a:gd name="T88" fmla="*/ 894 w 958"/>
                <a:gd name="T89" fmla="*/ 1306 h 1315"/>
                <a:gd name="T90" fmla="*/ 914 w 958"/>
                <a:gd name="T91" fmla="*/ 1314 h 1315"/>
                <a:gd name="T92" fmla="*/ 936 w 958"/>
                <a:gd name="T93" fmla="*/ 1312 h 1315"/>
                <a:gd name="T94" fmla="*/ 953 w 958"/>
                <a:gd name="T95" fmla="*/ 1297 h 1315"/>
                <a:gd name="T96" fmla="*/ 958 w 958"/>
                <a:gd name="T97" fmla="*/ 1276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8" h="1315">
                  <a:moveTo>
                    <a:pt x="955" y="1262"/>
                  </a:moveTo>
                  <a:lnTo>
                    <a:pt x="941" y="1192"/>
                  </a:lnTo>
                  <a:lnTo>
                    <a:pt x="927" y="1122"/>
                  </a:lnTo>
                  <a:lnTo>
                    <a:pt x="915" y="1053"/>
                  </a:lnTo>
                  <a:lnTo>
                    <a:pt x="902" y="983"/>
                  </a:lnTo>
                  <a:lnTo>
                    <a:pt x="890" y="912"/>
                  </a:lnTo>
                  <a:lnTo>
                    <a:pt x="881" y="842"/>
                  </a:lnTo>
                  <a:lnTo>
                    <a:pt x="871" y="772"/>
                  </a:lnTo>
                  <a:lnTo>
                    <a:pt x="863" y="701"/>
                  </a:lnTo>
                  <a:lnTo>
                    <a:pt x="856" y="631"/>
                  </a:lnTo>
                  <a:lnTo>
                    <a:pt x="851" y="560"/>
                  </a:lnTo>
                  <a:lnTo>
                    <a:pt x="847" y="488"/>
                  </a:lnTo>
                  <a:lnTo>
                    <a:pt x="845" y="417"/>
                  </a:lnTo>
                  <a:lnTo>
                    <a:pt x="845" y="346"/>
                  </a:lnTo>
                  <a:lnTo>
                    <a:pt x="846" y="275"/>
                  </a:lnTo>
                  <a:lnTo>
                    <a:pt x="849" y="203"/>
                  </a:lnTo>
                  <a:lnTo>
                    <a:pt x="855" y="131"/>
                  </a:lnTo>
                  <a:lnTo>
                    <a:pt x="856" y="118"/>
                  </a:lnTo>
                  <a:lnTo>
                    <a:pt x="857" y="104"/>
                  </a:lnTo>
                  <a:lnTo>
                    <a:pt x="858" y="90"/>
                  </a:lnTo>
                  <a:lnTo>
                    <a:pt x="858" y="77"/>
                  </a:lnTo>
                  <a:lnTo>
                    <a:pt x="857" y="63"/>
                  </a:lnTo>
                  <a:lnTo>
                    <a:pt x="854" y="49"/>
                  </a:lnTo>
                  <a:lnTo>
                    <a:pt x="850" y="36"/>
                  </a:lnTo>
                  <a:lnTo>
                    <a:pt x="842" y="23"/>
                  </a:lnTo>
                  <a:lnTo>
                    <a:pt x="838" y="17"/>
                  </a:lnTo>
                  <a:lnTo>
                    <a:pt x="834" y="11"/>
                  </a:lnTo>
                  <a:lnTo>
                    <a:pt x="829" y="6"/>
                  </a:lnTo>
                  <a:lnTo>
                    <a:pt x="821" y="3"/>
                  </a:lnTo>
                  <a:lnTo>
                    <a:pt x="815" y="0"/>
                  </a:lnTo>
                  <a:lnTo>
                    <a:pt x="807" y="0"/>
                  </a:lnTo>
                  <a:lnTo>
                    <a:pt x="800" y="0"/>
                  </a:lnTo>
                  <a:lnTo>
                    <a:pt x="793" y="2"/>
                  </a:lnTo>
                  <a:lnTo>
                    <a:pt x="786" y="5"/>
                  </a:lnTo>
                  <a:lnTo>
                    <a:pt x="780" y="11"/>
                  </a:lnTo>
                  <a:lnTo>
                    <a:pt x="776" y="16"/>
                  </a:lnTo>
                  <a:lnTo>
                    <a:pt x="772" y="22"/>
                  </a:lnTo>
                  <a:lnTo>
                    <a:pt x="770" y="30"/>
                  </a:lnTo>
                  <a:lnTo>
                    <a:pt x="769" y="36"/>
                  </a:lnTo>
                  <a:lnTo>
                    <a:pt x="769" y="45"/>
                  </a:lnTo>
                  <a:lnTo>
                    <a:pt x="771" y="52"/>
                  </a:lnTo>
                  <a:lnTo>
                    <a:pt x="774" y="82"/>
                  </a:lnTo>
                  <a:lnTo>
                    <a:pt x="776" y="112"/>
                  </a:lnTo>
                  <a:lnTo>
                    <a:pt x="777" y="141"/>
                  </a:lnTo>
                  <a:lnTo>
                    <a:pt x="777" y="171"/>
                  </a:lnTo>
                  <a:lnTo>
                    <a:pt x="774" y="232"/>
                  </a:lnTo>
                  <a:lnTo>
                    <a:pt x="772" y="291"/>
                  </a:lnTo>
                  <a:lnTo>
                    <a:pt x="768" y="350"/>
                  </a:lnTo>
                  <a:lnTo>
                    <a:pt x="766" y="411"/>
                  </a:lnTo>
                  <a:lnTo>
                    <a:pt x="766" y="441"/>
                  </a:lnTo>
                  <a:lnTo>
                    <a:pt x="766" y="471"/>
                  </a:lnTo>
                  <a:lnTo>
                    <a:pt x="767" y="501"/>
                  </a:lnTo>
                  <a:lnTo>
                    <a:pt x="769" y="532"/>
                  </a:lnTo>
                  <a:lnTo>
                    <a:pt x="774" y="586"/>
                  </a:lnTo>
                  <a:lnTo>
                    <a:pt x="781" y="641"/>
                  </a:lnTo>
                  <a:lnTo>
                    <a:pt x="786" y="697"/>
                  </a:lnTo>
                  <a:lnTo>
                    <a:pt x="793" y="751"/>
                  </a:lnTo>
                  <a:lnTo>
                    <a:pt x="799" y="805"/>
                  </a:lnTo>
                  <a:lnTo>
                    <a:pt x="806" y="859"/>
                  </a:lnTo>
                  <a:lnTo>
                    <a:pt x="814" y="913"/>
                  </a:lnTo>
                  <a:lnTo>
                    <a:pt x="821" y="967"/>
                  </a:lnTo>
                  <a:lnTo>
                    <a:pt x="779" y="931"/>
                  </a:lnTo>
                  <a:lnTo>
                    <a:pt x="736" y="895"/>
                  </a:lnTo>
                  <a:lnTo>
                    <a:pt x="692" y="860"/>
                  </a:lnTo>
                  <a:lnTo>
                    <a:pt x="647" y="826"/>
                  </a:lnTo>
                  <a:lnTo>
                    <a:pt x="603" y="793"/>
                  </a:lnTo>
                  <a:lnTo>
                    <a:pt x="556" y="761"/>
                  </a:lnTo>
                  <a:lnTo>
                    <a:pt x="509" y="731"/>
                  </a:lnTo>
                  <a:lnTo>
                    <a:pt x="462" y="700"/>
                  </a:lnTo>
                  <a:lnTo>
                    <a:pt x="415" y="671"/>
                  </a:lnTo>
                  <a:lnTo>
                    <a:pt x="366" y="642"/>
                  </a:lnTo>
                  <a:lnTo>
                    <a:pt x="317" y="615"/>
                  </a:lnTo>
                  <a:lnTo>
                    <a:pt x="268" y="588"/>
                  </a:lnTo>
                  <a:lnTo>
                    <a:pt x="218" y="563"/>
                  </a:lnTo>
                  <a:lnTo>
                    <a:pt x="169" y="538"/>
                  </a:lnTo>
                  <a:lnTo>
                    <a:pt x="118" y="514"/>
                  </a:lnTo>
                  <a:lnTo>
                    <a:pt x="66" y="492"/>
                  </a:lnTo>
                  <a:lnTo>
                    <a:pt x="60" y="486"/>
                  </a:lnTo>
                  <a:lnTo>
                    <a:pt x="54" y="482"/>
                  </a:lnTo>
                  <a:lnTo>
                    <a:pt x="46" y="480"/>
                  </a:lnTo>
                  <a:lnTo>
                    <a:pt x="39" y="479"/>
                  </a:lnTo>
                  <a:lnTo>
                    <a:pt x="33" y="479"/>
                  </a:lnTo>
                  <a:lnTo>
                    <a:pt x="25" y="481"/>
                  </a:lnTo>
                  <a:lnTo>
                    <a:pt x="19" y="484"/>
                  </a:lnTo>
                  <a:lnTo>
                    <a:pt x="13" y="488"/>
                  </a:lnTo>
                  <a:lnTo>
                    <a:pt x="7" y="494"/>
                  </a:lnTo>
                  <a:lnTo>
                    <a:pt x="3" y="500"/>
                  </a:lnTo>
                  <a:lnTo>
                    <a:pt x="1" y="508"/>
                  </a:lnTo>
                  <a:lnTo>
                    <a:pt x="0" y="515"/>
                  </a:lnTo>
                  <a:lnTo>
                    <a:pt x="0" y="522"/>
                  </a:lnTo>
                  <a:lnTo>
                    <a:pt x="2" y="529"/>
                  </a:lnTo>
                  <a:lnTo>
                    <a:pt x="5" y="536"/>
                  </a:lnTo>
                  <a:lnTo>
                    <a:pt x="9" y="542"/>
                  </a:lnTo>
                  <a:lnTo>
                    <a:pt x="13" y="545"/>
                  </a:lnTo>
                  <a:lnTo>
                    <a:pt x="15" y="549"/>
                  </a:lnTo>
                  <a:lnTo>
                    <a:pt x="18" y="552"/>
                  </a:lnTo>
                  <a:lnTo>
                    <a:pt x="21" y="555"/>
                  </a:lnTo>
                  <a:lnTo>
                    <a:pt x="23" y="560"/>
                  </a:lnTo>
                  <a:lnTo>
                    <a:pt x="26" y="562"/>
                  </a:lnTo>
                  <a:lnTo>
                    <a:pt x="29" y="565"/>
                  </a:lnTo>
                  <a:lnTo>
                    <a:pt x="33" y="566"/>
                  </a:lnTo>
                  <a:lnTo>
                    <a:pt x="87" y="588"/>
                  </a:lnTo>
                  <a:lnTo>
                    <a:pt x="141" y="612"/>
                  </a:lnTo>
                  <a:lnTo>
                    <a:pt x="193" y="637"/>
                  </a:lnTo>
                  <a:lnTo>
                    <a:pt x="246" y="664"/>
                  </a:lnTo>
                  <a:lnTo>
                    <a:pt x="297" y="690"/>
                  </a:lnTo>
                  <a:lnTo>
                    <a:pt x="348" y="719"/>
                  </a:lnTo>
                  <a:lnTo>
                    <a:pt x="398" y="750"/>
                  </a:lnTo>
                  <a:lnTo>
                    <a:pt x="448" y="780"/>
                  </a:lnTo>
                  <a:lnTo>
                    <a:pt x="496" y="812"/>
                  </a:lnTo>
                  <a:lnTo>
                    <a:pt x="544" y="845"/>
                  </a:lnTo>
                  <a:lnTo>
                    <a:pt x="591" y="879"/>
                  </a:lnTo>
                  <a:lnTo>
                    <a:pt x="638" y="914"/>
                  </a:lnTo>
                  <a:lnTo>
                    <a:pt x="683" y="950"/>
                  </a:lnTo>
                  <a:lnTo>
                    <a:pt x="729" y="987"/>
                  </a:lnTo>
                  <a:lnTo>
                    <a:pt x="773" y="1025"/>
                  </a:lnTo>
                  <a:lnTo>
                    <a:pt x="817" y="1064"/>
                  </a:lnTo>
                  <a:lnTo>
                    <a:pt x="819" y="1066"/>
                  </a:lnTo>
                  <a:lnTo>
                    <a:pt x="821" y="1068"/>
                  </a:lnTo>
                  <a:lnTo>
                    <a:pt x="824" y="1070"/>
                  </a:lnTo>
                  <a:lnTo>
                    <a:pt x="828" y="1071"/>
                  </a:lnTo>
                  <a:lnTo>
                    <a:pt x="830" y="1072"/>
                  </a:lnTo>
                  <a:lnTo>
                    <a:pt x="833" y="1073"/>
                  </a:lnTo>
                  <a:lnTo>
                    <a:pt x="836" y="1074"/>
                  </a:lnTo>
                  <a:lnTo>
                    <a:pt x="839" y="1076"/>
                  </a:lnTo>
                  <a:lnTo>
                    <a:pt x="845" y="1102"/>
                  </a:lnTo>
                  <a:lnTo>
                    <a:pt x="850" y="1130"/>
                  </a:lnTo>
                  <a:lnTo>
                    <a:pt x="855" y="1157"/>
                  </a:lnTo>
                  <a:lnTo>
                    <a:pt x="860" y="1185"/>
                  </a:lnTo>
                  <a:lnTo>
                    <a:pt x="866" y="1213"/>
                  </a:lnTo>
                  <a:lnTo>
                    <a:pt x="872" y="1239"/>
                  </a:lnTo>
                  <a:lnTo>
                    <a:pt x="878" y="1267"/>
                  </a:lnTo>
                  <a:lnTo>
                    <a:pt x="886" y="1293"/>
                  </a:lnTo>
                  <a:lnTo>
                    <a:pt x="889" y="1301"/>
                  </a:lnTo>
                  <a:lnTo>
                    <a:pt x="894" y="1306"/>
                  </a:lnTo>
                  <a:lnTo>
                    <a:pt x="901" y="1310"/>
                  </a:lnTo>
                  <a:lnTo>
                    <a:pt x="907" y="1313"/>
                  </a:lnTo>
                  <a:lnTo>
                    <a:pt x="914" y="1314"/>
                  </a:lnTo>
                  <a:lnTo>
                    <a:pt x="921" y="1315"/>
                  </a:lnTo>
                  <a:lnTo>
                    <a:pt x="928" y="1314"/>
                  </a:lnTo>
                  <a:lnTo>
                    <a:pt x="936" y="1312"/>
                  </a:lnTo>
                  <a:lnTo>
                    <a:pt x="942" y="1308"/>
                  </a:lnTo>
                  <a:lnTo>
                    <a:pt x="947" y="1303"/>
                  </a:lnTo>
                  <a:lnTo>
                    <a:pt x="953" y="1297"/>
                  </a:lnTo>
                  <a:lnTo>
                    <a:pt x="956" y="1291"/>
                  </a:lnTo>
                  <a:lnTo>
                    <a:pt x="957" y="1284"/>
                  </a:lnTo>
                  <a:lnTo>
                    <a:pt x="958" y="1276"/>
                  </a:lnTo>
                  <a:lnTo>
                    <a:pt x="957" y="1270"/>
                  </a:lnTo>
                  <a:lnTo>
                    <a:pt x="955" y="1262"/>
                  </a:lnTo>
                  <a:close/>
                </a:path>
              </a:pathLst>
            </a:custGeom>
            <a:solidFill>
              <a:srgbClr val="000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69" name="Freeform 93"/>
            <p:cNvSpPr>
              <a:spLocks/>
            </p:cNvSpPr>
            <p:nvPr/>
          </p:nvSpPr>
          <p:spPr bwMode="auto">
            <a:xfrm>
              <a:off x="4419" y="3873"/>
              <a:ext cx="23" cy="34"/>
            </a:xfrm>
            <a:custGeom>
              <a:avLst/>
              <a:gdLst>
                <a:gd name="T0" fmla="*/ 297 w 339"/>
                <a:gd name="T1" fmla="*/ 13 h 512"/>
                <a:gd name="T2" fmla="*/ 268 w 339"/>
                <a:gd name="T3" fmla="*/ 36 h 512"/>
                <a:gd name="T4" fmla="*/ 229 w 339"/>
                <a:gd name="T5" fmla="*/ 74 h 512"/>
                <a:gd name="T6" fmla="*/ 181 w 339"/>
                <a:gd name="T7" fmla="*/ 128 h 512"/>
                <a:gd name="T8" fmla="*/ 140 w 339"/>
                <a:gd name="T9" fmla="*/ 187 h 512"/>
                <a:gd name="T10" fmla="*/ 104 w 339"/>
                <a:gd name="T11" fmla="*/ 251 h 512"/>
                <a:gd name="T12" fmla="*/ 71 w 339"/>
                <a:gd name="T13" fmla="*/ 316 h 512"/>
                <a:gd name="T14" fmla="*/ 28 w 339"/>
                <a:gd name="T15" fmla="*/ 416 h 512"/>
                <a:gd name="T16" fmla="*/ 1 w 339"/>
                <a:gd name="T17" fmla="*/ 487 h 512"/>
                <a:gd name="T18" fmla="*/ 0 w 339"/>
                <a:gd name="T19" fmla="*/ 494 h 512"/>
                <a:gd name="T20" fmla="*/ 2 w 339"/>
                <a:gd name="T21" fmla="*/ 501 h 512"/>
                <a:gd name="T22" fmla="*/ 6 w 339"/>
                <a:gd name="T23" fmla="*/ 507 h 512"/>
                <a:gd name="T24" fmla="*/ 12 w 339"/>
                <a:gd name="T25" fmla="*/ 511 h 512"/>
                <a:gd name="T26" fmla="*/ 20 w 339"/>
                <a:gd name="T27" fmla="*/ 512 h 512"/>
                <a:gd name="T28" fmla="*/ 26 w 339"/>
                <a:gd name="T29" fmla="*/ 510 h 512"/>
                <a:gd name="T30" fmla="*/ 32 w 339"/>
                <a:gd name="T31" fmla="*/ 506 h 512"/>
                <a:gd name="T32" fmla="*/ 60 w 339"/>
                <a:gd name="T33" fmla="*/ 438 h 512"/>
                <a:gd name="T34" fmla="*/ 101 w 339"/>
                <a:gd name="T35" fmla="*/ 340 h 512"/>
                <a:gd name="T36" fmla="*/ 132 w 339"/>
                <a:gd name="T37" fmla="*/ 276 h 512"/>
                <a:gd name="T38" fmla="*/ 167 w 339"/>
                <a:gd name="T39" fmla="*/ 215 h 512"/>
                <a:gd name="T40" fmla="*/ 206 w 339"/>
                <a:gd name="T41" fmla="*/ 157 h 512"/>
                <a:gd name="T42" fmla="*/ 251 w 339"/>
                <a:gd name="T43" fmla="*/ 104 h 512"/>
                <a:gd name="T44" fmla="*/ 288 w 339"/>
                <a:gd name="T45" fmla="*/ 68 h 512"/>
                <a:gd name="T46" fmla="*/ 315 w 339"/>
                <a:gd name="T47" fmla="*/ 46 h 512"/>
                <a:gd name="T48" fmla="*/ 333 w 339"/>
                <a:gd name="T49" fmla="*/ 33 h 512"/>
                <a:gd name="T50" fmla="*/ 337 w 339"/>
                <a:gd name="T51" fmla="*/ 28 h 512"/>
                <a:gd name="T52" fmla="*/ 339 w 339"/>
                <a:gd name="T53" fmla="*/ 22 h 512"/>
                <a:gd name="T54" fmla="*/ 338 w 339"/>
                <a:gd name="T55" fmla="*/ 14 h 512"/>
                <a:gd name="T56" fmla="*/ 335 w 339"/>
                <a:gd name="T57" fmla="*/ 7 h 512"/>
                <a:gd name="T58" fmla="*/ 330 w 339"/>
                <a:gd name="T59" fmla="*/ 2 h 512"/>
                <a:gd name="T60" fmla="*/ 323 w 339"/>
                <a:gd name="T61" fmla="*/ 0 h 512"/>
                <a:gd name="T62" fmla="*/ 316 w 339"/>
                <a:gd name="T63" fmla="*/ 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9" h="512">
                  <a:moveTo>
                    <a:pt x="312" y="2"/>
                  </a:moveTo>
                  <a:lnTo>
                    <a:pt x="297" y="13"/>
                  </a:lnTo>
                  <a:lnTo>
                    <a:pt x="282" y="25"/>
                  </a:lnTo>
                  <a:lnTo>
                    <a:pt x="268" y="36"/>
                  </a:lnTo>
                  <a:lnTo>
                    <a:pt x="254" y="48"/>
                  </a:lnTo>
                  <a:lnTo>
                    <a:pt x="229" y="74"/>
                  </a:lnTo>
                  <a:lnTo>
                    <a:pt x="204" y="100"/>
                  </a:lnTo>
                  <a:lnTo>
                    <a:pt x="181" y="128"/>
                  </a:lnTo>
                  <a:lnTo>
                    <a:pt x="160" y="157"/>
                  </a:lnTo>
                  <a:lnTo>
                    <a:pt x="140" y="187"/>
                  </a:lnTo>
                  <a:lnTo>
                    <a:pt x="121" y="219"/>
                  </a:lnTo>
                  <a:lnTo>
                    <a:pt x="104" y="251"/>
                  </a:lnTo>
                  <a:lnTo>
                    <a:pt x="87" y="283"/>
                  </a:lnTo>
                  <a:lnTo>
                    <a:pt x="71" y="316"/>
                  </a:lnTo>
                  <a:lnTo>
                    <a:pt x="56" y="350"/>
                  </a:lnTo>
                  <a:lnTo>
                    <a:pt x="28" y="416"/>
                  </a:lnTo>
                  <a:lnTo>
                    <a:pt x="2" y="483"/>
                  </a:lnTo>
                  <a:lnTo>
                    <a:pt x="1" y="487"/>
                  </a:lnTo>
                  <a:lnTo>
                    <a:pt x="0" y="491"/>
                  </a:lnTo>
                  <a:lnTo>
                    <a:pt x="0" y="494"/>
                  </a:lnTo>
                  <a:lnTo>
                    <a:pt x="0" y="498"/>
                  </a:lnTo>
                  <a:lnTo>
                    <a:pt x="2" y="501"/>
                  </a:lnTo>
                  <a:lnTo>
                    <a:pt x="3" y="505"/>
                  </a:lnTo>
                  <a:lnTo>
                    <a:pt x="6" y="507"/>
                  </a:lnTo>
                  <a:lnTo>
                    <a:pt x="9" y="509"/>
                  </a:lnTo>
                  <a:lnTo>
                    <a:pt x="12" y="511"/>
                  </a:lnTo>
                  <a:lnTo>
                    <a:pt x="15" y="512"/>
                  </a:lnTo>
                  <a:lnTo>
                    <a:pt x="20" y="512"/>
                  </a:lnTo>
                  <a:lnTo>
                    <a:pt x="23" y="511"/>
                  </a:lnTo>
                  <a:lnTo>
                    <a:pt x="26" y="510"/>
                  </a:lnTo>
                  <a:lnTo>
                    <a:pt x="29" y="508"/>
                  </a:lnTo>
                  <a:lnTo>
                    <a:pt x="32" y="506"/>
                  </a:lnTo>
                  <a:lnTo>
                    <a:pt x="35" y="502"/>
                  </a:lnTo>
                  <a:lnTo>
                    <a:pt x="60" y="438"/>
                  </a:lnTo>
                  <a:lnTo>
                    <a:pt x="87" y="373"/>
                  </a:lnTo>
                  <a:lnTo>
                    <a:pt x="101" y="340"/>
                  </a:lnTo>
                  <a:lnTo>
                    <a:pt x="116" y="308"/>
                  </a:lnTo>
                  <a:lnTo>
                    <a:pt x="132" y="276"/>
                  </a:lnTo>
                  <a:lnTo>
                    <a:pt x="149" y="246"/>
                  </a:lnTo>
                  <a:lnTo>
                    <a:pt x="167" y="215"/>
                  </a:lnTo>
                  <a:lnTo>
                    <a:pt x="186" y="185"/>
                  </a:lnTo>
                  <a:lnTo>
                    <a:pt x="206" y="157"/>
                  </a:lnTo>
                  <a:lnTo>
                    <a:pt x="228" y="130"/>
                  </a:lnTo>
                  <a:lnTo>
                    <a:pt x="251" y="104"/>
                  </a:lnTo>
                  <a:lnTo>
                    <a:pt x="275" y="80"/>
                  </a:lnTo>
                  <a:lnTo>
                    <a:pt x="288" y="68"/>
                  </a:lnTo>
                  <a:lnTo>
                    <a:pt x="301" y="57"/>
                  </a:lnTo>
                  <a:lnTo>
                    <a:pt x="315" y="46"/>
                  </a:lnTo>
                  <a:lnTo>
                    <a:pt x="330" y="35"/>
                  </a:lnTo>
                  <a:lnTo>
                    <a:pt x="333" y="33"/>
                  </a:lnTo>
                  <a:lnTo>
                    <a:pt x="335" y="31"/>
                  </a:lnTo>
                  <a:lnTo>
                    <a:pt x="337" y="28"/>
                  </a:lnTo>
                  <a:lnTo>
                    <a:pt x="338" y="25"/>
                  </a:lnTo>
                  <a:lnTo>
                    <a:pt x="339" y="22"/>
                  </a:lnTo>
                  <a:lnTo>
                    <a:pt x="339" y="17"/>
                  </a:lnTo>
                  <a:lnTo>
                    <a:pt x="338" y="14"/>
                  </a:lnTo>
                  <a:lnTo>
                    <a:pt x="337" y="10"/>
                  </a:lnTo>
                  <a:lnTo>
                    <a:pt x="335" y="7"/>
                  </a:lnTo>
                  <a:lnTo>
                    <a:pt x="333" y="5"/>
                  </a:lnTo>
                  <a:lnTo>
                    <a:pt x="330" y="2"/>
                  </a:lnTo>
                  <a:lnTo>
                    <a:pt x="326" y="1"/>
                  </a:lnTo>
                  <a:lnTo>
                    <a:pt x="323" y="0"/>
                  </a:lnTo>
                  <a:lnTo>
                    <a:pt x="319" y="0"/>
                  </a:lnTo>
                  <a:lnTo>
                    <a:pt x="316" y="1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0" name="Freeform 94"/>
            <p:cNvSpPr>
              <a:spLocks/>
            </p:cNvSpPr>
            <p:nvPr/>
          </p:nvSpPr>
          <p:spPr bwMode="auto">
            <a:xfrm>
              <a:off x="4409" y="3875"/>
              <a:ext cx="16" cy="30"/>
            </a:xfrm>
            <a:custGeom>
              <a:avLst/>
              <a:gdLst>
                <a:gd name="T0" fmla="*/ 211 w 240"/>
                <a:gd name="T1" fmla="*/ 2 h 457"/>
                <a:gd name="T2" fmla="*/ 191 w 240"/>
                <a:gd name="T3" fmla="*/ 23 h 457"/>
                <a:gd name="T4" fmla="*/ 172 w 240"/>
                <a:gd name="T5" fmla="*/ 47 h 457"/>
                <a:gd name="T6" fmla="*/ 154 w 240"/>
                <a:gd name="T7" fmla="*/ 70 h 457"/>
                <a:gd name="T8" fmla="*/ 138 w 240"/>
                <a:gd name="T9" fmla="*/ 95 h 457"/>
                <a:gd name="T10" fmla="*/ 123 w 240"/>
                <a:gd name="T11" fmla="*/ 121 h 457"/>
                <a:gd name="T12" fmla="*/ 108 w 240"/>
                <a:gd name="T13" fmla="*/ 148 h 457"/>
                <a:gd name="T14" fmla="*/ 95 w 240"/>
                <a:gd name="T15" fmla="*/ 175 h 457"/>
                <a:gd name="T16" fmla="*/ 83 w 240"/>
                <a:gd name="T17" fmla="*/ 204 h 457"/>
                <a:gd name="T18" fmla="*/ 59 w 240"/>
                <a:gd name="T19" fmla="*/ 261 h 457"/>
                <a:gd name="T20" fmla="*/ 39 w 240"/>
                <a:gd name="T21" fmla="*/ 319 h 457"/>
                <a:gd name="T22" fmla="*/ 20 w 240"/>
                <a:gd name="T23" fmla="*/ 377 h 457"/>
                <a:gd name="T24" fmla="*/ 1 w 240"/>
                <a:gd name="T25" fmla="*/ 434 h 457"/>
                <a:gd name="T26" fmla="*/ 0 w 240"/>
                <a:gd name="T27" fmla="*/ 437 h 457"/>
                <a:gd name="T28" fmla="*/ 0 w 240"/>
                <a:gd name="T29" fmla="*/ 441 h 457"/>
                <a:gd name="T30" fmla="*/ 1 w 240"/>
                <a:gd name="T31" fmla="*/ 445 h 457"/>
                <a:gd name="T32" fmla="*/ 2 w 240"/>
                <a:gd name="T33" fmla="*/ 448 h 457"/>
                <a:gd name="T34" fmla="*/ 4 w 240"/>
                <a:gd name="T35" fmla="*/ 451 h 457"/>
                <a:gd name="T36" fmla="*/ 7 w 240"/>
                <a:gd name="T37" fmla="*/ 454 h 457"/>
                <a:gd name="T38" fmla="*/ 10 w 240"/>
                <a:gd name="T39" fmla="*/ 455 h 457"/>
                <a:gd name="T40" fmla="*/ 14 w 240"/>
                <a:gd name="T41" fmla="*/ 457 h 457"/>
                <a:gd name="T42" fmla="*/ 17 w 240"/>
                <a:gd name="T43" fmla="*/ 457 h 457"/>
                <a:gd name="T44" fmla="*/ 21 w 240"/>
                <a:gd name="T45" fmla="*/ 457 h 457"/>
                <a:gd name="T46" fmla="*/ 24 w 240"/>
                <a:gd name="T47" fmla="*/ 456 h 457"/>
                <a:gd name="T48" fmla="*/ 28 w 240"/>
                <a:gd name="T49" fmla="*/ 455 h 457"/>
                <a:gd name="T50" fmla="*/ 31 w 240"/>
                <a:gd name="T51" fmla="*/ 453 h 457"/>
                <a:gd name="T52" fmla="*/ 34 w 240"/>
                <a:gd name="T53" fmla="*/ 451 h 457"/>
                <a:gd name="T54" fmla="*/ 36 w 240"/>
                <a:gd name="T55" fmla="*/ 448 h 457"/>
                <a:gd name="T56" fmla="*/ 37 w 240"/>
                <a:gd name="T57" fmla="*/ 444 h 457"/>
                <a:gd name="T58" fmla="*/ 43 w 240"/>
                <a:gd name="T59" fmla="*/ 419 h 457"/>
                <a:gd name="T60" fmla="*/ 50 w 240"/>
                <a:gd name="T61" fmla="*/ 395 h 457"/>
                <a:gd name="T62" fmla="*/ 57 w 240"/>
                <a:gd name="T63" fmla="*/ 370 h 457"/>
                <a:gd name="T64" fmla="*/ 66 w 240"/>
                <a:gd name="T65" fmla="*/ 346 h 457"/>
                <a:gd name="T66" fmla="*/ 85 w 240"/>
                <a:gd name="T67" fmla="*/ 299 h 457"/>
                <a:gd name="T68" fmla="*/ 105 w 240"/>
                <a:gd name="T69" fmla="*/ 252 h 457"/>
                <a:gd name="T70" fmla="*/ 127 w 240"/>
                <a:gd name="T71" fmla="*/ 207 h 457"/>
                <a:gd name="T72" fmla="*/ 149 w 240"/>
                <a:gd name="T73" fmla="*/ 161 h 457"/>
                <a:gd name="T74" fmla="*/ 173 w 240"/>
                <a:gd name="T75" fmla="*/ 116 h 457"/>
                <a:gd name="T76" fmla="*/ 195 w 240"/>
                <a:gd name="T77" fmla="*/ 70 h 457"/>
                <a:gd name="T78" fmla="*/ 198 w 240"/>
                <a:gd name="T79" fmla="*/ 64 h 457"/>
                <a:gd name="T80" fmla="*/ 200 w 240"/>
                <a:gd name="T81" fmla="*/ 57 h 457"/>
                <a:gd name="T82" fmla="*/ 204 w 240"/>
                <a:gd name="T83" fmla="*/ 52 h 457"/>
                <a:gd name="T84" fmla="*/ 208 w 240"/>
                <a:gd name="T85" fmla="*/ 48 h 457"/>
                <a:gd name="T86" fmla="*/ 212 w 240"/>
                <a:gd name="T87" fmla="*/ 43 h 457"/>
                <a:gd name="T88" fmla="*/ 217 w 240"/>
                <a:gd name="T89" fmla="*/ 39 h 457"/>
                <a:gd name="T90" fmla="*/ 223 w 240"/>
                <a:gd name="T91" fmla="*/ 37 h 457"/>
                <a:gd name="T92" fmla="*/ 230 w 240"/>
                <a:gd name="T93" fmla="*/ 35 h 457"/>
                <a:gd name="T94" fmla="*/ 233 w 240"/>
                <a:gd name="T95" fmla="*/ 33 h 457"/>
                <a:gd name="T96" fmla="*/ 235 w 240"/>
                <a:gd name="T97" fmla="*/ 30 h 457"/>
                <a:gd name="T98" fmla="*/ 237 w 240"/>
                <a:gd name="T99" fmla="*/ 26 h 457"/>
                <a:gd name="T100" fmla="*/ 239 w 240"/>
                <a:gd name="T101" fmla="*/ 23 h 457"/>
                <a:gd name="T102" fmla="*/ 240 w 240"/>
                <a:gd name="T103" fmla="*/ 20 h 457"/>
                <a:gd name="T104" fmla="*/ 240 w 240"/>
                <a:gd name="T105" fmla="*/ 16 h 457"/>
                <a:gd name="T106" fmla="*/ 239 w 240"/>
                <a:gd name="T107" fmla="*/ 13 h 457"/>
                <a:gd name="T108" fmla="*/ 237 w 240"/>
                <a:gd name="T109" fmla="*/ 8 h 457"/>
                <a:gd name="T110" fmla="*/ 234 w 240"/>
                <a:gd name="T111" fmla="*/ 6 h 457"/>
                <a:gd name="T112" fmla="*/ 232 w 240"/>
                <a:gd name="T113" fmla="*/ 3 h 457"/>
                <a:gd name="T114" fmla="*/ 229 w 240"/>
                <a:gd name="T115" fmla="*/ 2 h 457"/>
                <a:gd name="T116" fmla="*/ 226 w 240"/>
                <a:gd name="T117" fmla="*/ 0 h 457"/>
                <a:gd name="T118" fmla="*/ 222 w 240"/>
                <a:gd name="T119" fmla="*/ 0 h 457"/>
                <a:gd name="T120" fmla="*/ 218 w 240"/>
                <a:gd name="T121" fmla="*/ 0 h 457"/>
                <a:gd name="T122" fmla="*/ 214 w 240"/>
                <a:gd name="T123" fmla="*/ 0 h 457"/>
                <a:gd name="T124" fmla="*/ 211 w 240"/>
                <a:gd name="T125" fmla="*/ 2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0" h="457">
                  <a:moveTo>
                    <a:pt x="211" y="2"/>
                  </a:moveTo>
                  <a:lnTo>
                    <a:pt x="191" y="23"/>
                  </a:lnTo>
                  <a:lnTo>
                    <a:pt x="172" y="47"/>
                  </a:lnTo>
                  <a:lnTo>
                    <a:pt x="154" y="70"/>
                  </a:lnTo>
                  <a:lnTo>
                    <a:pt x="138" y="95"/>
                  </a:lnTo>
                  <a:lnTo>
                    <a:pt x="123" y="121"/>
                  </a:lnTo>
                  <a:lnTo>
                    <a:pt x="108" y="148"/>
                  </a:lnTo>
                  <a:lnTo>
                    <a:pt x="95" y="175"/>
                  </a:lnTo>
                  <a:lnTo>
                    <a:pt x="83" y="204"/>
                  </a:lnTo>
                  <a:lnTo>
                    <a:pt x="59" y="261"/>
                  </a:lnTo>
                  <a:lnTo>
                    <a:pt x="39" y="319"/>
                  </a:lnTo>
                  <a:lnTo>
                    <a:pt x="20" y="377"/>
                  </a:lnTo>
                  <a:lnTo>
                    <a:pt x="1" y="434"/>
                  </a:lnTo>
                  <a:lnTo>
                    <a:pt x="0" y="437"/>
                  </a:lnTo>
                  <a:lnTo>
                    <a:pt x="0" y="441"/>
                  </a:lnTo>
                  <a:lnTo>
                    <a:pt x="1" y="445"/>
                  </a:lnTo>
                  <a:lnTo>
                    <a:pt x="2" y="448"/>
                  </a:lnTo>
                  <a:lnTo>
                    <a:pt x="4" y="451"/>
                  </a:lnTo>
                  <a:lnTo>
                    <a:pt x="7" y="454"/>
                  </a:lnTo>
                  <a:lnTo>
                    <a:pt x="10" y="455"/>
                  </a:lnTo>
                  <a:lnTo>
                    <a:pt x="14" y="457"/>
                  </a:lnTo>
                  <a:lnTo>
                    <a:pt x="17" y="457"/>
                  </a:lnTo>
                  <a:lnTo>
                    <a:pt x="21" y="457"/>
                  </a:lnTo>
                  <a:lnTo>
                    <a:pt x="24" y="456"/>
                  </a:lnTo>
                  <a:lnTo>
                    <a:pt x="28" y="455"/>
                  </a:lnTo>
                  <a:lnTo>
                    <a:pt x="31" y="453"/>
                  </a:lnTo>
                  <a:lnTo>
                    <a:pt x="34" y="451"/>
                  </a:lnTo>
                  <a:lnTo>
                    <a:pt x="36" y="448"/>
                  </a:lnTo>
                  <a:lnTo>
                    <a:pt x="37" y="444"/>
                  </a:lnTo>
                  <a:lnTo>
                    <a:pt x="43" y="419"/>
                  </a:lnTo>
                  <a:lnTo>
                    <a:pt x="50" y="395"/>
                  </a:lnTo>
                  <a:lnTo>
                    <a:pt x="57" y="370"/>
                  </a:lnTo>
                  <a:lnTo>
                    <a:pt x="66" y="346"/>
                  </a:lnTo>
                  <a:lnTo>
                    <a:pt x="85" y="299"/>
                  </a:lnTo>
                  <a:lnTo>
                    <a:pt x="105" y="252"/>
                  </a:lnTo>
                  <a:lnTo>
                    <a:pt x="127" y="207"/>
                  </a:lnTo>
                  <a:lnTo>
                    <a:pt x="149" y="161"/>
                  </a:lnTo>
                  <a:lnTo>
                    <a:pt x="173" y="116"/>
                  </a:lnTo>
                  <a:lnTo>
                    <a:pt x="195" y="70"/>
                  </a:lnTo>
                  <a:lnTo>
                    <a:pt x="198" y="64"/>
                  </a:lnTo>
                  <a:lnTo>
                    <a:pt x="200" y="57"/>
                  </a:lnTo>
                  <a:lnTo>
                    <a:pt x="204" y="52"/>
                  </a:lnTo>
                  <a:lnTo>
                    <a:pt x="208" y="48"/>
                  </a:lnTo>
                  <a:lnTo>
                    <a:pt x="212" y="43"/>
                  </a:lnTo>
                  <a:lnTo>
                    <a:pt x="217" y="39"/>
                  </a:lnTo>
                  <a:lnTo>
                    <a:pt x="223" y="37"/>
                  </a:lnTo>
                  <a:lnTo>
                    <a:pt x="230" y="35"/>
                  </a:lnTo>
                  <a:lnTo>
                    <a:pt x="233" y="33"/>
                  </a:lnTo>
                  <a:lnTo>
                    <a:pt x="235" y="30"/>
                  </a:lnTo>
                  <a:lnTo>
                    <a:pt x="237" y="26"/>
                  </a:lnTo>
                  <a:lnTo>
                    <a:pt x="239" y="23"/>
                  </a:lnTo>
                  <a:lnTo>
                    <a:pt x="240" y="20"/>
                  </a:lnTo>
                  <a:lnTo>
                    <a:pt x="240" y="16"/>
                  </a:lnTo>
                  <a:lnTo>
                    <a:pt x="239" y="13"/>
                  </a:lnTo>
                  <a:lnTo>
                    <a:pt x="237" y="8"/>
                  </a:lnTo>
                  <a:lnTo>
                    <a:pt x="234" y="6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214" y="0"/>
                  </a:lnTo>
                  <a:lnTo>
                    <a:pt x="211" y="2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1" name="Freeform 95"/>
            <p:cNvSpPr>
              <a:spLocks/>
            </p:cNvSpPr>
            <p:nvPr/>
          </p:nvSpPr>
          <p:spPr bwMode="auto">
            <a:xfrm>
              <a:off x="4574" y="3579"/>
              <a:ext cx="31" cy="13"/>
            </a:xfrm>
            <a:custGeom>
              <a:avLst/>
              <a:gdLst>
                <a:gd name="T0" fmla="*/ 417 w 466"/>
                <a:gd name="T1" fmla="*/ 0 h 190"/>
                <a:gd name="T2" fmla="*/ 356 w 466"/>
                <a:gd name="T3" fmla="*/ 1 h 190"/>
                <a:gd name="T4" fmla="*/ 295 w 466"/>
                <a:gd name="T5" fmla="*/ 7 h 190"/>
                <a:gd name="T6" fmla="*/ 236 w 466"/>
                <a:gd name="T7" fmla="*/ 19 h 190"/>
                <a:gd name="T8" fmla="*/ 179 w 466"/>
                <a:gd name="T9" fmla="*/ 37 h 190"/>
                <a:gd name="T10" fmla="*/ 124 w 466"/>
                <a:gd name="T11" fmla="*/ 62 h 190"/>
                <a:gd name="T12" fmla="*/ 73 w 466"/>
                <a:gd name="T13" fmla="*/ 94 h 190"/>
                <a:gd name="T14" fmla="*/ 39 w 466"/>
                <a:gd name="T15" fmla="*/ 124 h 190"/>
                <a:gd name="T16" fmla="*/ 16 w 466"/>
                <a:gd name="T17" fmla="*/ 145 h 190"/>
                <a:gd name="T18" fmla="*/ 4 w 466"/>
                <a:gd name="T19" fmla="*/ 160 h 190"/>
                <a:gd name="T20" fmla="*/ 1 w 466"/>
                <a:gd name="T21" fmla="*/ 166 h 190"/>
                <a:gd name="T22" fmla="*/ 1 w 466"/>
                <a:gd name="T23" fmla="*/ 174 h 190"/>
                <a:gd name="T24" fmla="*/ 4 w 466"/>
                <a:gd name="T25" fmla="*/ 181 h 190"/>
                <a:gd name="T26" fmla="*/ 9 w 466"/>
                <a:gd name="T27" fmla="*/ 186 h 190"/>
                <a:gd name="T28" fmla="*/ 15 w 466"/>
                <a:gd name="T29" fmla="*/ 189 h 190"/>
                <a:gd name="T30" fmla="*/ 23 w 466"/>
                <a:gd name="T31" fmla="*/ 189 h 190"/>
                <a:gd name="T32" fmla="*/ 29 w 466"/>
                <a:gd name="T33" fmla="*/ 186 h 190"/>
                <a:gd name="T34" fmla="*/ 52 w 466"/>
                <a:gd name="T35" fmla="*/ 163 h 190"/>
                <a:gd name="T36" fmla="*/ 96 w 466"/>
                <a:gd name="T37" fmla="*/ 126 h 190"/>
                <a:gd name="T38" fmla="*/ 144 w 466"/>
                <a:gd name="T39" fmla="*/ 96 h 190"/>
                <a:gd name="T40" fmla="*/ 195 w 466"/>
                <a:gd name="T41" fmla="*/ 73 h 190"/>
                <a:gd name="T42" fmla="*/ 249 w 466"/>
                <a:gd name="T43" fmla="*/ 56 h 190"/>
                <a:gd name="T44" fmla="*/ 305 w 466"/>
                <a:gd name="T45" fmla="*/ 44 h 190"/>
                <a:gd name="T46" fmla="*/ 361 w 466"/>
                <a:gd name="T47" fmla="*/ 39 h 190"/>
                <a:gd name="T48" fmla="*/ 419 w 466"/>
                <a:gd name="T49" fmla="*/ 38 h 190"/>
                <a:gd name="T50" fmla="*/ 450 w 466"/>
                <a:gd name="T51" fmla="*/ 39 h 190"/>
                <a:gd name="T52" fmla="*/ 458 w 466"/>
                <a:gd name="T53" fmla="*/ 36 h 190"/>
                <a:gd name="T54" fmla="*/ 463 w 466"/>
                <a:gd name="T55" fmla="*/ 30 h 190"/>
                <a:gd name="T56" fmla="*/ 465 w 466"/>
                <a:gd name="T57" fmla="*/ 24 h 190"/>
                <a:gd name="T58" fmla="*/ 465 w 466"/>
                <a:gd name="T59" fmla="*/ 17 h 190"/>
                <a:gd name="T60" fmla="*/ 463 w 466"/>
                <a:gd name="T61" fmla="*/ 9 h 190"/>
                <a:gd name="T62" fmla="*/ 458 w 466"/>
                <a:gd name="T63" fmla="*/ 5 h 190"/>
                <a:gd name="T64" fmla="*/ 450 w 466"/>
                <a:gd name="T65" fmla="*/ 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190">
                  <a:moveTo>
                    <a:pt x="447" y="1"/>
                  </a:moveTo>
                  <a:lnTo>
                    <a:pt x="417" y="0"/>
                  </a:lnTo>
                  <a:lnTo>
                    <a:pt x="387" y="0"/>
                  </a:lnTo>
                  <a:lnTo>
                    <a:pt x="356" y="1"/>
                  </a:lnTo>
                  <a:lnTo>
                    <a:pt x="326" y="3"/>
                  </a:lnTo>
                  <a:lnTo>
                    <a:pt x="295" y="7"/>
                  </a:lnTo>
                  <a:lnTo>
                    <a:pt x="266" y="12"/>
                  </a:lnTo>
                  <a:lnTo>
                    <a:pt x="236" y="19"/>
                  </a:lnTo>
                  <a:lnTo>
                    <a:pt x="206" y="27"/>
                  </a:lnTo>
                  <a:lnTo>
                    <a:pt x="179" y="37"/>
                  </a:lnTo>
                  <a:lnTo>
                    <a:pt x="150" y="48"/>
                  </a:lnTo>
                  <a:lnTo>
                    <a:pt x="124" y="62"/>
                  </a:lnTo>
                  <a:lnTo>
                    <a:pt x="98" y="77"/>
                  </a:lnTo>
                  <a:lnTo>
                    <a:pt x="73" y="94"/>
                  </a:lnTo>
                  <a:lnTo>
                    <a:pt x="49" y="113"/>
                  </a:lnTo>
                  <a:lnTo>
                    <a:pt x="39" y="124"/>
                  </a:lnTo>
                  <a:lnTo>
                    <a:pt x="27" y="134"/>
                  </a:lnTo>
                  <a:lnTo>
                    <a:pt x="16" y="145"/>
                  </a:lnTo>
                  <a:lnTo>
                    <a:pt x="7" y="157"/>
                  </a:lnTo>
                  <a:lnTo>
                    <a:pt x="4" y="160"/>
                  </a:lnTo>
                  <a:lnTo>
                    <a:pt x="3" y="163"/>
                  </a:lnTo>
                  <a:lnTo>
                    <a:pt x="1" y="166"/>
                  </a:lnTo>
                  <a:lnTo>
                    <a:pt x="0" y="171"/>
                  </a:lnTo>
                  <a:lnTo>
                    <a:pt x="1" y="174"/>
                  </a:lnTo>
                  <a:lnTo>
                    <a:pt x="1" y="178"/>
                  </a:lnTo>
                  <a:lnTo>
                    <a:pt x="4" y="181"/>
                  </a:lnTo>
                  <a:lnTo>
                    <a:pt x="6" y="184"/>
                  </a:lnTo>
                  <a:lnTo>
                    <a:pt x="9" y="186"/>
                  </a:lnTo>
                  <a:lnTo>
                    <a:pt x="12" y="188"/>
                  </a:lnTo>
                  <a:lnTo>
                    <a:pt x="15" y="189"/>
                  </a:lnTo>
                  <a:lnTo>
                    <a:pt x="20" y="190"/>
                  </a:lnTo>
                  <a:lnTo>
                    <a:pt x="23" y="189"/>
                  </a:lnTo>
                  <a:lnTo>
                    <a:pt x="26" y="188"/>
                  </a:lnTo>
                  <a:lnTo>
                    <a:pt x="29" y="186"/>
                  </a:lnTo>
                  <a:lnTo>
                    <a:pt x="32" y="184"/>
                  </a:lnTo>
                  <a:lnTo>
                    <a:pt x="52" y="163"/>
                  </a:lnTo>
                  <a:lnTo>
                    <a:pt x="74" y="143"/>
                  </a:lnTo>
                  <a:lnTo>
                    <a:pt x="96" y="126"/>
                  </a:lnTo>
                  <a:lnTo>
                    <a:pt x="119" y="110"/>
                  </a:lnTo>
                  <a:lnTo>
                    <a:pt x="144" y="96"/>
                  </a:lnTo>
                  <a:lnTo>
                    <a:pt x="169" y="83"/>
                  </a:lnTo>
                  <a:lnTo>
                    <a:pt x="195" y="73"/>
                  </a:lnTo>
                  <a:lnTo>
                    <a:pt x="221" y="63"/>
                  </a:lnTo>
                  <a:lnTo>
                    <a:pt x="249" y="56"/>
                  </a:lnTo>
                  <a:lnTo>
                    <a:pt x="276" y="50"/>
                  </a:lnTo>
                  <a:lnTo>
                    <a:pt x="305" y="44"/>
                  </a:lnTo>
                  <a:lnTo>
                    <a:pt x="334" y="41"/>
                  </a:lnTo>
                  <a:lnTo>
                    <a:pt x="361" y="39"/>
                  </a:lnTo>
                  <a:lnTo>
                    <a:pt x="390" y="38"/>
                  </a:lnTo>
                  <a:lnTo>
                    <a:pt x="419" y="38"/>
                  </a:lnTo>
                  <a:lnTo>
                    <a:pt x="447" y="39"/>
                  </a:lnTo>
                  <a:lnTo>
                    <a:pt x="450" y="39"/>
                  </a:lnTo>
                  <a:lnTo>
                    <a:pt x="455" y="38"/>
                  </a:lnTo>
                  <a:lnTo>
                    <a:pt x="458" y="36"/>
                  </a:lnTo>
                  <a:lnTo>
                    <a:pt x="460" y="34"/>
                  </a:lnTo>
                  <a:lnTo>
                    <a:pt x="463" y="30"/>
                  </a:lnTo>
                  <a:lnTo>
                    <a:pt x="464" y="27"/>
                  </a:lnTo>
                  <a:lnTo>
                    <a:pt x="465" y="24"/>
                  </a:lnTo>
                  <a:lnTo>
                    <a:pt x="466" y="20"/>
                  </a:lnTo>
                  <a:lnTo>
                    <a:pt x="465" y="17"/>
                  </a:lnTo>
                  <a:lnTo>
                    <a:pt x="464" y="12"/>
                  </a:lnTo>
                  <a:lnTo>
                    <a:pt x="463" y="9"/>
                  </a:lnTo>
                  <a:lnTo>
                    <a:pt x="460" y="7"/>
                  </a:lnTo>
                  <a:lnTo>
                    <a:pt x="458" y="5"/>
                  </a:lnTo>
                  <a:lnTo>
                    <a:pt x="455" y="3"/>
                  </a:lnTo>
                  <a:lnTo>
                    <a:pt x="450" y="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2" name="Freeform 96"/>
            <p:cNvSpPr>
              <a:spLocks/>
            </p:cNvSpPr>
            <p:nvPr/>
          </p:nvSpPr>
          <p:spPr bwMode="auto">
            <a:xfrm>
              <a:off x="4711" y="3550"/>
              <a:ext cx="26" cy="9"/>
            </a:xfrm>
            <a:custGeom>
              <a:avLst/>
              <a:gdLst>
                <a:gd name="T0" fmla="*/ 49 w 397"/>
                <a:gd name="T1" fmla="*/ 117 h 136"/>
                <a:gd name="T2" fmla="*/ 87 w 397"/>
                <a:gd name="T3" fmla="*/ 89 h 136"/>
                <a:gd name="T4" fmla="*/ 127 w 397"/>
                <a:gd name="T5" fmla="*/ 68 h 136"/>
                <a:gd name="T6" fmla="*/ 172 w 397"/>
                <a:gd name="T7" fmla="*/ 52 h 136"/>
                <a:gd name="T8" fmla="*/ 216 w 397"/>
                <a:gd name="T9" fmla="*/ 42 h 136"/>
                <a:gd name="T10" fmla="*/ 263 w 397"/>
                <a:gd name="T11" fmla="*/ 38 h 136"/>
                <a:gd name="T12" fmla="*/ 309 w 397"/>
                <a:gd name="T13" fmla="*/ 42 h 136"/>
                <a:gd name="T14" fmla="*/ 354 w 397"/>
                <a:gd name="T15" fmla="*/ 51 h 136"/>
                <a:gd name="T16" fmla="*/ 377 w 397"/>
                <a:gd name="T17" fmla="*/ 60 h 136"/>
                <a:gd name="T18" fmla="*/ 376 w 397"/>
                <a:gd name="T19" fmla="*/ 60 h 136"/>
                <a:gd name="T20" fmla="*/ 373 w 397"/>
                <a:gd name="T21" fmla="*/ 60 h 136"/>
                <a:gd name="T22" fmla="*/ 372 w 397"/>
                <a:gd name="T23" fmla="*/ 60 h 136"/>
                <a:gd name="T24" fmla="*/ 376 w 397"/>
                <a:gd name="T25" fmla="*/ 61 h 136"/>
                <a:gd name="T26" fmla="*/ 383 w 397"/>
                <a:gd name="T27" fmla="*/ 60 h 136"/>
                <a:gd name="T28" fmla="*/ 389 w 397"/>
                <a:gd name="T29" fmla="*/ 56 h 136"/>
                <a:gd name="T30" fmla="*/ 395 w 397"/>
                <a:gd name="T31" fmla="*/ 50 h 136"/>
                <a:gd name="T32" fmla="*/ 397 w 397"/>
                <a:gd name="T33" fmla="*/ 43 h 136"/>
                <a:gd name="T34" fmla="*/ 396 w 397"/>
                <a:gd name="T35" fmla="*/ 35 h 136"/>
                <a:gd name="T36" fmla="*/ 393 w 397"/>
                <a:gd name="T37" fmla="*/ 29 h 136"/>
                <a:gd name="T38" fmla="*/ 386 w 397"/>
                <a:gd name="T39" fmla="*/ 25 h 136"/>
                <a:gd name="T40" fmla="*/ 360 w 397"/>
                <a:gd name="T41" fmla="*/ 14 h 136"/>
                <a:gd name="T42" fmla="*/ 310 w 397"/>
                <a:gd name="T43" fmla="*/ 3 h 136"/>
                <a:gd name="T44" fmla="*/ 260 w 397"/>
                <a:gd name="T45" fmla="*/ 0 h 136"/>
                <a:gd name="T46" fmla="*/ 210 w 397"/>
                <a:gd name="T47" fmla="*/ 4 h 136"/>
                <a:gd name="T48" fmla="*/ 160 w 397"/>
                <a:gd name="T49" fmla="*/ 15 h 136"/>
                <a:gd name="T50" fmla="*/ 113 w 397"/>
                <a:gd name="T51" fmla="*/ 33 h 136"/>
                <a:gd name="T52" fmla="*/ 68 w 397"/>
                <a:gd name="T53" fmla="*/ 56 h 136"/>
                <a:gd name="T54" fmla="*/ 26 w 397"/>
                <a:gd name="T55" fmla="*/ 86 h 136"/>
                <a:gd name="T56" fmla="*/ 5 w 397"/>
                <a:gd name="T57" fmla="*/ 105 h 136"/>
                <a:gd name="T58" fmla="*/ 1 w 397"/>
                <a:gd name="T59" fmla="*/ 112 h 136"/>
                <a:gd name="T60" fmla="*/ 0 w 397"/>
                <a:gd name="T61" fmla="*/ 119 h 136"/>
                <a:gd name="T62" fmla="*/ 2 w 397"/>
                <a:gd name="T63" fmla="*/ 127 h 136"/>
                <a:gd name="T64" fmla="*/ 7 w 397"/>
                <a:gd name="T65" fmla="*/ 132 h 136"/>
                <a:gd name="T66" fmla="*/ 14 w 397"/>
                <a:gd name="T67" fmla="*/ 135 h 136"/>
                <a:gd name="T68" fmla="*/ 21 w 397"/>
                <a:gd name="T69" fmla="*/ 136 h 136"/>
                <a:gd name="T70" fmla="*/ 28 w 397"/>
                <a:gd name="T7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7" h="136">
                  <a:moveTo>
                    <a:pt x="31" y="133"/>
                  </a:moveTo>
                  <a:lnTo>
                    <a:pt x="49" y="117"/>
                  </a:lnTo>
                  <a:lnTo>
                    <a:pt x="67" y="102"/>
                  </a:lnTo>
                  <a:lnTo>
                    <a:pt x="87" y="89"/>
                  </a:lnTo>
                  <a:lnTo>
                    <a:pt x="107" y="78"/>
                  </a:lnTo>
                  <a:lnTo>
                    <a:pt x="127" y="68"/>
                  </a:lnTo>
                  <a:lnTo>
                    <a:pt x="150" y="59"/>
                  </a:lnTo>
                  <a:lnTo>
                    <a:pt x="172" y="52"/>
                  </a:lnTo>
                  <a:lnTo>
                    <a:pt x="194" y="46"/>
                  </a:lnTo>
                  <a:lnTo>
                    <a:pt x="216" y="42"/>
                  </a:lnTo>
                  <a:lnTo>
                    <a:pt x="240" y="39"/>
                  </a:lnTo>
                  <a:lnTo>
                    <a:pt x="263" y="38"/>
                  </a:lnTo>
                  <a:lnTo>
                    <a:pt x="286" y="38"/>
                  </a:lnTo>
                  <a:lnTo>
                    <a:pt x="309" y="42"/>
                  </a:lnTo>
                  <a:lnTo>
                    <a:pt x="332" y="46"/>
                  </a:lnTo>
                  <a:lnTo>
                    <a:pt x="354" y="51"/>
                  </a:lnTo>
                  <a:lnTo>
                    <a:pt x="377" y="60"/>
                  </a:lnTo>
                  <a:lnTo>
                    <a:pt x="377" y="60"/>
                  </a:lnTo>
                  <a:lnTo>
                    <a:pt x="376" y="60"/>
                  </a:lnTo>
                  <a:lnTo>
                    <a:pt x="376" y="60"/>
                  </a:lnTo>
                  <a:lnTo>
                    <a:pt x="375" y="60"/>
                  </a:lnTo>
                  <a:lnTo>
                    <a:pt x="373" y="60"/>
                  </a:lnTo>
                  <a:lnTo>
                    <a:pt x="373" y="60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1"/>
                  </a:lnTo>
                  <a:lnTo>
                    <a:pt x="380" y="61"/>
                  </a:lnTo>
                  <a:lnTo>
                    <a:pt x="383" y="60"/>
                  </a:lnTo>
                  <a:lnTo>
                    <a:pt x="386" y="58"/>
                  </a:lnTo>
                  <a:lnTo>
                    <a:pt x="389" y="56"/>
                  </a:lnTo>
                  <a:lnTo>
                    <a:pt x="393" y="53"/>
                  </a:lnTo>
                  <a:lnTo>
                    <a:pt x="395" y="50"/>
                  </a:lnTo>
                  <a:lnTo>
                    <a:pt x="396" y="47"/>
                  </a:lnTo>
                  <a:lnTo>
                    <a:pt x="397" y="43"/>
                  </a:lnTo>
                  <a:lnTo>
                    <a:pt x="397" y="39"/>
                  </a:lnTo>
                  <a:lnTo>
                    <a:pt x="396" y="35"/>
                  </a:lnTo>
                  <a:lnTo>
                    <a:pt x="395" y="32"/>
                  </a:lnTo>
                  <a:lnTo>
                    <a:pt x="393" y="29"/>
                  </a:lnTo>
                  <a:lnTo>
                    <a:pt x="389" y="27"/>
                  </a:lnTo>
                  <a:lnTo>
                    <a:pt x="386" y="25"/>
                  </a:lnTo>
                  <a:lnTo>
                    <a:pt x="383" y="22"/>
                  </a:lnTo>
                  <a:lnTo>
                    <a:pt x="360" y="14"/>
                  </a:lnTo>
                  <a:lnTo>
                    <a:pt x="334" y="8"/>
                  </a:lnTo>
                  <a:lnTo>
                    <a:pt x="310" y="3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5" y="9"/>
                  </a:lnTo>
                  <a:lnTo>
                    <a:pt x="160" y="15"/>
                  </a:lnTo>
                  <a:lnTo>
                    <a:pt x="137" y="24"/>
                  </a:lnTo>
                  <a:lnTo>
                    <a:pt x="113" y="33"/>
                  </a:lnTo>
                  <a:lnTo>
                    <a:pt x="90" y="45"/>
                  </a:lnTo>
                  <a:lnTo>
                    <a:pt x="68" y="56"/>
                  </a:lnTo>
                  <a:lnTo>
                    <a:pt x="47" y="70"/>
                  </a:lnTo>
                  <a:lnTo>
                    <a:pt x="26" y="86"/>
                  </a:lnTo>
                  <a:lnTo>
                    <a:pt x="7" y="102"/>
                  </a:lnTo>
                  <a:lnTo>
                    <a:pt x="5" y="105"/>
                  </a:lnTo>
                  <a:lnTo>
                    <a:pt x="3" y="108"/>
                  </a:lnTo>
                  <a:lnTo>
                    <a:pt x="1" y="112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1" y="123"/>
                  </a:lnTo>
                  <a:lnTo>
                    <a:pt x="2" y="127"/>
                  </a:lnTo>
                  <a:lnTo>
                    <a:pt x="4" y="130"/>
                  </a:lnTo>
                  <a:lnTo>
                    <a:pt x="7" y="132"/>
                  </a:lnTo>
                  <a:lnTo>
                    <a:pt x="11" y="134"/>
                  </a:lnTo>
                  <a:lnTo>
                    <a:pt x="14" y="135"/>
                  </a:lnTo>
                  <a:lnTo>
                    <a:pt x="17" y="136"/>
                  </a:lnTo>
                  <a:lnTo>
                    <a:pt x="21" y="136"/>
                  </a:lnTo>
                  <a:lnTo>
                    <a:pt x="24" y="136"/>
                  </a:lnTo>
                  <a:lnTo>
                    <a:pt x="28" y="135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78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3" name="Freeform 97"/>
            <p:cNvSpPr>
              <a:spLocks/>
            </p:cNvSpPr>
            <p:nvPr/>
          </p:nvSpPr>
          <p:spPr bwMode="auto">
            <a:xfrm>
              <a:off x="4550" y="3481"/>
              <a:ext cx="33" cy="24"/>
            </a:xfrm>
            <a:custGeom>
              <a:avLst/>
              <a:gdLst>
                <a:gd name="T0" fmla="*/ 457 w 491"/>
                <a:gd name="T1" fmla="*/ 15 h 357"/>
                <a:gd name="T2" fmla="*/ 416 w 491"/>
                <a:gd name="T3" fmla="*/ 4 h 357"/>
                <a:gd name="T4" fmla="*/ 375 w 491"/>
                <a:gd name="T5" fmla="*/ 0 h 357"/>
                <a:gd name="T6" fmla="*/ 334 w 491"/>
                <a:gd name="T7" fmla="*/ 1 h 357"/>
                <a:gd name="T8" fmla="*/ 294 w 491"/>
                <a:gd name="T9" fmla="*/ 9 h 357"/>
                <a:gd name="T10" fmla="*/ 255 w 491"/>
                <a:gd name="T11" fmla="*/ 20 h 357"/>
                <a:gd name="T12" fmla="*/ 218 w 491"/>
                <a:gd name="T13" fmla="*/ 37 h 357"/>
                <a:gd name="T14" fmla="*/ 183 w 491"/>
                <a:gd name="T15" fmla="*/ 59 h 357"/>
                <a:gd name="T16" fmla="*/ 149 w 491"/>
                <a:gd name="T17" fmla="*/ 83 h 357"/>
                <a:gd name="T18" fmla="*/ 118 w 491"/>
                <a:gd name="T19" fmla="*/ 111 h 357"/>
                <a:gd name="T20" fmla="*/ 90 w 491"/>
                <a:gd name="T21" fmla="*/ 142 h 357"/>
                <a:gd name="T22" fmla="*/ 65 w 491"/>
                <a:gd name="T23" fmla="*/ 176 h 357"/>
                <a:gd name="T24" fmla="*/ 44 w 491"/>
                <a:gd name="T25" fmla="*/ 213 h 357"/>
                <a:gd name="T26" fmla="*/ 25 w 491"/>
                <a:gd name="T27" fmla="*/ 250 h 357"/>
                <a:gd name="T28" fmla="*/ 13 w 491"/>
                <a:gd name="T29" fmla="*/ 289 h 357"/>
                <a:gd name="T30" fmla="*/ 3 w 491"/>
                <a:gd name="T31" fmla="*/ 329 h 357"/>
                <a:gd name="T32" fmla="*/ 3 w 491"/>
                <a:gd name="T33" fmla="*/ 348 h 357"/>
                <a:gd name="T34" fmla="*/ 7 w 491"/>
                <a:gd name="T35" fmla="*/ 346 h 357"/>
                <a:gd name="T36" fmla="*/ 12 w 491"/>
                <a:gd name="T37" fmla="*/ 344 h 357"/>
                <a:gd name="T38" fmla="*/ 16 w 491"/>
                <a:gd name="T39" fmla="*/ 342 h 357"/>
                <a:gd name="T40" fmla="*/ 19 w 491"/>
                <a:gd name="T41" fmla="*/ 345 h 357"/>
                <a:gd name="T42" fmla="*/ 23 w 491"/>
                <a:gd name="T43" fmla="*/ 351 h 357"/>
                <a:gd name="T44" fmla="*/ 30 w 491"/>
                <a:gd name="T45" fmla="*/ 355 h 357"/>
                <a:gd name="T46" fmla="*/ 37 w 491"/>
                <a:gd name="T47" fmla="*/ 356 h 357"/>
                <a:gd name="T48" fmla="*/ 45 w 491"/>
                <a:gd name="T49" fmla="*/ 355 h 357"/>
                <a:gd name="T50" fmla="*/ 50 w 491"/>
                <a:gd name="T51" fmla="*/ 351 h 357"/>
                <a:gd name="T52" fmla="*/ 54 w 491"/>
                <a:gd name="T53" fmla="*/ 344 h 357"/>
                <a:gd name="T54" fmla="*/ 56 w 491"/>
                <a:gd name="T55" fmla="*/ 337 h 357"/>
                <a:gd name="T56" fmla="*/ 53 w 491"/>
                <a:gd name="T57" fmla="*/ 336 h 357"/>
                <a:gd name="T58" fmla="*/ 49 w 491"/>
                <a:gd name="T59" fmla="*/ 342 h 357"/>
                <a:gd name="T60" fmla="*/ 45 w 491"/>
                <a:gd name="T61" fmla="*/ 348 h 357"/>
                <a:gd name="T62" fmla="*/ 39 w 491"/>
                <a:gd name="T63" fmla="*/ 354 h 357"/>
                <a:gd name="T64" fmla="*/ 39 w 491"/>
                <a:gd name="T65" fmla="*/ 338 h 357"/>
                <a:gd name="T66" fmla="*/ 48 w 491"/>
                <a:gd name="T67" fmla="*/ 301 h 357"/>
                <a:gd name="T68" fmla="*/ 59 w 491"/>
                <a:gd name="T69" fmla="*/ 266 h 357"/>
                <a:gd name="T70" fmla="*/ 75 w 491"/>
                <a:gd name="T71" fmla="*/ 232 h 357"/>
                <a:gd name="T72" fmla="*/ 94 w 491"/>
                <a:gd name="T73" fmla="*/ 200 h 357"/>
                <a:gd name="T74" fmla="*/ 117 w 491"/>
                <a:gd name="T75" fmla="*/ 169 h 357"/>
                <a:gd name="T76" fmla="*/ 142 w 491"/>
                <a:gd name="T77" fmla="*/ 141 h 357"/>
                <a:gd name="T78" fmla="*/ 170 w 491"/>
                <a:gd name="T79" fmla="*/ 114 h 357"/>
                <a:gd name="T80" fmla="*/ 200 w 491"/>
                <a:gd name="T81" fmla="*/ 90 h 357"/>
                <a:gd name="T82" fmla="*/ 231 w 491"/>
                <a:gd name="T83" fmla="*/ 70 h 357"/>
                <a:gd name="T84" fmla="*/ 265 w 491"/>
                <a:gd name="T85" fmla="*/ 54 h 357"/>
                <a:gd name="T86" fmla="*/ 301 w 491"/>
                <a:gd name="T87" fmla="*/ 44 h 357"/>
                <a:gd name="T88" fmla="*/ 337 w 491"/>
                <a:gd name="T89" fmla="*/ 38 h 357"/>
                <a:gd name="T90" fmla="*/ 375 w 491"/>
                <a:gd name="T91" fmla="*/ 37 h 357"/>
                <a:gd name="T92" fmla="*/ 412 w 491"/>
                <a:gd name="T93" fmla="*/ 42 h 357"/>
                <a:gd name="T94" fmla="*/ 449 w 491"/>
                <a:gd name="T95" fmla="*/ 52 h 357"/>
                <a:gd name="T96" fmla="*/ 470 w 491"/>
                <a:gd name="T97" fmla="*/ 60 h 357"/>
                <a:gd name="T98" fmla="*/ 477 w 491"/>
                <a:gd name="T99" fmla="*/ 60 h 357"/>
                <a:gd name="T100" fmla="*/ 484 w 491"/>
                <a:gd name="T101" fmla="*/ 56 h 357"/>
                <a:gd name="T102" fmla="*/ 488 w 491"/>
                <a:gd name="T103" fmla="*/ 51 h 357"/>
                <a:gd name="T104" fmla="*/ 491 w 491"/>
                <a:gd name="T105" fmla="*/ 44 h 357"/>
                <a:gd name="T106" fmla="*/ 490 w 491"/>
                <a:gd name="T107" fmla="*/ 36 h 357"/>
                <a:gd name="T108" fmla="*/ 488 w 491"/>
                <a:gd name="T109" fmla="*/ 30 h 357"/>
                <a:gd name="T110" fmla="*/ 482 w 491"/>
                <a:gd name="T111" fmla="*/ 2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357">
                  <a:moveTo>
                    <a:pt x="479" y="22"/>
                  </a:moveTo>
                  <a:lnTo>
                    <a:pt x="457" y="15"/>
                  </a:lnTo>
                  <a:lnTo>
                    <a:pt x="437" y="9"/>
                  </a:lnTo>
                  <a:lnTo>
                    <a:pt x="416" y="4"/>
                  </a:lnTo>
                  <a:lnTo>
                    <a:pt x="396" y="1"/>
                  </a:lnTo>
                  <a:lnTo>
                    <a:pt x="375" y="0"/>
                  </a:lnTo>
                  <a:lnTo>
                    <a:pt x="354" y="0"/>
                  </a:lnTo>
                  <a:lnTo>
                    <a:pt x="334" y="1"/>
                  </a:lnTo>
                  <a:lnTo>
                    <a:pt x="314" y="4"/>
                  </a:lnTo>
                  <a:lnTo>
                    <a:pt x="294" y="9"/>
                  </a:lnTo>
                  <a:lnTo>
                    <a:pt x="274" y="14"/>
                  </a:lnTo>
                  <a:lnTo>
                    <a:pt x="255" y="20"/>
                  </a:lnTo>
                  <a:lnTo>
                    <a:pt x="236" y="29"/>
                  </a:lnTo>
                  <a:lnTo>
                    <a:pt x="218" y="37"/>
                  </a:lnTo>
                  <a:lnTo>
                    <a:pt x="200" y="47"/>
                  </a:lnTo>
                  <a:lnTo>
                    <a:pt x="183" y="59"/>
                  </a:lnTo>
                  <a:lnTo>
                    <a:pt x="166" y="70"/>
                  </a:lnTo>
                  <a:lnTo>
                    <a:pt x="149" y="83"/>
                  </a:lnTo>
                  <a:lnTo>
                    <a:pt x="133" y="97"/>
                  </a:lnTo>
                  <a:lnTo>
                    <a:pt x="118" y="111"/>
                  </a:lnTo>
                  <a:lnTo>
                    <a:pt x="103" y="127"/>
                  </a:lnTo>
                  <a:lnTo>
                    <a:pt x="90" y="142"/>
                  </a:lnTo>
                  <a:lnTo>
                    <a:pt x="76" y="158"/>
                  </a:lnTo>
                  <a:lnTo>
                    <a:pt x="65" y="176"/>
                  </a:lnTo>
                  <a:lnTo>
                    <a:pt x="54" y="193"/>
                  </a:lnTo>
                  <a:lnTo>
                    <a:pt x="44" y="213"/>
                  </a:lnTo>
                  <a:lnTo>
                    <a:pt x="34" y="231"/>
                  </a:lnTo>
                  <a:lnTo>
                    <a:pt x="25" y="250"/>
                  </a:lnTo>
                  <a:lnTo>
                    <a:pt x="18" y="270"/>
                  </a:lnTo>
                  <a:lnTo>
                    <a:pt x="13" y="289"/>
                  </a:lnTo>
                  <a:lnTo>
                    <a:pt x="7" y="309"/>
                  </a:lnTo>
                  <a:lnTo>
                    <a:pt x="3" y="329"/>
                  </a:lnTo>
                  <a:lnTo>
                    <a:pt x="0" y="349"/>
                  </a:lnTo>
                  <a:lnTo>
                    <a:pt x="3" y="348"/>
                  </a:lnTo>
                  <a:lnTo>
                    <a:pt x="5" y="347"/>
                  </a:lnTo>
                  <a:lnTo>
                    <a:pt x="7" y="346"/>
                  </a:lnTo>
                  <a:lnTo>
                    <a:pt x="10" y="345"/>
                  </a:lnTo>
                  <a:lnTo>
                    <a:pt x="12" y="344"/>
                  </a:lnTo>
                  <a:lnTo>
                    <a:pt x="14" y="343"/>
                  </a:lnTo>
                  <a:lnTo>
                    <a:pt x="16" y="342"/>
                  </a:lnTo>
                  <a:lnTo>
                    <a:pt x="19" y="341"/>
                  </a:lnTo>
                  <a:lnTo>
                    <a:pt x="19" y="345"/>
                  </a:lnTo>
                  <a:lnTo>
                    <a:pt x="21" y="348"/>
                  </a:lnTo>
                  <a:lnTo>
                    <a:pt x="23" y="351"/>
                  </a:lnTo>
                  <a:lnTo>
                    <a:pt x="27" y="353"/>
                  </a:lnTo>
                  <a:lnTo>
                    <a:pt x="30" y="355"/>
                  </a:lnTo>
                  <a:lnTo>
                    <a:pt x="33" y="356"/>
                  </a:lnTo>
                  <a:lnTo>
                    <a:pt x="37" y="356"/>
                  </a:lnTo>
                  <a:lnTo>
                    <a:pt x="40" y="356"/>
                  </a:lnTo>
                  <a:lnTo>
                    <a:pt x="45" y="355"/>
                  </a:lnTo>
                  <a:lnTo>
                    <a:pt x="48" y="353"/>
                  </a:lnTo>
                  <a:lnTo>
                    <a:pt x="50" y="351"/>
                  </a:lnTo>
                  <a:lnTo>
                    <a:pt x="52" y="347"/>
                  </a:lnTo>
                  <a:lnTo>
                    <a:pt x="54" y="344"/>
                  </a:lnTo>
                  <a:lnTo>
                    <a:pt x="55" y="341"/>
                  </a:lnTo>
                  <a:lnTo>
                    <a:pt x="56" y="337"/>
                  </a:lnTo>
                  <a:lnTo>
                    <a:pt x="55" y="334"/>
                  </a:lnTo>
                  <a:lnTo>
                    <a:pt x="53" y="336"/>
                  </a:lnTo>
                  <a:lnTo>
                    <a:pt x="51" y="339"/>
                  </a:lnTo>
                  <a:lnTo>
                    <a:pt x="49" y="342"/>
                  </a:lnTo>
                  <a:lnTo>
                    <a:pt x="47" y="345"/>
                  </a:lnTo>
                  <a:lnTo>
                    <a:pt x="45" y="348"/>
                  </a:lnTo>
                  <a:lnTo>
                    <a:pt x="42" y="351"/>
                  </a:lnTo>
                  <a:lnTo>
                    <a:pt x="39" y="354"/>
                  </a:lnTo>
                  <a:lnTo>
                    <a:pt x="37" y="357"/>
                  </a:lnTo>
                  <a:lnTo>
                    <a:pt x="39" y="338"/>
                  </a:lnTo>
                  <a:lnTo>
                    <a:pt x="44" y="319"/>
                  </a:lnTo>
                  <a:lnTo>
                    <a:pt x="48" y="301"/>
                  </a:lnTo>
                  <a:lnTo>
                    <a:pt x="53" y="283"/>
                  </a:lnTo>
                  <a:lnTo>
                    <a:pt x="59" y="266"/>
                  </a:lnTo>
                  <a:lnTo>
                    <a:pt x="67" y="249"/>
                  </a:lnTo>
                  <a:lnTo>
                    <a:pt x="75" y="232"/>
                  </a:lnTo>
                  <a:lnTo>
                    <a:pt x="85" y="216"/>
                  </a:lnTo>
                  <a:lnTo>
                    <a:pt x="94" y="200"/>
                  </a:lnTo>
                  <a:lnTo>
                    <a:pt x="105" y="185"/>
                  </a:lnTo>
                  <a:lnTo>
                    <a:pt x="117" y="169"/>
                  </a:lnTo>
                  <a:lnTo>
                    <a:pt x="129" y="155"/>
                  </a:lnTo>
                  <a:lnTo>
                    <a:pt x="142" y="141"/>
                  </a:lnTo>
                  <a:lnTo>
                    <a:pt x="156" y="128"/>
                  </a:lnTo>
                  <a:lnTo>
                    <a:pt x="170" y="114"/>
                  </a:lnTo>
                  <a:lnTo>
                    <a:pt x="185" y="101"/>
                  </a:lnTo>
                  <a:lnTo>
                    <a:pt x="200" y="90"/>
                  </a:lnTo>
                  <a:lnTo>
                    <a:pt x="215" y="80"/>
                  </a:lnTo>
                  <a:lnTo>
                    <a:pt x="231" y="70"/>
                  </a:lnTo>
                  <a:lnTo>
                    <a:pt x="248" y="62"/>
                  </a:lnTo>
                  <a:lnTo>
                    <a:pt x="265" y="54"/>
                  </a:lnTo>
                  <a:lnTo>
                    <a:pt x="283" y="49"/>
                  </a:lnTo>
                  <a:lnTo>
                    <a:pt x="301" y="44"/>
                  </a:lnTo>
                  <a:lnTo>
                    <a:pt x="319" y="41"/>
                  </a:lnTo>
                  <a:lnTo>
                    <a:pt x="337" y="38"/>
                  </a:lnTo>
                  <a:lnTo>
                    <a:pt x="357" y="37"/>
                  </a:lnTo>
                  <a:lnTo>
                    <a:pt x="375" y="37"/>
                  </a:lnTo>
                  <a:lnTo>
                    <a:pt x="394" y="38"/>
                  </a:lnTo>
                  <a:lnTo>
                    <a:pt x="412" y="42"/>
                  </a:lnTo>
                  <a:lnTo>
                    <a:pt x="431" y="46"/>
                  </a:lnTo>
                  <a:lnTo>
                    <a:pt x="449" y="52"/>
                  </a:lnTo>
                  <a:lnTo>
                    <a:pt x="466" y="59"/>
                  </a:lnTo>
                  <a:lnTo>
                    <a:pt x="470" y="60"/>
                  </a:lnTo>
                  <a:lnTo>
                    <a:pt x="473" y="60"/>
                  </a:lnTo>
                  <a:lnTo>
                    <a:pt x="477" y="60"/>
                  </a:lnTo>
                  <a:lnTo>
                    <a:pt x="481" y="59"/>
                  </a:lnTo>
                  <a:lnTo>
                    <a:pt x="484" y="56"/>
                  </a:lnTo>
                  <a:lnTo>
                    <a:pt x="486" y="53"/>
                  </a:lnTo>
                  <a:lnTo>
                    <a:pt x="488" y="51"/>
                  </a:lnTo>
                  <a:lnTo>
                    <a:pt x="490" y="47"/>
                  </a:lnTo>
                  <a:lnTo>
                    <a:pt x="491" y="44"/>
                  </a:lnTo>
                  <a:lnTo>
                    <a:pt x="491" y="39"/>
                  </a:lnTo>
                  <a:lnTo>
                    <a:pt x="490" y="36"/>
                  </a:lnTo>
                  <a:lnTo>
                    <a:pt x="489" y="33"/>
                  </a:lnTo>
                  <a:lnTo>
                    <a:pt x="488" y="30"/>
                  </a:lnTo>
                  <a:lnTo>
                    <a:pt x="485" y="27"/>
                  </a:lnTo>
                  <a:lnTo>
                    <a:pt x="482" y="25"/>
                  </a:lnTo>
                  <a:lnTo>
                    <a:pt x="479" y="22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4" name="Freeform 98"/>
            <p:cNvSpPr>
              <a:spLocks/>
            </p:cNvSpPr>
            <p:nvPr/>
          </p:nvSpPr>
          <p:spPr bwMode="auto">
            <a:xfrm>
              <a:off x="4685" y="3453"/>
              <a:ext cx="33" cy="13"/>
            </a:xfrm>
            <a:custGeom>
              <a:avLst/>
              <a:gdLst>
                <a:gd name="T0" fmla="*/ 45 w 504"/>
                <a:gd name="T1" fmla="*/ 132 h 199"/>
                <a:gd name="T2" fmla="*/ 69 w 504"/>
                <a:gd name="T3" fmla="*/ 103 h 199"/>
                <a:gd name="T4" fmla="*/ 98 w 504"/>
                <a:gd name="T5" fmla="*/ 80 h 199"/>
                <a:gd name="T6" fmla="*/ 130 w 504"/>
                <a:gd name="T7" fmla="*/ 63 h 199"/>
                <a:gd name="T8" fmla="*/ 166 w 504"/>
                <a:gd name="T9" fmla="*/ 52 h 199"/>
                <a:gd name="T10" fmla="*/ 203 w 504"/>
                <a:gd name="T11" fmla="*/ 44 h 199"/>
                <a:gd name="T12" fmla="*/ 241 w 504"/>
                <a:gd name="T13" fmla="*/ 42 h 199"/>
                <a:gd name="T14" fmla="*/ 278 w 504"/>
                <a:gd name="T15" fmla="*/ 42 h 199"/>
                <a:gd name="T16" fmla="*/ 311 w 504"/>
                <a:gd name="T17" fmla="*/ 45 h 199"/>
                <a:gd name="T18" fmla="*/ 340 w 504"/>
                <a:gd name="T19" fmla="*/ 53 h 199"/>
                <a:gd name="T20" fmla="*/ 365 w 504"/>
                <a:gd name="T21" fmla="*/ 64 h 199"/>
                <a:gd name="T22" fmla="*/ 389 w 504"/>
                <a:gd name="T23" fmla="*/ 80 h 199"/>
                <a:gd name="T24" fmla="*/ 410 w 504"/>
                <a:gd name="T25" fmla="*/ 100 h 199"/>
                <a:gd name="T26" fmla="*/ 429 w 504"/>
                <a:gd name="T27" fmla="*/ 122 h 199"/>
                <a:gd name="T28" fmla="*/ 446 w 504"/>
                <a:gd name="T29" fmla="*/ 146 h 199"/>
                <a:gd name="T30" fmla="*/ 461 w 504"/>
                <a:gd name="T31" fmla="*/ 172 h 199"/>
                <a:gd name="T32" fmla="*/ 469 w 504"/>
                <a:gd name="T33" fmla="*/ 189 h 199"/>
                <a:gd name="T34" fmla="*/ 474 w 504"/>
                <a:gd name="T35" fmla="*/ 194 h 199"/>
                <a:gd name="T36" fmla="*/ 479 w 504"/>
                <a:gd name="T37" fmla="*/ 197 h 199"/>
                <a:gd name="T38" fmla="*/ 486 w 504"/>
                <a:gd name="T39" fmla="*/ 199 h 199"/>
                <a:gd name="T40" fmla="*/ 494 w 504"/>
                <a:gd name="T41" fmla="*/ 197 h 199"/>
                <a:gd name="T42" fmla="*/ 500 w 504"/>
                <a:gd name="T43" fmla="*/ 192 h 199"/>
                <a:gd name="T44" fmla="*/ 503 w 504"/>
                <a:gd name="T45" fmla="*/ 185 h 199"/>
                <a:gd name="T46" fmla="*/ 504 w 504"/>
                <a:gd name="T47" fmla="*/ 178 h 199"/>
                <a:gd name="T48" fmla="*/ 497 w 504"/>
                <a:gd name="T49" fmla="*/ 155 h 199"/>
                <a:gd name="T50" fmla="*/ 478 w 504"/>
                <a:gd name="T51" fmla="*/ 120 h 199"/>
                <a:gd name="T52" fmla="*/ 452 w 504"/>
                <a:gd name="T53" fmla="*/ 89 h 199"/>
                <a:gd name="T54" fmla="*/ 423 w 504"/>
                <a:gd name="T55" fmla="*/ 62 h 199"/>
                <a:gd name="T56" fmla="*/ 395 w 504"/>
                <a:gd name="T57" fmla="*/ 42 h 199"/>
                <a:gd name="T58" fmla="*/ 370 w 504"/>
                <a:gd name="T59" fmla="*/ 27 h 199"/>
                <a:gd name="T60" fmla="*/ 343 w 504"/>
                <a:gd name="T61" fmla="*/ 17 h 199"/>
                <a:gd name="T62" fmla="*/ 316 w 504"/>
                <a:gd name="T63" fmla="*/ 8 h 199"/>
                <a:gd name="T64" fmla="*/ 287 w 504"/>
                <a:gd name="T65" fmla="*/ 3 h 199"/>
                <a:gd name="T66" fmla="*/ 258 w 504"/>
                <a:gd name="T67" fmla="*/ 0 h 199"/>
                <a:gd name="T68" fmla="*/ 230 w 504"/>
                <a:gd name="T69" fmla="*/ 0 h 199"/>
                <a:gd name="T70" fmla="*/ 200 w 504"/>
                <a:gd name="T71" fmla="*/ 3 h 199"/>
                <a:gd name="T72" fmla="*/ 172 w 504"/>
                <a:gd name="T73" fmla="*/ 8 h 199"/>
                <a:gd name="T74" fmla="*/ 144 w 504"/>
                <a:gd name="T75" fmla="*/ 16 h 199"/>
                <a:gd name="T76" fmla="*/ 117 w 504"/>
                <a:gd name="T77" fmla="*/ 27 h 199"/>
                <a:gd name="T78" fmla="*/ 92 w 504"/>
                <a:gd name="T79" fmla="*/ 40 h 199"/>
                <a:gd name="T80" fmla="*/ 68 w 504"/>
                <a:gd name="T81" fmla="*/ 56 h 199"/>
                <a:gd name="T82" fmla="*/ 47 w 504"/>
                <a:gd name="T83" fmla="*/ 75 h 199"/>
                <a:gd name="T84" fmla="*/ 27 w 504"/>
                <a:gd name="T85" fmla="*/ 96 h 199"/>
                <a:gd name="T86" fmla="*/ 10 w 504"/>
                <a:gd name="T87" fmla="*/ 120 h 199"/>
                <a:gd name="T88" fmla="*/ 1 w 504"/>
                <a:gd name="T89" fmla="*/ 135 h 199"/>
                <a:gd name="T90" fmla="*/ 0 w 504"/>
                <a:gd name="T91" fmla="*/ 143 h 199"/>
                <a:gd name="T92" fmla="*/ 3 w 504"/>
                <a:gd name="T93" fmla="*/ 150 h 199"/>
                <a:gd name="T94" fmla="*/ 8 w 504"/>
                <a:gd name="T95" fmla="*/ 156 h 199"/>
                <a:gd name="T96" fmla="*/ 14 w 504"/>
                <a:gd name="T97" fmla="*/ 160 h 199"/>
                <a:gd name="T98" fmla="*/ 22 w 504"/>
                <a:gd name="T99" fmla="*/ 160 h 199"/>
                <a:gd name="T100" fmla="*/ 28 w 504"/>
                <a:gd name="T101" fmla="*/ 158 h 199"/>
                <a:gd name="T102" fmla="*/ 34 w 504"/>
                <a:gd name="T103" fmla="*/ 1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4" h="199">
                  <a:moveTo>
                    <a:pt x="36" y="149"/>
                  </a:moveTo>
                  <a:lnTo>
                    <a:pt x="45" y="132"/>
                  </a:lnTo>
                  <a:lnTo>
                    <a:pt x="57" y="116"/>
                  </a:lnTo>
                  <a:lnTo>
                    <a:pt x="69" y="103"/>
                  </a:lnTo>
                  <a:lnTo>
                    <a:pt x="83" y="91"/>
                  </a:lnTo>
                  <a:lnTo>
                    <a:pt x="98" y="80"/>
                  </a:lnTo>
                  <a:lnTo>
                    <a:pt x="114" y="71"/>
                  </a:lnTo>
                  <a:lnTo>
                    <a:pt x="130" y="63"/>
                  </a:lnTo>
                  <a:lnTo>
                    <a:pt x="148" y="57"/>
                  </a:lnTo>
                  <a:lnTo>
                    <a:pt x="166" y="52"/>
                  </a:lnTo>
                  <a:lnTo>
                    <a:pt x="184" y="47"/>
                  </a:lnTo>
                  <a:lnTo>
                    <a:pt x="203" y="44"/>
                  </a:lnTo>
                  <a:lnTo>
                    <a:pt x="222" y="43"/>
                  </a:lnTo>
                  <a:lnTo>
                    <a:pt x="241" y="42"/>
                  </a:lnTo>
                  <a:lnTo>
                    <a:pt x="260" y="41"/>
                  </a:lnTo>
                  <a:lnTo>
                    <a:pt x="278" y="42"/>
                  </a:lnTo>
                  <a:lnTo>
                    <a:pt x="296" y="43"/>
                  </a:lnTo>
                  <a:lnTo>
                    <a:pt x="311" y="45"/>
                  </a:lnTo>
                  <a:lnTo>
                    <a:pt x="326" y="48"/>
                  </a:lnTo>
                  <a:lnTo>
                    <a:pt x="340" y="53"/>
                  </a:lnTo>
                  <a:lnTo>
                    <a:pt x="353" y="58"/>
                  </a:lnTo>
                  <a:lnTo>
                    <a:pt x="365" y="64"/>
                  </a:lnTo>
                  <a:lnTo>
                    <a:pt x="377" y="73"/>
                  </a:lnTo>
                  <a:lnTo>
                    <a:pt x="389" y="80"/>
                  </a:lnTo>
                  <a:lnTo>
                    <a:pt x="400" y="90"/>
                  </a:lnTo>
                  <a:lnTo>
                    <a:pt x="410" y="100"/>
                  </a:lnTo>
                  <a:lnTo>
                    <a:pt x="421" y="111"/>
                  </a:lnTo>
                  <a:lnTo>
                    <a:pt x="429" y="122"/>
                  </a:lnTo>
                  <a:lnTo>
                    <a:pt x="439" y="133"/>
                  </a:lnTo>
                  <a:lnTo>
                    <a:pt x="446" y="146"/>
                  </a:lnTo>
                  <a:lnTo>
                    <a:pt x="455" y="159"/>
                  </a:lnTo>
                  <a:lnTo>
                    <a:pt x="461" y="172"/>
                  </a:lnTo>
                  <a:lnTo>
                    <a:pt x="467" y="184"/>
                  </a:lnTo>
                  <a:lnTo>
                    <a:pt x="469" y="189"/>
                  </a:lnTo>
                  <a:lnTo>
                    <a:pt x="471" y="192"/>
                  </a:lnTo>
                  <a:lnTo>
                    <a:pt x="474" y="194"/>
                  </a:lnTo>
                  <a:lnTo>
                    <a:pt x="476" y="196"/>
                  </a:lnTo>
                  <a:lnTo>
                    <a:pt x="479" y="197"/>
                  </a:lnTo>
                  <a:lnTo>
                    <a:pt x="483" y="198"/>
                  </a:lnTo>
                  <a:lnTo>
                    <a:pt x="486" y="199"/>
                  </a:lnTo>
                  <a:lnTo>
                    <a:pt x="491" y="198"/>
                  </a:lnTo>
                  <a:lnTo>
                    <a:pt x="494" y="197"/>
                  </a:lnTo>
                  <a:lnTo>
                    <a:pt x="497" y="195"/>
                  </a:lnTo>
                  <a:lnTo>
                    <a:pt x="500" y="192"/>
                  </a:lnTo>
                  <a:lnTo>
                    <a:pt x="502" y="189"/>
                  </a:lnTo>
                  <a:lnTo>
                    <a:pt x="503" y="185"/>
                  </a:lnTo>
                  <a:lnTo>
                    <a:pt x="504" y="182"/>
                  </a:lnTo>
                  <a:lnTo>
                    <a:pt x="504" y="178"/>
                  </a:lnTo>
                  <a:lnTo>
                    <a:pt x="504" y="175"/>
                  </a:lnTo>
                  <a:lnTo>
                    <a:pt x="497" y="155"/>
                  </a:lnTo>
                  <a:lnTo>
                    <a:pt x="489" y="137"/>
                  </a:lnTo>
                  <a:lnTo>
                    <a:pt x="478" y="120"/>
                  </a:lnTo>
                  <a:lnTo>
                    <a:pt x="466" y="104"/>
                  </a:lnTo>
                  <a:lnTo>
                    <a:pt x="452" y="89"/>
                  </a:lnTo>
                  <a:lnTo>
                    <a:pt x="439" y="75"/>
                  </a:lnTo>
                  <a:lnTo>
                    <a:pt x="423" y="62"/>
                  </a:lnTo>
                  <a:lnTo>
                    <a:pt x="407" y="51"/>
                  </a:lnTo>
                  <a:lnTo>
                    <a:pt x="395" y="42"/>
                  </a:lnTo>
                  <a:lnTo>
                    <a:pt x="382" y="35"/>
                  </a:lnTo>
                  <a:lnTo>
                    <a:pt x="370" y="27"/>
                  </a:lnTo>
                  <a:lnTo>
                    <a:pt x="357" y="22"/>
                  </a:lnTo>
                  <a:lnTo>
                    <a:pt x="343" y="17"/>
                  </a:lnTo>
                  <a:lnTo>
                    <a:pt x="329" y="12"/>
                  </a:lnTo>
                  <a:lnTo>
                    <a:pt x="316" y="8"/>
                  </a:lnTo>
                  <a:lnTo>
                    <a:pt x="302" y="5"/>
                  </a:lnTo>
                  <a:lnTo>
                    <a:pt x="287" y="3"/>
                  </a:lnTo>
                  <a:lnTo>
                    <a:pt x="273" y="1"/>
                  </a:lnTo>
                  <a:lnTo>
                    <a:pt x="258" y="0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5" y="1"/>
                  </a:lnTo>
                  <a:lnTo>
                    <a:pt x="200" y="3"/>
                  </a:lnTo>
                  <a:lnTo>
                    <a:pt x="186" y="5"/>
                  </a:lnTo>
                  <a:lnTo>
                    <a:pt x="172" y="8"/>
                  </a:lnTo>
                  <a:lnTo>
                    <a:pt x="157" y="11"/>
                  </a:lnTo>
                  <a:lnTo>
                    <a:pt x="144" y="16"/>
                  </a:lnTo>
                  <a:lnTo>
                    <a:pt x="131" y="21"/>
                  </a:lnTo>
                  <a:lnTo>
                    <a:pt x="117" y="27"/>
                  </a:lnTo>
                  <a:lnTo>
                    <a:pt x="104" y="34"/>
                  </a:lnTo>
                  <a:lnTo>
                    <a:pt x="92" y="40"/>
                  </a:lnTo>
                  <a:lnTo>
                    <a:pt x="80" y="47"/>
                  </a:lnTo>
                  <a:lnTo>
                    <a:pt x="68" y="56"/>
                  </a:lnTo>
                  <a:lnTo>
                    <a:pt x="58" y="65"/>
                  </a:lnTo>
                  <a:lnTo>
                    <a:pt x="47" y="75"/>
                  </a:lnTo>
                  <a:lnTo>
                    <a:pt x="36" y="85"/>
                  </a:lnTo>
                  <a:lnTo>
                    <a:pt x="27" y="96"/>
                  </a:lnTo>
                  <a:lnTo>
                    <a:pt x="18" y="107"/>
                  </a:lnTo>
                  <a:lnTo>
                    <a:pt x="10" y="120"/>
                  </a:lnTo>
                  <a:lnTo>
                    <a:pt x="3" y="132"/>
                  </a:lnTo>
                  <a:lnTo>
                    <a:pt x="1" y="135"/>
                  </a:lnTo>
                  <a:lnTo>
                    <a:pt x="0" y="140"/>
                  </a:lnTo>
                  <a:lnTo>
                    <a:pt x="0" y="143"/>
                  </a:lnTo>
                  <a:lnTo>
                    <a:pt x="1" y="147"/>
                  </a:lnTo>
                  <a:lnTo>
                    <a:pt x="3" y="150"/>
                  </a:lnTo>
                  <a:lnTo>
                    <a:pt x="5" y="154"/>
                  </a:lnTo>
                  <a:lnTo>
                    <a:pt x="8" y="156"/>
                  </a:lnTo>
                  <a:lnTo>
                    <a:pt x="11" y="158"/>
                  </a:lnTo>
                  <a:lnTo>
                    <a:pt x="14" y="160"/>
                  </a:lnTo>
                  <a:lnTo>
                    <a:pt x="18" y="160"/>
                  </a:lnTo>
                  <a:lnTo>
                    <a:pt x="22" y="160"/>
                  </a:lnTo>
                  <a:lnTo>
                    <a:pt x="25" y="159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34" y="152"/>
                  </a:lnTo>
                  <a:lnTo>
                    <a:pt x="36" y="149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5" name="Freeform 99"/>
            <p:cNvSpPr>
              <a:spLocks/>
            </p:cNvSpPr>
            <p:nvPr/>
          </p:nvSpPr>
          <p:spPr bwMode="auto">
            <a:xfrm>
              <a:off x="4583" y="3883"/>
              <a:ext cx="7" cy="16"/>
            </a:xfrm>
            <a:custGeom>
              <a:avLst/>
              <a:gdLst>
                <a:gd name="T0" fmla="*/ 106 w 106"/>
                <a:gd name="T1" fmla="*/ 99 h 248"/>
                <a:gd name="T2" fmla="*/ 0 w 106"/>
                <a:gd name="T3" fmla="*/ 0 h 248"/>
                <a:gd name="T4" fmla="*/ 0 w 106"/>
                <a:gd name="T5" fmla="*/ 150 h 248"/>
                <a:gd name="T6" fmla="*/ 106 w 106"/>
                <a:gd name="T7" fmla="*/ 248 h 248"/>
                <a:gd name="T8" fmla="*/ 106 w 106"/>
                <a:gd name="T9" fmla="*/ 9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248">
                  <a:moveTo>
                    <a:pt x="106" y="99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106" y="248"/>
                  </a:lnTo>
                  <a:lnTo>
                    <a:pt x="106" y="99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6" name="Freeform 100"/>
            <p:cNvSpPr>
              <a:spLocks/>
            </p:cNvSpPr>
            <p:nvPr/>
          </p:nvSpPr>
          <p:spPr bwMode="auto">
            <a:xfrm>
              <a:off x="4583" y="3883"/>
              <a:ext cx="21" cy="6"/>
            </a:xfrm>
            <a:custGeom>
              <a:avLst/>
              <a:gdLst>
                <a:gd name="T0" fmla="*/ 216 w 325"/>
                <a:gd name="T1" fmla="*/ 0 h 91"/>
                <a:gd name="T2" fmla="*/ 0 w 325"/>
                <a:gd name="T3" fmla="*/ 0 h 91"/>
                <a:gd name="T4" fmla="*/ 100 w 325"/>
                <a:gd name="T5" fmla="*/ 91 h 91"/>
                <a:gd name="T6" fmla="*/ 325 w 325"/>
                <a:gd name="T7" fmla="*/ 91 h 91"/>
                <a:gd name="T8" fmla="*/ 216 w 325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91">
                  <a:moveTo>
                    <a:pt x="216" y="0"/>
                  </a:moveTo>
                  <a:lnTo>
                    <a:pt x="0" y="0"/>
                  </a:lnTo>
                  <a:lnTo>
                    <a:pt x="100" y="91"/>
                  </a:lnTo>
                  <a:lnTo>
                    <a:pt x="325" y="9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7" name="Freeform 101"/>
            <p:cNvSpPr>
              <a:spLocks/>
            </p:cNvSpPr>
            <p:nvPr/>
          </p:nvSpPr>
          <p:spPr bwMode="auto">
            <a:xfrm>
              <a:off x="4599" y="3883"/>
              <a:ext cx="22" cy="6"/>
            </a:xfrm>
            <a:custGeom>
              <a:avLst/>
              <a:gdLst>
                <a:gd name="T0" fmla="*/ 213 w 321"/>
                <a:gd name="T1" fmla="*/ 0 h 91"/>
                <a:gd name="T2" fmla="*/ 0 w 321"/>
                <a:gd name="T3" fmla="*/ 0 h 91"/>
                <a:gd name="T4" fmla="*/ 109 w 321"/>
                <a:gd name="T5" fmla="*/ 91 h 91"/>
                <a:gd name="T6" fmla="*/ 321 w 321"/>
                <a:gd name="T7" fmla="*/ 91 h 91"/>
                <a:gd name="T8" fmla="*/ 213 w 321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1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8" name="Freeform 102"/>
            <p:cNvSpPr>
              <a:spLocks/>
            </p:cNvSpPr>
            <p:nvPr/>
          </p:nvSpPr>
          <p:spPr bwMode="auto">
            <a:xfrm>
              <a:off x="4616" y="3883"/>
              <a:ext cx="22" cy="6"/>
            </a:xfrm>
            <a:custGeom>
              <a:avLst/>
              <a:gdLst>
                <a:gd name="T0" fmla="*/ 213 w 322"/>
                <a:gd name="T1" fmla="*/ 0 h 91"/>
                <a:gd name="T2" fmla="*/ 0 w 322"/>
                <a:gd name="T3" fmla="*/ 0 h 91"/>
                <a:gd name="T4" fmla="*/ 109 w 322"/>
                <a:gd name="T5" fmla="*/ 91 h 91"/>
                <a:gd name="T6" fmla="*/ 322 w 322"/>
                <a:gd name="T7" fmla="*/ 91 h 91"/>
                <a:gd name="T8" fmla="*/ 213 w 322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91">
                  <a:moveTo>
                    <a:pt x="213" y="0"/>
                  </a:moveTo>
                  <a:lnTo>
                    <a:pt x="0" y="0"/>
                  </a:lnTo>
                  <a:lnTo>
                    <a:pt x="109" y="91"/>
                  </a:lnTo>
                  <a:lnTo>
                    <a:pt x="322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79" name="Freeform 103"/>
            <p:cNvSpPr>
              <a:spLocks/>
            </p:cNvSpPr>
            <p:nvPr/>
          </p:nvSpPr>
          <p:spPr bwMode="auto">
            <a:xfrm>
              <a:off x="4650" y="3883"/>
              <a:ext cx="65" cy="6"/>
            </a:xfrm>
            <a:custGeom>
              <a:avLst/>
              <a:gdLst>
                <a:gd name="T0" fmla="*/ 108 w 986"/>
                <a:gd name="T1" fmla="*/ 91 h 91"/>
                <a:gd name="T2" fmla="*/ 986 w 986"/>
                <a:gd name="T3" fmla="*/ 91 h 91"/>
                <a:gd name="T4" fmla="*/ 887 w 986"/>
                <a:gd name="T5" fmla="*/ 0 h 91"/>
                <a:gd name="T6" fmla="*/ 0 w 986"/>
                <a:gd name="T7" fmla="*/ 0 h 91"/>
                <a:gd name="T8" fmla="*/ 108 w 986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6" h="91">
                  <a:moveTo>
                    <a:pt x="108" y="91"/>
                  </a:moveTo>
                  <a:lnTo>
                    <a:pt x="986" y="91"/>
                  </a:lnTo>
                  <a:lnTo>
                    <a:pt x="887" y="0"/>
                  </a:lnTo>
                  <a:lnTo>
                    <a:pt x="0" y="0"/>
                  </a:lnTo>
                  <a:lnTo>
                    <a:pt x="108" y="9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80" name="Freeform 104"/>
            <p:cNvSpPr>
              <a:spLocks/>
            </p:cNvSpPr>
            <p:nvPr/>
          </p:nvSpPr>
          <p:spPr bwMode="auto">
            <a:xfrm>
              <a:off x="4633" y="3883"/>
              <a:ext cx="21" cy="6"/>
            </a:xfrm>
            <a:custGeom>
              <a:avLst/>
              <a:gdLst>
                <a:gd name="T0" fmla="*/ 212 w 320"/>
                <a:gd name="T1" fmla="*/ 0 h 91"/>
                <a:gd name="T2" fmla="*/ 0 w 320"/>
                <a:gd name="T3" fmla="*/ 0 h 91"/>
                <a:gd name="T4" fmla="*/ 108 w 320"/>
                <a:gd name="T5" fmla="*/ 91 h 91"/>
                <a:gd name="T6" fmla="*/ 320 w 320"/>
                <a:gd name="T7" fmla="*/ 91 h 91"/>
                <a:gd name="T8" fmla="*/ 212 w 320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91">
                  <a:moveTo>
                    <a:pt x="212" y="0"/>
                  </a:moveTo>
                  <a:lnTo>
                    <a:pt x="0" y="0"/>
                  </a:lnTo>
                  <a:lnTo>
                    <a:pt x="108" y="91"/>
                  </a:lnTo>
                  <a:lnTo>
                    <a:pt x="320" y="9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81" name="Freeform 105"/>
            <p:cNvSpPr>
              <a:spLocks/>
            </p:cNvSpPr>
            <p:nvPr/>
          </p:nvSpPr>
          <p:spPr bwMode="auto">
            <a:xfrm>
              <a:off x="4701" y="3927"/>
              <a:ext cx="63" cy="7"/>
            </a:xfrm>
            <a:custGeom>
              <a:avLst/>
              <a:gdLst>
                <a:gd name="T0" fmla="*/ 132 w 951"/>
                <a:gd name="T1" fmla="*/ 112 h 112"/>
                <a:gd name="T2" fmla="*/ 951 w 951"/>
                <a:gd name="T3" fmla="*/ 112 h 112"/>
                <a:gd name="T4" fmla="*/ 829 w 951"/>
                <a:gd name="T5" fmla="*/ 0 h 112"/>
                <a:gd name="T6" fmla="*/ 0 w 951"/>
                <a:gd name="T7" fmla="*/ 0 h 112"/>
                <a:gd name="T8" fmla="*/ 132 w 95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112">
                  <a:moveTo>
                    <a:pt x="132" y="112"/>
                  </a:moveTo>
                  <a:lnTo>
                    <a:pt x="951" y="112"/>
                  </a:lnTo>
                  <a:lnTo>
                    <a:pt x="829" y="0"/>
                  </a:lnTo>
                  <a:lnTo>
                    <a:pt x="0" y="0"/>
                  </a:lnTo>
                  <a:lnTo>
                    <a:pt x="132" y="11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82" name="Freeform 106"/>
            <p:cNvSpPr>
              <a:spLocks/>
            </p:cNvSpPr>
            <p:nvPr/>
          </p:nvSpPr>
          <p:spPr bwMode="auto">
            <a:xfrm>
              <a:off x="4722" y="3945"/>
              <a:ext cx="61" cy="7"/>
            </a:xfrm>
            <a:custGeom>
              <a:avLst/>
              <a:gdLst>
                <a:gd name="T0" fmla="*/ 124 w 920"/>
                <a:gd name="T1" fmla="*/ 106 h 106"/>
                <a:gd name="T2" fmla="*/ 920 w 920"/>
                <a:gd name="T3" fmla="*/ 106 h 106"/>
                <a:gd name="T4" fmla="*/ 806 w 920"/>
                <a:gd name="T5" fmla="*/ 0 h 106"/>
                <a:gd name="T6" fmla="*/ 0 w 920"/>
                <a:gd name="T7" fmla="*/ 0 h 106"/>
                <a:gd name="T8" fmla="*/ 124 w 9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" h="106">
                  <a:moveTo>
                    <a:pt x="124" y="106"/>
                  </a:moveTo>
                  <a:lnTo>
                    <a:pt x="920" y="106"/>
                  </a:lnTo>
                  <a:lnTo>
                    <a:pt x="806" y="0"/>
                  </a:lnTo>
                  <a:lnTo>
                    <a:pt x="0" y="0"/>
                  </a:lnTo>
                  <a:lnTo>
                    <a:pt x="124" y="1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83" name="Freeform 107"/>
            <p:cNvSpPr>
              <a:spLocks/>
            </p:cNvSpPr>
            <p:nvPr/>
          </p:nvSpPr>
          <p:spPr bwMode="auto">
            <a:xfrm>
              <a:off x="4654" y="3561"/>
              <a:ext cx="24" cy="11"/>
            </a:xfrm>
            <a:custGeom>
              <a:avLst/>
              <a:gdLst>
                <a:gd name="T0" fmla="*/ 63 w 367"/>
                <a:gd name="T1" fmla="*/ 146 h 170"/>
                <a:gd name="T2" fmla="*/ 89 w 367"/>
                <a:gd name="T3" fmla="*/ 118 h 170"/>
                <a:gd name="T4" fmla="*/ 117 w 367"/>
                <a:gd name="T5" fmla="*/ 95 h 170"/>
                <a:gd name="T6" fmla="*/ 149 w 367"/>
                <a:gd name="T7" fmla="*/ 76 h 170"/>
                <a:gd name="T8" fmla="*/ 183 w 367"/>
                <a:gd name="T9" fmla="*/ 63 h 170"/>
                <a:gd name="T10" fmla="*/ 210 w 367"/>
                <a:gd name="T11" fmla="*/ 59 h 170"/>
                <a:gd name="T12" fmla="*/ 228 w 367"/>
                <a:gd name="T13" fmla="*/ 60 h 170"/>
                <a:gd name="T14" fmla="*/ 246 w 367"/>
                <a:gd name="T15" fmla="*/ 62 h 170"/>
                <a:gd name="T16" fmla="*/ 263 w 367"/>
                <a:gd name="T17" fmla="*/ 68 h 170"/>
                <a:gd name="T18" fmla="*/ 281 w 367"/>
                <a:gd name="T19" fmla="*/ 76 h 170"/>
                <a:gd name="T20" fmla="*/ 299 w 367"/>
                <a:gd name="T21" fmla="*/ 87 h 170"/>
                <a:gd name="T22" fmla="*/ 310 w 367"/>
                <a:gd name="T23" fmla="*/ 96 h 170"/>
                <a:gd name="T24" fmla="*/ 317 w 367"/>
                <a:gd name="T25" fmla="*/ 99 h 170"/>
                <a:gd name="T26" fmla="*/ 324 w 367"/>
                <a:gd name="T27" fmla="*/ 101 h 170"/>
                <a:gd name="T28" fmla="*/ 332 w 367"/>
                <a:gd name="T29" fmla="*/ 98 h 170"/>
                <a:gd name="T30" fmla="*/ 342 w 367"/>
                <a:gd name="T31" fmla="*/ 94 h 170"/>
                <a:gd name="T32" fmla="*/ 353 w 367"/>
                <a:gd name="T33" fmla="*/ 90 h 170"/>
                <a:gd name="T34" fmla="*/ 362 w 367"/>
                <a:gd name="T35" fmla="*/ 82 h 170"/>
                <a:gd name="T36" fmla="*/ 366 w 367"/>
                <a:gd name="T37" fmla="*/ 72 h 170"/>
                <a:gd name="T38" fmla="*/ 367 w 367"/>
                <a:gd name="T39" fmla="*/ 59 h 170"/>
                <a:gd name="T40" fmla="*/ 363 w 367"/>
                <a:gd name="T41" fmla="*/ 48 h 170"/>
                <a:gd name="T42" fmla="*/ 354 w 367"/>
                <a:gd name="T43" fmla="*/ 40 h 170"/>
                <a:gd name="T44" fmla="*/ 343 w 367"/>
                <a:gd name="T45" fmla="*/ 36 h 170"/>
                <a:gd name="T46" fmla="*/ 326 w 367"/>
                <a:gd name="T47" fmla="*/ 28 h 170"/>
                <a:gd name="T48" fmla="*/ 304 w 367"/>
                <a:gd name="T49" fmla="*/ 17 h 170"/>
                <a:gd name="T50" fmla="*/ 282 w 367"/>
                <a:gd name="T51" fmla="*/ 9 h 170"/>
                <a:gd name="T52" fmla="*/ 259 w 367"/>
                <a:gd name="T53" fmla="*/ 3 h 170"/>
                <a:gd name="T54" fmla="*/ 236 w 367"/>
                <a:gd name="T55" fmla="*/ 0 h 170"/>
                <a:gd name="T56" fmla="*/ 213 w 367"/>
                <a:gd name="T57" fmla="*/ 0 h 170"/>
                <a:gd name="T58" fmla="*/ 179 w 367"/>
                <a:gd name="T59" fmla="*/ 4 h 170"/>
                <a:gd name="T60" fmla="*/ 135 w 367"/>
                <a:gd name="T61" fmla="*/ 17 h 170"/>
                <a:gd name="T62" fmla="*/ 94 w 367"/>
                <a:gd name="T63" fmla="*/ 38 h 170"/>
                <a:gd name="T64" fmla="*/ 56 w 367"/>
                <a:gd name="T65" fmla="*/ 65 h 170"/>
                <a:gd name="T66" fmla="*/ 23 w 367"/>
                <a:gd name="T67" fmla="*/ 100 h 170"/>
                <a:gd name="T68" fmla="*/ 4 w 367"/>
                <a:gd name="T69" fmla="*/ 125 h 170"/>
                <a:gd name="T70" fmla="*/ 1 w 367"/>
                <a:gd name="T71" fmla="*/ 135 h 170"/>
                <a:gd name="T72" fmla="*/ 1 w 367"/>
                <a:gd name="T73" fmla="*/ 147 h 170"/>
                <a:gd name="T74" fmla="*/ 5 w 367"/>
                <a:gd name="T75" fmla="*/ 158 h 170"/>
                <a:gd name="T76" fmla="*/ 14 w 367"/>
                <a:gd name="T77" fmla="*/ 166 h 170"/>
                <a:gd name="T78" fmla="*/ 25 w 367"/>
                <a:gd name="T79" fmla="*/ 170 h 170"/>
                <a:gd name="T80" fmla="*/ 37 w 367"/>
                <a:gd name="T81" fmla="*/ 169 h 170"/>
                <a:gd name="T82" fmla="*/ 47 w 367"/>
                <a:gd name="T83" fmla="*/ 16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7" h="170">
                  <a:moveTo>
                    <a:pt x="52" y="161"/>
                  </a:moveTo>
                  <a:lnTo>
                    <a:pt x="63" y="146"/>
                  </a:lnTo>
                  <a:lnTo>
                    <a:pt x="75" y="132"/>
                  </a:lnTo>
                  <a:lnTo>
                    <a:pt x="89" y="118"/>
                  </a:lnTo>
                  <a:lnTo>
                    <a:pt x="103" y="106"/>
                  </a:lnTo>
                  <a:lnTo>
                    <a:pt x="117" y="95"/>
                  </a:lnTo>
                  <a:lnTo>
                    <a:pt x="133" y="85"/>
                  </a:lnTo>
                  <a:lnTo>
                    <a:pt x="149" y="76"/>
                  </a:lnTo>
                  <a:lnTo>
                    <a:pt x="166" y="69"/>
                  </a:lnTo>
                  <a:lnTo>
                    <a:pt x="183" y="63"/>
                  </a:lnTo>
                  <a:lnTo>
                    <a:pt x="201" y="60"/>
                  </a:lnTo>
                  <a:lnTo>
                    <a:pt x="210" y="59"/>
                  </a:lnTo>
                  <a:lnTo>
                    <a:pt x="218" y="59"/>
                  </a:lnTo>
                  <a:lnTo>
                    <a:pt x="228" y="60"/>
                  </a:lnTo>
                  <a:lnTo>
                    <a:pt x="236" y="60"/>
                  </a:lnTo>
                  <a:lnTo>
                    <a:pt x="246" y="62"/>
                  </a:lnTo>
                  <a:lnTo>
                    <a:pt x="254" y="64"/>
                  </a:lnTo>
                  <a:lnTo>
                    <a:pt x="263" y="68"/>
                  </a:lnTo>
                  <a:lnTo>
                    <a:pt x="272" y="71"/>
                  </a:lnTo>
                  <a:lnTo>
                    <a:pt x="281" y="76"/>
                  </a:lnTo>
                  <a:lnTo>
                    <a:pt x="289" y="80"/>
                  </a:lnTo>
                  <a:lnTo>
                    <a:pt x="299" y="87"/>
                  </a:lnTo>
                  <a:lnTo>
                    <a:pt x="307" y="93"/>
                  </a:lnTo>
                  <a:lnTo>
                    <a:pt x="310" y="96"/>
                  </a:lnTo>
                  <a:lnTo>
                    <a:pt x="313" y="98"/>
                  </a:lnTo>
                  <a:lnTo>
                    <a:pt x="317" y="99"/>
                  </a:lnTo>
                  <a:lnTo>
                    <a:pt x="320" y="100"/>
                  </a:lnTo>
                  <a:lnTo>
                    <a:pt x="324" y="101"/>
                  </a:lnTo>
                  <a:lnTo>
                    <a:pt x="329" y="100"/>
                  </a:lnTo>
                  <a:lnTo>
                    <a:pt x="332" y="98"/>
                  </a:lnTo>
                  <a:lnTo>
                    <a:pt x="336" y="95"/>
                  </a:lnTo>
                  <a:lnTo>
                    <a:pt x="342" y="94"/>
                  </a:lnTo>
                  <a:lnTo>
                    <a:pt x="348" y="93"/>
                  </a:lnTo>
                  <a:lnTo>
                    <a:pt x="353" y="90"/>
                  </a:lnTo>
                  <a:lnTo>
                    <a:pt x="357" y="87"/>
                  </a:lnTo>
                  <a:lnTo>
                    <a:pt x="362" y="82"/>
                  </a:lnTo>
                  <a:lnTo>
                    <a:pt x="364" y="77"/>
                  </a:lnTo>
                  <a:lnTo>
                    <a:pt x="366" y="72"/>
                  </a:lnTo>
                  <a:lnTo>
                    <a:pt x="367" y="65"/>
                  </a:lnTo>
                  <a:lnTo>
                    <a:pt x="367" y="59"/>
                  </a:lnTo>
                  <a:lnTo>
                    <a:pt x="365" y="54"/>
                  </a:lnTo>
                  <a:lnTo>
                    <a:pt x="363" y="48"/>
                  </a:lnTo>
                  <a:lnTo>
                    <a:pt x="358" y="44"/>
                  </a:lnTo>
                  <a:lnTo>
                    <a:pt x="354" y="40"/>
                  </a:lnTo>
                  <a:lnTo>
                    <a:pt x="350" y="37"/>
                  </a:lnTo>
                  <a:lnTo>
                    <a:pt x="343" y="36"/>
                  </a:lnTo>
                  <a:lnTo>
                    <a:pt x="338" y="35"/>
                  </a:lnTo>
                  <a:lnTo>
                    <a:pt x="326" y="28"/>
                  </a:lnTo>
                  <a:lnTo>
                    <a:pt x="316" y="22"/>
                  </a:lnTo>
                  <a:lnTo>
                    <a:pt x="304" y="17"/>
                  </a:lnTo>
                  <a:lnTo>
                    <a:pt x="294" y="12"/>
                  </a:lnTo>
                  <a:lnTo>
                    <a:pt x="282" y="9"/>
                  </a:lnTo>
                  <a:lnTo>
                    <a:pt x="270" y="6"/>
                  </a:lnTo>
                  <a:lnTo>
                    <a:pt x="259" y="3"/>
                  </a:lnTo>
                  <a:lnTo>
                    <a:pt x="248" y="2"/>
                  </a:lnTo>
                  <a:lnTo>
                    <a:pt x="236" y="0"/>
                  </a:lnTo>
                  <a:lnTo>
                    <a:pt x="225" y="0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79" y="4"/>
                  </a:lnTo>
                  <a:lnTo>
                    <a:pt x="157" y="9"/>
                  </a:lnTo>
                  <a:lnTo>
                    <a:pt x="135" y="17"/>
                  </a:lnTo>
                  <a:lnTo>
                    <a:pt x="114" y="26"/>
                  </a:lnTo>
                  <a:lnTo>
                    <a:pt x="94" y="38"/>
                  </a:lnTo>
                  <a:lnTo>
                    <a:pt x="75" y="51"/>
                  </a:lnTo>
                  <a:lnTo>
                    <a:pt x="56" y="65"/>
                  </a:lnTo>
                  <a:lnTo>
                    <a:pt x="39" y="82"/>
                  </a:lnTo>
                  <a:lnTo>
                    <a:pt x="23" y="100"/>
                  </a:lnTo>
                  <a:lnTo>
                    <a:pt x="8" y="120"/>
                  </a:lnTo>
                  <a:lnTo>
                    <a:pt x="4" y="125"/>
                  </a:lnTo>
                  <a:lnTo>
                    <a:pt x="2" y="130"/>
                  </a:lnTo>
                  <a:lnTo>
                    <a:pt x="1" y="135"/>
                  </a:lnTo>
                  <a:lnTo>
                    <a:pt x="0" y="142"/>
                  </a:lnTo>
                  <a:lnTo>
                    <a:pt x="1" y="147"/>
                  </a:lnTo>
                  <a:lnTo>
                    <a:pt x="3" y="152"/>
                  </a:lnTo>
                  <a:lnTo>
                    <a:pt x="5" y="158"/>
                  </a:lnTo>
                  <a:lnTo>
                    <a:pt x="9" y="163"/>
                  </a:lnTo>
                  <a:lnTo>
                    <a:pt x="14" y="166"/>
                  </a:lnTo>
                  <a:lnTo>
                    <a:pt x="20" y="168"/>
                  </a:lnTo>
                  <a:lnTo>
                    <a:pt x="25" y="170"/>
                  </a:lnTo>
                  <a:lnTo>
                    <a:pt x="30" y="170"/>
                  </a:lnTo>
                  <a:lnTo>
                    <a:pt x="37" y="169"/>
                  </a:lnTo>
                  <a:lnTo>
                    <a:pt x="42" y="168"/>
                  </a:lnTo>
                  <a:lnTo>
                    <a:pt x="47" y="165"/>
                  </a:lnTo>
                  <a:lnTo>
                    <a:pt x="52" y="161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503743" y="5453067"/>
            <a:ext cx="558800" cy="274638"/>
            <a:chOff x="4503743" y="5453067"/>
            <a:chExt cx="558800" cy="274638"/>
          </a:xfrm>
        </p:grpSpPr>
        <p:sp>
          <p:nvSpPr>
            <p:cNvPr id="715782" name="Line 6"/>
            <p:cNvSpPr>
              <a:spLocks noChangeShapeType="1"/>
            </p:cNvSpPr>
            <p:nvPr/>
          </p:nvSpPr>
          <p:spPr bwMode="auto">
            <a:xfrm>
              <a:off x="4579943" y="5721355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15884" name="Text Box 108"/>
            <p:cNvSpPr txBox="1">
              <a:spLocks noChangeArrowheads="1"/>
            </p:cNvSpPr>
            <p:nvPr/>
          </p:nvSpPr>
          <p:spPr bwMode="auto">
            <a:xfrm>
              <a:off x="4503743" y="5453067"/>
              <a:ext cx="558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HY엽서L" pitchFamily="18" charset="-127"/>
                  <a:ea typeface="HY엽서L" pitchFamily="18" charset="-127"/>
                </a:rPr>
                <a:t>2!</a:t>
              </a:r>
              <a:r>
                <a:rPr kumimoji="1" lang="ko-KR" altLang="en-US" sz="1200">
                  <a:latin typeface="HY엽서L" pitchFamily="18" charset="-127"/>
                  <a:ea typeface="HY엽서L" pitchFamily="18" charset="-127"/>
                </a:rPr>
                <a:t>는</a:t>
              </a:r>
              <a:r>
                <a:rPr kumimoji="1" lang="en-US" altLang="ko-KR" sz="1200">
                  <a:latin typeface="HY엽서L" pitchFamily="18" charset="-127"/>
                  <a:ea typeface="HY엽서L" pitchFamily="18" charset="-127"/>
                </a:rPr>
                <a:t>?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65781" y="5453067"/>
            <a:ext cx="558800" cy="274638"/>
            <a:chOff x="5565781" y="5453067"/>
            <a:chExt cx="558800" cy="274638"/>
          </a:xfrm>
        </p:grpSpPr>
        <p:sp>
          <p:nvSpPr>
            <p:cNvPr id="715783" name="Line 7"/>
            <p:cNvSpPr>
              <a:spLocks noChangeShapeType="1"/>
            </p:cNvSpPr>
            <p:nvPr/>
          </p:nvSpPr>
          <p:spPr bwMode="auto">
            <a:xfrm>
              <a:off x="5611818" y="5721355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15885" name="Text Box 109"/>
            <p:cNvSpPr txBox="1">
              <a:spLocks noChangeArrowheads="1"/>
            </p:cNvSpPr>
            <p:nvPr/>
          </p:nvSpPr>
          <p:spPr bwMode="auto">
            <a:xfrm>
              <a:off x="5565781" y="5453067"/>
              <a:ext cx="558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HY엽서L" pitchFamily="18" charset="-127"/>
                  <a:ea typeface="HY엽서L" pitchFamily="18" charset="-127"/>
                </a:rPr>
                <a:t>1!</a:t>
              </a:r>
              <a:r>
                <a:rPr kumimoji="1" lang="ko-KR" altLang="en-US" sz="1200">
                  <a:latin typeface="HY엽서L" pitchFamily="18" charset="-127"/>
                  <a:ea typeface="HY엽서L" pitchFamily="18" charset="-127"/>
                </a:rPr>
                <a:t>는</a:t>
              </a:r>
              <a:r>
                <a:rPr kumimoji="1" lang="en-US" altLang="ko-KR" sz="1200">
                  <a:latin typeface="HY엽서L" pitchFamily="18" charset="-127"/>
                  <a:ea typeface="HY엽서L" pitchFamily="18" charset="-127"/>
                </a:rPr>
                <a:t>?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11818" y="5857880"/>
            <a:ext cx="331788" cy="274637"/>
            <a:chOff x="5611818" y="5857880"/>
            <a:chExt cx="331788" cy="274637"/>
          </a:xfrm>
        </p:grpSpPr>
        <p:sp>
          <p:nvSpPr>
            <p:cNvPr id="715787" name="Line 11"/>
            <p:cNvSpPr>
              <a:spLocks noChangeShapeType="1"/>
            </p:cNvSpPr>
            <p:nvPr/>
          </p:nvSpPr>
          <p:spPr bwMode="auto">
            <a:xfrm flipH="1">
              <a:off x="5611818" y="5900742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15886" name="Text Box 110"/>
            <p:cNvSpPr txBox="1">
              <a:spLocks noChangeArrowheads="1"/>
            </p:cNvSpPr>
            <p:nvPr/>
          </p:nvSpPr>
          <p:spPr bwMode="auto">
            <a:xfrm>
              <a:off x="5657856" y="5857880"/>
              <a:ext cx="2857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79943" y="5856292"/>
            <a:ext cx="331788" cy="276225"/>
            <a:chOff x="4579943" y="5856292"/>
            <a:chExt cx="331788" cy="276225"/>
          </a:xfrm>
        </p:grpSpPr>
        <p:sp>
          <p:nvSpPr>
            <p:cNvPr id="715786" name="Line 10"/>
            <p:cNvSpPr>
              <a:spLocks noChangeShapeType="1"/>
            </p:cNvSpPr>
            <p:nvPr/>
          </p:nvSpPr>
          <p:spPr bwMode="auto">
            <a:xfrm flipH="1">
              <a:off x="4579943" y="5856292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15887" name="Text Box 111"/>
            <p:cNvSpPr txBox="1">
              <a:spLocks noChangeArrowheads="1"/>
            </p:cNvSpPr>
            <p:nvPr/>
          </p:nvSpPr>
          <p:spPr bwMode="auto">
            <a:xfrm>
              <a:off x="4625981" y="5857880"/>
              <a:ext cx="2857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379793" y="5453067"/>
            <a:ext cx="558800" cy="274638"/>
            <a:chOff x="3379793" y="5453067"/>
            <a:chExt cx="558800" cy="274638"/>
          </a:xfrm>
        </p:grpSpPr>
        <p:sp>
          <p:nvSpPr>
            <p:cNvPr id="715888" name="Line 112"/>
            <p:cNvSpPr>
              <a:spLocks noChangeShapeType="1"/>
            </p:cNvSpPr>
            <p:nvPr/>
          </p:nvSpPr>
          <p:spPr bwMode="auto">
            <a:xfrm>
              <a:off x="3486156" y="5721355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15889" name="Text Box 113"/>
            <p:cNvSpPr txBox="1">
              <a:spLocks noChangeArrowheads="1"/>
            </p:cNvSpPr>
            <p:nvPr/>
          </p:nvSpPr>
          <p:spPr bwMode="auto">
            <a:xfrm>
              <a:off x="3379793" y="5453067"/>
              <a:ext cx="558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HY엽서L" pitchFamily="18" charset="-127"/>
                  <a:ea typeface="HY엽서L" pitchFamily="18" charset="-127"/>
                </a:rPr>
                <a:t>3!</a:t>
              </a:r>
              <a:r>
                <a:rPr kumimoji="1" lang="ko-KR" altLang="en-US" sz="1200">
                  <a:latin typeface="HY엽서L" pitchFamily="18" charset="-127"/>
                  <a:ea typeface="HY엽서L" pitchFamily="18" charset="-127"/>
                </a:rPr>
                <a:t>는</a:t>
              </a:r>
              <a:r>
                <a:rPr kumimoji="1" lang="en-US" altLang="ko-KR" sz="1200">
                  <a:latin typeface="HY엽서L" pitchFamily="18" charset="-127"/>
                  <a:ea typeface="HY엽서L" pitchFamily="18" charset="-127"/>
                </a:rPr>
                <a:t>?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455993" y="5857880"/>
            <a:ext cx="334963" cy="274637"/>
            <a:chOff x="3455993" y="5857880"/>
            <a:chExt cx="334963" cy="274637"/>
          </a:xfrm>
        </p:grpSpPr>
        <p:sp>
          <p:nvSpPr>
            <p:cNvPr id="715890" name="Line 114"/>
            <p:cNvSpPr>
              <a:spLocks noChangeShapeType="1"/>
            </p:cNvSpPr>
            <p:nvPr/>
          </p:nvSpPr>
          <p:spPr bwMode="auto">
            <a:xfrm flipH="1">
              <a:off x="3455993" y="5857880"/>
              <a:ext cx="327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715891" name="Text Box 115"/>
            <p:cNvSpPr txBox="1">
              <a:spLocks noChangeArrowheads="1"/>
            </p:cNvSpPr>
            <p:nvPr/>
          </p:nvSpPr>
          <p:spPr bwMode="auto">
            <a:xfrm>
              <a:off x="3505206" y="5857880"/>
              <a:ext cx="2857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HY엽서L" pitchFamily="18" charset="-127"/>
                  <a:ea typeface="HY엽서L" pitchFamily="18" charset="-127"/>
                </a:rPr>
                <a:t>6</a:t>
              </a:r>
            </a:p>
          </p:txBody>
        </p:sp>
      </p:grpSp>
      <p:sp>
        <p:nvSpPr>
          <p:cNvPr id="715892" name="AutoShape 116"/>
          <p:cNvSpPr>
            <a:spLocks noChangeArrowheads="1"/>
          </p:cNvSpPr>
          <p:nvPr/>
        </p:nvSpPr>
        <p:spPr bwMode="auto">
          <a:xfrm>
            <a:off x="2049468" y="4102105"/>
            <a:ext cx="1079500" cy="944562"/>
          </a:xfrm>
          <a:prstGeom prst="wedgeEllipseCallout">
            <a:avLst>
              <a:gd name="adj1" fmla="val 8810"/>
              <a:gd name="adj2" fmla="val 7563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latinLnBrk="1" hangingPunct="1"/>
            <a:r>
              <a:rPr kumimoji="1" lang="en-US" altLang="ko-KR" sz="1200">
                <a:latin typeface="HY엽서L" pitchFamily="18" charset="-127"/>
                <a:ea typeface="HY엽서L" pitchFamily="18" charset="-127"/>
              </a:rPr>
              <a:t>3!</a:t>
            </a:r>
            <a:r>
              <a:rPr kumimoji="1" lang="ko-KR" altLang="en-US" sz="1200">
                <a:latin typeface="HY엽서L" pitchFamily="18" charset="-127"/>
                <a:ea typeface="HY엽서L" pitchFamily="18" charset="-127"/>
              </a:rPr>
              <a:t>은</a:t>
            </a:r>
            <a:r>
              <a:rPr kumimoji="1" lang="en-US" altLang="ko-KR" sz="1200">
                <a:latin typeface="HY엽서L" pitchFamily="18" charset="-127"/>
                <a:ea typeface="HY엽서L" pitchFamily="18" charset="-127"/>
              </a:rPr>
              <a:t>?</a:t>
            </a:r>
          </a:p>
        </p:txBody>
      </p:sp>
      <p:grpSp>
        <p:nvGrpSpPr>
          <p:cNvPr id="715893" name="Group 117"/>
          <p:cNvGrpSpPr>
            <a:grpSpLocks/>
          </p:cNvGrpSpPr>
          <p:nvPr/>
        </p:nvGrpSpPr>
        <p:grpSpPr bwMode="auto">
          <a:xfrm>
            <a:off x="1862143" y="5227642"/>
            <a:ext cx="1400175" cy="938213"/>
            <a:chOff x="1411" y="3249"/>
            <a:chExt cx="782" cy="629"/>
          </a:xfrm>
        </p:grpSpPr>
        <p:sp>
          <p:nvSpPr>
            <p:cNvPr id="715894" name="Freeform 118"/>
            <p:cNvSpPr>
              <a:spLocks/>
            </p:cNvSpPr>
            <p:nvPr/>
          </p:nvSpPr>
          <p:spPr bwMode="auto">
            <a:xfrm>
              <a:off x="1477" y="3484"/>
              <a:ext cx="650" cy="394"/>
            </a:xfrm>
            <a:custGeom>
              <a:avLst/>
              <a:gdLst>
                <a:gd name="T0" fmla="*/ 5150 w 11041"/>
                <a:gd name="T1" fmla="*/ 2214 h 6692"/>
                <a:gd name="T2" fmla="*/ 4761 w 11041"/>
                <a:gd name="T3" fmla="*/ 378 h 6692"/>
                <a:gd name="T4" fmla="*/ 3627 w 11041"/>
                <a:gd name="T5" fmla="*/ 760 h 6692"/>
                <a:gd name="T6" fmla="*/ 3117 w 11041"/>
                <a:gd name="T7" fmla="*/ 1011 h 6692"/>
                <a:gd name="T8" fmla="*/ 2607 w 11041"/>
                <a:gd name="T9" fmla="*/ 1302 h 6692"/>
                <a:gd name="T10" fmla="*/ 2462 w 11041"/>
                <a:gd name="T11" fmla="*/ 1472 h 6692"/>
                <a:gd name="T12" fmla="*/ 2380 w 11041"/>
                <a:gd name="T13" fmla="*/ 1812 h 6692"/>
                <a:gd name="T14" fmla="*/ 2294 w 11041"/>
                <a:gd name="T15" fmla="*/ 2243 h 6692"/>
                <a:gd name="T16" fmla="*/ 2127 w 11041"/>
                <a:gd name="T17" fmla="*/ 2352 h 6692"/>
                <a:gd name="T18" fmla="*/ 1986 w 11041"/>
                <a:gd name="T19" fmla="*/ 2585 h 6692"/>
                <a:gd name="T20" fmla="*/ 1989 w 11041"/>
                <a:gd name="T21" fmla="*/ 2910 h 6692"/>
                <a:gd name="T22" fmla="*/ 1989 w 11041"/>
                <a:gd name="T23" fmla="*/ 3040 h 6692"/>
                <a:gd name="T24" fmla="*/ 1781 w 11041"/>
                <a:gd name="T25" fmla="*/ 3177 h 6692"/>
                <a:gd name="T26" fmla="*/ 1231 w 11041"/>
                <a:gd name="T27" fmla="*/ 2969 h 6692"/>
                <a:gd name="T28" fmla="*/ 1119 w 11041"/>
                <a:gd name="T29" fmla="*/ 3237 h 6692"/>
                <a:gd name="T30" fmla="*/ 901 w 11041"/>
                <a:gd name="T31" fmla="*/ 3437 h 6692"/>
                <a:gd name="T32" fmla="*/ 640 w 11041"/>
                <a:gd name="T33" fmla="*/ 3528 h 6692"/>
                <a:gd name="T34" fmla="*/ 171 w 11041"/>
                <a:gd name="T35" fmla="*/ 3496 h 6692"/>
                <a:gd name="T36" fmla="*/ 1 w 11041"/>
                <a:gd name="T37" fmla="*/ 3456 h 6692"/>
                <a:gd name="T38" fmla="*/ 482 w 11041"/>
                <a:gd name="T39" fmla="*/ 4623 h 6692"/>
                <a:gd name="T40" fmla="*/ 716 w 11041"/>
                <a:gd name="T41" fmla="*/ 5168 h 6692"/>
                <a:gd name="T42" fmla="*/ 1084 w 11041"/>
                <a:gd name="T43" fmla="*/ 5726 h 6692"/>
                <a:gd name="T44" fmla="*/ 1566 w 11041"/>
                <a:gd name="T45" fmla="*/ 6101 h 6692"/>
                <a:gd name="T46" fmla="*/ 1997 w 11041"/>
                <a:gd name="T47" fmla="*/ 6060 h 6692"/>
                <a:gd name="T48" fmla="*/ 2155 w 11041"/>
                <a:gd name="T49" fmla="*/ 5936 h 6692"/>
                <a:gd name="T50" fmla="*/ 2473 w 11041"/>
                <a:gd name="T51" fmla="*/ 5605 h 6692"/>
                <a:gd name="T52" fmla="*/ 2846 w 11041"/>
                <a:gd name="T53" fmla="*/ 5038 h 6692"/>
                <a:gd name="T54" fmla="*/ 3043 w 11041"/>
                <a:gd name="T55" fmla="*/ 5257 h 6692"/>
                <a:gd name="T56" fmla="*/ 3139 w 11041"/>
                <a:gd name="T57" fmla="*/ 5999 h 6692"/>
                <a:gd name="T58" fmla="*/ 3122 w 11041"/>
                <a:gd name="T59" fmla="*/ 6426 h 6692"/>
                <a:gd name="T60" fmla="*/ 7932 w 11041"/>
                <a:gd name="T61" fmla="*/ 6488 h 6692"/>
                <a:gd name="T62" fmla="*/ 7898 w 11041"/>
                <a:gd name="T63" fmla="*/ 6071 h 6692"/>
                <a:gd name="T64" fmla="*/ 7981 w 11041"/>
                <a:gd name="T65" fmla="*/ 5437 h 6692"/>
                <a:gd name="T66" fmla="*/ 8118 w 11041"/>
                <a:gd name="T67" fmla="*/ 4897 h 6692"/>
                <a:gd name="T68" fmla="*/ 8508 w 11041"/>
                <a:gd name="T69" fmla="*/ 5531 h 6692"/>
                <a:gd name="T70" fmla="*/ 8826 w 11041"/>
                <a:gd name="T71" fmla="*/ 5869 h 6692"/>
                <a:gd name="T72" fmla="*/ 9011 w 11041"/>
                <a:gd name="T73" fmla="*/ 6045 h 6692"/>
                <a:gd name="T74" fmla="*/ 9384 w 11041"/>
                <a:gd name="T75" fmla="*/ 6115 h 6692"/>
                <a:gd name="T76" fmla="*/ 9874 w 11041"/>
                <a:gd name="T77" fmla="*/ 5820 h 6692"/>
                <a:gd name="T78" fmla="*/ 10273 w 11041"/>
                <a:gd name="T79" fmla="*/ 5263 h 6692"/>
                <a:gd name="T80" fmla="*/ 10488 w 11041"/>
                <a:gd name="T81" fmla="*/ 4799 h 6692"/>
                <a:gd name="T82" fmla="*/ 11041 w 11041"/>
                <a:gd name="T83" fmla="*/ 3461 h 6692"/>
                <a:gd name="T84" fmla="*/ 10930 w 11041"/>
                <a:gd name="T85" fmla="*/ 3484 h 6692"/>
                <a:gd name="T86" fmla="*/ 10445 w 11041"/>
                <a:gd name="T87" fmla="*/ 3532 h 6692"/>
                <a:gd name="T88" fmla="*/ 10190 w 11041"/>
                <a:gd name="T89" fmla="*/ 3465 h 6692"/>
                <a:gd name="T90" fmla="*/ 9950 w 11041"/>
                <a:gd name="T91" fmla="*/ 3277 h 6692"/>
                <a:gd name="T92" fmla="*/ 9825 w 11041"/>
                <a:gd name="T93" fmla="*/ 3026 h 6692"/>
                <a:gd name="T94" fmla="*/ 9317 w 11041"/>
                <a:gd name="T95" fmla="*/ 3227 h 6692"/>
                <a:gd name="T96" fmla="*/ 9078 w 11041"/>
                <a:gd name="T97" fmla="*/ 3064 h 6692"/>
                <a:gd name="T98" fmla="*/ 9042 w 11041"/>
                <a:gd name="T99" fmla="*/ 2967 h 6692"/>
                <a:gd name="T100" fmla="*/ 9061 w 11041"/>
                <a:gd name="T101" fmla="*/ 2627 h 6692"/>
                <a:gd name="T102" fmla="*/ 8958 w 11041"/>
                <a:gd name="T103" fmla="*/ 2398 h 6692"/>
                <a:gd name="T104" fmla="*/ 8755 w 11041"/>
                <a:gd name="T105" fmla="*/ 2255 h 6692"/>
                <a:gd name="T106" fmla="*/ 8665 w 11041"/>
                <a:gd name="T107" fmla="*/ 1916 h 6692"/>
                <a:gd name="T108" fmla="*/ 8594 w 11041"/>
                <a:gd name="T109" fmla="*/ 1507 h 6692"/>
                <a:gd name="T110" fmla="*/ 8472 w 11041"/>
                <a:gd name="T111" fmla="*/ 1333 h 6692"/>
                <a:gd name="T112" fmla="*/ 8021 w 11041"/>
                <a:gd name="T113" fmla="*/ 1057 h 6692"/>
                <a:gd name="T114" fmla="*/ 7584 w 11041"/>
                <a:gd name="T115" fmla="*/ 854 h 6692"/>
                <a:gd name="T116" fmla="*/ 6354 w 11041"/>
                <a:gd name="T117" fmla="*/ 159 h 6692"/>
                <a:gd name="T118" fmla="*/ 5955 w 11041"/>
                <a:gd name="T119" fmla="*/ 1841 h 6692"/>
                <a:gd name="T120" fmla="*/ 5585 w 11041"/>
                <a:gd name="T121" fmla="*/ 4297 h 6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41" h="6692">
                  <a:moveTo>
                    <a:pt x="5500" y="4422"/>
                  </a:moveTo>
                  <a:lnTo>
                    <a:pt x="5456" y="4297"/>
                  </a:lnTo>
                  <a:lnTo>
                    <a:pt x="5436" y="4140"/>
                  </a:lnTo>
                  <a:lnTo>
                    <a:pt x="5379" y="3720"/>
                  </a:lnTo>
                  <a:lnTo>
                    <a:pt x="5340" y="3436"/>
                  </a:lnTo>
                  <a:lnTo>
                    <a:pt x="5292" y="3115"/>
                  </a:lnTo>
                  <a:lnTo>
                    <a:pt x="5267" y="2943"/>
                  </a:lnTo>
                  <a:lnTo>
                    <a:pt x="5239" y="2767"/>
                  </a:lnTo>
                  <a:lnTo>
                    <a:pt x="5211" y="2586"/>
                  </a:lnTo>
                  <a:lnTo>
                    <a:pt x="5182" y="2401"/>
                  </a:lnTo>
                  <a:lnTo>
                    <a:pt x="5150" y="2214"/>
                  </a:lnTo>
                  <a:lnTo>
                    <a:pt x="5119" y="2027"/>
                  </a:lnTo>
                  <a:lnTo>
                    <a:pt x="5085" y="1841"/>
                  </a:lnTo>
                  <a:lnTo>
                    <a:pt x="5052" y="1655"/>
                  </a:lnTo>
                  <a:lnTo>
                    <a:pt x="5018" y="1473"/>
                  </a:lnTo>
                  <a:lnTo>
                    <a:pt x="4982" y="1295"/>
                  </a:lnTo>
                  <a:lnTo>
                    <a:pt x="4946" y="1122"/>
                  </a:lnTo>
                  <a:lnTo>
                    <a:pt x="4910" y="956"/>
                  </a:lnTo>
                  <a:lnTo>
                    <a:pt x="4873" y="797"/>
                  </a:lnTo>
                  <a:lnTo>
                    <a:pt x="4836" y="647"/>
                  </a:lnTo>
                  <a:lnTo>
                    <a:pt x="4799" y="506"/>
                  </a:lnTo>
                  <a:lnTo>
                    <a:pt x="4761" y="378"/>
                  </a:lnTo>
                  <a:lnTo>
                    <a:pt x="4724" y="261"/>
                  </a:lnTo>
                  <a:lnTo>
                    <a:pt x="4686" y="159"/>
                  </a:lnTo>
                  <a:lnTo>
                    <a:pt x="4649" y="71"/>
                  </a:lnTo>
                  <a:lnTo>
                    <a:pt x="4613" y="0"/>
                  </a:lnTo>
                  <a:lnTo>
                    <a:pt x="4275" y="387"/>
                  </a:lnTo>
                  <a:lnTo>
                    <a:pt x="4236" y="410"/>
                  </a:lnTo>
                  <a:lnTo>
                    <a:pt x="4132" y="471"/>
                  </a:lnTo>
                  <a:lnTo>
                    <a:pt x="3985" y="557"/>
                  </a:lnTo>
                  <a:lnTo>
                    <a:pt x="3809" y="658"/>
                  </a:lnTo>
                  <a:lnTo>
                    <a:pt x="3717" y="710"/>
                  </a:lnTo>
                  <a:lnTo>
                    <a:pt x="3627" y="760"/>
                  </a:lnTo>
                  <a:lnTo>
                    <a:pt x="3539" y="809"/>
                  </a:lnTo>
                  <a:lnTo>
                    <a:pt x="3457" y="854"/>
                  </a:lnTo>
                  <a:lnTo>
                    <a:pt x="3382" y="894"/>
                  </a:lnTo>
                  <a:lnTo>
                    <a:pt x="3318" y="926"/>
                  </a:lnTo>
                  <a:lnTo>
                    <a:pt x="3291" y="939"/>
                  </a:lnTo>
                  <a:lnTo>
                    <a:pt x="3267" y="951"/>
                  </a:lnTo>
                  <a:lnTo>
                    <a:pt x="3246" y="960"/>
                  </a:lnTo>
                  <a:lnTo>
                    <a:pt x="3229" y="966"/>
                  </a:lnTo>
                  <a:lnTo>
                    <a:pt x="3198" y="977"/>
                  </a:lnTo>
                  <a:lnTo>
                    <a:pt x="3160" y="992"/>
                  </a:lnTo>
                  <a:lnTo>
                    <a:pt x="3117" y="1011"/>
                  </a:lnTo>
                  <a:lnTo>
                    <a:pt x="3070" y="1033"/>
                  </a:lnTo>
                  <a:lnTo>
                    <a:pt x="3020" y="1057"/>
                  </a:lnTo>
                  <a:lnTo>
                    <a:pt x="2967" y="1083"/>
                  </a:lnTo>
                  <a:lnTo>
                    <a:pt x="2912" y="1112"/>
                  </a:lnTo>
                  <a:lnTo>
                    <a:pt x="2858" y="1141"/>
                  </a:lnTo>
                  <a:lnTo>
                    <a:pt x="2803" y="1172"/>
                  </a:lnTo>
                  <a:lnTo>
                    <a:pt x="2750" y="1205"/>
                  </a:lnTo>
                  <a:lnTo>
                    <a:pt x="2699" y="1237"/>
                  </a:lnTo>
                  <a:lnTo>
                    <a:pt x="2651" y="1270"/>
                  </a:lnTo>
                  <a:lnTo>
                    <a:pt x="2629" y="1286"/>
                  </a:lnTo>
                  <a:lnTo>
                    <a:pt x="2607" y="1302"/>
                  </a:lnTo>
                  <a:lnTo>
                    <a:pt x="2587" y="1317"/>
                  </a:lnTo>
                  <a:lnTo>
                    <a:pt x="2569" y="1333"/>
                  </a:lnTo>
                  <a:lnTo>
                    <a:pt x="2552" y="1349"/>
                  </a:lnTo>
                  <a:lnTo>
                    <a:pt x="2536" y="1364"/>
                  </a:lnTo>
                  <a:lnTo>
                    <a:pt x="2522" y="1379"/>
                  </a:lnTo>
                  <a:lnTo>
                    <a:pt x="2510" y="1393"/>
                  </a:lnTo>
                  <a:lnTo>
                    <a:pt x="2499" y="1407"/>
                  </a:lnTo>
                  <a:lnTo>
                    <a:pt x="2489" y="1422"/>
                  </a:lnTo>
                  <a:lnTo>
                    <a:pt x="2480" y="1439"/>
                  </a:lnTo>
                  <a:lnTo>
                    <a:pt x="2471" y="1455"/>
                  </a:lnTo>
                  <a:lnTo>
                    <a:pt x="2462" y="1472"/>
                  </a:lnTo>
                  <a:lnTo>
                    <a:pt x="2454" y="1489"/>
                  </a:lnTo>
                  <a:lnTo>
                    <a:pt x="2446" y="1507"/>
                  </a:lnTo>
                  <a:lnTo>
                    <a:pt x="2439" y="1525"/>
                  </a:lnTo>
                  <a:lnTo>
                    <a:pt x="2427" y="1561"/>
                  </a:lnTo>
                  <a:lnTo>
                    <a:pt x="2416" y="1599"/>
                  </a:lnTo>
                  <a:lnTo>
                    <a:pt x="2406" y="1636"/>
                  </a:lnTo>
                  <a:lnTo>
                    <a:pt x="2399" y="1674"/>
                  </a:lnTo>
                  <a:lnTo>
                    <a:pt x="2392" y="1710"/>
                  </a:lnTo>
                  <a:lnTo>
                    <a:pt x="2387" y="1745"/>
                  </a:lnTo>
                  <a:lnTo>
                    <a:pt x="2383" y="1780"/>
                  </a:lnTo>
                  <a:lnTo>
                    <a:pt x="2380" y="1812"/>
                  </a:lnTo>
                  <a:lnTo>
                    <a:pt x="2376" y="1870"/>
                  </a:lnTo>
                  <a:lnTo>
                    <a:pt x="2375" y="1916"/>
                  </a:lnTo>
                  <a:lnTo>
                    <a:pt x="2374" y="1936"/>
                  </a:lnTo>
                  <a:lnTo>
                    <a:pt x="2371" y="1959"/>
                  </a:lnTo>
                  <a:lnTo>
                    <a:pt x="2367" y="1984"/>
                  </a:lnTo>
                  <a:lnTo>
                    <a:pt x="2362" y="2011"/>
                  </a:lnTo>
                  <a:lnTo>
                    <a:pt x="2349" y="2066"/>
                  </a:lnTo>
                  <a:lnTo>
                    <a:pt x="2333" y="2122"/>
                  </a:lnTo>
                  <a:lnTo>
                    <a:pt x="2318" y="2173"/>
                  </a:lnTo>
                  <a:lnTo>
                    <a:pt x="2305" y="2214"/>
                  </a:lnTo>
                  <a:lnTo>
                    <a:pt x="2294" y="2243"/>
                  </a:lnTo>
                  <a:lnTo>
                    <a:pt x="2291" y="2253"/>
                  </a:lnTo>
                  <a:lnTo>
                    <a:pt x="2285" y="2255"/>
                  </a:lnTo>
                  <a:lnTo>
                    <a:pt x="2268" y="2261"/>
                  </a:lnTo>
                  <a:lnTo>
                    <a:pt x="2256" y="2266"/>
                  </a:lnTo>
                  <a:lnTo>
                    <a:pt x="2242" y="2272"/>
                  </a:lnTo>
                  <a:lnTo>
                    <a:pt x="2227" y="2280"/>
                  </a:lnTo>
                  <a:lnTo>
                    <a:pt x="2209" y="2290"/>
                  </a:lnTo>
                  <a:lnTo>
                    <a:pt x="2190" y="2302"/>
                  </a:lnTo>
                  <a:lnTo>
                    <a:pt x="2170" y="2317"/>
                  </a:lnTo>
                  <a:lnTo>
                    <a:pt x="2149" y="2334"/>
                  </a:lnTo>
                  <a:lnTo>
                    <a:pt x="2127" y="2352"/>
                  </a:lnTo>
                  <a:lnTo>
                    <a:pt x="2105" y="2373"/>
                  </a:lnTo>
                  <a:lnTo>
                    <a:pt x="2083" y="2398"/>
                  </a:lnTo>
                  <a:lnTo>
                    <a:pt x="2061" y="2425"/>
                  </a:lnTo>
                  <a:lnTo>
                    <a:pt x="2038" y="2455"/>
                  </a:lnTo>
                  <a:lnTo>
                    <a:pt x="2028" y="2471"/>
                  </a:lnTo>
                  <a:lnTo>
                    <a:pt x="2018" y="2489"/>
                  </a:lnTo>
                  <a:lnTo>
                    <a:pt x="2010" y="2507"/>
                  </a:lnTo>
                  <a:lnTo>
                    <a:pt x="2003" y="2525"/>
                  </a:lnTo>
                  <a:lnTo>
                    <a:pt x="1996" y="2544"/>
                  </a:lnTo>
                  <a:lnTo>
                    <a:pt x="1991" y="2565"/>
                  </a:lnTo>
                  <a:lnTo>
                    <a:pt x="1986" y="2585"/>
                  </a:lnTo>
                  <a:lnTo>
                    <a:pt x="1983" y="2606"/>
                  </a:lnTo>
                  <a:lnTo>
                    <a:pt x="1979" y="2627"/>
                  </a:lnTo>
                  <a:lnTo>
                    <a:pt x="1976" y="2649"/>
                  </a:lnTo>
                  <a:lnTo>
                    <a:pt x="1975" y="2670"/>
                  </a:lnTo>
                  <a:lnTo>
                    <a:pt x="1973" y="2691"/>
                  </a:lnTo>
                  <a:lnTo>
                    <a:pt x="1973" y="2733"/>
                  </a:lnTo>
                  <a:lnTo>
                    <a:pt x="1974" y="2773"/>
                  </a:lnTo>
                  <a:lnTo>
                    <a:pt x="1976" y="2813"/>
                  </a:lnTo>
                  <a:lnTo>
                    <a:pt x="1981" y="2849"/>
                  </a:lnTo>
                  <a:lnTo>
                    <a:pt x="1985" y="2882"/>
                  </a:lnTo>
                  <a:lnTo>
                    <a:pt x="1989" y="2910"/>
                  </a:lnTo>
                  <a:lnTo>
                    <a:pt x="1996" y="2951"/>
                  </a:lnTo>
                  <a:lnTo>
                    <a:pt x="1999" y="2967"/>
                  </a:lnTo>
                  <a:lnTo>
                    <a:pt x="2001" y="2970"/>
                  </a:lnTo>
                  <a:lnTo>
                    <a:pt x="2005" y="2978"/>
                  </a:lnTo>
                  <a:lnTo>
                    <a:pt x="2006" y="2984"/>
                  </a:lnTo>
                  <a:lnTo>
                    <a:pt x="2007" y="2991"/>
                  </a:lnTo>
                  <a:lnTo>
                    <a:pt x="2007" y="2999"/>
                  </a:lnTo>
                  <a:lnTo>
                    <a:pt x="2005" y="3008"/>
                  </a:lnTo>
                  <a:lnTo>
                    <a:pt x="2002" y="3018"/>
                  </a:lnTo>
                  <a:lnTo>
                    <a:pt x="1997" y="3028"/>
                  </a:lnTo>
                  <a:lnTo>
                    <a:pt x="1989" y="3040"/>
                  </a:lnTo>
                  <a:lnTo>
                    <a:pt x="1977" y="3052"/>
                  </a:lnTo>
                  <a:lnTo>
                    <a:pt x="1963" y="3064"/>
                  </a:lnTo>
                  <a:lnTo>
                    <a:pt x="1945" y="3076"/>
                  </a:lnTo>
                  <a:lnTo>
                    <a:pt x="1924" y="3088"/>
                  </a:lnTo>
                  <a:lnTo>
                    <a:pt x="1897" y="3101"/>
                  </a:lnTo>
                  <a:lnTo>
                    <a:pt x="1883" y="3107"/>
                  </a:lnTo>
                  <a:lnTo>
                    <a:pt x="1869" y="3115"/>
                  </a:lnTo>
                  <a:lnTo>
                    <a:pt x="1854" y="3125"/>
                  </a:lnTo>
                  <a:lnTo>
                    <a:pt x="1840" y="3134"/>
                  </a:lnTo>
                  <a:lnTo>
                    <a:pt x="1810" y="3154"/>
                  </a:lnTo>
                  <a:lnTo>
                    <a:pt x="1781" y="3177"/>
                  </a:lnTo>
                  <a:lnTo>
                    <a:pt x="1753" y="3202"/>
                  </a:lnTo>
                  <a:lnTo>
                    <a:pt x="1724" y="3227"/>
                  </a:lnTo>
                  <a:lnTo>
                    <a:pt x="1698" y="3252"/>
                  </a:lnTo>
                  <a:lnTo>
                    <a:pt x="1673" y="3279"/>
                  </a:lnTo>
                  <a:lnTo>
                    <a:pt x="1627" y="3326"/>
                  </a:lnTo>
                  <a:lnTo>
                    <a:pt x="1592" y="3367"/>
                  </a:lnTo>
                  <a:lnTo>
                    <a:pt x="1568" y="3394"/>
                  </a:lnTo>
                  <a:lnTo>
                    <a:pt x="1560" y="3404"/>
                  </a:lnTo>
                  <a:lnTo>
                    <a:pt x="1240" y="2916"/>
                  </a:lnTo>
                  <a:lnTo>
                    <a:pt x="1238" y="2930"/>
                  </a:lnTo>
                  <a:lnTo>
                    <a:pt x="1231" y="2969"/>
                  </a:lnTo>
                  <a:lnTo>
                    <a:pt x="1225" y="2995"/>
                  </a:lnTo>
                  <a:lnTo>
                    <a:pt x="1216" y="3026"/>
                  </a:lnTo>
                  <a:lnTo>
                    <a:pt x="1205" y="3060"/>
                  </a:lnTo>
                  <a:lnTo>
                    <a:pt x="1192" y="3097"/>
                  </a:lnTo>
                  <a:lnTo>
                    <a:pt x="1184" y="3116"/>
                  </a:lnTo>
                  <a:lnTo>
                    <a:pt x="1175" y="3136"/>
                  </a:lnTo>
                  <a:lnTo>
                    <a:pt x="1165" y="3156"/>
                  </a:lnTo>
                  <a:lnTo>
                    <a:pt x="1155" y="3176"/>
                  </a:lnTo>
                  <a:lnTo>
                    <a:pt x="1144" y="3196"/>
                  </a:lnTo>
                  <a:lnTo>
                    <a:pt x="1132" y="3217"/>
                  </a:lnTo>
                  <a:lnTo>
                    <a:pt x="1119" y="3237"/>
                  </a:lnTo>
                  <a:lnTo>
                    <a:pt x="1106" y="3257"/>
                  </a:lnTo>
                  <a:lnTo>
                    <a:pt x="1090" y="3277"/>
                  </a:lnTo>
                  <a:lnTo>
                    <a:pt x="1074" y="3297"/>
                  </a:lnTo>
                  <a:lnTo>
                    <a:pt x="1057" y="3316"/>
                  </a:lnTo>
                  <a:lnTo>
                    <a:pt x="1039" y="3335"/>
                  </a:lnTo>
                  <a:lnTo>
                    <a:pt x="1019" y="3353"/>
                  </a:lnTo>
                  <a:lnTo>
                    <a:pt x="998" y="3372"/>
                  </a:lnTo>
                  <a:lnTo>
                    <a:pt x="977" y="3388"/>
                  </a:lnTo>
                  <a:lnTo>
                    <a:pt x="954" y="3404"/>
                  </a:lnTo>
                  <a:lnTo>
                    <a:pt x="927" y="3421"/>
                  </a:lnTo>
                  <a:lnTo>
                    <a:pt x="901" y="3437"/>
                  </a:lnTo>
                  <a:lnTo>
                    <a:pt x="875" y="3452"/>
                  </a:lnTo>
                  <a:lnTo>
                    <a:pt x="850" y="3465"/>
                  </a:lnTo>
                  <a:lnTo>
                    <a:pt x="825" y="3476"/>
                  </a:lnTo>
                  <a:lnTo>
                    <a:pt x="801" y="3486"/>
                  </a:lnTo>
                  <a:lnTo>
                    <a:pt x="776" y="3495"/>
                  </a:lnTo>
                  <a:lnTo>
                    <a:pt x="753" y="3503"/>
                  </a:lnTo>
                  <a:lnTo>
                    <a:pt x="730" y="3510"/>
                  </a:lnTo>
                  <a:lnTo>
                    <a:pt x="707" y="3515"/>
                  </a:lnTo>
                  <a:lnTo>
                    <a:pt x="684" y="3521"/>
                  </a:lnTo>
                  <a:lnTo>
                    <a:pt x="662" y="3525"/>
                  </a:lnTo>
                  <a:lnTo>
                    <a:pt x="640" y="3528"/>
                  </a:lnTo>
                  <a:lnTo>
                    <a:pt x="617" y="3531"/>
                  </a:lnTo>
                  <a:lnTo>
                    <a:pt x="596" y="3532"/>
                  </a:lnTo>
                  <a:lnTo>
                    <a:pt x="575" y="3533"/>
                  </a:lnTo>
                  <a:lnTo>
                    <a:pt x="532" y="3534"/>
                  </a:lnTo>
                  <a:lnTo>
                    <a:pt x="491" y="3532"/>
                  </a:lnTo>
                  <a:lnTo>
                    <a:pt x="449" y="3529"/>
                  </a:lnTo>
                  <a:lnTo>
                    <a:pt x="409" y="3524"/>
                  </a:lnTo>
                  <a:lnTo>
                    <a:pt x="327" y="3514"/>
                  </a:lnTo>
                  <a:lnTo>
                    <a:pt x="246" y="3505"/>
                  </a:lnTo>
                  <a:lnTo>
                    <a:pt x="206" y="3501"/>
                  </a:lnTo>
                  <a:lnTo>
                    <a:pt x="171" y="3496"/>
                  </a:lnTo>
                  <a:lnTo>
                    <a:pt x="139" y="3490"/>
                  </a:lnTo>
                  <a:lnTo>
                    <a:pt x="111" y="3484"/>
                  </a:lnTo>
                  <a:lnTo>
                    <a:pt x="65" y="3471"/>
                  </a:lnTo>
                  <a:lnTo>
                    <a:pt x="33" y="3460"/>
                  </a:lnTo>
                  <a:lnTo>
                    <a:pt x="21" y="3456"/>
                  </a:lnTo>
                  <a:lnTo>
                    <a:pt x="12" y="3453"/>
                  </a:lnTo>
                  <a:lnTo>
                    <a:pt x="8" y="3452"/>
                  </a:lnTo>
                  <a:lnTo>
                    <a:pt x="5" y="3452"/>
                  </a:lnTo>
                  <a:lnTo>
                    <a:pt x="3" y="3453"/>
                  </a:lnTo>
                  <a:lnTo>
                    <a:pt x="2" y="3454"/>
                  </a:lnTo>
                  <a:lnTo>
                    <a:pt x="1" y="3456"/>
                  </a:lnTo>
                  <a:lnTo>
                    <a:pt x="0" y="3458"/>
                  </a:lnTo>
                  <a:lnTo>
                    <a:pt x="0" y="3461"/>
                  </a:lnTo>
                  <a:lnTo>
                    <a:pt x="1" y="3465"/>
                  </a:lnTo>
                  <a:lnTo>
                    <a:pt x="4" y="3475"/>
                  </a:lnTo>
                  <a:lnTo>
                    <a:pt x="10" y="3489"/>
                  </a:lnTo>
                  <a:lnTo>
                    <a:pt x="51" y="3591"/>
                  </a:lnTo>
                  <a:lnTo>
                    <a:pt x="120" y="3754"/>
                  </a:lnTo>
                  <a:lnTo>
                    <a:pt x="205" y="3958"/>
                  </a:lnTo>
                  <a:lnTo>
                    <a:pt x="299" y="4184"/>
                  </a:lnTo>
                  <a:lnTo>
                    <a:pt x="395" y="4412"/>
                  </a:lnTo>
                  <a:lnTo>
                    <a:pt x="482" y="4623"/>
                  </a:lnTo>
                  <a:lnTo>
                    <a:pt x="520" y="4717"/>
                  </a:lnTo>
                  <a:lnTo>
                    <a:pt x="553" y="4799"/>
                  </a:lnTo>
                  <a:lnTo>
                    <a:pt x="580" y="4868"/>
                  </a:lnTo>
                  <a:lnTo>
                    <a:pt x="599" y="4922"/>
                  </a:lnTo>
                  <a:lnTo>
                    <a:pt x="608" y="4946"/>
                  </a:lnTo>
                  <a:lnTo>
                    <a:pt x="620" y="4975"/>
                  </a:lnTo>
                  <a:lnTo>
                    <a:pt x="635" y="5007"/>
                  </a:lnTo>
                  <a:lnTo>
                    <a:pt x="652" y="5042"/>
                  </a:lnTo>
                  <a:lnTo>
                    <a:pt x="671" y="5082"/>
                  </a:lnTo>
                  <a:lnTo>
                    <a:pt x="692" y="5123"/>
                  </a:lnTo>
                  <a:lnTo>
                    <a:pt x="716" y="5168"/>
                  </a:lnTo>
                  <a:lnTo>
                    <a:pt x="741" y="5215"/>
                  </a:lnTo>
                  <a:lnTo>
                    <a:pt x="768" y="5263"/>
                  </a:lnTo>
                  <a:lnTo>
                    <a:pt x="798" y="5313"/>
                  </a:lnTo>
                  <a:lnTo>
                    <a:pt x="828" y="5363"/>
                  </a:lnTo>
                  <a:lnTo>
                    <a:pt x="860" y="5416"/>
                  </a:lnTo>
                  <a:lnTo>
                    <a:pt x="895" y="5468"/>
                  </a:lnTo>
                  <a:lnTo>
                    <a:pt x="930" y="5520"/>
                  </a:lnTo>
                  <a:lnTo>
                    <a:pt x="967" y="5573"/>
                  </a:lnTo>
                  <a:lnTo>
                    <a:pt x="1005" y="5625"/>
                  </a:lnTo>
                  <a:lnTo>
                    <a:pt x="1044" y="5676"/>
                  </a:lnTo>
                  <a:lnTo>
                    <a:pt x="1084" y="5726"/>
                  </a:lnTo>
                  <a:lnTo>
                    <a:pt x="1125" y="5773"/>
                  </a:lnTo>
                  <a:lnTo>
                    <a:pt x="1167" y="5820"/>
                  </a:lnTo>
                  <a:lnTo>
                    <a:pt x="1210" y="5865"/>
                  </a:lnTo>
                  <a:lnTo>
                    <a:pt x="1253" y="5906"/>
                  </a:lnTo>
                  <a:lnTo>
                    <a:pt x="1297" y="5946"/>
                  </a:lnTo>
                  <a:lnTo>
                    <a:pt x="1341" y="5981"/>
                  </a:lnTo>
                  <a:lnTo>
                    <a:pt x="1386" y="6013"/>
                  </a:lnTo>
                  <a:lnTo>
                    <a:pt x="1432" y="6042"/>
                  </a:lnTo>
                  <a:lnTo>
                    <a:pt x="1476" y="6066"/>
                  </a:lnTo>
                  <a:lnTo>
                    <a:pt x="1522" y="6086"/>
                  </a:lnTo>
                  <a:lnTo>
                    <a:pt x="1566" y="6101"/>
                  </a:lnTo>
                  <a:lnTo>
                    <a:pt x="1612" y="6111"/>
                  </a:lnTo>
                  <a:lnTo>
                    <a:pt x="1656" y="6115"/>
                  </a:lnTo>
                  <a:lnTo>
                    <a:pt x="1701" y="6113"/>
                  </a:lnTo>
                  <a:lnTo>
                    <a:pt x="1783" y="6104"/>
                  </a:lnTo>
                  <a:lnTo>
                    <a:pt x="1852" y="6093"/>
                  </a:lnTo>
                  <a:lnTo>
                    <a:pt x="1881" y="6088"/>
                  </a:lnTo>
                  <a:lnTo>
                    <a:pt x="1909" y="6083"/>
                  </a:lnTo>
                  <a:lnTo>
                    <a:pt x="1934" y="6078"/>
                  </a:lnTo>
                  <a:lnTo>
                    <a:pt x="1957" y="6072"/>
                  </a:lnTo>
                  <a:lnTo>
                    <a:pt x="1977" y="6066"/>
                  </a:lnTo>
                  <a:lnTo>
                    <a:pt x="1997" y="6060"/>
                  </a:lnTo>
                  <a:lnTo>
                    <a:pt x="2014" y="6053"/>
                  </a:lnTo>
                  <a:lnTo>
                    <a:pt x="2030" y="6045"/>
                  </a:lnTo>
                  <a:lnTo>
                    <a:pt x="2045" y="6038"/>
                  </a:lnTo>
                  <a:lnTo>
                    <a:pt x="2058" y="6029"/>
                  </a:lnTo>
                  <a:lnTo>
                    <a:pt x="2072" y="6020"/>
                  </a:lnTo>
                  <a:lnTo>
                    <a:pt x="2084" y="6010"/>
                  </a:lnTo>
                  <a:lnTo>
                    <a:pt x="2096" y="6000"/>
                  </a:lnTo>
                  <a:lnTo>
                    <a:pt x="2107" y="5989"/>
                  </a:lnTo>
                  <a:lnTo>
                    <a:pt x="2118" y="5977"/>
                  </a:lnTo>
                  <a:lnTo>
                    <a:pt x="2130" y="5964"/>
                  </a:lnTo>
                  <a:lnTo>
                    <a:pt x="2155" y="5936"/>
                  </a:lnTo>
                  <a:lnTo>
                    <a:pt x="2182" y="5904"/>
                  </a:lnTo>
                  <a:lnTo>
                    <a:pt x="2214" y="5869"/>
                  </a:lnTo>
                  <a:lnTo>
                    <a:pt x="2252" y="5827"/>
                  </a:lnTo>
                  <a:lnTo>
                    <a:pt x="2274" y="5805"/>
                  </a:lnTo>
                  <a:lnTo>
                    <a:pt x="2297" y="5782"/>
                  </a:lnTo>
                  <a:lnTo>
                    <a:pt x="2324" y="5757"/>
                  </a:lnTo>
                  <a:lnTo>
                    <a:pt x="2353" y="5731"/>
                  </a:lnTo>
                  <a:lnTo>
                    <a:pt x="2383" y="5703"/>
                  </a:lnTo>
                  <a:lnTo>
                    <a:pt x="2413" y="5672"/>
                  </a:lnTo>
                  <a:lnTo>
                    <a:pt x="2443" y="5640"/>
                  </a:lnTo>
                  <a:lnTo>
                    <a:pt x="2473" y="5605"/>
                  </a:lnTo>
                  <a:lnTo>
                    <a:pt x="2503" y="5569"/>
                  </a:lnTo>
                  <a:lnTo>
                    <a:pt x="2532" y="5531"/>
                  </a:lnTo>
                  <a:lnTo>
                    <a:pt x="2562" y="5492"/>
                  </a:lnTo>
                  <a:lnTo>
                    <a:pt x="2591" y="5451"/>
                  </a:lnTo>
                  <a:lnTo>
                    <a:pt x="2620" y="5411"/>
                  </a:lnTo>
                  <a:lnTo>
                    <a:pt x="2647" y="5369"/>
                  </a:lnTo>
                  <a:lnTo>
                    <a:pt x="2675" y="5327"/>
                  </a:lnTo>
                  <a:lnTo>
                    <a:pt x="2702" y="5284"/>
                  </a:lnTo>
                  <a:lnTo>
                    <a:pt x="2753" y="5200"/>
                  </a:lnTo>
                  <a:lnTo>
                    <a:pt x="2802" y="5117"/>
                  </a:lnTo>
                  <a:lnTo>
                    <a:pt x="2846" y="5038"/>
                  </a:lnTo>
                  <a:lnTo>
                    <a:pt x="2887" y="4963"/>
                  </a:lnTo>
                  <a:lnTo>
                    <a:pt x="2922" y="4897"/>
                  </a:lnTo>
                  <a:lnTo>
                    <a:pt x="2953" y="4837"/>
                  </a:lnTo>
                  <a:lnTo>
                    <a:pt x="2995" y="4751"/>
                  </a:lnTo>
                  <a:lnTo>
                    <a:pt x="3010" y="4719"/>
                  </a:lnTo>
                  <a:lnTo>
                    <a:pt x="3011" y="4747"/>
                  </a:lnTo>
                  <a:lnTo>
                    <a:pt x="3014" y="4824"/>
                  </a:lnTo>
                  <a:lnTo>
                    <a:pt x="3021" y="4941"/>
                  </a:lnTo>
                  <a:lnTo>
                    <a:pt x="3030" y="5088"/>
                  </a:lnTo>
                  <a:lnTo>
                    <a:pt x="3036" y="5170"/>
                  </a:lnTo>
                  <a:lnTo>
                    <a:pt x="3043" y="5257"/>
                  </a:lnTo>
                  <a:lnTo>
                    <a:pt x="3051" y="5346"/>
                  </a:lnTo>
                  <a:lnTo>
                    <a:pt x="3060" y="5437"/>
                  </a:lnTo>
                  <a:lnTo>
                    <a:pt x="3071" y="5529"/>
                  </a:lnTo>
                  <a:lnTo>
                    <a:pt x="3083" y="5622"/>
                  </a:lnTo>
                  <a:lnTo>
                    <a:pt x="3097" y="5711"/>
                  </a:lnTo>
                  <a:lnTo>
                    <a:pt x="3112" y="5798"/>
                  </a:lnTo>
                  <a:lnTo>
                    <a:pt x="3119" y="5840"/>
                  </a:lnTo>
                  <a:lnTo>
                    <a:pt x="3125" y="5882"/>
                  </a:lnTo>
                  <a:lnTo>
                    <a:pt x="3131" y="5921"/>
                  </a:lnTo>
                  <a:lnTo>
                    <a:pt x="3135" y="5961"/>
                  </a:lnTo>
                  <a:lnTo>
                    <a:pt x="3139" y="5999"/>
                  </a:lnTo>
                  <a:lnTo>
                    <a:pt x="3141" y="6036"/>
                  </a:lnTo>
                  <a:lnTo>
                    <a:pt x="3143" y="6071"/>
                  </a:lnTo>
                  <a:lnTo>
                    <a:pt x="3144" y="6107"/>
                  </a:lnTo>
                  <a:lnTo>
                    <a:pt x="3145" y="6140"/>
                  </a:lnTo>
                  <a:lnTo>
                    <a:pt x="3145" y="6172"/>
                  </a:lnTo>
                  <a:lnTo>
                    <a:pt x="3144" y="6203"/>
                  </a:lnTo>
                  <a:lnTo>
                    <a:pt x="3143" y="6233"/>
                  </a:lnTo>
                  <a:lnTo>
                    <a:pt x="3140" y="6289"/>
                  </a:lnTo>
                  <a:lnTo>
                    <a:pt x="3135" y="6339"/>
                  </a:lnTo>
                  <a:lnTo>
                    <a:pt x="3129" y="6385"/>
                  </a:lnTo>
                  <a:lnTo>
                    <a:pt x="3122" y="6426"/>
                  </a:lnTo>
                  <a:lnTo>
                    <a:pt x="3116" y="6460"/>
                  </a:lnTo>
                  <a:lnTo>
                    <a:pt x="3110" y="6488"/>
                  </a:lnTo>
                  <a:lnTo>
                    <a:pt x="3099" y="6527"/>
                  </a:lnTo>
                  <a:lnTo>
                    <a:pt x="3094" y="6540"/>
                  </a:lnTo>
                  <a:lnTo>
                    <a:pt x="2960" y="6692"/>
                  </a:lnTo>
                  <a:lnTo>
                    <a:pt x="5387" y="6692"/>
                  </a:lnTo>
                  <a:lnTo>
                    <a:pt x="5654" y="6692"/>
                  </a:lnTo>
                  <a:lnTo>
                    <a:pt x="8081" y="6692"/>
                  </a:lnTo>
                  <a:lnTo>
                    <a:pt x="7946" y="6540"/>
                  </a:lnTo>
                  <a:lnTo>
                    <a:pt x="7942" y="6527"/>
                  </a:lnTo>
                  <a:lnTo>
                    <a:pt x="7932" y="6488"/>
                  </a:lnTo>
                  <a:lnTo>
                    <a:pt x="7925" y="6460"/>
                  </a:lnTo>
                  <a:lnTo>
                    <a:pt x="7919" y="6426"/>
                  </a:lnTo>
                  <a:lnTo>
                    <a:pt x="7912" y="6385"/>
                  </a:lnTo>
                  <a:lnTo>
                    <a:pt x="7906" y="6339"/>
                  </a:lnTo>
                  <a:lnTo>
                    <a:pt x="7901" y="6289"/>
                  </a:lnTo>
                  <a:lnTo>
                    <a:pt x="7898" y="6233"/>
                  </a:lnTo>
                  <a:lnTo>
                    <a:pt x="7897" y="6203"/>
                  </a:lnTo>
                  <a:lnTo>
                    <a:pt x="7896" y="6172"/>
                  </a:lnTo>
                  <a:lnTo>
                    <a:pt x="7896" y="6140"/>
                  </a:lnTo>
                  <a:lnTo>
                    <a:pt x="7897" y="6107"/>
                  </a:lnTo>
                  <a:lnTo>
                    <a:pt x="7898" y="6071"/>
                  </a:lnTo>
                  <a:lnTo>
                    <a:pt x="7900" y="6036"/>
                  </a:lnTo>
                  <a:lnTo>
                    <a:pt x="7902" y="5999"/>
                  </a:lnTo>
                  <a:lnTo>
                    <a:pt x="7906" y="5961"/>
                  </a:lnTo>
                  <a:lnTo>
                    <a:pt x="7910" y="5921"/>
                  </a:lnTo>
                  <a:lnTo>
                    <a:pt x="7916" y="5882"/>
                  </a:lnTo>
                  <a:lnTo>
                    <a:pt x="7922" y="5840"/>
                  </a:lnTo>
                  <a:lnTo>
                    <a:pt x="7929" y="5798"/>
                  </a:lnTo>
                  <a:lnTo>
                    <a:pt x="7944" y="5711"/>
                  </a:lnTo>
                  <a:lnTo>
                    <a:pt x="7957" y="5622"/>
                  </a:lnTo>
                  <a:lnTo>
                    <a:pt x="7970" y="5529"/>
                  </a:lnTo>
                  <a:lnTo>
                    <a:pt x="7981" y="5437"/>
                  </a:lnTo>
                  <a:lnTo>
                    <a:pt x="7990" y="5346"/>
                  </a:lnTo>
                  <a:lnTo>
                    <a:pt x="7998" y="5257"/>
                  </a:lnTo>
                  <a:lnTo>
                    <a:pt x="8005" y="5170"/>
                  </a:lnTo>
                  <a:lnTo>
                    <a:pt x="8011" y="5088"/>
                  </a:lnTo>
                  <a:lnTo>
                    <a:pt x="8020" y="4941"/>
                  </a:lnTo>
                  <a:lnTo>
                    <a:pt x="8026" y="4824"/>
                  </a:lnTo>
                  <a:lnTo>
                    <a:pt x="8029" y="4747"/>
                  </a:lnTo>
                  <a:lnTo>
                    <a:pt x="8030" y="4719"/>
                  </a:lnTo>
                  <a:lnTo>
                    <a:pt x="8046" y="4751"/>
                  </a:lnTo>
                  <a:lnTo>
                    <a:pt x="8088" y="4837"/>
                  </a:lnTo>
                  <a:lnTo>
                    <a:pt x="8118" y="4897"/>
                  </a:lnTo>
                  <a:lnTo>
                    <a:pt x="8154" y="4963"/>
                  </a:lnTo>
                  <a:lnTo>
                    <a:pt x="8194" y="5038"/>
                  </a:lnTo>
                  <a:lnTo>
                    <a:pt x="8239" y="5117"/>
                  </a:lnTo>
                  <a:lnTo>
                    <a:pt x="8288" y="5200"/>
                  </a:lnTo>
                  <a:lnTo>
                    <a:pt x="8339" y="5284"/>
                  </a:lnTo>
                  <a:lnTo>
                    <a:pt x="8366" y="5327"/>
                  </a:lnTo>
                  <a:lnTo>
                    <a:pt x="8394" y="5369"/>
                  </a:lnTo>
                  <a:lnTo>
                    <a:pt x="8421" y="5411"/>
                  </a:lnTo>
                  <a:lnTo>
                    <a:pt x="8450" y="5451"/>
                  </a:lnTo>
                  <a:lnTo>
                    <a:pt x="8479" y="5492"/>
                  </a:lnTo>
                  <a:lnTo>
                    <a:pt x="8508" y="5531"/>
                  </a:lnTo>
                  <a:lnTo>
                    <a:pt x="8538" y="5569"/>
                  </a:lnTo>
                  <a:lnTo>
                    <a:pt x="8568" y="5605"/>
                  </a:lnTo>
                  <a:lnTo>
                    <a:pt x="8598" y="5640"/>
                  </a:lnTo>
                  <a:lnTo>
                    <a:pt x="8628" y="5672"/>
                  </a:lnTo>
                  <a:lnTo>
                    <a:pt x="8658" y="5703"/>
                  </a:lnTo>
                  <a:lnTo>
                    <a:pt x="8688" y="5731"/>
                  </a:lnTo>
                  <a:lnTo>
                    <a:pt x="8717" y="5757"/>
                  </a:lnTo>
                  <a:lnTo>
                    <a:pt x="8743" y="5782"/>
                  </a:lnTo>
                  <a:lnTo>
                    <a:pt x="8767" y="5805"/>
                  </a:lnTo>
                  <a:lnTo>
                    <a:pt x="8789" y="5827"/>
                  </a:lnTo>
                  <a:lnTo>
                    <a:pt x="8826" y="5869"/>
                  </a:lnTo>
                  <a:lnTo>
                    <a:pt x="8859" y="5904"/>
                  </a:lnTo>
                  <a:lnTo>
                    <a:pt x="8886" y="5936"/>
                  </a:lnTo>
                  <a:lnTo>
                    <a:pt x="8910" y="5964"/>
                  </a:lnTo>
                  <a:lnTo>
                    <a:pt x="8923" y="5977"/>
                  </a:lnTo>
                  <a:lnTo>
                    <a:pt x="8934" y="5989"/>
                  </a:lnTo>
                  <a:lnTo>
                    <a:pt x="8945" y="6000"/>
                  </a:lnTo>
                  <a:lnTo>
                    <a:pt x="8957" y="6010"/>
                  </a:lnTo>
                  <a:lnTo>
                    <a:pt x="8969" y="6020"/>
                  </a:lnTo>
                  <a:lnTo>
                    <a:pt x="8982" y="6029"/>
                  </a:lnTo>
                  <a:lnTo>
                    <a:pt x="8995" y="6038"/>
                  </a:lnTo>
                  <a:lnTo>
                    <a:pt x="9011" y="6045"/>
                  </a:lnTo>
                  <a:lnTo>
                    <a:pt x="9027" y="6053"/>
                  </a:lnTo>
                  <a:lnTo>
                    <a:pt x="9044" y="6060"/>
                  </a:lnTo>
                  <a:lnTo>
                    <a:pt x="9063" y="6066"/>
                  </a:lnTo>
                  <a:lnTo>
                    <a:pt x="9084" y="6072"/>
                  </a:lnTo>
                  <a:lnTo>
                    <a:pt x="9107" y="6078"/>
                  </a:lnTo>
                  <a:lnTo>
                    <a:pt x="9132" y="6083"/>
                  </a:lnTo>
                  <a:lnTo>
                    <a:pt x="9160" y="6088"/>
                  </a:lnTo>
                  <a:lnTo>
                    <a:pt x="9190" y="6093"/>
                  </a:lnTo>
                  <a:lnTo>
                    <a:pt x="9258" y="6104"/>
                  </a:lnTo>
                  <a:lnTo>
                    <a:pt x="9340" y="6113"/>
                  </a:lnTo>
                  <a:lnTo>
                    <a:pt x="9384" y="6115"/>
                  </a:lnTo>
                  <a:lnTo>
                    <a:pt x="9429" y="6111"/>
                  </a:lnTo>
                  <a:lnTo>
                    <a:pt x="9475" y="6101"/>
                  </a:lnTo>
                  <a:lnTo>
                    <a:pt x="9519" y="6086"/>
                  </a:lnTo>
                  <a:lnTo>
                    <a:pt x="9565" y="6066"/>
                  </a:lnTo>
                  <a:lnTo>
                    <a:pt x="9609" y="6042"/>
                  </a:lnTo>
                  <a:lnTo>
                    <a:pt x="9655" y="6013"/>
                  </a:lnTo>
                  <a:lnTo>
                    <a:pt x="9699" y="5981"/>
                  </a:lnTo>
                  <a:lnTo>
                    <a:pt x="9744" y="5946"/>
                  </a:lnTo>
                  <a:lnTo>
                    <a:pt x="9787" y="5906"/>
                  </a:lnTo>
                  <a:lnTo>
                    <a:pt x="9831" y="5865"/>
                  </a:lnTo>
                  <a:lnTo>
                    <a:pt x="9874" y="5820"/>
                  </a:lnTo>
                  <a:lnTo>
                    <a:pt x="9915" y="5773"/>
                  </a:lnTo>
                  <a:lnTo>
                    <a:pt x="9957" y="5726"/>
                  </a:lnTo>
                  <a:lnTo>
                    <a:pt x="9997" y="5676"/>
                  </a:lnTo>
                  <a:lnTo>
                    <a:pt x="10037" y="5625"/>
                  </a:lnTo>
                  <a:lnTo>
                    <a:pt x="10074" y="5573"/>
                  </a:lnTo>
                  <a:lnTo>
                    <a:pt x="10110" y="5520"/>
                  </a:lnTo>
                  <a:lnTo>
                    <a:pt x="10146" y="5468"/>
                  </a:lnTo>
                  <a:lnTo>
                    <a:pt x="10180" y="5416"/>
                  </a:lnTo>
                  <a:lnTo>
                    <a:pt x="10213" y="5363"/>
                  </a:lnTo>
                  <a:lnTo>
                    <a:pt x="10243" y="5313"/>
                  </a:lnTo>
                  <a:lnTo>
                    <a:pt x="10273" y="5263"/>
                  </a:lnTo>
                  <a:lnTo>
                    <a:pt x="10300" y="5215"/>
                  </a:lnTo>
                  <a:lnTo>
                    <a:pt x="10325" y="5168"/>
                  </a:lnTo>
                  <a:lnTo>
                    <a:pt x="10348" y="5123"/>
                  </a:lnTo>
                  <a:lnTo>
                    <a:pt x="10370" y="5082"/>
                  </a:lnTo>
                  <a:lnTo>
                    <a:pt x="10389" y="5042"/>
                  </a:lnTo>
                  <a:lnTo>
                    <a:pt x="10406" y="5007"/>
                  </a:lnTo>
                  <a:lnTo>
                    <a:pt x="10420" y="4975"/>
                  </a:lnTo>
                  <a:lnTo>
                    <a:pt x="10433" y="4946"/>
                  </a:lnTo>
                  <a:lnTo>
                    <a:pt x="10442" y="4922"/>
                  </a:lnTo>
                  <a:lnTo>
                    <a:pt x="10461" y="4868"/>
                  </a:lnTo>
                  <a:lnTo>
                    <a:pt x="10488" y="4799"/>
                  </a:lnTo>
                  <a:lnTo>
                    <a:pt x="10521" y="4717"/>
                  </a:lnTo>
                  <a:lnTo>
                    <a:pt x="10559" y="4623"/>
                  </a:lnTo>
                  <a:lnTo>
                    <a:pt x="10646" y="4412"/>
                  </a:lnTo>
                  <a:lnTo>
                    <a:pt x="10741" y="4184"/>
                  </a:lnTo>
                  <a:lnTo>
                    <a:pt x="10836" y="3958"/>
                  </a:lnTo>
                  <a:lnTo>
                    <a:pt x="10921" y="3754"/>
                  </a:lnTo>
                  <a:lnTo>
                    <a:pt x="10990" y="3591"/>
                  </a:lnTo>
                  <a:lnTo>
                    <a:pt x="11031" y="3489"/>
                  </a:lnTo>
                  <a:lnTo>
                    <a:pt x="11037" y="3475"/>
                  </a:lnTo>
                  <a:lnTo>
                    <a:pt x="11040" y="3465"/>
                  </a:lnTo>
                  <a:lnTo>
                    <a:pt x="11041" y="3461"/>
                  </a:lnTo>
                  <a:lnTo>
                    <a:pt x="11041" y="3458"/>
                  </a:lnTo>
                  <a:lnTo>
                    <a:pt x="11040" y="3456"/>
                  </a:lnTo>
                  <a:lnTo>
                    <a:pt x="11039" y="3454"/>
                  </a:lnTo>
                  <a:lnTo>
                    <a:pt x="11038" y="3453"/>
                  </a:lnTo>
                  <a:lnTo>
                    <a:pt x="11036" y="3452"/>
                  </a:lnTo>
                  <a:lnTo>
                    <a:pt x="11033" y="3452"/>
                  </a:lnTo>
                  <a:lnTo>
                    <a:pt x="11029" y="3453"/>
                  </a:lnTo>
                  <a:lnTo>
                    <a:pt x="11020" y="3456"/>
                  </a:lnTo>
                  <a:lnTo>
                    <a:pt x="11009" y="3460"/>
                  </a:lnTo>
                  <a:lnTo>
                    <a:pt x="10975" y="3471"/>
                  </a:lnTo>
                  <a:lnTo>
                    <a:pt x="10930" y="3484"/>
                  </a:lnTo>
                  <a:lnTo>
                    <a:pt x="10901" y="3490"/>
                  </a:lnTo>
                  <a:lnTo>
                    <a:pt x="10870" y="3496"/>
                  </a:lnTo>
                  <a:lnTo>
                    <a:pt x="10835" y="3501"/>
                  </a:lnTo>
                  <a:lnTo>
                    <a:pt x="10795" y="3505"/>
                  </a:lnTo>
                  <a:lnTo>
                    <a:pt x="10714" y="3514"/>
                  </a:lnTo>
                  <a:lnTo>
                    <a:pt x="10633" y="3524"/>
                  </a:lnTo>
                  <a:lnTo>
                    <a:pt x="10592" y="3529"/>
                  </a:lnTo>
                  <a:lnTo>
                    <a:pt x="10550" y="3532"/>
                  </a:lnTo>
                  <a:lnTo>
                    <a:pt x="10508" y="3534"/>
                  </a:lnTo>
                  <a:lnTo>
                    <a:pt x="10467" y="3533"/>
                  </a:lnTo>
                  <a:lnTo>
                    <a:pt x="10445" y="3532"/>
                  </a:lnTo>
                  <a:lnTo>
                    <a:pt x="10423" y="3531"/>
                  </a:lnTo>
                  <a:lnTo>
                    <a:pt x="10401" y="3528"/>
                  </a:lnTo>
                  <a:lnTo>
                    <a:pt x="10379" y="3525"/>
                  </a:lnTo>
                  <a:lnTo>
                    <a:pt x="10357" y="3521"/>
                  </a:lnTo>
                  <a:lnTo>
                    <a:pt x="10334" y="3515"/>
                  </a:lnTo>
                  <a:lnTo>
                    <a:pt x="10311" y="3510"/>
                  </a:lnTo>
                  <a:lnTo>
                    <a:pt x="10288" y="3503"/>
                  </a:lnTo>
                  <a:lnTo>
                    <a:pt x="10264" y="3495"/>
                  </a:lnTo>
                  <a:lnTo>
                    <a:pt x="10240" y="3486"/>
                  </a:lnTo>
                  <a:lnTo>
                    <a:pt x="10216" y="3476"/>
                  </a:lnTo>
                  <a:lnTo>
                    <a:pt x="10190" y="3465"/>
                  </a:lnTo>
                  <a:lnTo>
                    <a:pt x="10165" y="3452"/>
                  </a:lnTo>
                  <a:lnTo>
                    <a:pt x="10140" y="3437"/>
                  </a:lnTo>
                  <a:lnTo>
                    <a:pt x="10114" y="3421"/>
                  </a:lnTo>
                  <a:lnTo>
                    <a:pt x="10087" y="3404"/>
                  </a:lnTo>
                  <a:lnTo>
                    <a:pt x="10064" y="3388"/>
                  </a:lnTo>
                  <a:lnTo>
                    <a:pt x="10043" y="3372"/>
                  </a:lnTo>
                  <a:lnTo>
                    <a:pt x="10021" y="3353"/>
                  </a:lnTo>
                  <a:lnTo>
                    <a:pt x="10002" y="3335"/>
                  </a:lnTo>
                  <a:lnTo>
                    <a:pt x="9984" y="3316"/>
                  </a:lnTo>
                  <a:lnTo>
                    <a:pt x="9967" y="3297"/>
                  </a:lnTo>
                  <a:lnTo>
                    <a:pt x="9950" y="3277"/>
                  </a:lnTo>
                  <a:lnTo>
                    <a:pt x="9936" y="3257"/>
                  </a:lnTo>
                  <a:lnTo>
                    <a:pt x="9922" y="3237"/>
                  </a:lnTo>
                  <a:lnTo>
                    <a:pt x="9909" y="3217"/>
                  </a:lnTo>
                  <a:lnTo>
                    <a:pt x="9897" y="3196"/>
                  </a:lnTo>
                  <a:lnTo>
                    <a:pt x="9886" y="3176"/>
                  </a:lnTo>
                  <a:lnTo>
                    <a:pt x="9876" y="3156"/>
                  </a:lnTo>
                  <a:lnTo>
                    <a:pt x="9865" y="3136"/>
                  </a:lnTo>
                  <a:lnTo>
                    <a:pt x="9857" y="3116"/>
                  </a:lnTo>
                  <a:lnTo>
                    <a:pt x="9849" y="3097"/>
                  </a:lnTo>
                  <a:lnTo>
                    <a:pt x="9836" y="3060"/>
                  </a:lnTo>
                  <a:lnTo>
                    <a:pt x="9825" y="3026"/>
                  </a:lnTo>
                  <a:lnTo>
                    <a:pt x="9816" y="2995"/>
                  </a:lnTo>
                  <a:lnTo>
                    <a:pt x="9810" y="2969"/>
                  </a:lnTo>
                  <a:lnTo>
                    <a:pt x="9803" y="2930"/>
                  </a:lnTo>
                  <a:lnTo>
                    <a:pt x="9801" y="2916"/>
                  </a:lnTo>
                  <a:lnTo>
                    <a:pt x="9481" y="3404"/>
                  </a:lnTo>
                  <a:lnTo>
                    <a:pt x="9472" y="3394"/>
                  </a:lnTo>
                  <a:lnTo>
                    <a:pt x="9449" y="3367"/>
                  </a:lnTo>
                  <a:lnTo>
                    <a:pt x="9414" y="3326"/>
                  </a:lnTo>
                  <a:lnTo>
                    <a:pt x="9369" y="3279"/>
                  </a:lnTo>
                  <a:lnTo>
                    <a:pt x="9343" y="3252"/>
                  </a:lnTo>
                  <a:lnTo>
                    <a:pt x="9317" y="3227"/>
                  </a:lnTo>
                  <a:lnTo>
                    <a:pt x="9288" y="3202"/>
                  </a:lnTo>
                  <a:lnTo>
                    <a:pt x="9260" y="3177"/>
                  </a:lnTo>
                  <a:lnTo>
                    <a:pt x="9230" y="3154"/>
                  </a:lnTo>
                  <a:lnTo>
                    <a:pt x="9201" y="3134"/>
                  </a:lnTo>
                  <a:lnTo>
                    <a:pt x="9187" y="3125"/>
                  </a:lnTo>
                  <a:lnTo>
                    <a:pt x="9172" y="3115"/>
                  </a:lnTo>
                  <a:lnTo>
                    <a:pt x="9158" y="3107"/>
                  </a:lnTo>
                  <a:lnTo>
                    <a:pt x="9143" y="3101"/>
                  </a:lnTo>
                  <a:lnTo>
                    <a:pt x="9117" y="3088"/>
                  </a:lnTo>
                  <a:lnTo>
                    <a:pt x="9096" y="3076"/>
                  </a:lnTo>
                  <a:lnTo>
                    <a:pt x="9078" y="3064"/>
                  </a:lnTo>
                  <a:lnTo>
                    <a:pt x="9063" y="3052"/>
                  </a:lnTo>
                  <a:lnTo>
                    <a:pt x="9052" y="3040"/>
                  </a:lnTo>
                  <a:lnTo>
                    <a:pt x="9044" y="3028"/>
                  </a:lnTo>
                  <a:lnTo>
                    <a:pt x="9039" y="3018"/>
                  </a:lnTo>
                  <a:lnTo>
                    <a:pt x="9036" y="3008"/>
                  </a:lnTo>
                  <a:lnTo>
                    <a:pt x="9034" y="2999"/>
                  </a:lnTo>
                  <a:lnTo>
                    <a:pt x="9034" y="2991"/>
                  </a:lnTo>
                  <a:lnTo>
                    <a:pt x="9035" y="2984"/>
                  </a:lnTo>
                  <a:lnTo>
                    <a:pt x="9036" y="2978"/>
                  </a:lnTo>
                  <a:lnTo>
                    <a:pt x="9040" y="2970"/>
                  </a:lnTo>
                  <a:lnTo>
                    <a:pt x="9042" y="2967"/>
                  </a:lnTo>
                  <a:lnTo>
                    <a:pt x="9045" y="2951"/>
                  </a:lnTo>
                  <a:lnTo>
                    <a:pt x="9052" y="2910"/>
                  </a:lnTo>
                  <a:lnTo>
                    <a:pt x="9056" y="2882"/>
                  </a:lnTo>
                  <a:lnTo>
                    <a:pt x="9060" y="2849"/>
                  </a:lnTo>
                  <a:lnTo>
                    <a:pt x="9064" y="2813"/>
                  </a:lnTo>
                  <a:lnTo>
                    <a:pt x="9066" y="2773"/>
                  </a:lnTo>
                  <a:lnTo>
                    <a:pt x="9067" y="2733"/>
                  </a:lnTo>
                  <a:lnTo>
                    <a:pt x="9067" y="2691"/>
                  </a:lnTo>
                  <a:lnTo>
                    <a:pt x="9065" y="2670"/>
                  </a:lnTo>
                  <a:lnTo>
                    <a:pt x="9064" y="2649"/>
                  </a:lnTo>
                  <a:lnTo>
                    <a:pt x="9061" y="2627"/>
                  </a:lnTo>
                  <a:lnTo>
                    <a:pt x="9058" y="2606"/>
                  </a:lnTo>
                  <a:lnTo>
                    <a:pt x="9054" y="2585"/>
                  </a:lnTo>
                  <a:lnTo>
                    <a:pt x="9050" y="2565"/>
                  </a:lnTo>
                  <a:lnTo>
                    <a:pt x="9044" y="2544"/>
                  </a:lnTo>
                  <a:lnTo>
                    <a:pt x="9038" y="2525"/>
                  </a:lnTo>
                  <a:lnTo>
                    <a:pt x="9031" y="2507"/>
                  </a:lnTo>
                  <a:lnTo>
                    <a:pt x="9023" y="2489"/>
                  </a:lnTo>
                  <a:lnTo>
                    <a:pt x="9013" y="2471"/>
                  </a:lnTo>
                  <a:lnTo>
                    <a:pt x="9003" y="2455"/>
                  </a:lnTo>
                  <a:lnTo>
                    <a:pt x="8980" y="2425"/>
                  </a:lnTo>
                  <a:lnTo>
                    <a:pt x="8958" y="2398"/>
                  </a:lnTo>
                  <a:lnTo>
                    <a:pt x="8936" y="2373"/>
                  </a:lnTo>
                  <a:lnTo>
                    <a:pt x="8913" y="2352"/>
                  </a:lnTo>
                  <a:lnTo>
                    <a:pt x="8891" y="2334"/>
                  </a:lnTo>
                  <a:lnTo>
                    <a:pt x="8871" y="2317"/>
                  </a:lnTo>
                  <a:lnTo>
                    <a:pt x="8851" y="2302"/>
                  </a:lnTo>
                  <a:lnTo>
                    <a:pt x="8832" y="2290"/>
                  </a:lnTo>
                  <a:lnTo>
                    <a:pt x="8814" y="2280"/>
                  </a:lnTo>
                  <a:lnTo>
                    <a:pt x="8799" y="2272"/>
                  </a:lnTo>
                  <a:lnTo>
                    <a:pt x="8785" y="2266"/>
                  </a:lnTo>
                  <a:lnTo>
                    <a:pt x="8773" y="2261"/>
                  </a:lnTo>
                  <a:lnTo>
                    <a:pt x="8755" y="2255"/>
                  </a:lnTo>
                  <a:lnTo>
                    <a:pt x="8749" y="2253"/>
                  </a:lnTo>
                  <a:lnTo>
                    <a:pt x="8746" y="2243"/>
                  </a:lnTo>
                  <a:lnTo>
                    <a:pt x="8736" y="2214"/>
                  </a:lnTo>
                  <a:lnTo>
                    <a:pt x="8723" y="2173"/>
                  </a:lnTo>
                  <a:lnTo>
                    <a:pt x="8708" y="2122"/>
                  </a:lnTo>
                  <a:lnTo>
                    <a:pt x="8692" y="2066"/>
                  </a:lnTo>
                  <a:lnTo>
                    <a:pt x="8679" y="2011"/>
                  </a:lnTo>
                  <a:lnTo>
                    <a:pt x="8673" y="1984"/>
                  </a:lnTo>
                  <a:lnTo>
                    <a:pt x="8669" y="1959"/>
                  </a:lnTo>
                  <a:lnTo>
                    <a:pt x="8666" y="1936"/>
                  </a:lnTo>
                  <a:lnTo>
                    <a:pt x="8665" y="1916"/>
                  </a:lnTo>
                  <a:lnTo>
                    <a:pt x="8664" y="1870"/>
                  </a:lnTo>
                  <a:lnTo>
                    <a:pt x="8661" y="1812"/>
                  </a:lnTo>
                  <a:lnTo>
                    <a:pt x="8658" y="1780"/>
                  </a:lnTo>
                  <a:lnTo>
                    <a:pt x="8654" y="1745"/>
                  </a:lnTo>
                  <a:lnTo>
                    <a:pt x="8649" y="1710"/>
                  </a:lnTo>
                  <a:lnTo>
                    <a:pt x="8642" y="1674"/>
                  </a:lnTo>
                  <a:lnTo>
                    <a:pt x="8634" y="1636"/>
                  </a:lnTo>
                  <a:lnTo>
                    <a:pt x="8625" y="1599"/>
                  </a:lnTo>
                  <a:lnTo>
                    <a:pt x="8614" y="1561"/>
                  </a:lnTo>
                  <a:lnTo>
                    <a:pt x="8602" y="1525"/>
                  </a:lnTo>
                  <a:lnTo>
                    <a:pt x="8594" y="1507"/>
                  </a:lnTo>
                  <a:lnTo>
                    <a:pt x="8586" y="1489"/>
                  </a:lnTo>
                  <a:lnTo>
                    <a:pt x="8579" y="1472"/>
                  </a:lnTo>
                  <a:lnTo>
                    <a:pt x="8570" y="1455"/>
                  </a:lnTo>
                  <a:lnTo>
                    <a:pt x="8561" y="1439"/>
                  </a:lnTo>
                  <a:lnTo>
                    <a:pt x="8552" y="1422"/>
                  </a:lnTo>
                  <a:lnTo>
                    <a:pt x="8542" y="1407"/>
                  </a:lnTo>
                  <a:lnTo>
                    <a:pt x="8531" y="1393"/>
                  </a:lnTo>
                  <a:lnTo>
                    <a:pt x="8519" y="1379"/>
                  </a:lnTo>
                  <a:lnTo>
                    <a:pt x="8504" y="1364"/>
                  </a:lnTo>
                  <a:lnTo>
                    <a:pt x="8489" y="1349"/>
                  </a:lnTo>
                  <a:lnTo>
                    <a:pt x="8472" y="1333"/>
                  </a:lnTo>
                  <a:lnTo>
                    <a:pt x="8454" y="1317"/>
                  </a:lnTo>
                  <a:lnTo>
                    <a:pt x="8433" y="1302"/>
                  </a:lnTo>
                  <a:lnTo>
                    <a:pt x="8412" y="1286"/>
                  </a:lnTo>
                  <a:lnTo>
                    <a:pt x="8390" y="1270"/>
                  </a:lnTo>
                  <a:lnTo>
                    <a:pt x="8342" y="1237"/>
                  </a:lnTo>
                  <a:lnTo>
                    <a:pt x="8291" y="1205"/>
                  </a:lnTo>
                  <a:lnTo>
                    <a:pt x="8238" y="1172"/>
                  </a:lnTo>
                  <a:lnTo>
                    <a:pt x="8183" y="1141"/>
                  </a:lnTo>
                  <a:lnTo>
                    <a:pt x="8129" y="1112"/>
                  </a:lnTo>
                  <a:lnTo>
                    <a:pt x="8074" y="1083"/>
                  </a:lnTo>
                  <a:lnTo>
                    <a:pt x="8021" y="1057"/>
                  </a:lnTo>
                  <a:lnTo>
                    <a:pt x="7971" y="1033"/>
                  </a:lnTo>
                  <a:lnTo>
                    <a:pt x="7924" y="1011"/>
                  </a:lnTo>
                  <a:lnTo>
                    <a:pt x="7881" y="992"/>
                  </a:lnTo>
                  <a:lnTo>
                    <a:pt x="7843" y="977"/>
                  </a:lnTo>
                  <a:lnTo>
                    <a:pt x="7812" y="966"/>
                  </a:lnTo>
                  <a:lnTo>
                    <a:pt x="7794" y="960"/>
                  </a:lnTo>
                  <a:lnTo>
                    <a:pt x="7774" y="951"/>
                  </a:lnTo>
                  <a:lnTo>
                    <a:pt x="7750" y="939"/>
                  </a:lnTo>
                  <a:lnTo>
                    <a:pt x="7723" y="926"/>
                  </a:lnTo>
                  <a:lnTo>
                    <a:pt x="7659" y="894"/>
                  </a:lnTo>
                  <a:lnTo>
                    <a:pt x="7584" y="854"/>
                  </a:lnTo>
                  <a:lnTo>
                    <a:pt x="7502" y="809"/>
                  </a:lnTo>
                  <a:lnTo>
                    <a:pt x="7414" y="760"/>
                  </a:lnTo>
                  <a:lnTo>
                    <a:pt x="7324" y="710"/>
                  </a:lnTo>
                  <a:lnTo>
                    <a:pt x="7231" y="658"/>
                  </a:lnTo>
                  <a:lnTo>
                    <a:pt x="7056" y="557"/>
                  </a:lnTo>
                  <a:lnTo>
                    <a:pt x="6908" y="471"/>
                  </a:lnTo>
                  <a:lnTo>
                    <a:pt x="6805" y="410"/>
                  </a:lnTo>
                  <a:lnTo>
                    <a:pt x="6766" y="387"/>
                  </a:lnTo>
                  <a:lnTo>
                    <a:pt x="6428" y="0"/>
                  </a:lnTo>
                  <a:lnTo>
                    <a:pt x="6392" y="71"/>
                  </a:lnTo>
                  <a:lnTo>
                    <a:pt x="6354" y="159"/>
                  </a:lnTo>
                  <a:lnTo>
                    <a:pt x="6317" y="261"/>
                  </a:lnTo>
                  <a:lnTo>
                    <a:pt x="6279" y="378"/>
                  </a:lnTo>
                  <a:lnTo>
                    <a:pt x="6242" y="506"/>
                  </a:lnTo>
                  <a:lnTo>
                    <a:pt x="6204" y="647"/>
                  </a:lnTo>
                  <a:lnTo>
                    <a:pt x="6168" y="797"/>
                  </a:lnTo>
                  <a:lnTo>
                    <a:pt x="6131" y="956"/>
                  </a:lnTo>
                  <a:lnTo>
                    <a:pt x="6094" y="1122"/>
                  </a:lnTo>
                  <a:lnTo>
                    <a:pt x="6059" y="1295"/>
                  </a:lnTo>
                  <a:lnTo>
                    <a:pt x="6023" y="1473"/>
                  </a:lnTo>
                  <a:lnTo>
                    <a:pt x="5989" y="1655"/>
                  </a:lnTo>
                  <a:lnTo>
                    <a:pt x="5955" y="1841"/>
                  </a:lnTo>
                  <a:lnTo>
                    <a:pt x="5922" y="2027"/>
                  </a:lnTo>
                  <a:lnTo>
                    <a:pt x="5891" y="2214"/>
                  </a:lnTo>
                  <a:lnTo>
                    <a:pt x="5859" y="2401"/>
                  </a:lnTo>
                  <a:lnTo>
                    <a:pt x="5830" y="2586"/>
                  </a:lnTo>
                  <a:lnTo>
                    <a:pt x="5801" y="2767"/>
                  </a:lnTo>
                  <a:lnTo>
                    <a:pt x="5774" y="2943"/>
                  </a:lnTo>
                  <a:lnTo>
                    <a:pt x="5749" y="3115"/>
                  </a:lnTo>
                  <a:lnTo>
                    <a:pt x="5701" y="3436"/>
                  </a:lnTo>
                  <a:lnTo>
                    <a:pt x="5662" y="3720"/>
                  </a:lnTo>
                  <a:lnTo>
                    <a:pt x="5605" y="4140"/>
                  </a:lnTo>
                  <a:lnTo>
                    <a:pt x="5585" y="4297"/>
                  </a:lnTo>
                  <a:lnTo>
                    <a:pt x="5541" y="4422"/>
                  </a:lnTo>
                  <a:lnTo>
                    <a:pt x="5500" y="4422"/>
                  </a:lnTo>
                  <a:close/>
                </a:path>
              </a:pathLst>
            </a:custGeom>
            <a:solidFill>
              <a:srgbClr val="2E8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95" name="Freeform 119"/>
            <p:cNvSpPr>
              <a:spLocks/>
            </p:cNvSpPr>
            <p:nvPr/>
          </p:nvSpPr>
          <p:spPr bwMode="auto">
            <a:xfrm>
              <a:off x="1802" y="3511"/>
              <a:ext cx="77" cy="239"/>
            </a:xfrm>
            <a:custGeom>
              <a:avLst/>
              <a:gdLst>
                <a:gd name="T0" fmla="*/ 325 w 1299"/>
                <a:gd name="T1" fmla="*/ 3506 h 4049"/>
                <a:gd name="T2" fmla="*/ 425 w 1299"/>
                <a:gd name="T3" fmla="*/ 3333 h 4049"/>
                <a:gd name="T4" fmla="*/ 555 w 1299"/>
                <a:gd name="T5" fmla="*/ 3076 h 4049"/>
                <a:gd name="T6" fmla="*/ 701 w 1299"/>
                <a:gd name="T7" fmla="*/ 2799 h 4049"/>
                <a:gd name="T8" fmla="*/ 847 w 1299"/>
                <a:gd name="T9" fmla="*/ 2480 h 4049"/>
                <a:gd name="T10" fmla="*/ 991 w 1299"/>
                <a:gd name="T11" fmla="*/ 2151 h 4049"/>
                <a:gd name="T12" fmla="*/ 1108 w 1299"/>
                <a:gd name="T13" fmla="*/ 1888 h 4049"/>
                <a:gd name="T14" fmla="*/ 1165 w 1299"/>
                <a:gd name="T15" fmla="*/ 1736 h 4049"/>
                <a:gd name="T16" fmla="*/ 1199 w 1299"/>
                <a:gd name="T17" fmla="*/ 1607 h 4049"/>
                <a:gd name="T18" fmla="*/ 1216 w 1299"/>
                <a:gd name="T19" fmla="*/ 1541 h 4049"/>
                <a:gd name="T20" fmla="*/ 1234 w 1299"/>
                <a:gd name="T21" fmla="*/ 1499 h 4049"/>
                <a:gd name="T22" fmla="*/ 1147 w 1299"/>
                <a:gd name="T23" fmla="*/ 1442 h 4049"/>
                <a:gd name="T24" fmla="*/ 1034 w 1299"/>
                <a:gd name="T25" fmla="*/ 1366 h 4049"/>
                <a:gd name="T26" fmla="*/ 1006 w 1299"/>
                <a:gd name="T27" fmla="*/ 1346 h 4049"/>
                <a:gd name="T28" fmla="*/ 1004 w 1299"/>
                <a:gd name="T29" fmla="*/ 1346 h 4049"/>
                <a:gd name="T30" fmla="*/ 988 w 1299"/>
                <a:gd name="T31" fmla="*/ 1336 h 4049"/>
                <a:gd name="T32" fmla="*/ 982 w 1299"/>
                <a:gd name="T33" fmla="*/ 1315 h 4049"/>
                <a:gd name="T34" fmla="*/ 1029 w 1299"/>
                <a:gd name="T35" fmla="*/ 1066 h 4049"/>
                <a:gd name="T36" fmla="*/ 1076 w 1299"/>
                <a:gd name="T37" fmla="*/ 738 h 4049"/>
                <a:gd name="T38" fmla="*/ 1123 w 1299"/>
                <a:gd name="T39" fmla="*/ 409 h 4049"/>
                <a:gd name="T40" fmla="*/ 1172 w 1299"/>
                <a:gd name="T41" fmla="*/ 85 h 4049"/>
                <a:gd name="T42" fmla="*/ 1181 w 1299"/>
                <a:gd name="T43" fmla="*/ 1 h 4049"/>
                <a:gd name="T44" fmla="*/ 1184 w 1299"/>
                <a:gd name="T45" fmla="*/ 0 h 4049"/>
                <a:gd name="T46" fmla="*/ 1187 w 1299"/>
                <a:gd name="T47" fmla="*/ 0 h 4049"/>
                <a:gd name="T48" fmla="*/ 1188 w 1299"/>
                <a:gd name="T49" fmla="*/ 3 h 4049"/>
                <a:gd name="T50" fmla="*/ 1196 w 1299"/>
                <a:gd name="T51" fmla="*/ 64 h 4049"/>
                <a:gd name="T52" fmla="*/ 1196 w 1299"/>
                <a:gd name="T53" fmla="*/ 208 h 4049"/>
                <a:gd name="T54" fmla="*/ 1173 w 1299"/>
                <a:gd name="T55" fmla="*/ 413 h 4049"/>
                <a:gd name="T56" fmla="*/ 1149 w 1299"/>
                <a:gd name="T57" fmla="*/ 617 h 4049"/>
                <a:gd name="T58" fmla="*/ 1126 w 1299"/>
                <a:gd name="T59" fmla="*/ 784 h 4049"/>
                <a:gd name="T60" fmla="*/ 1087 w 1299"/>
                <a:gd name="T61" fmla="*/ 1077 h 4049"/>
                <a:gd name="T62" fmla="*/ 1050 w 1299"/>
                <a:gd name="T63" fmla="*/ 1285 h 4049"/>
                <a:gd name="T64" fmla="*/ 1037 w 1299"/>
                <a:gd name="T65" fmla="*/ 1333 h 4049"/>
                <a:gd name="T66" fmla="*/ 1030 w 1299"/>
                <a:gd name="T67" fmla="*/ 1340 h 4049"/>
                <a:gd name="T68" fmla="*/ 1116 w 1299"/>
                <a:gd name="T69" fmla="*/ 1384 h 4049"/>
                <a:gd name="T70" fmla="*/ 1229 w 1299"/>
                <a:gd name="T71" fmla="*/ 1446 h 4049"/>
                <a:gd name="T72" fmla="*/ 1266 w 1299"/>
                <a:gd name="T73" fmla="*/ 1458 h 4049"/>
                <a:gd name="T74" fmla="*/ 1276 w 1299"/>
                <a:gd name="T75" fmla="*/ 1459 h 4049"/>
                <a:gd name="T76" fmla="*/ 1293 w 1299"/>
                <a:gd name="T77" fmla="*/ 1469 h 4049"/>
                <a:gd name="T78" fmla="*/ 1299 w 1299"/>
                <a:gd name="T79" fmla="*/ 1490 h 4049"/>
                <a:gd name="T80" fmla="*/ 1264 w 1299"/>
                <a:gd name="T81" fmla="*/ 1595 h 4049"/>
                <a:gd name="T82" fmla="*/ 1206 w 1299"/>
                <a:gd name="T83" fmla="*/ 1800 h 4049"/>
                <a:gd name="T84" fmla="*/ 1167 w 1299"/>
                <a:gd name="T85" fmla="*/ 1900 h 4049"/>
                <a:gd name="T86" fmla="*/ 1122 w 1299"/>
                <a:gd name="T87" fmla="*/ 2004 h 4049"/>
                <a:gd name="T88" fmla="*/ 1078 w 1299"/>
                <a:gd name="T89" fmla="*/ 2109 h 4049"/>
                <a:gd name="T90" fmla="*/ 910 w 1299"/>
                <a:gd name="T91" fmla="*/ 2480 h 4049"/>
                <a:gd name="T92" fmla="*/ 786 w 1299"/>
                <a:gd name="T93" fmla="*/ 2758 h 4049"/>
                <a:gd name="T94" fmla="*/ 678 w 1299"/>
                <a:gd name="T95" fmla="*/ 2963 h 4049"/>
                <a:gd name="T96" fmla="*/ 554 w 1299"/>
                <a:gd name="T97" fmla="*/ 3183 h 4049"/>
                <a:gd name="T98" fmla="*/ 450 w 1299"/>
                <a:gd name="T99" fmla="*/ 3383 h 4049"/>
                <a:gd name="T100" fmla="*/ 347 w 1299"/>
                <a:gd name="T101" fmla="*/ 3546 h 4049"/>
                <a:gd name="T102" fmla="*/ 219 w 1299"/>
                <a:gd name="T103" fmla="*/ 3739 h 4049"/>
                <a:gd name="T104" fmla="*/ 35 w 1299"/>
                <a:gd name="T105" fmla="*/ 3998 h 4049"/>
                <a:gd name="T106" fmla="*/ 32 w 1299"/>
                <a:gd name="T107" fmla="*/ 3990 h 4049"/>
                <a:gd name="T108" fmla="*/ 181 w 1299"/>
                <a:gd name="T109" fmla="*/ 3733 h 4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99" h="4049">
                  <a:moveTo>
                    <a:pt x="240" y="3636"/>
                  </a:moveTo>
                  <a:lnTo>
                    <a:pt x="269" y="3592"/>
                  </a:lnTo>
                  <a:lnTo>
                    <a:pt x="298" y="3549"/>
                  </a:lnTo>
                  <a:lnTo>
                    <a:pt x="325" y="3506"/>
                  </a:lnTo>
                  <a:lnTo>
                    <a:pt x="351" y="3464"/>
                  </a:lnTo>
                  <a:lnTo>
                    <a:pt x="378" y="3421"/>
                  </a:lnTo>
                  <a:lnTo>
                    <a:pt x="402" y="3377"/>
                  </a:lnTo>
                  <a:lnTo>
                    <a:pt x="425" y="3333"/>
                  </a:lnTo>
                  <a:lnTo>
                    <a:pt x="448" y="3286"/>
                  </a:lnTo>
                  <a:lnTo>
                    <a:pt x="482" y="3215"/>
                  </a:lnTo>
                  <a:lnTo>
                    <a:pt x="519" y="3146"/>
                  </a:lnTo>
                  <a:lnTo>
                    <a:pt x="555" y="3076"/>
                  </a:lnTo>
                  <a:lnTo>
                    <a:pt x="591" y="3007"/>
                  </a:lnTo>
                  <a:lnTo>
                    <a:pt x="628" y="2938"/>
                  </a:lnTo>
                  <a:lnTo>
                    <a:pt x="664" y="2869"/>
                  </a:lnTo>
                  <a:lnTo>
                    <a:pt x="701" y="2799"/>
                  </a:lnTo>
                  <a:lnTo>
                    <a:pt x="735" y="2727"/>
                  </a:lnTo>
                  <a:lnTo>
                    <a:pt x="773" y="2644"/>
                  </a:lnTo>
                  <a:lnTo>
                    <a:pt x="810" y="2562"/>
                  </a:lnTo>
                  <a:lnTo>
                    <a:pt x="847" y="2480"/>
                  </a:lnTo>
                  <a:lnTo>
                    <a:pt x="883" y="2398"/>
                  </a:lnTo>
                  <a:lnTo>
                    <a:pt x="919" y="2316"/>
                  </a:lnTo>
                  <a:lnTo>
                    <a:pt x="955" y="2233"/>
                  </a:lnTo>
                  <a:lnTo>
                    <a:pt x="991" y="2151"/>
                  </a:lnTo>
                  <a:lnTo>
                    <a:pt x="1029" y="2067"/>
                  </a:lnTo>
                  <a:lnTo>
                    <a:pt x="1056" y="2007"/>
                  </a:lnTo>
                  <a:lnTo>
                    <a:pt x="1083" y="1948"/>
                  </a:lnTo>
                  <a:lnTo>
                    <a:pt x="1108" y="1888"/>
                  </a:lnTo>
                  <a:lnTo>
                    <a:pt x="1132" y="1827"/>
                  </a:lnTo>
                  <a:lnTo>
                    <a:pt x="1143" y="1797"/>
                  </a:lnTo>
                  <a:lnTo>
                    <a:pt x="1155" y="1766"/>
                  </a:lnTo>
                  <a:lnTo>
                    <a:pt x="1165" y="1736"/>
                  </a:lnTo>
                  <a:lnTo>
                    <a:pt x="1175" y="1705"/>
                  </a:lnTo>
                  <a:lnTo>
                    <a:pt x="1184" y="1672"/>
                  </a:lnTo>
                  <a:lnTo>
                    <a:pt x="1192" y="1640"/>
                  </a:lnTo>
                  <a:lnTo>
                    <a:pt x="1199" y="1607"/>
                  </a:lnTo>
                  <a:lnTo>
                    <a:pt x="1206" y="1574"/>
                  </a:lnTo>
                  <a:lnTo>
                    <a:pt x="1209" y="1562"/>
                  </a:lnTo>
                  <a:lnTo>
                    <a:pt x="1212" y="1552"/>
                  </a:lnTo>
                  <a:lnTo>
                    <a:pt x="1216" y="1541"/>
                  </a:lnTo>
                  <a:lnTo>
                    <a:pt x="1220" y="1531"/>
                  </a:lnTo>
                  <a:lnTo>
                    <a:pt x="1224" y="1520"/>
                  </a:lnTo>
                  <a:lnTo>
                    <a:pt x="1229" y="1509"/>
                  </a:lnTo>
                  <a:lnTo>
                    <a:pt x="1234" y="1499"/>
                  </a:lnTo>
                  <a:lnTo>
                    <a:pt x="1239" y="1489"/>
                  </a:lnTo>
                  <a:lnTo>
                    <a:pt x="1207" y="1475"/>
                  </a:lnTo>
                  <a:lnTo>
                    <a:pt x="1177" y="1459"/>
                  </a:lnTo>
                  <a:lnTo>
                    <a:pt x="1147" y="1442"/>
                  </a:lnTo>
                  <a:lnTo>
                    <a:pt x="1118" y="1424"/>
                  </a:lnTo>
                  <a:lnTo>
                    <a:pt x="1090" y="1406"/>
                  </a:lnTo>
                  <a:lnTo>
                    <a:pt x="1062" y="1387"/>
                  </a:lnTo>
                  <a:lnTo>
                    <a:pt x="1034" y="1366"/>
                  </a:lnTo>
                  <a:lnTo>
                    <a:pt x="1008" y="1346"/>
                  </a:lnTo>
                  <a:lnTo>
                    <a:pt x="1007" y="1346"/>
                  </a:lnTo>
                  <a:lnTo>
                    <a:pt x="1007" y="1346"/>
                  </a:lnTo>
                  <a:lnTo>
                    <a:pt x="1006" y="1346"/>
                  </a:lnTo>
                  <a:lnTo>
                    <a:pt x="1006" y="1346"/>
                  </a:lnTo>
                  <a:lnTo>
                    <a:pt x="1005" y="1346"/>
                  </a:lnTo>
                  <a:lnTo>
                    <a:pt x="1004" y="1346"/>
                  </a:lnTo>
                  <a:lnTo>
                    <a:pt x="1004" y="1346"/>
                  </a:lnTo>
                  <a:lnTo>
                    <a:pt x="1004" y="1345"/>
                  </a:lnTo>
                  <a:lnTo>
                    <a:pt x="998" y="1343"/>
                  </a:lnTo>
                  <a:lnTo>
                    <a:pt x="992" y="1340"/>
                  </a:lnTo>
                  <a:lnTo>
                    <a:pt x="988" y="1336"/>
                  </a:lnTo>
                  <a:lnTo>
                    <a:pt x="985" y="1331"/>
                  </a:lnTo>
                  <a:lnTo>
                    <a:pt x="983" y="1326"/>
                  </a:lnTo>
                  <a:lnTo>
                    <a:pt x="982" y="1320"/>
                  </a:lnTo>
                  <a:lnTo>
                    <a:pt x="982" y="1315"/>
                  </a:lnTo>
                  <a:lnTo>
                    <a:pt x="983" y="1309"/>
                  </a:lnTo>
                  <a:lnTo>
                    <a:pt x="1001" y="1228"/>
                  </a:lnTo>
                  <a:lnTo>
                    <a:pt x="1015" y="1147"/>
                  </a:lnTo>
                  <a:lnTo>
                    <a:pt x="1029" y="1066"/>
                  </a:lnTo>
                  <a:lnTo>
                    <a:pt x="1041" y="984"/>
                  </a:lnTo>
                  <a:lnTo>
                    <a:pt x="1053" y="903"/>
                  </a:lnTo>
                  <a:lnTo>
                    <a:pt x="1064" y="821"/>
                  </a:lnTo>
                  <a:lnTo>
                    <a:pt x="1076" y="738"/>
                  </a:lnTo>
                  <a:lnTo>
                    <a:pt x="1087" y="655"/>
                  </a:lnTo>
                  <a:lnTo>
                    <a:pt x="1098" y="572"/>
                  </a:lnTo>
                  <a:lnTo>
                    <a:pt x="1111" y="490"/>
                  </a:lnTo>
                  <a:lnTo>
                    <a:pt x="1123" y="409"/>
                  </a:lnTo>
                  <a:lnTo>
                    <a:pt x="1136" y="328"/>
                  </a:lnTo>
                  <a:lnTo>
                    <a:pt x="1149" y="247"/>
                  </a:lnTo>
                  <a:lnTo>
                    <a:pt x="1161" y="166"/>
                  </a:lnTo>
                  <a:lnTo>
                    <a:pt x="1172" y="85"/>
                  </a:lnTo>
                  <a:lnTo>
                    <a:pt x="1181" y="3"/>
                  </a:lnTo>
                  <a:lnTo>
                    <a:pt x="1181" y="3"/>
                  </a:lnTo>
                  <a:lnTo>
                    <a:pt x="1181" y="2"/>
                  </a:lnTo>
                  <a:lnTo>
                    <a:pt x="1181" y="1"/>
                  </a:lnTo>
                  <a:lnTo>
                    <a:pt x="1182" y="1"/>
                  </a:lnTo>
                  <a:lnTo>
                    <a:pt x="1182" y="0"/>
                  </a:lnTo>
                  <a:lnTo>
                    <a:pt x="118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85" y="0"/>
                  </a:lnTo>
                  <a:lnTo>
                    <a:pt x="1186" y="0"/>
                  </a:lnTo>
                  <a:lnTo>
                    <a:pt x="1187" y="0"/>
                  </a:lnTo>
                  <a:lnTo>
                    <a:pt x="1187" y="1"/>
                  </a:lnTo>
                  <a:lnTo>
                    <a:pt x="1187" y="1"/>
                  </a:lnTo>
                  <a:lnTo>
                    <a:pt x="1188" y="2"/>
                  </a:lnTo>
                  <a:lnTo>
                    <a:pt x="1188" y="3"/>
                  </a:lnTo>
                  <a:lnTo>
                    <a:pt x="1188" y="3"/>
                  </a:lnTo>
                  <a:lnTo>
                    <a:pt x="1191" y="24"/>
                  </a:lnTo>
                  <a:lnTo>
                    <a:pt x="1194" y="44"/>
                  </a:lnTo>
                  <a:lnTo>
                    <a:pt x="1196" y="64"/>
                  </a:lnTo>
                  <a:lnTo>
                    <a:pt x="1197" y="85"/>
                  </a:lnTo>
                  <a:lnTo>
                    <a:pt x="1199" y="126"/>
                  </a:lnTo>
                  <a:lnTo>
                    <a:pt x="1198" y="167"/>
                  </a:lnTo>
                  <a:lnTo>
                    <a:pt x="1196" y="208"/>
                  </a:lnTo>
                  <a:lnTo>
                    <a:pt x="1193" y="249"/>
                  </a:lnTo>
                  <a:lnTo>
                    <a:pt x="1189" y="290"/>
                  </a:lnTo>
                  <a:lnTo>
                    <a:pt x="1184" y="331"/>
                  </a:lnTo>
                  <a:lnTo>
                    <a:pt x="1173" y="413"/>
                  </a:lnTo>
                  <a:lnTo>
                    <a:pt x="1162" y="495"/>
                  </a:lnTo>
                  <a:lnTo>
                    <a:pt x="1157" y="535"/>
                  </a:lnTo>
                  <a:lnTo>
                    <a:pt x="1152" y="577"/>
                  </a:lnTo>
                  <a:lnTo>
                    <a:pt x="1149" y="617"/>
                  </a:lnTo>
                  <a:lnTo>
                    <a:pt x="1148" y="659"/>
                  </a:lnTo>
                  <a:lnTo>
                    <a:pt x="1140" y="700"/>
                  </a:lnTo>
                  <a:lnTo>
                    <a:pt x="1133" y="742"/>
                  </a:lnTo>
                  <a:lnTo>
                    <a:pt x="1126" y="784"/>
                  </a:lnTo>
                  <a:lnTo>
                    <a:pt x="1120" y="826"/>
                  </a:lnTo>
                  <a:lnTo>
                    <a:pt x="1109" y="909"/>
                  </a:lnTo>
                  <a:lnTo>
                    <a:pt x="1098" y="993"/>
                  </a:lnTo>
                  <a:lnTo>
                    <a:pt x="1087" y="1077"/>
                  </a:lnTo>
                  <a:lnTo>
                    <a:pt x="1074" y="1160"/>
                  </a:lnTo>
                  <a:lnTo>
                    <a:pt x="1066" y="1202"/>
                  </a:lnTo>
                  <a:lnTo>
                    <a:pt x="1058" y="1244"/>
                  </a:lnTo>
                  <a:lnTo>
                    <a:pt x="1050" y="1285"/>
                  </a:lnTo>
                  <a:lnTo>
                    <a:pt x="1040" y="1326"/>
                  </a:lnTo>
                  <a:lnTo>
                    <a:pt x="1039" y="1329"/>
                  </a:lnTo>
                  <a:lnTo>
                    <a:pt x="1038" y="1331"/>
                  </a:lnTo>
                  <a:lnTo>
                    <a:pt x="1037" y="1333"/>
                  </a:lnTo>
                  <a:lnTo>
                    <a:pt x="1035" y="1335"/>
                  </a:lnTo>
                  <a:lnTo>
                    <a:pt x="1034" y="1337"/>
                  </a:lnTo>
                  <a:lnTo>
                    <a:pt x="1032" y="1339"/>
                  </a:lnTo>
                  <a:lnTo>
                    <a:pt x="1030" y="1340"/>
                  </a:lnTo>
                  <a:lnTo>
                    <a:pt x="1028" y="1342"/>
                  </a:lnTo>
                  <a:lnTo>
                    <a:pt x="1058" y="1354"/>
                  </a:lnTo>
                  <a:lnTo>
                    <a:pt x="1087" y="1369"/>
                  </a:lnTo>
                  <a:lnTo>
                    <a:pt x="1116" y="1384"/>
                  </a:lnTo>
                  <a:lnTo>
                    <a:pt x="1144" y="1400"/>
                  </a:lnTo>
                  <a:lnTo>
                    <a:pt x="1172" y="1415"/>
                  </a:lnTo>
                  <a:lnTo>
                    <a:pt x="1201" y="1431"/>
                  </a:lnTo>
                  <a:lnTo>
                    <a:pt x="1229" y="1446"/>
                  </a:lnTo>
                  <a:lnTo>
                    <a:pt x="1259" y="1461"/>
                  </a:lnTo>
                  <a:lnTo>
                    <a:pt x="1261" y="1460"/>
                  </a:lnTo>
                  <a:lnTo>
                    <a:pt x="1264" y="1459"/>
                  </a:lnTo>
                  <a:lnTo>
                    <a:pt x="1266" y="1458"/>
                  </a:lnTo>
                  <a:lnTo>
                    <a:pt x="1269" y="1458"/>
                  </a:lnTo>
                  <a:lnTo>
                    <a:pt x="1271" y="1458"/>
                  </a:lnTo>
                  <a:lnTo>
                    <a:pt x="1274" y="1458"/>
                  </a:lnTo>
                  <a:lnTo>
                    <a:pt x="1276" y="1459"/>
                  </a:lnTo>
                  <a:lnTo>
                    <a:pt x="1279" y="1459"/>
                  </a:lnTo>
                  <a:lnTo>
                    <a:pt x="1284" y="1462"/>
                  </a:lnTo>
                  <a:lnTo>
                    <a:pt x="1289" y="1465"/>
                  </a:lnTo>
                  <a:lnTo>
                    <a:pt x="1293" y="1469"/>
                  </a:lnTo>
                  <a:lnTo>
                    <a:pt x="1296" y="1474"/>
                  </a:lnTo>
                  <a:lnTo>
                    <a:pt x="1298" y="1479"/>
                  </a:lnTo>
                  <a:lnTo>
                    <a:pt x="1299" y="1485"/>
                  </a:lnTo>
                  <a:lnTo>
                    <a:pt x="1299" y="1490"/>
                  </a:lnTo>
                  <a:lnTo>
                    <a:pt x="1297" y="1496"/>
                  </a:lnTo>
                  <a:lnTo>
                    <a:pt x="1294" y="1494"/>
                  </a:lnTo>
                  <a:lnTo>
                    <a:pt x="1278" y="1545"/>
                  </a:lnTo>
                  <a:lnTo>
                    <a:pt x="1264" y="1595"/>
                  </a:lnTo>
                  <a:lnTo>
                    <a:pt x="1250" y="1647"/>
                  </a:lnTo>
                  <a:lnTo>
                    <a:pt x="1237" y="1698"/>
                  </a:lnTo>
                  <a:lnTo>
                    <a:pt x="1222" y="1749"/>
                  </a:lnTo>
                  <a:lnTo>
                    <a:pt x="1206" y="1800"/>
                  </a:lnTo>
                  <a:lnTo>
                    <a:pt x="1197" y="1825"/>
                  </a:lnTo>
                  <a:lnTo>
                    <a:pt x="1188" y="1850"/>
                  </a:lnTo>
                  <a:lnTo>
                    <a:pt x="1178" y="1875"/>
                  </a:lnTo>
                  <a:lnTo>
                    <a:pt x="1167" y="1900"/>
                  </a:lnTo>
                  <a:lnTo>
                    <a:pt x="1155" y="1926"/>
                  </a:lnTo>
                  <a:lnTo>
                    <a:pt x="1143" y="1953"/>
                  </a:lnTo>
                  <a:lnTo>
                    <a:pt x="1133" y="1979"/>
                  </a:lnTo>
                  <a:lnTo>
                    <a:pt x="1122" y="2004"/>
                  </a:lnTo>
                  <a:lnTo>
                    <a:pt x="1112" y="2031"/>
                  </a:lnTo>
                  <a:lnTo>
                    <a:pt x="1101" y="2057"/>
                  </a:lnTo>
                  <a:lnTo>
                    <a:pt x="1090" y="2083"/>
                  </a:lnTo>
                  <a:lnTo>
                    <a:pt x="1078" y="2109"/>
                  </a:lnTo>
                  <a:lnTo>
                    <a:pt x="1033" y="2202"/>
                  </a:lnTo>
                  <a:lnTo>
                    <a:pt x="990" y="2295"/>
                  </a:lnTo>
                  <a:lnTo>
                    <a:pt x="950" y="2387"/>
                  </a:lnTo>
                  <a:lnTo>
                    <a:pt x="910" y="2480"/>
                  </a:lnTo>
                  <a:lnTo>
                    <a:pt x="870" y="2572"/>
                  </a:lnTo>
                  <a:lnTo>
                    <a:pt x="828" y="2665"/>
                  </a:lnTo>
                  <a:lnTo>
                    <a:pt x="807" y="2711"/>
                  </a:lnTo>
                  <a:lnTo>
                    <a:pt x="786" y="2758"/>
                  </a:lnTo>
                  <a:lnTo>
                    <a:pt x="763" y="2803"/>
                  </a:lnTo>
                  <a:lnTo>
                    <a:pt x="739" y="2850"/>
                  </a:lnTo>
                  <a:lnTo>
                    <a:pt x="709" y="2908"/>
                  </a:lnTo>
                  <a:lnTo>
                    <a:pt x="678" y="2963"/>
                  </a:lnTo>
                  <a:lnTo>
                    <a:pt x="647" y="3019"/>
                  </a:lnTo>
                  <a:lnTo>
                    <a:pt x="616" y="3073"/>
                  </a:lnTo>
                  <a:lnTo>
                    <a:pt x="584" y="3128"/>
                  </a:lnTo>
                  <a:lnTo>
                    <a:pt x="554" y="3183"/>
                  </a:lnTo>
                  <a:lnTo>
                    <a:pt x="525" y="3239"/>
                  </a:lnTo>
                  <a:lnTo>
                    <a:pt x="495" y="3296"/>
                  </a:lnTo>
                  <a:lnTo>
                    <a:pt x="473" y="3340"/>
                  </a:lnTo>
                  <a:lnTo>
                    <a:pt x="450" y="3383"/>
                  </a:lnTo>
                  <a:lnTo>
                    <a:pt x="425" y="3424"/>
                  </a:lnTo>
                  <a:lnTo>
                    <a:pt x="400" y="3465"/>
                  </a:lnTo>
                  <a:lnTo>
                    <a:pt x="374" y="3505"/>
                  </a:lnTo>
                  <a:lnTo>
                    <a:pt x="347" y="3546"/>
                  </a:lnTo>
                  <a:lnTo>
                    <a:pt x="320" y="3587"/>
                  </a:lnTo>
                  <a:lnTo>
                    <a:pt x="293" y="3630"/>
                  </a:lnTo>
                  <a:lnTo>
                    <a:pt x="260" y="3677"/>
                  </a:lnTo>
                  <a:lnTo>
                    <a:pt x="219" y="3739"/>
                  </a:lnTo>
                  <a:lnTo>
                    <a:pt x="170" y="3809"/>
                  </a:lnTo>
                  <a:lnTo>
                    <a:pt x="121" y="3879"/>
                  </a:lnTo>
                  <a:lnTo>
                    <a:pt x="74" y="3944"/>
                  </a:lnTo>
                  <a:lnTo>
                    <a:pt x="35" y="3998"/>
                  </a:lnTo>
                  <a:lnTo>
                    <a:pt x="9" y="4036"/>
                  </a:lnTo>
                  <a:lnTo>
                    <a:pt x="0" y="4049"/>
                  </a:lnTo>
                  <a:lnTo>
                    <a:pt x="9" y="4031"/>
                  </a:lnTo>
                  <a:lnTo>
                    <a:pt x="32" y="3990"/>
                  </a:lnTo>
                  <a:lnTo>
                    <a:pt x="64" y="3934"/>
                  </a:lnTo>
                  <a:lnTo>
                    <a:pt x="102" y="3868"/>
                  </a:lnTo>
                  <a:lnTo>
                    <a:pt x="143" y="3799"/>
                  </a:lnTo>
                  <a:lnTo>
                    <a:pt x="181" y="3733"/>
                  </a:lnTo>
                  <a:lnTo>
                    <a:pt x="215" y="3676"/>
                  </a:lnTo>
                  <a:lnTo>
                    <a:pt x="240" y="3636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96" name="Freeform 120"/>
            <p:cNvSpPr>
              <a:spLocks/>
            </p:cNvSpPr>
            <p:nvPr/>
          </p:nvSpPr>
          <p:spPr bwMode="auto">
            <a:xfrm>
              <a:off x="2064" y="3531"/>
              <a:ext cx="129" cy="157"/>
            </a:xfrm>
            <a:custGeom>
              <a:avLst/>
              <a:gdLst>
                <a:gd name="T0" fmla="*/ 64 w 2202"/>
                <a:gd name="T1" fmla="*/ 2098 h 2660"/>
                <a:gd name="T2" fmla="*/ 41 w 2202"/>
                <a:gd name="T3" fmla="*/ 1946 h 2660"/>
                <a:gd name="T4" fmla="*/ 57 w 2202"/>
                <a:gd name="T5" fmla="*/ 1756 h 2660"/>
                <a:gd name="T6" fmla="*/ 138 w 2202"/>
                <a:gd name="T7" fmla="*/ 1494 h 2660"/>
                <a:gd name="T8" fmla="*/ 353 w 2202"/>
                <a:gd name="T9" fmla="*/ 973 h 2660"/>
                <a:gd name="T10" fmla="*/ 386 w 2202"/>
                <a:gd name="T11" fmla="*/ 840 h 2660"/>
                <a:gd name="T12" fmla="*/ 412 w 2202"/>
                <a:gd name="T13" fmla="*/ 483 h 2660"/>
                <a:gd name="T14" fmla="*/ 437 w 2202"/>
                <a:gd name="T15" fmla="*/ 366 h 2660"/>
                <a:gd name="T16" fmla="*/ 494 w 2202"/>
                <a:gd name="T17" fmla="*/ 303 h 2660"/>
                <a:gd name="T18" fmla="*/ 581 w 2202"/>
                <a:gd name="T19" fmla="*/ 344 h 2660"/>
                <a:gd name="T20" fmla="*/ 635 w 2202"/>
                <a:gd name="T21" fmla="*/ 496 h 2660"/>
                <a:gd name="T22" fmla="*/ 667 w 2202"/>
                <a:gd name="T23" fmla="*/ 766 h 2660"/>
                <a:gd name="T24" fmla="*/ 715 w 2202"/>
                <a:gd name="T25" fmla="*/ 965 h 2660"/>
                <a:gd name="T26" fmla="*/ 1058 w 2202"/>
                <a:gd name="T27" fmla="*/ 577 h 2660"/>
                <a:gd name="T28" fmla="*/ 1364 w 2202"/>
                <a:gd name="T29" fmla="*/ 172 h 2660"/>
                <a:gd name="T30" fmla="*/ 1475 w 2202"/>
                <a:gd name="T31" fmla="*/ 46 h 2660"/>
                <a:gd name="T32" fmla="*/ 1553 w 2202"/>
                <a:gd name="T33" fmla="*/ 3 h 2660"/>
                <a:gd name="T34" fmla="*/ 1635 w 2202"/>
                <a:gd name="T35" fmla="*/ 12 h 2660"/>
                <a:gd name="T36" fmla="*/ 1684 w 2202"/>
                <a:gd name="T37" fmla="*/ 65 h 2660"/>
                <a:gd name="T38" fmla="*/ 1678 w 2202"/>
                <a:gd name="T39" fmla="*/ 137 h 2660"/>
                <a:gd name="T40" fmla="*/ 1623 w 2202"/>
                <a:gd name="T41" fmla="*/ 237 h 2660"/>
                <a:gd name="T42" fmla="*/ 1594 w 2202"/>
                <a:gd name="T43" fmla="*/ 257 h 2660"/>
                <a:gd name="T44" fmla="*/ 1709 w 2202"/>
                <a:gd name="T45" fmla="*/ 109 h 2660"/>
                <a:gd name="T46" fmla="*/ 1798 w 2202"/>
                <a:gd name="T47" fmla="*/ 40 h 2660"/>
                <a:gd name="T48" fmla="*/ 1891 w 2202"/>
                <a:gd name="T49" fmla="*/ 30 h 2660"/>
                <a:gd name="T50" fmla="*/ 1949 w 2202"/>
                <a:gd name="T51" fmla="*/ 88 h 2660"/>
                <a:gd name="T52" fmla="*/ 1938 w 2202"/>
                <a:gd name="T53" fmla="*/ 184 h 2660"/>
                <a:gd name="T54" fmla="*/ 1849 w 2202"/>
                <a:gd name="T55" fmla="*/ 367 h 2660"/>
                <a:gd name="T56" fmla="*/ 1788 w 2202"/>
                <a:gd name="T57" fmla="*/ 445 h 2660"/>
                <a:gd name="T58" fmla="*/ 1865 w 2202"/>
                <a:gd name="T59" fmla="*/ 346 h 2660"/>
                <a:gd name="T60" fmla="*/ 1940 w 2202"/>
                <a:gd name="T61" fmla="*/ 298 h 2660"/>
                <a:gd name="T62" fmla="*/ 2036 w 2202"/>
                <a:gd name="T63" fmla="*/ 289 h 2660"/>
                <a:gd name="T64" fmla="*/ 2125 w 2202"/>
                <a:gd name="T65" fmla="*/ 337 h 2660"/>
                <a:gd name="T66" fmla="*/ 2131 w 2202"/>
                <a:gd name="T67" fmla="*/ 435 h 2660"/>
                <a:gd name="T68" fmla="*/ 2082 w 2202"/>
                <a:gd name="T69" fmla="*/ 556 h 2660"/>
                <a:gd name="T70" fmla="*/ 1938 w 2202"/>
                <a:gd name="T71" fmla="*/ 761 h 2660"/>
                <a:gd name="T72" fmla="*/ 2000 w 2202"/>
                <a:gd name="T73" fmla="*/ 669 h 2660"/>
                <a:gd name="T74" fmla="*/ 2052 w 2202"/>
                <a:gd name="T75" fmla="*/ 633 h 2660"/>
                <a:gd name="T76" fmla="*/ 2120 w 2202"/>
                <a:gd name="T77" fmla="*/ 628 h 2660"/>
                <a:gd name="T78" fmla="*/ 2195 w 2202"/>
                <a:gd name="T79" fmla="*/ 678 h 2660"/>
                <a:gd name="T80" fmla="*/ 2180 w 2202"/>
                <a:gd name="T81" fmla="*/ 819 h 2660"/>
                <a:gd name="T82" fmla="*/ 2086 w 2202"/>
                <a:gd name="T83" fmla="*/ 1016 h 2660"/>
                <a:gd name="T84" fmla="*/ 1882 w 2202"/>
                <a:gd name="T85" fmla="*/ 1335 h 2660"/>
                <a:gd name="T86" fmla="*/ 1729 w 2202"/>
                <a:gd name="T87" fmla="*/ 1597 h 2660"/>
                <a:gd name="T88" fmla="*/ 1526 w 2202"/>
                <a:gd name="T89" fmla="*/ 1921 h 2660"/>
                <a:gd name="T90" fmla="*/ 1384 w 2202"/>
                <a:gd name="T91" fmla="*/ 2086 h 2660"/>
                <a:gd name="T92" fmla="*/ 1225 w 2202"/>
                <a:gd name="T93" fmla="*/ 2221 h 2660"/>
                <a:gd name="T94" fmla="*/ 1030 w 2202"/>
                <a:gd name="T95" fmla="*/ 2343 h 2660"/>
                <a:gd name="T96" fmla="*/ 821 w 2202"/>
                <a:gd name="T97" fmla="*/ 2427 h 2660"/>
                <a:gd name="T98" fmla="*/ 708 w 2202"/>
                <a:gd name="T99" fmla="*/ 2544 h 2660"/>
                <a:gd name="T100" fmla="*/ 592 w 2202"/>
                <a:gd name="T101" fmla="*/ 2626 h 2660"/>
                <a:gd name="T102" fmla="*/ 441 w 2202"/>
                <a:gd name="T103" fmla="*/ 2660 h 2660"/>
                <a:gd name="T104" fmla="*/ 252 w 2202"/>
                <a:gd name="T105" fmla="*/ 2592 h 2660"/>
                <a:gd name="T106" fmla="*/ 37 w 2202"/>
                <a:gd name="T107" fmla="*/ 2362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2" h="2660">
                  <a:moveTo>
                    <a:pt x="0" y="2304"/>
                  </a:moveTo>
                  <a:lnTo>
                    <a:pt x="84" y="2152"/>
                  </a:lnTo>
                  <a:lnTo>
                    <a:pt x="81" y="2146"/>
                  </a:lnTo>
                  <a:lnTo>
                    <a:pt x="74" y="2128"/>
                  </a:lnTo>
                  <a:lnTo>
                    <a:pt x="69" y="2114"/>
                  </a:lnTo>
                  <a:lnTo>
                    <a:pt x="64" y="2098"/>
                  </a:lnTo>
                  <a:lnTo>
                    <a:pt x="58" y="2080"/>
                  </a:lnTo>
                  <a:lnTo>
                    <a:pt x="54" y="2057"/>
                  </a:lnTo>
                  <a:lnTo>
                    <a:pt x="49" y="2033"/>
                  </a:lnTo>
                  <a:lnTo>
                    <a:pt x="45" y="2007"/>
                  </a:lnTo>
                  <a:lnTo>
                    <a:pt x="42" y="1977"/>
                  </a:lnTo>
                  <a:lnTo>
                    <a:pt x="41" y="1946"/>
                  </a:lnTo>
                  <a:lnTo>
                    <a:pt x="40" y="1912"/>
                  </a:lnTo>
                  <a:lnTo>
                    <a:pt x="41" y="1877"/>
                  </a:lnTo>
                  <a:lnTo>
                    <a:pt x="44" y="1839"/>
                  </a:lnTo>
                  <a:lnTo>
                    <a:pt x="50" y="1798"/>
                  </a:lnTo>
                  <a:lnTo>
                    <a:pt x="53" y="1778"/>
                  </a:lnTo>
                  <a:lnTo>
                    <a:pt x="57" y="1756"/>
                  </a:lnTo>
                  <a:lnTo>
                    <a:pt x="64" y="1732"/>
                  </a:lnTo>
                  <a:lnTo>
                    <a:pt x="70" y="1708"/>
                  </a:lnTo>
                  <a:lnTo>
                    <a:pt x="83" y="1658"/>
                  </a:lnTo>
                  <a:lnTo>
                    <a:pt x="100" y="1606"/>
                  </a:lnTo>
                  <a:lnTo>
                    <a:pt x="118" y="1551"/>
                  </a:lnTo>
                  <a:lnTo>
                    <a:pt x="138" y="1494"/>
                  </a:lnTo>
                  <a:lnTo>
                    <a:pt x="160" y="1437"/>
                  </a:lnTo>
                  <a:lnTo>
                    <a:pt x="183" y="1379"/>
                  </a:lnTo>
                  <a:lnTo>
                    <a:pt x="230" y="1264"/>
                  </a:lnTo>
                  <a:lnTo>
                    <a:pt x="275" y="1156"/>
                  </a:lnTo>
                  <a:lnTo>
                    <a:pt x="318" y="1057"/>
                  </a:lnTo>
                  <a:lnTo>
                    <a:pt x="353" y="973"/>
                  </a:lnTo>
                  <a:lnTo>
                    <a:pt x="361" y="953"/>
                  </a:lnTo>
                  <a:lnTo>
                    <a:pt x="367" y="932"/>
                  </a:lnTo>
                  <a:lnTo>
                    <a:pt x="373" y="910"/>
                  </a:lnTo>
                  <a:lnTo>
                    <a:pt x="378" y="888"/>
                  </a:lnTo>
                  <a:lnTo>
                    <a:pt x="383" y="864"/>
                  </a:lnTo>
                  <a:lnTo>
                    <a:pt x="386" y="840"/>
                  </a:lnTo>
                  <a:lnTo>
                    <a:pt x="389" y="815"/>
                  </a:lnTo>
                  <a:lnTo>
                    <a:pt x="392" y="790"/>
                  </a:lnTo>
                  <a:lnTo>
                    <a:pt x="399" y="684"/>
                  </a:lnTo>
                  <a:lnTo>
                    <a:pt x="404" y="580"/>
                  </a:lnTo>
                  <a:lnTo>
                    <a:pt x="408" y="530"/>
                  </a:lnTo>
                  <a:lnTo>
                    <a:pt x="412" y="483"/>
                  </a:lnTo>
                  <a:lnTo>
                    <a:pt x="415" y="460"/>
                  </a:lnTo>
                  <a:lnTo>
                    <a:pt x="418" y="439"/>
                  </a:lnTo>
                  <a:lnTo>
                    <a:pt x="422" y="419"/>
                  </a:lnTo>
                  <a:lnTo>
                    <a:pt x="426" y="400"/>
                  </a:lnTo>
                  <a:lnTo>
                    <a:pt x="432" y="382"/>
                  </a:lnTo>
                  <a:lnTo>
                    <a:pt x="437" y="366"/>
                  </a:lnTo>
                  <a:lnTo>
                    <a:pt x="444" y="351"/>
                  </a:lnTo>
                  <a:lnTo>
                    <a:pt x="452" y="338"/>
                  </a:lnTo>
                  <a:lnTo>
                    <a:pt x="460" y="327"/>
                  </a:lnTo>
                  <a:lnTo>
                    <a:pt x="471" y="317"/>
                  </a:lnTo>
                  <a:lnTo>
                    <a:pt x="482" y="310"/>
                  </a:lnTo>
                  <a:lnTo>
                    <a:pt x="494" y="303"/>
                  </a:lnTo>
                  <a:lnTo>
                    <a:pt x="511" y="299"/>
                  </a:lnTo>
                  <a:lnTo>
                    <a:pt x="527" y="300"/>
                  </a:lnTo>
                  <a:lnTo>
                    <a:pt x="543" y="306"/>
                  </a:lnTo>
                  <a:lnTo>
                    <a:pt x="557" y="315"/>
                  </a:lnTo>
                  <a:lnTo>
                    <a:pt x="570" y="328"/>
                  </a:lnTo>
                  <a:lnTo>
                    <a:pt x="581" y="344"/>
                  </a:lnTo>
                  <a:lnTo>
                    <a:pt x="592" y="363"/>
                  </a:lnTo>
                  <a:lnTo>
                    <a:pt x="602" y="386"/>
                  </a:lnTo>
                  <a:lnTo>
                    <a:pt x="611" y="410"/>
                  </a:lnTo>
                  <a:lnTo>
                    <a:pt x="621" y="437"/>
                  </a:lnTo>
                  <a:lnTo>
                    <a:pt x="628" y="465"/>
                  </a:lnTo>
                  <a:lnTo>
                    <a:pt x="635" y="496"/>
                  </a:lnTo>
                  <a:lnTo>
                    <a:pt x="641" y="528"/>
                  </a:lnTo>
                  <a:lnTo>
                    <a:pt x="646" y="562"/>
                  </a:lnTo>
                  <a:lnTo>
                    <a:pt x="651" y="595"/>
                  </a:lnTo>
                  <a:lnTo>
                    <a:pt x="655" y="630"/>
                  </a:lnTo>
                  <a:lnTo>
                    <a:pt x="662" y="698"/>
                  </a:lnTo>
                  <a:lnTo>
                    <a:pt x="667" y="766"/>
                  </a:lnTo>
                  <a:lnTo>
                    <a:pt x="670" y="830"/>
                  </a:lnTo>
                  <a:lnTo>
                    <a:pt x="672" y="887"/>
                  </a:lnTo>
                  <a:lnTo>
                    <a:pt x="674" y="973"/>
                  </a:lnTo>
                  <a:lnTo>
                    <a:pt x="674" y="1006"/>
                  </a:lnTo>
                  <a:lnTo>
                    <a:pt x="684" y="995"/>
                  </a:lnTo>
                  <a:lnTo>
                    <a:pt x="715" y="965"/>
                  </a:lnTo>
                  <a:lnTo>
                    <a:pt x="761" y="915"/>
                  </a:lnTo>
                  <a:lnTo>
                    <a:pt x="821" y="850"/>
                  </a:lnTo>
                  <a:lnTo>
                    <a:pt x="893" y="770"/>
                  </a:lnTo>
                  <a:lnTo>
                    <a:pt x="973" y="679"/>
                  </a:lnTo>
                  <a:lnTo>
                    <a:pt x="1014" y="630"/>
                  </a:lnTo>
                  <a:lnTo>
                    <a:pt x="1058" y="577"/>
                  </a:lnTo>
                  <a:lnTo>
                    <a:pt x="1102" y="523"/>
                  </a:lnTo>
                  <a:lnTo>
                    <a:pt x="1146" y="467"/>
                  </a:lnTo>
                  <a:lnTo>
                    <a:pt x="1228" y="357"/>
                  </a:lnTo>
                  <a:lnTo>
                    <a:pt x="1300" y="258"/>
                  </a:lnTo>
                  <a:lnTo>
                    <a:pt x="1333" y="213"/>
                  </a:lnTo>
                  <a:lnTo>
                    <a:pt x="1364" y="172"/>
                  </a:lnTo>
                  <a:lnTo>
                    <a:pt x="1393" y="133"/>
                  </a:lnTo>
                  <a:lnTo>
                    <a:pt x="1422" y="100"/>
                  </a:lnTo>
                  <a:lnTo>
                    <a:pt x="1436" y="85"/>
                  </a:lnTo>
                  <a:lnTo>
                    <a:pt x="1449" y="71"/>
                  </a:lnTo>
                  <a:lnTo>
                    <a:pt x="1462" y="57"/>
                  </a:lnTo>
                  <a:lnTo>
                    <a:pt x="1475" y="46"/>
                  </a:lnTo>
                  <a:lnTo>
                    <a:pt x="1488" y="35"/>
                  </a:lnTo>
                  <a:lnTo>
                    <a:pt x="1502" y="26"/>
                  </a:lnTo>
                  <a:lnTo>
                    <a:pt x="1515" y="18"/>
                  </a:lnTo>
                  <a:lnTo>
                    <a:pt x="1528" y="12"/>
                  </a:lnTo>
                  <a:lnTo>
                    <a:pt x="1540" y="7"/>
                  </a:lnTo>
                  <a:lnTo>
                    <a:pt x="1553" y="3"/>
                  </a:lnTo>
                  <a:lnTo>
                    <a:pt x="1566" y="0"/>
                  </a:lnTo>
                  <a:lnTo>
                    <a:pt x="1580" y="0"/>
                  </a:lnTo>
                  <a:lnTo>
                    <a:pt x="1593" y="0"/>
                  </a:lnTo>
                  <a:lnTo>
                    <a:pt x="1607" y="2"/>
                  </a:lnTo>
                  <a:lnTo>
                    <a:pt x="1621" y="6"/>
                  </a:lnTo>
                  <a:lnTo>
                    <a:pt x="1635" y="12"/>
                  </a:lnTo>
                  <a:lnTo>
                    <a:pt x="1647" y="18"/>
                  </a:lnTo>
                  <a:lnTo>
                    <a:pt x="1659" y="26"/>
                  </a:lnTo>
                  <a:lnTo>
                    <a:pt x="1668" y="34"/>
                  </a:lnTo>
                  <a:lnTo>
                    <a:pt x="1675" y="44"/>
                  </a:lnTo>
                  <a:lnTo>
                    <a:pt x="1681" y="54"/>
                  </a:lnTo>
                  <a:lnTo>
                    <a:pt x="1684" y="65"/>
                  </a:lnTo>
                  <a:lnTo>
                    <a:pt x="1686" y="76"/>
                  </a:lnTo>
                  <a:lnTo>
                    <a:pt x="1687" y="88"/>
                  </a:lnTo>
                  <a:lnTo>
                    <a:pt x="1686" y="100"/>
                  </a:lnTo>
                  <a:lnTo>
                    <a:pt x="1684" y="112"/>
                  </a:lnTo>
                  <a:lnTo>
                    <a:pt x="1682" y="124"/>
                  </a:lnTo>
                  <a:lnTo>
                    <a:pt x="1678" y="137"/>
                  </a:lnTo>
                  <a:lnTo>
                    <a:pt x="1673" y="151"/>
                  </a:lnTo>
                  <a:lnTo>
                    <a:pt x="1667" y="163"/>
                  </a:lnTo>
                  <a:lnTo>
                    <a:pt x="1661" y="176"/>
                  </a:lnTo>
                  <a:lnTo>
                    <a:pt x="1653" y="188"/>
                  </a:lnTo>
                  <a:lnTo>
                    <a:pt x="1638" y="213"/>
                  </a:lnTo>
                  <a:lnTo>
                    <a:pt x="1623" y="237"/>
                  </a:lnTo>
                  <a:lnTo>
                    <a:pt x="1607" y="258"/>
                  </a:lnTo>
                  <a:lnTo>
                    <a:pt x="1592" y="277"/>
                  </a:lnTo>
                  <a:lnTo>
                    <a:pt x="1568" y="304"/>
                  </a:lnTo>
                  <a:lnTo>
                    <a:pt x="1559" y="315"/>
                  </a:lnTo>
                  <a:lnTo>
                    <a:pt x="1568" y="298"/>
                  </a:lnTo>
                  <a:lnTo>
                    <a:pt x="1594" y="257"/>
                  </a:lnTo>
                  <a:lnTo>
                    <a:pt x="1611" y="230"/>
                  </a:lnTo>
                  <a:lnTo>
                    <a:pt x="1632" y="200"/>
                  </a:lnTo>
                  <a:lnTo>
                    <a:pt x="1655" y="169"/>
                  </a:lnTo>
                  <a:lnTo>
                    <a:pt x="1682" y="138"/>
                  </a:lnTo>
                  <a:lnTo>
                    <a:pt x="1695" y="123"/>
                  </a:lnTo>
                  <a:lnTo>
                    <a:pt x="1709" y="109"/>
                  </a:lnTo>
                  <a:lnTo>
                    <a:pt x="1723" y="95"/>
                  </a:lnTo>
                  <a:lnTo>
                    <a:pt x="1738" y="82"/>
                  </a:lnTo>
                  <a:lnTo>
                    <a:pt x="1753" y="70"/>
                  </a:lnTo>
                  <a:lnTo>
                    <a:pt x="1768" y="58"/>
                  </a:lnTo>
                  <a:lnTo>
                    <a:pt x="1783" y="48"/>
                  </a:lnTo>
                  <a:lnTo>
                    <a:pt x="1798" y="40"/>
                  </a:lnTo>
                  <a:lnTo>
                    <a:pt x="1814" y="33"/>
                  </a:lnTo>
                  <a:lnTo>
                    <a:pt x="1830" y="29"/>
                  </a:lnTo>
                  <a:lnTo>
                    <a:pt x="1845" y="26"/>
                  </a:lnTo>
                  <a:lnTo>
                    <a:pt x="1861" y="25"/>
                  </a:lnTo>
                  <a:lnTo>
                    <a:pt x="1876" y="26"/>
                  </a:lnTo>
                  <a:lnTo>
                    <a:pt x="1891" y="30"/>
                  </a:lnTo>
                  <a:lnTo>
                    <a:pt x="1907" y="36"/>
                  </a:lnTo>
                  <a:lnTo>
                    <a:pt x="1922" y="45"/>
                  </a:lnTo>
                  <a:lnTo>
                    <a:pt x="1931" y="54"/>
                  </a:lnTo>
                  <a:lnTo>
                    <a:pt x="1939" y="65"/>
                  </a:lnTo>
                  <a:lnTo>
                    <a:pt x="1945" y="76"/>
                  </a:lnTo>
                  <a:lnTo>
                    <a:pt x="1949" y="88"/>
                  </a:lnTo>
                  <a:lnTo>
                    <a:pt x="1951" y="102"/>
                  </a:lnTo>
                  <a:lnTo>
                    <a:pt x="1951" y="117"/>
                  </a:lnTo>
                  <a:lnTo>
                    <a:pt x="1950" y="132"/>
                  </a:lnTo>
                  <a:lnTo>
                    <a:pt x="1947" y="150"/>
                  </a:lnTo>
                  <a:lnTo>
                    <a:pt x="1943" y="167"/>
                  </a:lnTo>
                  <a:lnTo>
                    <a:pt x="1938" y="184"/>
                  </a:lnTo>
                  <a:lnTo>
                    <a:pt x="1932" y="202"/>
                  </a:lnTo>
                  <a:lnTo>
                    <a:pt x="1925" y="221"/>
                  </a:lnTo>
                  <a:lnTo>
                    <a:pt x="1909" y="259"/>
                  </a:lnTo>
                  <a:lnTo>
                    <a:pt x="1889" y="296"/>
                  </a:lnTo>
                  <a:lnTo>
                    <a:pt x="1869" y="333"/>
                  </a:lnTo>
                  <a:lnTo>
                    <a:pt x="1849" y="367"/>
                  </a:lnTo>
                  <a:lnTo>
                    <a:pt x="1829" y="399"/>
                  </a:lnTo>
                  <a:lnTo>
                    <a:pt x="1809" y="427"/>
                  </a:lnTo>
                  <a:lnTo>
                    <a:pt x="1781" y="469"/>
                  </a:lnTo>
                  <a:lnTo>
                    <a:pt x="1770" y="484"/>
                  </a:lnTo>
                  <a:lnTo>
                    <a:pt x="1774" y="473"/>
                  </a:lnTo>
                  <a:lnTo>
                    <a:pt x="1788" y="445"/>
                  </a:lnTo>
                  <a:lnTo>
                    <a:pt x="1799" y="427"/>
                  </a:lnTo>
                  <a:lnTo>
                    <a:pt x="1812" y="407"/>
                  </a:lnTo>
                  <a:lnTo>
                    <a:pt x="1828" y="387"/>
                  </a:lnTo>
                  <a:lnTo>
                    <a:pt x="1846" y="365"/>
                  </a:lnTo>
                  <a:lnTo>
                    <a:pt x="1855" y="355"/>
                  </a:lnTo>
                  <a:lnTo>
                    <a:pt x="1865" y="346"/>
                  </a:lnTo>
                  <a:lnTo>
                    <a:pt x="1876" y="336"/>
                  </a:lnTo>
                  <a:lnTo>
                    <a:pt x="1888" y="327"/>
                  </a:lnTo>
                  <a:lnTo>
                    <a:pt x="1901" y="319"/>
                  </a:lnTo>
                  <a:lnTo>
                    <a:pt x="1913" y="312"/>
                  </a:lnTo>
                  <a:lnTo>
                    <a:pt x="1926" y="304"/>
                  </a:lnTo>
                  <a:lnTo>
                    <a:pt x="1940" y="298"/>
                  </a:lnTo>
                  <a:lnTo>
                    <a:pt x="1955" y="294"/>
                  </a:lnTo>
                  <a:lnTo>
                    <a:pt x="1969" y="290"/>
                  </a:lnTo>
                  <a:lnTo>
                    <a:pt x="1986" y="288"/>
                  </a:lnTo>
                  <a:lnTo>
                    <a:pt x="2002" y="286"/>
                  </a:lnTo>
                  <a:lnTo>
                    <a:pt x="2019" y="287"/>
                  </a:lnTo>
                  <a:lnTo>
                    <a:pt x="2036" y="289"/>
                  </a:lnTo>
                  <a:lnTo>
                    <a:pt x="2054" y="292"/>
                  </a:lnTo>
                  <a:lnTo>
                    <a:pt x="2073" y="298"/>
                  </a:lnTo>
                  <a:lnTo>
                    <a:pt x="2090" y="306"/>
                  </a:lnTo>
                  <a:lnTo>
                    <a:pt x="2105" y="315"/>
                  </a:lnTo>
                  <a:lnTo>
                    <a:pt x="2116" y="325"/>
                  </a:lnTo>
                  <a:lnTo>
                    <a:pt x="2125" y="337"/>
                  </a:lnTo>
                  <a:lnTo>
                    <a:pt x="2131" y="351"/>
                  </a:lnTo>
                  <a:lnTo>
                    <a:pt x="2136" y="366"/>
                  </a:lnTo>
                  <a:lnTo>
                    <a:pt x="2138" y="382"/>
                  </a:lnTo>
                  <a:lnTo>
                    <a:pt x="2138" y="399"/>
                  </a:lnTo>
                  <a:lnTo>
                    <a:pt x="2136" y="417"/>
                  </a:lnTo>
                  <a:lnTo>
                    <a:pt x="2131" y="435"/>
                  </a:lnTo>
                  <a:lnTo>
                    <a:pt x="2126" y="454"/>
                  </a:lnTo>
                  <a:lnTo>
                    <a:pt x="2119" y="475"/>
                  </a:lnTo>
                  <a:lnTo>
                    <a:pt x="2111" y="495"/>
                  </a:lnTo>
                  <a:lnTo>
                    <a:pt x="2102" y="515"/>
                  </a:lnTo>
                  <a:lnTo>
                    <a:pt x="2092" y="535"/>
                  </a:lnTo>
                  <a:lnTo>
                    <a:pt x="2082" y="556"/>
                  </a:lnTo>
                  <a:lnTo>
                    <a:pt x="2059" y="595"/>
                  </a:lnTo>
                  <a:lnTo>
                    <a:pt x="2034" y="633"/>
                  </a:lnTo>
                  <a:lnTo>
                    <a:pt x="2010" y="668"/>
                  </a:lnTo>
                  <a:lnTo>
                    <a:pt x="1988" y="698"/>
                  </a:lnTo>
                  <a:lnTo>
                    <a:pt x="1952" y="745"/>
                  </a:lnTo>
                  <a:lnTo>
                    <a:pt x="1938" y="761"/>
                  </a:lnTo>
                  <a:lnTo>
                    <a:pt x="1942" y="753"/>
                  </a:lnTo>
                  <a:lnTo>
                    <a:pt x="1954" y="731"/>
                  </a:lnTo>
                  <a:lnTo>
                    <a:pt x="1962" y="716"/>
                  </a:lnTo>
                  <a:lnTo>
                    <a:pt x="1972" y="700"/>
                  </a:lnTo>
                  <a:lnTo>
                    <a:pt x="1986" y="684"/>
                  </a:lnTo>
                  <a:lnTo>
                    <a:pt x="2000" y="669"/>
                  </a:lnTo>
                  <a:lnTo>
                    <a:pt x="2007" y="662"/>
                  </a:lnTo>
                  <a:lnTo>
                    <a:pt x="2015" y="655"/>
                  </a:lnTo>
                  <a:lnTo>
                    <a:pt x="2024" y="649"/>
                  </a:lnTo>
                  <a:lnTo>
                    <a:pt x="2033" y="643"/>
                  </a:lnTo>
                  <a:lnTo>
                    <a:pt x="2042" y="638"/>
                  </a:lnTo>
                  <a:lnTo>
                    <a:pt x="2052" y="633"/>
                  </a:lnTo>
                  <a:lnTo>
                    <a:pt x="2063" y="630"/>
                  </a:lnTo>
                  <a:lnTo>
                    <a:pt x="2074" y="626"/>
                  </a:lnTo>
                  <a:lnTo>
                    <a:pt x="2085" y="625"/>
                  </a:lnTo>
                  <a:lnTo>
                    <a:pt x="2096" y="624"/>
                  </a:lnTo>
                  <a:lnTo>
                    <a:pt x="2108" y="625"/>
                  </a:lnTo>
                  <a:lnTo>
                    <a:pt x="2120" y="628"/>
                  </a:lnTo>
                  <a:lnTo>
                    <a:pt x="2133" y="632"/>
                  </a:lnTo>
                  <a:lnTo>
                    <a:pt x="2147" y="637"/>
                  </a:lnTo>
                  <a:lnTo>
                    <a:pt x="2160" y="644"/>
                  </a:lnTo>
                  <a:lnTo>
                    <a:pt x="2174" y="652"/>
                  </a:lnTo>
                  <a:lnTo>
                    <a:pt x="2186" y="663"/>
                  </a:lnTo>
                  <a:lnTo>
                    <a:pt x="2195" y="678"/>
                  </a:lnTo>
                  <a:lnTo>
                    <a:pt x="2200" y="695"/>
                  </a:lnTo>
                  <a:lnTo>
                    <a:pt x="2202" y="716"/>
                  </a:lnTo>
                  <a:lnTo>
                    <a:pt x="2200" y="738"/>
                  </a:lnTo>
                  <a:lnTo>
                    <a:pt x="2196" y="763"/>
                  </a:lnTo>
                  <a:lnTo>
                    <a:pt x="2189" y="790"/>
                  </a:lnTo>
                  <a:lnTo>
                    <a:pt x="2180" y="819"/>
                  </a:lnTo>
                  <a:lnTo>
                    <a:pt x="2169" y="849"/>
                  </a:lnTo>
                  <a:lnTo>
                    <a:pt x="2156" y="881"/>
                  </a:lnTo>
                  <a:lnTo>
                    <a:pt x="2141" y="914"/>
                  </a:lnTo>
                  <a:lnTo>
                    <a:pt x="2123" y="947"/>
                  </a:lnTo>
                  <a:lnTo>
                    <a:pt x="2105" y="982"/>
                  </a:lnTo>
                  <a:lnTo>
                    <a:pt x="2086" y="1016"/>
                  </a:lnTo>
                  <a:lnTo>
                    <a:pt x="2067" y="1052"/>
                  </a:lnTo>
                  <a:lnTo>
                    <a:pt x="2045" y="1086"/>
                  </a:lnTo>
                  <a:lnTo>
                    <a:pt x="2003" y="1155"/>
                  </a:lnTo>
                  <a:lnTo>
                    <a:pt x="1960" y="1221"/>
                  </a:lnTo>
                  <a:lnTo>
                    <a:pt x="1920" y="1281"/>
                  </a:lnTo>
                  <a:lnTo>
                    <a:pt x="1882" y="1335"/>
                  </a:lnTo>
                  <a:lnTo>
                    <a:pt x="1826" y="1414"/>
                  </a:lnTo>
                  <a:lnTo>
                    <a:pt x="1803" y="1445"/>
                  </a:lnTo>
                  <a:lnTo>
                    <a:pt x="1795" y="1464"/>
                  </a:lnTo>
                  <a:lnTo>
                    <a:pt x="1770" y="1517"/>
                  </a:lnTo>
                  <a:lnTo>
                    <a:pt x="1752" y="1554"/>
                  </a:lnTo>
                  <a:lnTo>
                    <a:pt x="1729" y="1597"/>
                  </a:lnTo>
                  <a:lnTo>
                    <a:pt x="1704" y="1644"/>
                  </a:lnTo>
                  <a:lnTo>
                    <a:pt x="1675" y="1695"/>
                  </a:lnTo>
                  <a:lnTo>
                    <a:pt x="1642" y="1749"/>
                  </a:lnTo>
                  <a:lnTo>
                    <a:pt x="1607" y="1806"/>
                  </a:lnTo>
                  <a:lnTo>
                    <a:pt x="1567" y="1863"/>
                  </a:lnTo>
                  <a:lnTo>
                    <a:pt x="1526" y="1921"/>
                  </a:lnTo>
                  <a:lnTo>
                    <a:pt x="1504" y="1950"/>
                  </a:lnTo>
                  <a:lnTo>
                    <a:pt x="1481" y="1978"/>
                  </a:lnTo>
                  <a:lnTo>
                    <a:pt x="1458" y="2006"/>
                  </a:lnTo>
                  <a:lnTo>
                    <a:pt x="1434" y="2033"/>
                  </a:lnTo>
                  <a:lnTo>
                    <a:pt x="1409" y="2060"/>
                  </a:lnTo>
                  <a:lnTo>
                    <a:pt x="1384" y="2086"/>
                  </a:lnTo>
                  <a:lnTo>
                    <a:pt x="1358" y="2111"/>
                  </a:lnTo>
                  <a:lnTo>
                    <a:pt x="1331" y="2135"/>
                  </a:lnTo>
                  <a:lnTo>
                    <a:pt x="1304" y="2158"/>
                  </a:lnTo>
                  <a:lnTo>
                    <a:pt x="1278" y="2181"/>
                  </a:lnTo>
                  <a:lnTo>
                    <a:pt x="1251" y="2201"/>
                  </a:lnTo>
                  <a:lnTo>
                    <a:pt x="1225" y="2221"/>
                  </a:lnTo>
                  <a:lnTo>
                    <a:pt x="1199" y="2240"/>
                  </a:lnTo>
                  <a:lnTo>
                    <a:pt x="1173" y="2258"/>
                  </a:lnTo>
                  <a:lnTo>
                    <a:pt x="1148" y="2274"/>
                  </a:lnTo>
                  <a:lnTo>
                    <a:pt x="1124" y="2289"/>
                  </a:lnTo>
                  <a:lnTo>
                    <a:pt x="1075" y="2317"/>
                  </a:lnTo>
                  <a:lnTo>
                    <a:pt x="1030" y="2343"/>
                  </a:lnTo>
                  <a:lnTo>
                    <a:pt x="986" y="2364"/>
                  </a:lnTo>
                  <a:lnTo>
                    <a:pt x="946" y="2382"/>
                  </a:lnTo>
                  <a:lnTo>
                    <a:pt x="908" y="2397"/>
                  </a:lnTo>
                  <a:lnTo>
                    <a:pt x="876" y="2410"/>
                  </a:lnTo>
                  <a:lnTo>
                    <a:pt x="846" y="2420"/>
                  </a:lnTo>
                  <a:lnTo>
                    <a:pt x="821" y="2427"/>
                  </a:lnTo>
                  <a:lnTo>
                    <a:pt x="787" y="2436"/>
                  </a:lnTo>
                  <a:lnTo>
                    <a:pt x="774" y="2439"/>
                  </a:lnTo>
                  <a:lnTo>
                    <a:pt x="741" y="2507"/>
                  </a:lnTo>
                  <a:lnTo>
                    <a:pt x="737" y="2511"/>
                  </a:lnTo>
                  <a:lnTo>
                    <a:pt x="726" y="2525"/>
                  </a:lnTo>
                  <a:lnTo>
                    <a:pt x="708" y="2544"/>
                  </a:lnTo>
                  <a:lnTo>
                    <a:pt x="682" y="2568"/>
                  </a:lnTo>
                  <a:lnTo>
                    <a:pt x="667" y="2580"/>
                  </a:lnTo>
                  <a:lnTo>
                    <a:pt x="651" y="2592"/>
                  </a:lnTo>
                  <a:lnTo>
                    <a:pt x="633" y="2604"/>
                  </a:lnTo>
                  <a:lnTo>
                    <a:pt x="613" y="2616"/>
                  </a:lnTo>
                  <a:lnTo>
                    <a:pt x="592" y="2626"/>
                  </a:lnTo>
                  <a:lnTo>
                    <a:pt x="570" y="2636"/>
                  </a:lnTo>
                  <a:lnTo>
                    <a:pt x="547" y="2645"/>
                  </a:lnTo>
                  <a:lnTo>
                    <a:pt x="522" y="2652"/>
                  </a:lnTo>
                  <a:lnTo>
                    <a:pt x="496" y="2657"/>
                  </a:lnTo>
                  <a:lnTo>
                    <a:pt x="469" y="2660"/>
                  </a:lnTo>
                  <a:lnTo>
                    <a:pt x="441" y="2660"/>
                  </a:lnTo>
                  <a:lnTo>
                    <a:pt x="412" y="2657"/>
                  </a:lnTo>
                  <a:lnTo>
                    <a:pt x="382" y="2652"/>
                  </a:lnTo>
                  <a:lnTo>
                    <a:pt x="351" y="2643"/>
                  </a:lnTo>
                  <a:lnTo>
                    <a:pt x="319" y="2629"/>
                  </a:lnTo>
                  <a:lnTo>
                    <a:pt x="286" y="2613"/>
                  </a:lnTo>
                  <a:lnTo>
                    <a:pt x="252" y="2592"/>
                  </a:lnTo>
                  <a:lnTo>
                    <a:pt x="218" y="2567"/>
                  </a:lnTo>
                  <a:lnTo>
                    <a:pt x="183" y="2537"/>
                  </a:lnTo>
                  <a:lnTo>
                    <a:pt x="148" y="2502"/>
                  </a:lnTo>
                  <a:lnTo>
                    <a:pt x="111" y="2461"/>
                  </a:lnTo>
                  <a:lnTo>
                    <a:pt x="75" y="2415"/>
                  </a:lnTo>
                  <a:lnTo>
                    <a:pt x="37" y="2362"/>
                  </a:lnTo>
                  <a:lnTo>
                    <a:pt x="0" y="2304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97" name="Freeform 121"/>
            <p:cNvSpPr>
              <a:spLocks/>
            </p:cNvSpPr>
            <p:nvPr/>
          </p:nvSpPr>
          <p:spPr bwMode="auto">
            <a:xfrm>
              <a:off x="1950" y="3572"/>
              <a:ext cx="25" cy="50"/>
            </a:xfrm>
            <a:custGeom>
              <a:avLst/>
              <a:gdLst>
                <a:gd name="T0" fmla="*/ 387 w 422"/>
                <a:gd name="T1" fmla="*/ 74 h 842"/>
                <a:gd name="T2" fmla="*/ 323 w 422"/>
                <a:gd name="T3" fmla="*/ 164 h 842"/>
                <a:gd name="T4" fmla="*/ 265 w 422"/>
                <a:gd name="T5" fmla="*/ 257 h 842"/>
                <a:gd name="T6" fmla="*/ 210 w 422"/>
                <a:gd name="T7" fmla="*/ 352 h 842"/>
                <a:gd name="T8" fmla="*/ 161 w 422"/>
                <a:gd name="T9" fmla="*/ 450 h 842"/>
                <a:gd name="T10" fmla="*/ 120 w 422"/>
                <a:gd name="T11" fmla="*/ 551 h 842"/>
                <a:gd name="T12" fmla="*/ 95 w 422"/>
                <a:gd name="T13" fmla="*/ 629 h 842"/>
                <a:gd name="T14" fmla="*/ 80 w 422"/>
                <a:gd name="T15" fmla="*/ 682 h 842"/>
                <a:gd name="T16" fmla="*/ 68 w 422"/>
                <a:gd name="T17" fmla="*/ 737 h 842"/>
                <a:gd name="T18" fmla="*/ 59 w 422"/>
                <a:gd name="T19" fmla="*/ 791 h 842"/>
                <a:gd name="T20" fmla="*/ 54 w 422"/>
                <a:gd name="T21" fmla="*/ 824 h 842"/>
                <a:gd name="T22" fmla="*/ 49 w 422"/>
                <a:gd name="T23" fmla="*/ 833 h 842"/>
                <a:gd name="T24" fmla="*/ 41 w 422"/>
                <a:gd name="T25" fmla="*/ 840 h 842"/>
                <a:gd name="T26" fmla="*/ 30 w 422"/>
                <a:gd name="T27" fmla="*/ 842 h 842"/>
                <a:gd name="T28" fmla="*/ 20 w 422"/>
                <a:gd name="T29" fmla="*/ 841 h 842"/>
                <a:gd name="T30" fmla="*/ 11 w 422"/>
                <a:gd name="T31" fmla="*/ 836 h 842"/>
                <a:gd name="T32" fmla="*/ 3 w 422"/>
                <a:gd name="T33" fmla="*/ 828 h 842"/>
                <a:gd name="T34" fmla="*/ 0 w 422"/>
                <a:gd name="T35" fmla="*/ 818 h 842"/>
                <a:gd name="T36" fmla="*/ 11 w 422"/>
                <a:gd name="T37" fmla="*/ 755 h 842"/>
                <a:gd name="T38" fmla="*/ 37 w 422"/>
                <a:gd name="T39" fmla="*/ 641 h 842"/>
                <a:gd name="T40" fmla="*/ 71 w 422"/>
                <a:gd name="T41" fmla="*/ 529 h 842"/>
                <a:gd name="T42" fmla="*/ 103 w 422"/>
                <a:gd name="T43" fmla="*/ 448 h 842"/>
                <a:gd name="T44" fmla="*/ 126 w 422"/>
                <a:gd name="T45" fmla="*/ 394 h 842"/>
                <a:gd name="T46" fmla="*/ 151 w 422"/>
                <a:gd name="T47" fmla="*/ 343 h 842"/>
                <a:gd name="T48" fmla="*/ 180 w 422"/>
                <a:gd name="T49" fmla="*/ 291 h 842"/>
                <a:gd name="T50" fmla="*/ 210 w 422"/>
                <a:gd name="T51" fmla="*/ 242 h 842"/>
                <a:gd name="T52" fmla="*/ 242 w 422"/>
                <a:gd name="T53" fmla="*/ 194 h 842"/>
                <a:gd name="T54" fmla="*/ 277 w 422"/>
                <a:gd name="T55" fmla="*/ 147 h 842"/>
                <a:gd name="T56" fmla="*/ 314 w 422"/>
                <a:gd name="T57" fmla="*/ 104 h 842"/>
                <a:gd name="T58" fmla="*/ 354 w 422"/>
                <a:gd name="T59" fmla="*/ 61 h 842"/>
                <a:gd name="T60" fmla="*/ 396 w 422"/>
                <a:gd name="T61" fmla="*/ 21 h 842"/>
                <a:gd name="T62" fmla="*/ 418 w 422"/>
                <a:gd name="T63" fmla="*/ 4 h 842"/>
                <a:gd name="T64" fmla="*/ 418 w 422"/>
                <a:gd name="T65" fmla="*/ 11 h 842"/>
                <a:gd name="T66" fmla="*/ 417 w 422"/>
                <a:gd name="T67" fmla="*/ 17 h 842"/>
                <a:gd name="T68" fmla="*/ 417 w 422"/>
                <a:gd name="T69" fmla="*/ 23 h 842"/>
                <a:gd name="T70" fmla="*/ 417 w 422"/>
                <a:gd name="T71" fmla="*/ 26 h 842"/>
                <a:gd name="T72" fmla="*/ 418 w 422"/>
                <a:gd name="T73" fmla="*/ 25 h 842"/>
                <a:gd name="T74" fmla="*/ 419 w 422"/>
                <a:gd name="T75" fmla="*/ 25 h 842"/>
                <a:gd name="T76" fmla="*/ 420 w 422"/>
                <a:gd name="T77" fmla="*/ 26 h 842"/>
                <a:gd name="T78" fmla="*/ 421 w 422"/>
                <a:gd name="T79" fmla="*/ 27 h 842"/>
                <a:gd name="T80" fmla="*/ 422 w 422"/>
                <a:gd name="T81" fmla="*/ 28 h 842"/>
                <a:gd name="T82" fmla="*/ 422 w 422"/>
                <a:gd name="T83" fmla="*/ 29 h 842"/>
                <a:gd name="T84" fmla="*/ 421 w 422"/>
                <a:gd name="T85" fmla="*/ 3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842">
                  <a:moveTo>
                    <a:pt x="421" y="31"/>
                  </a:moveTo>
                  <a:lnTo>
                    <a:pt x="387" y="74"/>
                  </a:lnTo>
                  <a:lnTo>
                    <a:pt x="355" y="119"/>
                  </a:lnTo>
                  <a:lnTo>
                    <a:pt x="323" y="164"/>
                  </a:lnTo>
                  <a:lnTo>
                    <a:pt x="293" y="210"/>
                  </a:lnTo>
                  <a:lnTo>
                    <a:pt x="265" y="257"/>
                  </a:lnTo>
                  <a:lnTo>
                    <a:pt x="236" y="304"/>
                  </a:lnTo>
                  <a:lnTo>
                    <a:pt x="210" y="352"/>
                  </a:lnTo>
                  <a:lnTo>
                    <a:pt x="185" y="400"/>
                  </a:lnTo>
                  <a:lnTo>
                    <a:pt x="161" y="450"/>
                  </a:lnTo>
                  <a:lnTo>
                    <a:pt x="140" y="501"/>
                  </a:lnTo>
                  <a:lnTo>
                    <a:pt x="120" y="551"/>
                  </a:lnTo>
                  <a:lnTo>
                    <a:pt x="103" y="603"/>
                  </a:lnTo>
                  <a:lnTo>
                    <a:pt x="95" y="629"/>
                  </a:lnTo>
                  <a:lnTo>
                    <a:pt x="88" y="656"/>
                  </a:lnTo>
                  <a:lnTo>
                    <a:pt x="80" y="682"/>
                  </a:lnTo>
                  <a:lnTo>
                    <a:pt x="74" y="709"/>
                  </a:lnTo>
                  <a:lnTo>
                    <a:pt x="68" y="737"/>
                  </a:lnTo>
                  <a:lnTo>
                    <a:pt x="63" y="763"/>
                  </a:lnTo>
                  <a:lnTo>
                    <a:pt x="59" y="791"/>
                  </a:lnTo>
                  <a:lnTo>
                    <a:pt x="55" y="819"/>
                  </a:lnTo>
                  <a:lnTo>
                    <a:pt x="54" y="824"/>
                  </a:lnTo>
                  <a:lnTo>
                    <a:pt x="52" y="829"/>
                  </a:lnTo>
                  <a:lnTo>
                    <a:pt x="49" y="833"/>
                  </a:lnTo>
                  <a:lnTo>
                    <a:pt x="45" y="837"/>
                  </a:lnTo>
                  <a:lnTo>
                    <a:pt x="41" y="840"/>
                  </a:lnTo>
                  <a:lnTo>
                    <a:pt x="36" y="842"/>
                  </a:lnTo>
                  <a:lnTo>
                    <a:pt x="30" y="842"/>
                  </a:lnTo>
                  <a:lnTo>
                    <a:pt x="25" y="842"/>
                  </a:lnTo>
                  <a:lnTo>
                    <a:pt x="20" y="841"/>
                  </a:lnTo>
                  <a:lnTo>
                    <a:pt x="15" y="839"/>
                  </a:lnTo>
                  <a:lnTo>
                    <a:pt x="11" y="836"/>
                  </a:lnTo>
                  <a:lnTo>
                    <a:pt x="7" y="832"/>
                  </a:lnTo>
                  <a:lnTo>
                    <a:pt x="3" y="828"/>
                  </a:lnTo>
                  <a:lnTo>
                    <a:pt x="1" y="823"/>
                  </a:lnTo>
                  <a:lnTo>
                    <a:pt x="0" y="818"/>
                  </a:lnTo>
                  <a:lnTo>
                    <a:pt x="0" y="811"/>
                  </a:lnTo>
                  <a:lnTo>
                    <a:pt x="11" y="755"/>
                  </a:lnTo>
                  <a:lnTo>
                    <a:pt x="23" y="697"/>
                  </a:lnTo>
                  <a:lnTo>
                    <a:pt x="37" y="641"/>
                  </a:lnTo>
                  <a:lnTo>
                    <a:pt x="53" y="585"/>
                  </a:lnTo>
                  <a:lnTo>
                    <a:pt x="71" y="529"/>
                  </a:lnTo>
                  <a:lnTo>
                    <a:pt x="92" y="474"/>
                  </a:lnTo>
                  <a:lnTo>
                    <a:pt x="103" y="448"/>
                  </a:lnTo>
                  <a:lnTo>
                    <a:pt x="114" y="421"/>
                  </a:lnTo>
                  <a:lnTo>
                    <a:pt x="126" y="394"/>
                  </a:lnTo>
                  <a:lnTo>
                    <a:pt x="138" y="368"/>
                  </a:lnTo>
                  <a:lnTo>
                    <a:pt x="151" y="343"/>
                  </a:lnTo>
                  <a:lnTo>
                    <a:pt x="166" y="316"/>
                  </a:lnTo>
                  <a:lnTo>
                    <a:pt x="180" y="291"/>
                  </a:lnTo>
                  <a:lnTo>
                    <a:pt x="195" y="267"/>
                  </a:lnTo>
                  <a:lnTo>
                    <a:pt x="210" y="242"/>
                  </a:lnTo>
                  <a:lnTo>
                    <a:pt x="226" y="218"/>
                  </a:lnTo>
                  <a:lnTo>
                    <a:pt x="242" y="194"/>
                  </a:lnTo>
                  <a:lnTo>
                    <a:pt x="260" y="171"/>
                  </a:lnTo>
                  <a:lnTo>
                    <a:pt x="277" y="147"/>
                  </a:lnTo>
                  <a:lnTo>
                    <a:pt x="295" y="125"/>
                  </a:lnTo>
                  <a:lnTo>
                    <a:pt x="314" y="104"/>
                  </a:lnTo>
                  <a:lnTo>
                    <a:pt x="334" y="81"/>
                  </a:lnTo>
                  <a:lnTo>
                    <a:pt x="354" y="61"/>
                  </a:lnTo>
                  <a:lnTo>
                    <a:pt x="374" y="40"/>
                  </a:lnTo>
                  <a:lnTo>
                    <a:pt x="396" y="21"/>
                  </a:lnTo>
                  <a:lnTo>
                    <a:pt x="418" y="0"/>
                  </a:lnTo>
                  <a:lnTo>
                    <a:pt x="418" y="4"/>
                  </a:lnTo>
                  <a:lnTo>
                    <a:pt x="418" y="7"/>
                  </a:lnTo>
                  <a:lnTo>
                    <a:pt x="418" y="11"/>
                  </a:lnTo>
                  <a:lnTo>
                    <a:pt x="418" y="14"/>
                  </a:lnTo>
                  <a:lnTo>
                    <a:pt x="417" y="17"/>
                  </a:lnTo>
                  <a:lnTo>
                    <a:pt x="417" y="20"/>
                  </a:lnTo>
                  <a:lnTo>
                    <a:pt x="417" y="23"/>
                  </a:lnTo>
                  <a:lnTo>
                    <a:pt x="417" y="26"/>
                  </a:lnTo>
                  <a:lnTo>
                    <a:pt x="417" y="26"/>
                  </a:lnTo>
                  <a:lnTo>
                    <a:pt x="418" y="26"/>
                  </a:lnTo>
                  <a:lnTo>
                    <a:pt x="418" y="25"/>
                  </a:lnTo>
                  <a:lnTo>
                    <a:pt x="419" y="25"/>
                  </a:lnTo>
                  <a:lnTo>
                    <a:pt x="419" y="25"/>
                  </a:lnTo>
                  <a:lnTo>
                    <a:pt x="420" y="26"/>
                  </a:lnTo>
                  <a:lnTo>
                    <a:pt x="420" y="26"/>
                  </a:lnTo>
                  <a:lnTo>
                    <a:pt x="421" y="26"/>
                  </a:lnTo>
                  <a:lnTo>
                    <a:pt x="421" y="27"/>
                  </a:lnTo>
                  <a:lnTo>
                    <a:pt x="422" y="27"/>
                  </a:lnTo>
                  <a:lnTo>
                    <a:pt x="422" y="28"/>
                  </a:lnTo>
                  <a:lnTo>
                    <a:pt x="422" y="29"/>
                  </a:lnTo>
                  <a:lnTo>
                    <a:pt x="422" y="29"/>
                  </a:lnTo>
                  <a:lnTo>
                    <a:pt x="422" y="30"/>
                  </a:lnTo>
                  <a:lnTo>
                    <a:pt x="421" y="30"/>
                  </a:lnTo>
                  <a:lnTo>
                    <a:pt x="421" y="31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98" name="Freeform 122"/>
            <p:cNvSpPr>
              <a:spLocks/>
            </p:cNvSpPr>
            <p:nvPr/>
          </p:nvSpPr>
          <p:spPr bwMode="auto">
            <a:xfrm>
              <a:off x="1941" y="3667"/>
              <a:ext cx="9" cy="100"/>
            </a:xfrm>
            <a:custGeom>
              <a:avLst/>
              <a:gdLst>
                <a:gd name="T0" fmla="*/ 115 w 149"/>
                <a:gd name="T1" fmla="*/ 64 h 1693"/>
                <a:gd name="T2" fmla="*/ 98 w 149"/>
                <a:gd name="T3" fmla="*/ 167 h 1693"/>
                <a:gd name="T4" fmla="*/ 84 w 149"/>
                <a:gd name="T5" fmla="*/ 269 h 1693"/>
                <a:gd name="T6" fmla="*/ 73 w 149"/>
                <a:gd name="T7" fmla="*/ 372 h 1693"/>
                <a:gd name="T8" fmla="*/ 66 w 149"/>
                <a:gd name="T9" fmla="*/ 475 h 1693"/>
                <a:gd name="T10" fmla="*/ 60 w 149"/>
                <a:gd name="T11" fmla="*/ 579 h 1693"/>
                <a:gd name="T12" fmla="*/ 58 w 149"/>
                <a:gd name="T13" fmla="*/ 682 h 1693"/>
                <a:gd name="T14" fmla="*/ 58 w 149"/>
                <a:gd name="T15" fmla="*/ 784 h 1693"/>
                <a:gd name="T16" fmla="*/ 61 w 149"/>
                <a:gd name="T17" fmla="*/ 887 h 1693"/>
                <a:gd name="T18" fmla="*/ 68 w 149"/>
                <a:gd name="T19" fmla="*/ 991 h 1693"/>
                <a:gd name="T20" fmla="*/ 79 w 149"/>
                <a:gd name="T21" fmla="*/ 1146 h 1693"/>
                <a:gd name="T22" fmla="*/ 102 w 149"/>
                <a:gd name="T23" fmla="*/ 1352 h 1693"/>
                <a:gd name="T24" fmla="*/ 131 w 149"/>
                <a:gd name="T25" fmla="*/ 1557 h 1693"/>
                <a:gd name="T26" fmla="*/ 149 w 149"/>
                <a:gd name="T27" fmla="*/ 1665 h 1693"/>
                <a:gd name="T28" fmla="*/ 146 w 149"/>
                <a:gd name="T29" fmla="*/ 1676 h 1693"/>
                <a:gd name="T30" fmla="*/ 139 w 149"/>
                <a:gd name="T31" fmla="*/ 1685 h 1693"/>
                <a:gd name="T32" fmla="*/ 130 w 149"/>
                <a:gd name="T33" fmla="*/ 1691 h 1693"/>
                <a:gd name="T34" fmla="*/ 119 w 149"/>
                <a:gd name="T35" fmla="*/ 1693 h 1693"/>
                <a:gd name="T36" fmla="*/ 108 w 149"/>
                <a:gd name="T37" fmla="*/ 1691 h 1693"/>
                <a:gd name="T38" fmla="*/ 99 w 149"/>
                <a:gd name="T39" fmla="*/ 1685 h 1693"/>
                <a:gd name="T40" fmla="*/ 93 w 149"/>
                <a:gd name="T41" fmla="*/ 1676 h 1693"/>
                <a:gd name="T42" fmla="*/ 76 w 149"/>
                <a:gd name="T43" fmla="*/ 1568 h 1693"/>
                <a:gd name="T44" fmla="*/ 46 w 149"/>
                <a:gd name="T45" fmla="*/ 1360 h 1693"/>
                <a:gd name="T46" fmla="*/ 22 w 149"/>
                <a:gd name="T47" fmla="*/ 1151 h 1693"/>
                <a:gd name="T48" fmla="*/ 8 w 149"/>
                <a:gd name="T49" fmla="*/ 994 h 1693"/>
                <a:gd name="T50" fmla="*/ 3 w 149"/>
                <a:gd name="T51" fmla="*/ 888 h 1693"/>
                <a:gd name="T52" fmla="*/ 0 w 149"/>
                <a:gd name="T53" fmla="*/ 783 h 1693"/>
                <a:gd name="T54" fmla="*/ 0 w 149"/>
                <a:gd name="T55" fmla="*/ 679 h 1693"/>
                <a:gd name="T56" fmla="*/ 4 w 149"/>
                <a:gd name="T57" fmla="*/ 575 h 1693"/>
                <a:gd name="T58" fmla="*/ 12 w 149"/>
                <a:gd name="T59" fmla="*/ 470 h 1693"/>
                <a:gd name="T60" fmla="*/ 25 w 149"/>
                <a:gd name="T61" fmla="*/ 366 h 1693"/>
                <a:gd name="T62" fmla="*/ 42 w 149"/>
                <a:gd name="T63" fmla="*/ 263 h 1693"/>
                <a:gd name="T64" fmla="*/ 66 w 149"/>
                <a:gd name="T65" fmla="*/ 160 h 1693"/>
                <a:gd name="T66" fmla="*/ 93 w 149"/>
                <a:gd name="T67" fmla="*/ 59 h 1693"/>
                <a:gd name="T68" fmla="*/ 110 w 149"/>
                <a:gd name="T69" fmla="*/ 7 h 1693"/>
                <a:gd name="T70" fmla="*/ 113 w 149"/>
                <a:gd name="T71" fmla="*/ 3 h 1693"/>
                <a:gd name="T72" fmla="*/ 116 w 149"/>
                <a:gd name="T73" fmla="*/ 1 h 1693"/>
                <a:gd name="T74" fmla="*/ 120 w 149"/>
                <a:gd name="T75" fmla="*/ 1 h 1693"/>
                <a:gd name="T76" fmla="*/ 124 w 149"/>
                <a:gd name="T77" fmla="*/ 2 h 1693"/>
                <a:gd name="T78" fmla="*/ 128 w 149"/>
                <a:gd name="T79" fmla="*/ 4 h 1693"/>
                <a:gd name="T80" fmla="*/ 130 w 149"/>
                <a:gd name="T81" fmla="*/ 9 h 1693"/>
                <a:gd name="T82" fmla="*/ 130 w 149"/>
                <a:gd name="T83" fmla="*/ 13 h 1693"/>
                <a:gd name="T84" fmla="*/ 125 w 149"/>
                <a:gd name="T85" fmla="*/ 1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693">
                  <a:moveTo>
                    <a:pt x="125" y="13"/>
                  </a:moveTo>
                  <a:lnTo>
                    <a:pt x="115" y="64"/>
                  </a:lnTo>
                  <a:lnTo>
                    <a:pt x="106" y="115"/>
                  </a:lnTo>
                  <a:lnTo>
                    <a:pt x="98" y="167"/>
                  </a:lnTo>
                  <a:lnTo>
                    <a:pt x="91" y="218"/>
                  </a:lnTo>
                  <a:lnTo>
                    <a:pt x="84" y="269"/>
                  </a:lnTo>
                  <a:lnTo>
                    <a:pt x="78" y="320"/>
                  </a:lnTo>
                  <a:lnTo>
                    <a:pt x="73" y="372"/>
                  </a:lnTo>
                  <a:lnTo>
                    <a:pt x="69" y="424"/>
                  </a:lnTo>
                  <a:lnTo>
                    <a:pt x="66" y="475"/>
                  </a:lnTo>
                  <a:lnTo>
                    <a:pt x="62" y="527"/>
                  </a:lnTo>
                  <a:lnTo>
                    <a:pt x="60" y="579"/>
                  </a:lnTo>
                  <a:lnTo>
                    <a:pt x="59" y="629"/>
                  </a:lnTo>
                  <a:lnTo>
                    <a:pt x="58" y="682"/>
                  </a:lnTo>
                  <a:lnTo>
                    <a:pt x="58" y="733"/>
                  </a:lnTo>
                  <a:lnTo>
                    <a:pt x="58" y="784"/>
                  </a:lnTo>
                  <a:lnTo>
                    <a:pt x="60" y="836"/>
                  </a:lnTo>
                  <a:lnTo>
                    <a:pt x="61" y="887"/>
                  </a:lnTo>
                  <a:lnTo>
                    <a:pt x="64" y="939"/>
                  </a:lnTo>
                  <a:lnTo>
                    <a:pt x="68" y="991"/>
                  </a:lnTo>
                  <a:lnTo>
                    <a:pt x="71" y="1042"/>
                  </a:lnTo>
                  <a:lnTo>
                    <a:pt x="79" y="1146"/>
                  </a:lnTo>
                  <a:lnTo>
                    <a:pt x="90" y="1249"/>
                  </a:lnTo>
                  <a:lnTo>
                    <a:pt x="102" y="1352"/>
                  </a:lnTo>
                  <a:lnTo>
                    <a:pt x="115" y="1454"/>
                  </a:lnTo>
                  <a:lnTo>
                    <a:pt x="131" y="1557"/>
                  </a:lnTo>
                  <a:lnTo>
                    <a:pt x="148" y="1659"/>
                  </a:lnTo>
                  <a:lnTo>
                    <a:pt x="149" y="1665"/>
                  </a:lnTo>
                  <a:lnTo>
                    <a:pt x="148" y="1671"/>
                  </a:lnTo>
                  <a:lnTo>
                    <a:pt x="146" y="1676"/>
                  </a:lnTo>
                  <a:lnTo>
                    <a:pt x="143" y="1681"/>
                  </a:lnTo>
                  <a:lnTo>
                    <a:pt x="139" y="1685"/>
                  </a:lnTo>
                  <a:lnTo>
                    <a:pt x="135" y="1688"/>
                  </a:lnTo>
                  <a:lnTo>
                    <a:pt x="130" y="1691"/>
                  </a:lnTo>
                  <a:lnTo>
                    <a:pt x="125" y="1693"/>
                  </a:lnTo>
                  <a:lnTo>
                    <a:pt x="119" y="1693"/>
                  </a:lnTo>
                  <a:lnTo>
                    <a:pt x="114" y="1693"/>
                  </a:lnTo>
                  <a:lnTo>
                    <a:pt x="108" y="1691"/>
                  </a:lnTo>
                  <a:lnTo>
                    <a:pt x="104" y="1689"/>
                  </a:lnTo>
                  <a:lnTo>
                    <a:pt x="99" y="1685"/>
                  </a:lnTo>
                  <a:lnTo>
                    <a:pt x="96" y="1681"/>
                  </a:lnTo>
                  <a:lnTo>
                    <a:pt x="93" y="1676"/>
                  </a:lnTo>
                  <a:lnTo>
                    <a:pt x="92" y="1670"/>
                  </a:lnTo>
                  <a:lnTo>
                    <a:pt x="76" y="1568"/>
                  </a:lnTo>
                  <a:lnTo>
                    <a:pt x="60" y="1465"/>
                  </a:lnTo>
                  <a:lnTo>
                    <a:pt x="46" y="1360"/>
                  </a:lnTo>
                  <a:lnTo>
                    <a:pt x="33" y="1256"/>
                  </a:lnTo>
                  <a:lnTo>
                    <a:pt x="22" y="1151"/>
                  </a:lnTo>
                  <a:lnTo>
                    <a:pt x="12" y="1046"/>
                  </a:lnTo>
                  <a:lnTo>
                    <a:pt x="8" y="994"/>
                  </a:lnTo>
                  <a:lnTo>
                    <a:pt x="5" y="941"/>
                  </a:lnTo>
                  <a:lnTo>
                    <a:pt x="3" y="888"/>
                  </a:lnTo>
                  <a:lnTo>
                    <a:pt x="1" y="836"/>
                  </a:lnTo>
                  <a:lnTo>
                    <a:pt x="0" y="783"/>
                  </a:lnTo>
                  <a:lnTo>
                    <a:pt x="0" y="732"/>
                  </a:lnTo>
                  <a:lnTo>
                    <a:pt x="0" y="679"/>
                  </a:lnTo>
                  <a:lnTo>
                    <a:pt x="2" y="626"/>
                  </a:lnTo>
                  <a:lnTo>
                    <a:pt x="4" y="575"/>
                  </a:lnTo>
                  <a:lnTo>
                    <a:pt x="8" y="522"/>
                  </a:lnTo>
                  <a:lnTo>
                    <a:pt x="12" y="470"/>
                  </a:lnTo>
                  <a:lnTo>
                    <a:pt x="18" y="418"/>
                  </a:lnTo>
                  <a:lnTo>
                    <a:pt x="25" y="366"/>
                  </a:lnTo>
                  <a:lnTo>
                    <a:pt x="33" y="314"/>
                  </a:lnTo>
                  <a:lnTo>
                    <a:pt x="42" y="263"/>
                  </a:lnTo>
                  <a:lnTo>
                    <a:pt x="53" y="212"/>
                  </a:lnTo>
                  <a:lnTo>
                    <a:pt x="66" y="160"/>
                  </a:lnTo>
                  <a:lnTo>
                    <a:pt x="79" y="110"/>
                  </a:lnTo>
                  <a:lnTo>
                    <a:pt x="93" y="59"/>
                  </a:lnTo>
                  <a:lnTo>
                    <a:pt x="110" y="9"/>
                  </a:lnTo>
                  <a:lnTo>
                    <a:pt x="110" y="7"/>
                  </a:lnTo>
                  <a:lnTo>
                    <a:pt x="111" y="4"/>
                  </a:lnTo>
                  <a:lnTo>
                    <a:pt x="113" y="3"/>
                  </a:lnTo>
                  <a:lnTo>
                    <a:pt x="114" y="2"/>
                  </a:lnTo>
                  <a:lnTo>
                    <a:pt x="116" y="1"/>
                  </a:lnTo>
                  <a:lnTo>
                    <a:pt x="118" y="0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4" y="2"/>
                  </a:lnTo>
                  <a:lnTo>
                    <a:pt x="126" y="3"/>
                  </a:lnTo>
                  <a:lnTo>
                    <a:pt x="128" y="4"/>
                  </a:lnTo>
                  <a:lnTo>
                    <a:pt x="129" y="7"/>
                  </a:lnTo>
                  <a:lnTo>
                    <a:pt x="130" y="9"/>
                  </a:lnTo>
                  <a:lnTo>
                    <a:pt x="130" y="11"/>
                  </a:lnTo>
                  <a:lnTo>
                    <a:pt x="130" y="13"/>
                  </a:lnTo>
                  <a:lnTo>
                    <a:pt x="129" y="15"/>
                  </a:lnTo>
                  <a:lnTo>
                    <a:pt x="125" y="13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899" name="Freeform 123"/>
            <p:cNvSpPr>
              <a:spLocks/>
            </p:cNvSpPr>
            <p:nvPr/>
          </p:nvSpPr>
          <p:spPr bwMode="auto">
            <a:xfrm>
              <a:off x="1995" y="3682"/>
              <a:ext cx="41" cy="92"/>
            </a:xfrm>
            <a:custGeom>
              <a:avLst/>
              <a:gdLst>
                <a:gd name="T0" fmla="*/ 677 w 691"/>
                <a:gd name="T1" fmla="*/ 37 h 1555"/>
                <a:gd name="T2" fmla="*/ 647 w 691"/>
                <a:gd name="T3" fmla="*/ 101 h 1555"/>
                <a:gd name="T4" fmla="*/ 599 w 691"/>
                <a:gd name="T5" fmla="*/ 193 h 1555"/>
                <a:gd name="T6" fmla="*/ 530 w 691"/>
                <a:gd name="T7" fmla="*/ 315 h 1555"/>
                <a:gd name="T8" fmla="*/ 482 w 691"/>
                <a:gd name="T9" fmla="*/ 407 h 1555"/>
                <a:gd name="T10" fmla="*/ 454 w 691"/>
                <a:gd name="T11" fmla="*/ 471 h 1555"/>
                <a:gd name="T12" fmla="*/ 380 w 691"/>
                <a:gd name="T13" fmla="*/ 673 h 1555"/>
                <a:gd name="T14" fmla="*/ 285 w 691"/>
                <a:gd name="T15" fmla="*/ 918 h 1555"/>
                <a:gd name="T16" fmla="*/ 207 w 691"/>
                <a:gd name="T17" fmla="*/ 1117 h 1555"/>
                <a:gd name="T18" fmla="*/ 116 w 691"/>
                <a:gd name="T19" fmla="*/ 1364 h 1555"/>
                <a:gd name="T20" fmla="*/ 56 w 691"/>
                <a:gd name="T21" fmla="*/ 1538 h 1555"/>
                <a:gd name="T22" fmla="*/ 49 w 691"/>
                <a:gd name="T23" fmla="*/ 1547 h 1555"/>
                <a:gd name="T24" fmla="*/ 40 w 691"/>
                <a:gd name="T25" fmla="*/ 1553 h 1555"/>
                <a:gd name="T26" fmla="*/ 29 w 691"/>
                <a:gd name="T27" fmla="*/ 1555 h 1555"/>
                <a:gd name="T28" fmla="*/ 17 w 691"/>
                <a:gd name="T29" fmla="*/ 1553 h 1555"/>
                <a:gd name="T30" fmla="*/ 8 w 691"/>
                <a:gd name="T31" fmla="*/ 1547 h 1555"/>
                <a:gd name="T32" fmla="*/ 2 w 691"/>
                <a:gd name="T33" fmla="*/ 1538 h 1555"/>
                <a:gd name="T34" fmla="*/ 0 w 691"/>
                <a:gd name="T35" fmla="*/ 1526 h 1555"/>
                <a:gd name="T36" fmla="*/ 23 w 691"/>
                <a:gd name="T37" fmla="*/ 1458 h 1555"/>
                <a:gd name="T38" fmla="*/ 66 w 691"/>
                <a:gd name="T39" fmla="*/ 1341 h 1555"/>
                <a:gd name="T40" fmla="*/ 121 w 691"/>
                <a:gd name="T41" fmla="*/ 1180 h 1555"/>
                <a:gd name="T42" fmla="*/ 182 w 691"/>
                <a:gd name="T43" fmla="*/ 988 h 1555"/>
                <a:gd name="T44" fmla="*/ 239 w 691"/>
                <a:gd name="T45" fmla="*/ 811 h 1555"/>
                <a:gd name="T46" fmla="*/ 285 w 691"/>
                <a:gd name="T47" fmla="*/ 684 h 1555"/>
                <a:gd name="T48" fmla="*/ 318 w 691"/>
                <a:gd name="T49" fmla="*/ 601 h 1555"/>
                <a:gd name="T50" fmla="*/ 356 w 691"/>
                <a:gd name="T51" fmla="*/ 517 h 1555"/>
                <a:gd name="T52" fmla="*/ 398 w 691"/>
                <a:gd name="T53" fmla="*/ 432 h 1555"/>
                <a:gd name="T54" fmla="*/ 447 w 691"/>
                <a:gd name="T55" fmla="*/ 344 h 1555"/>
                <a:gd name="T56" fmla="*/ 503 w 691"/>
                <a:gd name="T57" fmla="*/ 253 h 1555"/>
                <a:gd name="T58" fmla="*/ 568 w 691"/>
                <a:gd name="T59" fmla="*/ 157 h 1555"/>
                <a:gd name="T60" fmla="*/ 643 w 691"/>
                <a:gd name="T61" fmla="*/ 55 h 1555"/>
                <a:gd name="T62" fmla="*/ 685 w 691"/>
                <a:gd name="T63" fmla="*/ 2 h 1555"/>
                <a:gd name="T64" fmla="*/ 686 w 691"/>
                <a:gd name="T65" fmla="*/ 1 h 1555"/>
                <a:gd name="T66" fmla="*/ 687 w 691"/>
                <a:gd name="T67" fmla="*/ 0 h 1555"/>
                <a:gd name="T68" fmla="*/ 688 w 691"/>
                <a:gd name="T69" fmla="*/ 1 h 1555"/>
                <a:gd name="T70" fmla="*/ 690 w 691"/>
                <a:gd name="T71" fmla="*/ 1 h 1555"/>
                <a:gd name="T72" fmla="*/ 691 w 691"/>
                <a:gd name="T73" fmla="*/ 2 h 1555"/>
                <a:gd name="T74" fmla="*/ 691 w 691"/>
                <a:gd name="T75" fmla="*/ 4 h 1555"/>
                <a:gd name="T76" fmla="*/ 691 w 691"/>
                <a:gd name="T77" fmla="*/ 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1" h="1555">
                  <a:moveTo>
                    <a:pt x="690" y="5"/>
                  </a:moveTo>
                  <a:lnTo>
                    <a:pt x="677" y="37"/>
                  </a:lnTo>
                  <a:lnTo>
                    <a:pt x="662" y="69"/>
                  </a:lnTo>
                  <a:lnTo>
                    <a:pt x="647" y="101"/>
                  </a:lnTo>
                  <a:lnTo>
                    <a:pt x="632" y="131"/>
                  </a:lnTo>
                  <a:lnTo>
                    <a:pt x="599" y="193"/>
                  </a:lnTo>
                  <a:lnTo>
                    <a:pt x="564" y="254"/>
                  </a:lnTo>
                  <a:lnTo>
                    <a:pt x="530" y="315"/>
                  </a:lnTo>
                  <a:lnTo>
                    <a:pt x="497" y="376"/>
                  </a:lnTo>
                  <a:lnTo>
                    <a:pt x="482" y="407"/>
                  </a:lnTo>
                  <a:lnTo>
                    <a:pt x="467" y="439"/>
                  </a:lnTo>
                  <a:lnTo>
                    <a:pt x="454" y="471"/>
                  </a:lnTo>
                  <a:lnTo>
                    <a:pt x="442" y="504"/>
                  </a:lnTo>
                  <a:lnTo>
                    <a:pt x="380" y="673"/>
                  </a:lnTo>
                  <a:lnTo>
                    <a:pt x="328" y="807"/>
                  </a:lnTo>
                  <a:lnTo>
                    <a:pt x="285" y="918"/>
                  </a:lnTo>
                  <a:lnTo>
                    <a:pt x="245" y="1018"/>
                  </a:lnTo>
                  <a:lnTo>
                    <a:pt x="207" y="1117"/>
                  </a:lnTo>
                  <a:lnTo>
                    <a:pt x="164" y="1229"/>
                  </a:lnTo>
                  <a:lnTo>
                    <a:pt x="116" y="1364"/>
                  </a:lnTo>
                  <a:lnTo>
                    <a:pt x="58" y="1533"/>
                  </a:lnTo>
                  <a:lnTo>
                    <a:pt x="56" y="1538"/>
                  </a:lnTo>
                  <a:lnTo>
                    <a:pt x="53" y="1543"/>
                  </a:lnTo>
                  <a:lnTo>
                    <a:pt x="49" y="1547"/>
                  </a:lnTo>
                  <a:lnTo>
                    <a:pt x="45" y="1550"/>
                  </a:lnTo>
                  <a:lnTo>
                    <a:pt x="40" y="1553"/>
                  </a:lnTo>
                  <a:lnTo>
                    <a:pt x="35" y="1555"/>
                  </a:lnTo>
                  <a:lnTo>
                    <a:pt x="29" y="1555"/>
                  </a:lnTo>
                  <a:lnTo>
                    <a:pt x="22" y="1555"/>
                  </a:lnTo>
                  <a:lnTo>
                    <a:pt x="17" y="1553"/>
                  </a:lnTo>
                  <a:lnTo>
                    <a:pt x="12" y="1550"/>
                  </a:lnTo>
                  <a:lnTo>
                    <a:pt x="8" y="1547"/>
                  </a:lnTo>
                  <a:lnTo>
                    <a:pt x="4" y="1543"/>
                  </a:lnTo>
                  <a:lnTo>
                    <a:pt x="2" y="1538"/>
                  </a:lnTo>
                  <a:lnTo>
                    <a:pt x="0" y="1532"/>
                  </a:lnTo>
                  <a:lnTo>
                    <a:pt x="0" y="1526"/>
                  </a:lnTo>
                  <a:lnTo>
                    <a:pt x="0" y="1519"/>
                  </a:lnTo>
                  <a:lnTo>
                    <a:pt x="23" y="1458"/>
                  </a:lnTo>
                  <a:lnTo>
                    <a:pt x="46" y="1399"/>
                  </a:lnTo>
                  <a:lnTo>
                    <a:pt x="66" y="1341"/>
                  </a:lnTo>
                  <a:lnTo>
                    <a:pt x="85" y="1286"/>
                  </a:lnTo>
                  <a:lnTo>
                    <a:pt x="121" y="1180"/>
                  </a:lnTo>
                  <a:lnTo>
                    <a:pt x="153" y="1081"/>
                  </a:lnTo>
                  <a:lnTo>
                    <a:pt x="182" y="988"/>
                  </a:lnTo>
                  <a:lnTo>
                    <a:pt x="211" y="898"/>
                  </a:lnTo>
                  <a:lnTo>
                    <a:pt x="239" y="811"/>
                  </a:lnTo>
                  <a:lnTo>
                    <a:pt x="270" y="727"/>
                  </a:lnTo>
                  <a:lnTo>
                    <a:pt x="285" y="684"/>
                  </a:lnTo>
                  <a:lnTo>
                    <a:pt x="301" y="643"/>
                  </a:lnTo>
                  <a:lnTo>
                    <a:pt x="318" y="601"/>
                  </a:lnTo>
                  <a:lnTo>
                    <a:pt x="336" y="560"/>
                  </a:lnTo>
                  <a:lnTo>
                    <a:pt x="356" y="517"/>
                  </a:lnTo>
                  <a:lnTo>
                    <a:pt x="376" y="474"/>
                  </a:lnTo>
                  <a:lnTo>
                    <a:pt x="398" y="432"/>
                  </a:lnTo>
                  <a:lnTo>
                    <a:pt x="422" y="388"/>
                  </a:lnTo>
                  <a:lnTo>
                    <a:pt x="447" y="344"/>
                  </a:lnTo>
                  <a:lnTo>
                    <a:pt x="474" y="299"/>
                  </a:lnTo>
                  <a:lnTo>
                    <a:pt x="503" y="253"/>
                  </a:lnTo>
                  <a:lnTo>
                    <a:pt x="535" y="205"/>
                  </a:lnTo>
                  <a:lnTo>
                    <a:pt x="568" y="157"/>
                  </a:lnTo>
                  <a:lnTo>
                    <a:pt x="605" y="107"/>
                  </a:lnTo>
                  <a:lnTo>
                    <a:pt x="643" y="55"/>
                  </a:lnTo>
                  <a:lnTo>
                    <a:pt x="685" y="3"/>
                  </a:lnTo>
                  <a:lnTo>
                    <a:pt x="685" y="2"/>
                  </a:lnTo>
                  <a:lnTo>
                    <a:pt x="685" y="1"/>
                  </a:lnTo>
                  <a:lnTo>
                    <a:pt x="686" y="1"/>
                  </a:lnTo>
                  <a:lnTo>
                    <a:pt x="686" y="0"/>
                  </a:lnTo>
                  <a:lnTo>
                    <a:pt x="687" y="0"/>
                  </a:lnTo>
                  <a:lnTo>
                    <a:pt x="688" y="1"/>
                  </a:lnTo>
                  <a:lnTo>
                    <a:pt x="688" y="1"/>
                  </a:lnTo>
                  <a:lnTo>
                    <a:pt x="689" y="1"/>
                  </a:lnTo>
                  <a:lnTo>
                    <a:pt x="690" y="1"/>
                  </a:lnTo>
                  <a:lnTo>
                    <a:pt x="690" y="2"/>
                  </a:lnTo>
                  <a:lnTo>
                    <a:pt x="691" y="2"/>
                  </a:lnTo>
                  <a:lnTo>
                    <a:pt x="691" y="3"/>
                  </a:lnTo>
                  <a:lnTo>
                    <a:pt x="691" y="4"/>
                  </a:lnTo>
                  <a:lnTo>
                    <a:pt x="691" y="4"/>
                  </a:lnTo>
                  <a:lnTo>
                    <a:pt x="691" y="5"/>
                  </a:lnTo>
                  <a:lnTo>
                    <a:pt x="690" y="5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0" name="Freeform 124"/>
            <p:cNvSpPr>
              <a:spLocks/>
            </p:cNvSpPr>
            <p:nvPr/>
          </p:nvSpPr>
          <p:spPr bwMode="auto">
            <a:xfrm>
              <a:off x="2076" y="3605"/>
              <a:ext cx="23" cy="42"/>
            </a:xfrm>
            <a:custGeom>
              <a:avLst/>
              <a:gdLst>
                <a:gd name="T0" fmla="*/ 384 w 393"/>
                <a:gd name="T1" fmla="*/ 43 h 712"/>
                <a:gd name="T2" fmla="*/ 385 w 393"/>
                <a:gd name="T3" fmla="*/ 92 h 712"/>
                <a:gd name="T4" fmla="*/ 382 w 393"/>
                <a:gd name="T5" fmla="*/ 142 h 712"/>
                <a:gd name="T6" fmla="*/ 374 w 393"/>
                <a:gd name="T7" fmla="*/ 191 h 712"/>
                <a:gd name="T8" fmla="*/ 362 w 393"/>
                <a:gd name="T9" fmla="*/ 238 h 712"/>
                <a:gd name="T10" fmla="*/ 346 w 393"/>
                <a:gd name="T11" fmla="*/ 285 h 712"/>
                <a:gd name="T12" fmla="*/ 325 w 393"/>
                <a:gd name="T13" fmla="*/ 330 h 712"/>
                <a:gd name="T14" fmla="*/ 303 w 393"/>
                <a:gd name="T15" fmla="*/ 375 h 712"/>
                <a:gd name="T16" fmla="*/ 278 w 393"/>
                <a:gd name="T17" fmla="*/ 417 h 712"/>
                <a:gd name="T18" fmla="*/ 250 w 393"/>
                <a:gd name="T19" fmla="*/ 460 h 712"/>
                <a:gd name="T20" fmla="*/ 205 w 393"/>
                <a:gd name="T21" fmla="*/ 522 h 712"/>
                <a:gd name="T22" fmla="*/ 140 w 393"/>
                <a:gd name="T23" fmla="*/ 600 h 712"/>
                <a:gd name="T24" fmla="*/ 73 w 393"/>
                <a:gd name="T25" fmla="*/ 673 h 712"/>
                <a:gd name="T26" fmla="*/ 36 w 393"/>
                <a:gd name="T27" fmla="*/ 710 h 712"/>
                <a:gd name="T28" fmla="*/ 27 w 393"/>
                <a:gd name="T29" fmla="*/ 712 h 712"/>
                <a:gd name="T30" fmla="*/ 18 w 393"/>
                <a:gd name="T31" fmla="*/ 711 h 712"/>
                <a:gd name="T32" fmla="*/ 9 w 393"/>
                <a:gd name="T33" fmla="*/ 707 h 712"/>
                <a:gd name="T34" fmla="*/ 3 w 393"/>
                <a:gd name="T35" fmla="*/ 700 h 712"/>
                <a:gd name="T36" fmla="*/ 0 w 393"/>
                <a:gd name="T37" fmla="*/ 692 h 712"/>
                <a:gd name="T38" fmla="*/ 1 w 393"/>
                <a:gd name="T39" fmla="*/ 683 h 712"/>
                <a:gd name="T40" fmla="*/ 5 w 393"/>
                <a:gd name="T41" fmla="*/ 676 h 712"/>
                <a:gd name="T42" fmla="*/ 68 w 393"/>
                <a:gd name="T43" fmla="*/ 600 h 712"/>
                <a:gd name="T44" fmla="*/ 156 w 393"/>
                <a:gd name="T45" fmla="*/ 487 h 712"/>
                <a:gd name="T46" fmla="*/ 211 w 393"/>
                <a:gd name="T47" fmla="*/ 409 h 712"/>
                <a:gd name="T48" fmla="*/ 261 w 393"/>
                <a:gd name="T49" fmla="*/ 329 h 712"/>
                <a:gd name="T50" fmla="*/ 292 w 393"/>
                <a:gd name="T51" fmla="*/ 267 h 712"/>
                <a:gd name="T52" fmla="*/ 310 w 393"/>
                <a:gd name="T53" fmla="*/ 223 h 712"/>
                <a:gd name="T54" fmla="*/ 326 w 393"/>
                <a:gd name="T55" fmla="*/ 179 h 712"/>
                <a:gd name="T56" fmla="*/ 340 w 393"/>
                <a:gd name="T57" fmla="*/ 135 h 712"/>
                <a:gd name="T58" fmla="*/ 351 w 393"/>
                <a:gd name="T59" fmla="*/ 88 h 712"/>
                <a:gd name="T60" fmla="*/ 358 w 393"/>
                <a:gd name="T61" fmla="*/ 42 h 712"/>
                <a:gd name="T62" fmla="*/ 360 w 393"/>
                <a:gd name="T63" fmla="*/ 13 h 712"/>
                <a:gd name="T64" fmla="*/ 363 w 393"/>
                <a:gd name="T65" fmla="*/ 7 h 712"/>
                <a:gd name="T66" fmla="*/ 367 w 393"/>
                <a:gd name="T67" fmla="*/ 3 h 712"/>
                <a:gd name="T68" fmla="*/ 373 w 393"/>
                <a:gd name="T69" fmla="*/ 0 h 712"/>
                <a:gd name="T70" fmla="*/ 380 w 393"/>
                <a:gd name="T71" fmla="*/ 0 h 712"/>
                <a:gd name="T72" fmla="*/ 386 w 393"/>
                <a:gd name="T73" fmla="*/ 3 h 712"/>
                <a:gd name="T74" fmla="*/ 391 w 393"/>
                <a:gd name="T75" fmla="*/ 7 h 712"/>
                <a:gd name="T76" fmla="*/ 393 w 393"/>
                <a:gd name="T77" fmla="*/ 13 h 712"/>
                <a:gd name="T78" fmla="*/ 381 w 393"/>
                <a:gd name="T79" fmla="*/ 1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3" h="712">
                  <a:moveTo>
                    <a:pt x="381" y="17"/>
                  </a:moveTo>
                  <a:lnTo>
                    <a:pt x="384" y="43"/>
                  </a:lnTo>
                  <a:lnTo>
                    <a:pt x="385" y="68"/>
                  </a:lnTo>
                  <a:lnTo>
                    <a:pt x="385" y="92"/>
                  </a:lnTo>
                  <a:lnTo>
                    <a:pt x="384" y="118"/>
                  </a:lnTo>
                  <a:lnTo>
                    <a:pt x="382" y="142"/>
                  </a:lnTo>
                  <a:lnTo>
                    <a:pt x="378" y="166"/>
                  </a:lnTo>
                  <a:lnTo>
                    <a:pt x="374" y="191"/>
                  </a:lnTo>
                  <a:lnTo>
                    <a:pt x="368" y="214"/>
                  </a:lnTo>
                  <a:lnTo>
                    <a:pt x="362" y="238"/>
                  </a:lnTo>
                  <a:lnTo>
                    <a:pt x="354" y="262"/>
                  </a:lnTo>
                  <a:lnTo>
                    <a:pt x="346" y="285"/>
                  </a:lnTo>
                  <a:lnTo>
                    <a:pt x="337" y="307"/>
                  </a:lnTo>
                  <a:lnTo>
                    <a:pt x="325" y="330"/>
                  </a:lnTo>
                  <a:lnTo>
                    <a:pt x="315" y="353"/>
                  </a:lnTo>
                  <a:lnTo>
                    <a:pt x="303" y="375"/>
                  </a:lnTo>
                  <a:lnTo>
                    <a:pt x="291" y="396"/>
                  </a:lnTo>
                  <a:lnTo>
                    <a:pt x="278" y="417"/>
                  </a:lnTo>
                  <a:lnTo>
                    <a:pt x="265" y="440"/>
                  </a:lnTo>
                  <a:lnTo>
                    <a:pt x="250" y="460"/>
                  </a:lnTo>
                  <a:lnTo>
                    <a:pt x="235" y="481"/>
                  </a:lnTo>
                  <a:lnTo>
                    <a:pt x="205" y="522"/>
                  </a:lnTo>
                  <a:lnTo>
                    <a:pt x="173" y="561"/>
                  </a:lnTo>
                  <a:lnTo>
                    <a:pt x="140" y="600"/>
                  </a:lnTo>
                  <a:lnTo>
                    <a:pt x="107" y="637"/>
                  </a:lnTo>
                  <a:lnTo>
                    <a:pt x="73" y="673"/>
                  </a:lnTo>
                  <a:lnTo>
                    <a:pt x="40" y="707"/>
                  </a:lnTo>
                  <a:lnTo>
                    <a:pt x="36" y="710"/>
                  </a:lnTo>
                  <a:lnTo>
                    <a:pt x="32" y="711"/>
                  </a:lnTo>
                  <a:lnTo>
                    <a:pt x="27" y="712"/>
                  </a:lnTo>
                  <a:lnTo>
                    <a:pt x="23" y="712"/>
                  </a:lnTo>
                  <a:lnTo>
                    <a:pt x="18" y="711"/>
                  </a:lnTo>
                  <a:lnTo>
                    <a:pt x="13" y="710"/>
                  </a:lnTo>
                  <a:lnTo>
                    <a:pt x="9" y="707"/>
                  </a:lnTo>
                  <a:lnTo>
                    <a:pt x="5" y="704"/>
                  </a:lnTo>
                  <a:lnTo>
                    <a:pt x="3" y="700"/>
                  </a:lnTo>
                  <a:lnTo>
                    <a:pt x="1" y="696"/>
                  </a:lnTo>
                  <a:lnTo>
                    <a:pt x="0" y="692"/>
                  </a:lnTo>
                  <a:lnTo>
                    <a:pt x="0" y="688"/>
                  </a:lnTo>
                  <a:lnTo>
                    <a:pt x="1" y="683"/>
                  </a:lnTo>
                  <a:lnTo>
                    <a:pt x="3" y="679"/>
                  </a:lnTo>
                  <a:lnTo>
                    <a:pt x="5" y="676"/>
                  </a:lnTo>
                  <a:lnTo>
                    <a:pt x="8" y="672"/>
                  </a:lnTo>
                  <a:lnTo>
                    <a:pt x="68" y="600"/>
                  </a:lnTo>
                  <a:lnTo>
                    <a:pt x="128" y="525"/>
                  </a:lnTo>
                  <a:lnTo>
                    <a:pt x="156" y="487"/>
                  </a:lnTo>
                  <a:lnTo>
                    <a:pt x="185" y="449"/>
                  </a:lnTo>
                  <a:lnTo>
                    <a:pt x="211" y="409"/>
                  </a:lnTo>
                  <a:lnTo>
                    <a:pt x="236" y="370"/>
                  </a:lnTo>
                  <a:lnTo>
                    <a:pt x="261" y="329"/>
                  </a:lnTo>
                  <a:lnTo>
                    <a:pt x="282" y="288"/>
                  </a:lnTo>
                  <a:lnTo>
                    <a:pt x="292" y="267"/>
                  </a:lnTo>
                  <a:lnTo>
                    <a:pt x="302" y="245"/>
                  </a:lnTo>
                  <a:lnTo>
                    <a:pt x="310" y="223"/>
                  </a:lnTo>
                  <a:lnTo>
                    <a:pt x="319" y="202"/>
                  </a:lnTo>
                  <a:lnTo>
                    <a:pt x="326" y="179"/>
                  </a:lnTo>
                  <a:lnTo>
                    <a:pt x="334" y="157"/>
                  </a:lnTo>
                  <a:lnTo>
                    <a:pt x="340" y="135"/>
                  </a:lnTo>
                  <a:lnTo>
                    <a:pt x="346" y="112"/>
                  </a:lnTo>
                  <a:lnTo>
                    <a:pt x="351" y="88"/>
                  </a:lnTo>
                  <a:lnTo>
                    <a:pt x="355" y="65"/>
                  </a:lnTo>
                  <a:lnTo>
                    <a:pt x="358" y="42"/>
                  </a:lnTo>
                  <a:lnTo>
                    <a:pt x="360" y="17"/>
                  </a:lnTo>
                  <a:lnTo>
                    <a:pt x="360" y="13"/>
                  </a:lnTo>
                  <a:lnTo>
                    <a:pt x="361" y="10"/>
                  </a:lnTo>
                  <a:lnTo>
                    <a:pt x="363" y="7"/>
                  </a:lnTo>
                  <a:lnTo>
                    <a:pt x="365" y="5"/>
                  </a:lnTo>
                  <a:lnTo>
                    <a:pt x="367" y="3"/>
                  </a:lnTo>
                  <a:lnTo>
                    <a:pt x="370" y="1"/>
                  </a:lnTo>
                  <a:lnTo>
                    <a:pt x="373" y="0"/>
                  </a:lnTo>
                  <a:lnTo>
                    <a:pt x="377" y="0"/>
                  </a:lnTo>
                  <a:lnTo>
                    <a:pt x="380" y="0"/>
                  </a:lnTo>
                  <a:lnTo>
                    <a:pt x="383" y="1"/>
                  </a:lnTo>
                  <a:lnTo>
                    <a:pt x="386" y="3"/>
                  </a:lnTo>
                  <a:lnTo>
                    <a:pt x="389" y="5"/>
                  </a:lnTo>
                  <a:lnTo>
                    <a:pt x="391" y="7"/>
                  </a:lnTo>
                  <a:lnTo>
                    <a:pt x="392" y="10"/>
                  </a:lnTo>
                  <a:lnTo>
                    <a:pt x="393" y="13"/>
                  </a:lnTo>
                  <a:lnTo>
                    <a:pt x="393" y="17"/>
                  </a:lnTo>
                  <a:lnTo>
                    <a:pt x="381" y="17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1" name="Freeform 125"/>
            <p:cNvSpPr>
              <a:spLocks/>
            </p:cNvSpPr>
            <p:nvPr/>
          </p:nvSpPr>
          <p:spPr bwMode="auto">
            <a:xfrm>
              <a:off x="2118" y="3537"/>
              <a:ext cx="69" cy="74"/>
            </a:xfrm>
            <a:custGeom>
              <a:avLst/>
              <a:gdLst>
                <a:gd name="T0" fmla="*/ 19 w 1167"/>
                <a:gd name="T1" fmla="*/ 765 h 1265"/>
                <a:gd name="T2" fmla="*/ 54 w 1167"/>
                <a:gd name="T3" fmla="*/ 775 h 1265"/>
                <a:gd name="T4" fmla="*/ 135 w 1167"/>
                <a:gd name="T5" fmla="*/ 811 h 1265"/>
                <a:gd name="T6" fmla="*/ 383 w 1167"/>
                <a:gd name="T7" fmla="*/ 526 h 1265"/>
                <a:gd name="T8" fmla="*/ 704 w 1167"/>
                <a:gd name="T9" fmla="*/ 85 h 1265"/>
                <a:gd name="T10" fmla="*/ 779 w 1167"/>
                <a:gd name="T11" fmla="*/ 0 h 1265"/>
                <a:gd name="T12" fmla="*/ 786 w 1167"/>
                <a:gd name="T13" fmla="*/ 2 h 1265"/>
                <a:gd name="T14" fmla="*/ 788 w 1167"/>
                <a:gd name="T15" fmla="*/ 9 h 1265"/>
                <a:gd name="T16" fmla="*/ 766 w 1167"/>
                <a:gd name="T17" fmla="*/ 38 h 1265"/>
                <a:gd name="T18" fmla="*/ 581 w 1167"/>
                <a:gd name="T19" fmla="*/ 306 h 1265"/>
                <a:gd name="T20" fmla="*/ 392 w 1167"/>
                <a:gd name="T21" fmla="*/ 575 h 1265"/>
                <a:gd name="T22" fmla="*/ 292 w 1167"/>
                <a:gd name="T23" fmla="*/ 728 h 1265"/>
                <a:gd name="T24" fmla="*/ 226 w 1167"/>
                <a:gd name="T25" fmla="*/ 859 h 1265"/>
                <a:gd name="T26" fmla="*/ 345 w 1167"/>
                <a:gd name="T27" fmla="*/ 929 h 1265"/>
                <a:gd name="T28" fmla="*/ 442 w 1167"/>
                <a:gd name="T29" fmla="*/ 894 h 1265"/>
                <a:gd name="T30" fmla="*/ 580 w 1167"/>
                <a:gd name="T31" fmla="*/ 685 h 1265"/>
                <a:gd name="T32" fmla="*/ 678 w 1167"/>
                <a:gd name="T33" fmla="*/ 555 h 1265"/>
                <a:gd name="T34" fmla="*/ 889 w 1167"/>
                <a:gd name="T35" fmla="*/ 301 h 1265"/>
                <a:gd name="T36" fmla="*/ 956 w 1167"/>
                <a:gd name="T37" fmla="*/ 215 h 1265"/>
                <a:gd name="T38" fmla="*/ 959 w 1167"/>
                <a:gd name="T39" fmla="*/ 215 h 1265"/>
                <a:gd name="T40" fmla="*/ 961 w 1167"/>
                <a:gd name="T41" fmla="*/ 218 h 1265"/>
                <a:gd name="T42" fmla="*/ 938 w 1167"/>
                <a:gd name="T43" fmla="*/ 262 h 1265"/>
                <a:gd name="T44" fmla="*/ 783 w 1167"/>
                <a:gd name="T45" fmla="*/ 476 h 1265"/>
                <a:gd name="T46" fmla="*/ 611 w 1167"/>
                <a:gd name="T47" fmla="*/ 711 h 1265"/>
                <a:gd name="T48" fmla="*/ 476 w 1167"/>
                <a:gd name="T49" fmla="*/ 920 h 1265"/>
                <a:gd name="T50" fmla="*/ 479 w 1167"/>
                <a:gd name="T51" fmla="*/ 1023 h 1265"/>
                <a:gd name="T52" fmla="*/ 617 w 1167"/>
                <a:gd name="T53" fmla="*/ 1124 h 1265"/>
                <a:gd name="T54" fmla="*/ 758 w 1167"/>
                <a:gd name="T55" fmla="*/ 991 h 1265"/>
                <a:gd name="T56" fmla="*/ 1098 w 1167"/>
                <a:gd name="T57" fmla="*/ 577 h 1265"/>
                <a:gd name="T58" fmla="*/ 1160 w 1167"/>
                <a:gd name="T59" fmla="*/ 506 h 1265"/>
                <a:gd name="T60" fmla="*/ 1165 w 1167"/>
                <a:gd name="T61" fmla="*/ 508 h 1265"/>
                <a:gd name="T62" fmla="*/ 1166 w 1167"/>
                <a:gd name="T63" fmla="*/ 512 h 1265"/>
                <a:gd name="T64" fmla="*/ 1081 w 1167"/>
                <a:gd name="T65" fmla="*/ 625 h 1265"/>
                <a:gd name="T66" fmla="*/ 830 w 1167"/>
                <a:gd name="T67" fmla="*/ 944 h 1265"/>
                <a:gd name="T68" fmla="*/ 735 w 1167"/>
                <a:gd name="T69" fmla="*/ 1086 h 1265"/>
                <a:gd name="T70" fmla="*/ 689 w 1167"/>
                <a:gd name="T71" fmla="*/ 1178 h 1265"/>
                <a:gd name="T72" fmla="*/ 736 w 1167"/>
                <a:gd name="T73" fmla="*/ 1213 h 1265"/>
                <a:gd name="T74" fmla="*/ 757 w 1167"/>
                <a:gd name="T75" fmla="*/ 1236 h 1265"/>
                <a:gd name="T76" fmla="*/ 755 w 1167"/>
                <a:gd name="T77" fmla="*/ 1259 h 1265"/>
                <a:gd name="T78" fmla="*/ 756 w 1167"/>
                <a:gd name="T79" fmla="*/ 1262 h 1265"/>
                <a:gd name="T80" fmla="*/ 754 w 1167"/>
                <a:gd name="T81" fmla="*/ 1265 h 1265"/>
                <a:gd name="T82" fmla="*/ 750 w 1167"/>
                <a:gd name="T83" fmla="*/ 1265 h 1265"/>
                <a:gd name="T84" fmla="*/ 697 w 1167"/>
                <a:gd name="T85" fmla="*/ 1234 h 1265"/>
                <a:gd name="T86" fmla="*/ 642 w 1167"/>
                <a:gd name="T87" fmla="*/ 1203 h 1265"/>
                <a:gd name="T88" fmla="*/ 630 w 1167"/>
                <a:gd name="T89" fmla="*/ 1202 h 1265"/>
                <a:gd name="T90" fmla="*/ 623 w 1167"/>
                <a:gd name="T91" fmla="*/ 1195 h 1265"/>
                <a:gd name="T92" fmla="*/ 622 w 1167"/>
                <a:gd name="T93" fmla="*/ 1188 h 1265"/>
                <a:gd name="T94" fmla="*/ 286 w 1167"/>
                <a:gd name="T95" fmla="*/ 962 h 1265"/>
                <a:gd name="T96" fmla="*/ 90 w 1167"/>
                <a:gd name="T97" fmla="*/ 853 h 1265"/>
                <a:gd name="T98" fmla="*/ 9 w 1167"/>
                <a:gd name="T99" fmla="*/ 815 h 1265"/>
                <a:gd name="T100" fmla="*/ 14 w 1167"/>
                <a:gd name="T101" fmla="*/ 812 h 1265"/>
                <a:gd name="T102" fmla="*/ 0 w 1167"/>
                <a:gd name="T103" fmla="*/ 792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7" h="1265">
                  <a:moveTo>
                    <a:pt x="3" y="777"/>
                  </a:moveTo>
                  <a:lnTo>
                    <a:pt x="7" y="773"/>
                  </a:lnTo>
                  <a:lnTo>
                    <a:pt x="11" y="769"/>
                  </a:lnTo>
                  <a:lnTo>
                    <a:pt x="15" y="767"/>
                  </a:lnTo>
                  <a:lnTo>
                    <a:pt x="19" y="765"/>
                  </a:lnTo>
                  <a:lnTo>
                    <a:pt x="24" y="764"/>
                  </a:lnTo>
                  <a:lnTo>
                    <a:pt x="28" y="764"/>
                  </a:lnTo>
                  <a:lnTo>
                    <a:pt x="33" y="765"/>
                  </a:lnTo>
                  <a:lnTo>
                    <a:pt x="37" y="768"/>
                  </a:lnTo>
                  <a:lnTo>
                    <a:pt x="54" y="775"/>
                  </a:lnTo>
                  <a:lnTo>
                    <a:pt x="70" y="782"/>
                  </a:lnTo>
                  <a:lnTo>
                    <a:pt x="87" y="789"/>
                  </a:lnTo>
                  <a:lnTo>
                    <a:pt x="104" y="796"/>
                  </a:lnTo>
                  <a:lnTo>
                    <a:pt x="120" y="804"/>
                  </a:lnTo>
                  <a:lnTo>
                    <a:pt x="135" y="811"/>
                  </a:lnTo>
                  <a:lnTo>
                    <a:pt x="151" y="819"/>
                  </a:lnTo>
                  <a:lnTo>
                    <a:pt x="168" y="827"/>
                  </a:lnTo>
                  <a:lnTo>
                    <a:pt x="232" y="740"/>
                  </a:lnTo>
                  <a:lnTo>
                    <a:pt x="304" y="638"/>
                  </a:lnTo>
                  <a:lnTo>
                    <a:pt x="383" y="526"/>
                  </a:lnTo>
                  <a:lnTo>
                    <a:pt x="464" y="410"/>
                  </a:lnTo>
                  <a:lnTo>
                    <a:pt x="547" y="294"/>
                  </a:lnTo>
                  <a:lnTo>
                    <a:pt x="627" y="184"/>
                  </a:lnTo>
                  <a:lnTo>
                    <a:pt x="667" y="133"/>
                  </a:lnTo>
                  <a:lnTo>
                    <a:pt x="704" y="85"/>
                  </a:lnTo>
                  <a:lnTo>
                    <a:pt x="741" y="41"/>
                  </a:lnTo>
                  <a:lnTo>
                    <a:pt x="775" y="2"/>
                  </a:lnTo>
                  <a:lnTo>
                    <a:pt x="776" y="1"/>
                  </a:lnTo>
                  <a:lnTo>
                    <a:pt x="777" y="1"/>
                  </a:lnTo>
                  <a:lnTo>
                    <a:pt x="779" y="0"/>
                  </a:lnTo>
                  <a:lnTo>
                    <a:pt x="780" y="0"/>
                  </a:lnTo>
                  <a:lnTo>
                    <a:pt x="782" y="0"/>
                  </a:lnTo>
                  <a:lnTo>
                    <a:pt x="783" y="1"/>
                  </a:lnTo>
                  <a:lnTo>
                    <a:pt x="784" y="1"/>
                  </a:lnTo>
                  <a:lnTo>
                    <a:pt x="786" y="2"/>
                  </a:lnTo>
                  <a:lnTo>
                    <a:pt x="787" y="3"/>
                  </a:lnTo>
                  <a:lnTo>
                    <a:pt x="787" y="5"/>
                  </a:lnTo>
                  <a:lnTo>
                    <a:pt x="788" y="6"/>
                  </a:lnTo>
                  <a:lnTo>
                    <a:pt x="788" y="7"/>
                  </a:lnTo>
                  <a:lnTo>
                    <a:pt x="788" y="9"/>
                  </a:lnTo>
                  <a:lnTo>
                    <a:pt x="788" y="10"/>
                  </a:lnTo>
                  <a:lnTo>
                    <a:pt x="787" y="12"/>
                  </a:lnTo>
                  <a:lnTo>
                    <a:pt x="786" y="13"/>
                  </a:lnTo>
                  <a:lnTo>
                    <a:pt x="783" y="10"/>
                  </a:lnTo>
                  <a:lnTo>
                    <a:pt x="766" y="38"/>
                  </a:lnTo>
                  <a:lnTo>
                    <a:pt x="746" y="70"/>
                  </a:lnTo>
                  <a:lnTo>
                    <a:pt x="722" y="104"/>
                  </a:lnTo>
                  <a:lnTo>
                    <a:pt x="697" y="142"/>
                  </a:lnTo>
                  <a:lnTo>
                    <a:pt x="640" y="222"/>
                  </a:lnTo>
                  <a:lnTo>
                    <a:pt x="581" y="306"/>
                  </a:lnTo>
                  <a:lnTo>
                    <a:pt x="520" y="391"/>
                  </a:lnTo>
                  <a:lnTo>
                    <a:pt x="463" y="471"/>
                  </a:lnTo>
                  <a:lnTo>
                    <a:pt x="437" y="508"/>
                  </a:lnTo>
                  <a:lnTo>
                    <a:pt x="414" y="544"/>
                  </a:lnTo>
                  <a:lnTo>
                    <a:pt x="392" y="575"/>
                  </a:lnTo>
                  <a:lnTo>
                    <a:pt x="374" y="603"/>
                  </a:lnTo>
                  <a:lnTo>
                    <a:pt x="355" y="636"/>
                  </a:lnTo>
                  <a:lnTo>
                    <a:pt x="335" y="667"/>
                  </a:lnTo>
                  <a:lnTo>
                    <a:pt x="313" y="699"/>
                  </a:lnTo>
                  <a:lnTo>
                    <a:pt x="292" y="728"/>
                  </a:lnTo>
                  <a:lnTo>
                    <a:pt x="271" y="758"/>
                  </a:lnTo>
                  <a:lnTo>
                    <a:pt x="249" y="787"/>
                  </a:lnTo>
                  <a:lnTo>
                    <a:pt x="225" y="816"/>
                  </a:lnTo>
                  <a:lnTo>
                    <a:pt x="202" y="845"/>
                  </a:lnTo>
                  <a:lnTo>
                    <a:pt x="226" y="859"/>
                  </a:lnTo>
                  <a:lnTo>
                    <a:pt x="250" y="872"/>
                  </a:lnTo>
                  <a:lnTo>
                    <a:pt x="274" y="886"/>
                  </a:lnTo>
                  <a:lnTo>
                    <a:pt x="298" y="900"/>
                  </a:lnTo>
                  <a:lnTo>
                    <a:pt x="321" y="915"/>
                  </a:lnTo>
                  <a:lnTo>
                    <a:pt x="345" y="929"/>
                  </a:lnTo>
                  <a:lnTo>
                    <a:pt x="368" y="945"/>
                  </a:lnTo>
                  <a:lnTo>
                    <a:pt x="391" y="961"/>
                  </a:lnTo>
                  <a:lnTo>
                    <a:pt x="409" y="939"/>
                  </a:lnTo>
                  <a:lnTo>
                    <a:pt x="426" y="916"/>
                  </a:lnTo>
                  <a:lnTo>
                    <a:pt x="442" y="894"/>
                  </a:lnTo>
                  <a:lnTo>
                    <a:pt x="457" y="872"/>
                  </a:lnTo>
                  <a:lnTo>
                    <a:pt x="489" y="826"/>
                  </a:lnTo>
                  <a:lnTo>
                    <a:pt x="519" y="780"/>
                  </a:lnTo>
                  <a:lnTo>
                    <a:pt x="548" y="732"/>
                  </a:lnTo>
                  <a:lnTo>
                    <a:pt x="580" y="685"/>
                  </a:lnTo>
                  <a:lnTo>
                    <a:pt x="596" y="662"/>
                  </a:lnTo>
                  <a:lnTo>
                    <a:pt x="612" y="639"/>
                  </a:lnTo>
                  <a:lnTo>
                    <a:pt x="629" y="617"/>
                  </a:lnTo>
                  <a:lnTo>
                    <a:pt x="647" y="593"/>
                  </a:lnTo>
                  <a:lnTo>
                    <a:pt x="678" y="555"/>
                  </a:lnTo>
                  <a:lnTo>
                    <a:pt x="716" y="509"/>
                  </a:lnTo>
                  <a:lnTo>
                    <a:pt x="759" y="459"/>
                  </a:lnTo>
                  <a:lnTo>
                    <a:pt x="804" y="405"/>
                  </a:lnTo>
                  <a:lnTo>
                    <a:pt x="847" y="351"/>
                  </a:lnTo>
                  <a:lnTo>
                    <a:pt x="889" y="301"/>
                  </a:lnTo>
                  <a:lnTo>
                    <a:pt x="925" y="255"/>
                  </a:lnTo>
                  <a:lnTo>
                    <a:pt x="954" y="216"/>
                  </a:lnTo>
                  <a:lnTo>
                    <a:pt x="955" y="216"/>
                  </a:lnTo>
                  <a:lnTo>
                    <a:pt x="955" y="215"/>
                  </a:lnTo>
                  <a:lnTo>
                    <a:pt x="956" y="215"/>
                  </a:lnTo>
                  <a:lnTo>
                    <a:pt x="956" y="214"/>
                  </a:lnTo>
                  <a:lnTo>
                    <a:pt x="957" y="214"/>
                  </a:lnTo>
                  <a:lnTo>
                    <a:pt x="958" y="214"/>
                  </a:lnTo>
                  <a:lnTo>
                    <a:pt x="958" y="214"/>
                  </a:lnTo>
                  <a:lnTo>
                    <a:pt x="959" y="215"/>
                  </a:lnTo>
                  <a:lnTo>
                    <a:pt x="960" y="215"/>
                  </a:lnTo>
                  <a:lnTo>
                    <a:pt x="960" y="216"/>
                  </a:lnTo>
                  <a:lnTo>
                    <a:pt x="961" y="216"/>
                  </a:lnTo>
                  <a:lnTo>
                    <a:pt x="961" y="217"/>
                  </a:lnTo>
                  <a:lnTo>
                    <a:pt x="961" y="218"/>
                  </a:lnTo>
                  <a:lnTo>
                    <a:pt x="961" y="218"/>
                  </a:lnTo>
                  <a:lnTo>
                    <a:pt x="961" y="219"/>
                  </a:lnTo>
                  <a:lnTo>
                    <a:pt x="960" y="219"/>
                  </a:lnTo>
                  <a:lnTo>
                    <a:pt x="951" y="240"/>
                  </a:lnTo>
                  <a:lnTo>
                    <a:pt x="938" y="262"/>
                  </a:lnTo>
                  <a:lnTo>
                    <a:pt x="924" y="287"/>
                  </a:lnTo>
                  <a:lnTo>
                    <a:pt x="907" y="312"/>
                  </a:lnTo>
                  <a:lnTo>
                    <a:pt x="868" y="365"/>
                  </a:lnTo>
                  <a:lnTo>
                    <a:pt x="827" y="421"/>
                  </a:lnTo>
                  <a:lnTo>
                    <a:pt x="783" y="476"/>
                  </a:lnTo>
                  <a:lnTo>
                    <a:pt x="742" y="527"/>
                  </a:lnTo>
                  <a:lnTo>
                    <a:pt x="704" y="575"/>
                  </a:lnTo>
                  <a:lnTo>
                    <a:pt x="674" y="616"/>
                  </a:lnTo>
                  <a:lnTo>
                    <a:pt x="641" y="662"/>
                  </a:lnTo>
                  <a:lnTo>
                    <a:pt x="611" y="711"/>
                  </a:lnTo>
                  <a:lnTo>
                    <a:pt x="582" y="758"/>
                  </a:lnTo>
                  <a:lnTo>
                    <a:pt x="552" y="806"/>
                  </a:lnTo>
                  <a:lnTo>
                    <a:pt x="523" y="853"/>
                  </a:lnTo>
                  <a:lnTo>
                    <a:pt x="493" y="898"/>
                  </a:lnTo>
                  <a:lnTo>
                    <a:pt x="476" y="920"/>
                  </a:lnTo>
                  <a:lnTo>
                    <a:pt x="459" y="942"/>
                  </a:lnTo>
                  <a:lnTo>
                    <a:pt x="442" y="963"/>
                  </a:lnTo>
                  <a:lnTo>
                    <a:pt x="424" y="983"/>
                  </a:lnTo>
                  <a:lnTo>
                    <a:pt x="451" y="1002"/>
                  </a:lnTo>
                  <a:lnTo>
                    <a:pt x="479" y="1023"/>
                  </a:lnTo>
                  <a:lnTo>
                    <a:pt x="507" y="1042"/>
                  </a:lnTo>
                  <a:lnTo>
                    <a:pt x="534" y="1062"/>
                  </a:lnTo>
                  <a:lnTo>
                    <a:pt x="561" y="1083"/>
                  </a:lnTo>
                  <a:lnTo>
                    <a:pt x="590" y="1104"/>
                  </a:lnTo>
                  <a:lnTo>
                    <a:pt x="617" y="1124"/>
                  </a:lnTo>
                  <a:lnTo>
                    <a:pt x="645" y="1145"/>
                  </a:lnTo>
                  <a:lnTo>
                    <a:pt x="670" y="1109"/>
                  </a:lnTo>
                  <a:lnTo>
                    <a:pt x="698" y="1071"/>
                  </a:lnTo>
                  <a:lnTo>
                    <a:pt x="728" y="1032"/>
                  </a:lnTo>
                  <a:lnTo>
                    <a:pt x="758" y="991"/>
                  </a:lnTo>
                  <a:lnTo>
                    <a:pt x="825" y="907"/>
                  </a:lnTo>
                  <a:lnTo>
                    <a:pt x="894" y="821"/>
                  </a:lnTo>
                  <a:lnTo>
                    <a:pt x="965" y="736"/>
                  </a:lnTo>
                  <a:lnTo>
                    <a:pt x="1032" y="654"/>
                  </a:lnTo>
                  <a:lnTo>
                    <a:pt x="1098" y="577"/>
                  </a:lnTo>
                  <a:lnTo>
                    <a:pt x="1157" y="508"/>
                  </a:lnTo>
                  <a:lnTo>
                    <a:pt x="1158" y="507"/>
                  </a:lnTo>
                  <a:lnTo>
                    <a:pt x="1158" y="506"/>
                  </a:lnTo>
                  <a:lnTo>
                    <a:pt x="1159" y="506"/>
                  </a:lnTo>
                  <a:lnTo>
                    <a:pt x="1160" y="506"/>
                  </a:lnTo>
                  <a:lnTo>
                    <a:pt x="1161" y="506"/>
                  </a:lnTo>
                  <a:lnTo>
                    <a:pt x="1162" y="506"/>
                  </a:lnTo>
                  <a:lnTo>
                    <a:pt x="1163" y="506"/>
                  </a:lnTo>
                  <a:lnTo>
                    <a:pt x="1164" y="507"/>
                  </a:lnTo>
                  <a:lnTo>
                    <a:pt x="1165" y="508"/>
                  </a:lnTo>
                  <a:lnTo>
                    <a:pt x="1166" y="508"/>
                  </a:lnTo>
                  <a:lnTo>
                    <a:pt x="1166" y="509"/>
                  </a:lnTo>
                  <a:lnTo>
                    <a:pt x="1167" y="510"/>
                  </a:lnTo>
                  <a:lnTo>
                    <a:pt x="1167" y="511"/>
                  </a:lnTo>
                  <a:lnTo>
                    <a:pt x="1166" y="512"/>
                  </a:lnTo>
                  <a:lnTo>
                    <a:pt x="1166" y="513"/>
                  </a:lnTo>
                  <a:lnTo>
                    <a:pt x="1165" y="514"/>
                  </a:lnTo>
                  <a:lnTo>
                    <a:pt x="1164" y="514"/>
                  </a:lnTo>
                  <a:lnTo>
                    <a:pt x="1126" y="566"/>
                  </a:lnTo>
                  <a:lnTo>
                    <a:pt x="1081" y="625"/>
                  </a:lnTo>
                  <a:lnTo>
                    <a:pt x="1031" y="688"/>
                  </a:lnTo>
                  <a:lnTo>
                    <a:pt x="979" y="754"/>
                  </a:lnTo>
                  <a:lnTo>
                    <a:pt x="927" y="820"/>
                  </a:lnTo>
                  <a:lnTo>
                    <a:pt x="876" y="884"/>
                  </a:lnTo>
                  <a:lnTo>
                    <a:pt x="830" y="944"/>
                  </a:lnTo>
                  <a:lnTo>
                    <a:pt x="789" y="997"/>
                  </a:lnTo>
                  <a:lnTo>
                    <a:pt x="775" y="1020"/>
                  </a:lnTo>
                  <a:lnTo>
                    <a:pt x="761" y="1042"/>
                  </a:lnTo>
                  <a:lnTo>
                    <a:pt x="748" y="1064"/>
                  </a:lnTo>
                  <a:lnTo>
                    <a:pt x="735" y="1086"/>
                  </a:lnTo>
                  <a:lnTo>
                    <a:pt x="722" y="1109"/>
                  </a:lnTo>
                  <a:lnTo>
                    <a:pt x="708" y="1130"/>
                  </a:lnTo>
                  <a:lnTo>
                    <a:pt x="694" y="1151"/>
                  </a:lnTo>
                  <a:lnTo>
                    <a:pt x="679" y="1170"/>
                  </a:lnTo>
                  <a:lnTo>
                    <a:pt x="689" y="1178"/>
                  </a:lnTo>
                  <a:lnTo>
                    <a:pt x="698" y="1185"/>
                  </a:lnTo>
                  <a:lnTo>
                    <a:pt x="707" y="1192"/>
                  </a:lnTo>
                  <a:lnTo>
                    <a:pt x="717" y="1199"/>
                  </a:lnTo>
                  <a:lnTo>
                    <a:pt x="727" y="1206"/>
                  </a:lnTo>
                  <a:lnTo>
                    <a:pt x="736" y="1213"/>
                  </a:lnTo>
                  <a:lnTo>
                    <a:pt x="746" y="1220"/>
                  </a:lnTo>
                  <a:lnTo>
                    <a:pt x="755" y="1227"/>
                  </a:lnTo>
                  <a:lnTo>
                    <a:pt x="756" y="1229"/>
                  </a:lnTo>
                  <a:lnTo>
                    <a:pt x="757" y="1232"/>
                  </a:lnTo>
                  <a:lnTo>
                    <a:pt x="757" y="1236"/>
                  </a:lnTo>
                  <a:lnTo>
                    <a:pt x="757" y="1240"/>
                  </a:lnTo>
                  <a:lnTo>
                    <a:pt x="756" y="1244"/>
                  </a:lnTo>
                  <a:lnTo>
                    <a:pt x="756" y="1249"/>
                  </a:lnTo>
                  <a:lnTo>
                    <a:pt x="755" y="1254"/>
                  </a:lnTo>
                  <a:lnTo>
                    <a:pt x="755" y="1259"/>
                  </a:lnTo>
                  <a:lnTo>
                    <a:pt x="756" y="1259"/>
                  </a:lnTo>
                  <a:lnTo>
                    <a:pt x="756" y="1260"/>
                  </a:lnTo>
                  <a:lnTo>
                    <a:pt x="756" y="1261"/>
                  </a:lnTo>
                  <a:lnTo>
                    <a:pt x="756" y="1262"/>
                  </a:lnTo>
                  <a:lnTo>
                    <a:pt x="756" y="1262"/>
                  </a:lnTo>
                  <a:lnTo>
                    <a:pt x="756" y="1263"/>
                  </a:lnTo>
                  <a:lnTo>
                    <a:pt x="756" y="1264"/>
                  </a:lnTo>
                  <a:lnTo>
                    <a:pt x="755" y="1264"/>
                  </a:lnTo>
                  <a:lnTo>
                    <a:pt x="755" y="1265"/>
                  </a:lnTo>
                  <a:lnTo>
                    <a:pt x="754" y="1265"/>
                  </a:lnTo>
                  <a:lnTo>
                    <a:pt x="753" y="1265"/>
                  </a:lnTo>
                  <a:lnTo>
                    <a:pt x="752" y="1265"/>
                  </a:lnTo>
                  <a:lnTo>
                    <a:pt x="752" y="1265"/>
                  </a:lnTo>
                  <a:lnTo>
                    <a:pt x="751" y="1265"/>
                  </a:lnTo>
                  <a:lnTo>
                    <a:pt x="750" y="1265"/>
                  </a:lnTo>
                  <a:lnTo>
                    <a:pt x="750" y="1264"/>
                  </a:lnTo>
                  <a:lnTo>
                    <a:pt x="737" y="1257"/>
                  </a:lnTo>
                  <a:lnTo>
                    <a:pt x="723" y="1249"/>
                  </a:lnTo>
                  <a:lnTo>
                    <a:pt x="710" y="1241"/>
                  </a:lnTo>
                  <a:lnTo>
                    <a:pt x="697" y="1234"/>
                  </a:lnTo>
                  <a:lnTo>
                    <a:pt x="684" y="1226"/>
                  </a:lnTo>
                  <a:lnTo>
                    <a:pt x="671" y="1218"/>
                  </a:lnTo>
                  <a:lnTo>
                    <a:pt x="659" y="1210"/>
                  </a:lnTo>
                  <a:lnTo>
                    <a:pt x="646" y="1203"/>
                  </a:lnTo>
                  <a:lnTo>
                    <a:pt x="642" y="1203"/>
                  </a:lnTo>
                  <a:lnTo>
                    <a:pt x="640" y="1204"/>
                  </a:lnTo>
                  <a:lnTo>
                    <a:pt x="637" y="1204"/>
                  </a:lnTo>
                  <a:lnTo>
                    <a:pt x="635" y="1203"/>
                  </a:lnTo>
                  <a:lnTo>
                    <a:pt x="632" y="1203"/>
                  </a:lnTo>
                  <a:lnTo>
                    <a:pt x="630" y="1202"/>
                  </a:lnTo>
                  <a:lnTo>
                    <a:pt x="628" y="1200"/>
                  </a:lnTo>
                  <a:lnTo>
                    <a:pt x="626" y="1199"/>
                  </a:lnTo>
                  <a:lnTo>
                    <a:pt x="625" y="1197"/>
                  </a:lnTo>
                  <a:lnTo>
                    <a:pt x="624" y="1196"/>
                  </a:lnTo>
                  <a:lnTo>
                    <a:pt x="623" y="1195"/>
                  </a:lnTo>
                  <a:lnTo>
                    <a:pt x="623" y="1193"/>
                  </a:lnTo>
                  <a:lnTo>
                    <a:pt x="622" y="1192"/>
                  </a:lnTo>
                  <a:lnTo>
                    <a:pt x="622" y="1190"/>
                  </a:lnTo>
                  <a:lnTo>
                    <a:pt x="622" y="1189"/>
                  </a:lnTo>
                  <a:lnTo>
                    <a:pt x="622" y="1188"/>
                  </a:lnTo>
                  <a:lnTo>
                    <a:pt x="547" y="1138"/>
                  </a:lnTo>
                  <a:lnTo>
                    <a:pt x="472" y="1086"/>
                  </a:lnTo>
                  <a:lnTo>
                    <a:pt x="398" y="1036"/>
                  </a:lnTo>
                  <a:lnTo>
                    <a:pt x="323" y="986"/>
                  </a:lnTo>
                  <a:lnTo>
                    <a:pt x="286" y="962"/>
                  </a:lnTo>
                  <a:lnTo>
                    <a:pt x="248" y="938"/>
                  </a:lnTo>
                  <a:lnTo>
                    <a:pt x="209" y="915"/>
                  </a:lnTo>
                  <a:lnTo>
                    <a:pt x="170" y="893"/>
                  </a:lnTo>
                  <a:lnTo>
                    <a:pt x="130" y="872"/>
                  </a:lnTo>
                  <a:lnTo>
                    <a:pt x="90" y="853"/>
                  </a:lnTo>
                  <a:lnTo>
                    <a:pt x="48" y="834"/>
                  </a:lnTo>
                  <a:lnTo>
                    <a:pt x="7" y="817"/>
                  </a:lnTo>
                  <a:lnTo>
                    <a:pt x="8" y="817"/>
                  </a:lnTo>
                  <a:lnTo>
                    <a:pt x="9" y="816"/>
                  </a:lnTo>
                  <a:lnTo>
                    <a:pt x="9" y="815"/>
                  </a:lnTo>
                  <a:lnTo>
                    <a:pt x="10" y="814"/>
                  </a:lnTo>
                  <a:lnTo>
                    <a:pt x="11" y="814"/>
                  </a:lnTo>
                  <a:lnTo>
                    <a:pt x="12" y="813"/>
                  </a:lnTo>
                  <a:lnTo>
                    <a:pt x="13" y="812"/>
                  </a:lnTo>
                  <a:lnTo>
                    <a:pt x="14" y="812"/>
                  </a:lnTo>
                  <a:lnTo>
                    <a:pt x="9" y="809"/>
                  </a:lnTo>
                  <a:lnTo>
                    <a:pt x="5" y="805"/>
                  </a:lnTo>
                  <a:lnTo>
                    <a:pt x="2" y="801"/>
                  </a:lnTo>
                  <a:lnTo>
                    <a:pt x="1" y="796"/>
                  </a:lnTo>
                  <a:lnTo>
                    <a:pt x="0" y="792"/>
                  </a:lnTo>
                  <a:lnTo>
                    <a:pt x="0" y="787"/>
                  </a:lnTo>
                  <a:lnTo>
                    <a:pt x="1" y="782"/>
                  </a:lnTo>
                  <a:lnTo>
                    <a:pt x="3" y="777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2" name="Freeform 126"/>
            <p:cNvSpPr>
              <a:spLocks/>
            </p:cNvSpPr>
            <p:nvPr/>
          </p:nvSpPr>
          <p:spPr bwMode="auto">
            <a:xfrm>
              <a:off x="2053" y="3658"/>
              <a:ext cx="64" cy="36"/>
            </a:xfrm>
            <a:custGeom>
              <a:avLst/>
              <a:gdLst>
                <a:gd name="T0" fmla="*/ 170 w 1097"/>
                <a:gd name="T1" fmla="*/ 0 h 621"/>
                <a:gd name="T2" fmla="*/ 163 w 1097"/>
                <a:gd name="T3" fmla="*/ 26 h 621"/>
                <a:gd name="T4" fmla="*/ 163 w 1097"/>
                <a:gd name="T5" fmla="*/ 55 h 621"/>
                <a:gd name="T6" fmla="*/ 166 w 1097"/>
                <a:gd name="T7" fmla="*/ 72 h 621"/>
                <a:gd name="T8" fmla="*/ 172 w 1097"/>
                <a:gd name="T9" fmla="*/ 91 h 621"/>
                <a:gd name="T10" fmla="*/ 181 w 1097"/>
                <a:gd name="T11" fmla="*/ 112 h 621"/>
                <a:gd name="T12" fmla="*/ 193 w 1097"/>
                <a:gd name="T13" fmla="*/ 133 h 621"/>
                <a:gd name="T14" fmla="*/ 211 w 1097"/>
                <a:gd name="T15" fmla="*/ 155 h 621"/>
                <a:gd name="T16" fmla="*/ 233 w 1097"/>
                <a:gd name="T17" fmla="*/ 179 h 621"/>
                <a:gd name="T18" fmla="*/ 262 w 1097"/>
                <a:gd name="T19" fmla="*/ 201 h 621"/>
                <a:gd name="T20" fmla="*/ 297 w 1097"/>
                <a:gd name="T21" fmla="*/ 224 h 621"/>
                <a:gd name="T22" fmla="*/ 339 w 1097"/>
                <a:gd name="T23" fmla="*/ 247 h 621"/>
                <a:gd name="T24" fmla="*/ 388 w 1097"/>
                <a:gd name="T25" fmla="*/ 270 h 621"/>
                <a:gd name="T26" fmla="*/ 444 w 1097"/>
                <a:gd name="T27" fmla="*/ 291 h 621"/>
                <a:gd name="T28" fmla="*/ 502 w 1097"/>
                <a:gd name="T29" fmla="*/ 310 h 621"/>
                <a:gd name="T30" fmla="*/ 620 w 1097"/>
                <a:gd name="T31" fmla="*/ 341 h 621"/>
                <a:gd name="T32" fmla="*/ 739 w 1097"/>
                <a:gd name="T33" fmla="*/ 365 h 621"/>
                <a:gd name="T34" fmla="*/ 850 w 1097"/>
                <a:gd name="T35" fmla="*/ 382 h 621"/>
                <a:gd name="T36" fmla="*/ 948 w 1097"/>
                <a:gd name="T37" fmla="*/ 393 h 621"/>
                <a:gd name="T38" fmla="*/ 1026 w 1097"/>
                <a:gd name="T39" fmla="*/ 400 h 621"/>
                <a:gd name="T40" fmla="*/ 1097 w 1097"/>
                <a:gd name="T41" fmla="*/ 404 h 621"/>
                <a:gd name="T42" fmla="*/ 984 w 1097"/>
                <a:gd name="T43" fmla="*/ 561 h 621"/>
                <a:gd name="T44" fmla="*/ 854 w 1097"/>
                <a:gd name="T45" fmla="*/ 582 h 621"/>
                <a:gd name="T46" fmla="*/ 730 w 1097"/>
                <a:gd name="T47" fmla="*/ 598 h 621"/>
                <a:gd name="T48" fmla="*/ 590 w 1097"/>
                <a:gd name="T49" fmla="*/ 612 h 621"/>
                <a:gd name="T50" fmla="*/ 482 w 1097"/>
                <a:gd name="T51" fmla="*/ 619 h 621"/>
                <a:gd name="T52" fmla="*/ 413 w 1097"/>
                <a:gd name="T53" fmla="*/ 620 h 621"/>
                <a:gd name="T54" fmla="*/ 347 w 1097"/>
                <a:gd name="T55" fmla="*/ 620 h 621"/>
                <a:gd name="T56" fmla="*/ 287 w 1097"/>
                <a:gd name="T57" fmla="*/ 616 h 621"/>
                <a:gd name="T58" fmla="*/ 233 w 1097"/>
                <a:gd name="T59" fmla="*/ 609 h 621"/>
                <a:gd name="T60" fmla="*/ 188 w 1097"/>
                <a:gd name="T61" fmla="*/ 598 h 621"/>
                <a:gd name="T62" fmla="*/ 152 w 1097"/>
                <a:gd name="T63" fmla="*/ 582 h 621"/>
                <a:gd name="T64" fmla="*/ 123 w 1097"/>
                <a:gd name="T65" fmla="*/ 563 h 621"/>
                <a:gd name="T66" fmla="*/ 97 w 1097"/>
                <a:gd name="T67" fmla="*/ 543 h 621"/>
                <a:gd name="T68" fmla="*/ 74 w 1097"/>
                <a:gd name="T69" fmla="*/ 522 h 621"/>
                <a:gd name="T70" fmla="*/ 56 w 1097"/>
                <a:gd name="T71" fmla="*/ 499 h 621"/>
                <a:gd name="T72" fmla="*/ 41 w 1097"/>
                <a:gd name="T73" fmla="*/ 474 h 621"/>
                <a:gd name="T74" fmla="*/ 24 w 1097"/>
                <a:gd name="T75" fmla="*/ 439 h 621"/>
                <a:gd name="T76" fmla="*/ 9 w 1097"/>
                <a:gd name="T77" fmla="*/ 393 h 621"/>
                <a:gd name="T78" fmla="*/ 2 w 1097"/>
                <a:gd name="T79" fmla="*/ 354 h 621"/>
                <a:gd name="T80" fmla="*/ 0 w 1097"/>
                <a:gd name="T81" fmla="*/ 31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7" h="621">
                  <a:moveTo>
                    <a:pt x="1" y="304"/>
                  </a:moveTo>
                  <a:lnTo>
                    <a:pt x="170" y="0"/>
                  </a:lnTo>
                  <a:lnTo>
                    <a:pt x="167" y="8"/>
                  </a:lnTo>
                  <a:lnTo>
                    <a:pt x="163" y="26"/>
                  </a:lnTo>
                  <a:lnTo>
                    <a:pt x="162" y="39"/>
                  </a:lnTo>
                  <a:lnTo>
                    <a:pt x="163" y="55"/>
                  </a:lnTo>
                  <a:lnTo>
                    <a:pt x="164" y="63"/>
                  </a:lnTo>
                  <a:lnTo>
                    <a:pt x="166" y="72"/>
                  </a:lnTo>
                  <a:lnTo>
                    <a:pt x="168" y="81"/>
                  </a:lnTo>
                  <a:lnTo>
                    <a:pt x="172" y="91"/>
                  </a:lnTo>
                  <a:lnTo>
                    <a:pt x="176" y="101"/>
                  </a:lnTo>
                  <a:lnTo>
                    <a:pt x="181" y="112"/>
                  </a:lnTo>
                  <a:lnTo>
                    <a:pt x="187" y="122"/>
                  </a:lnTo>
                  <a:lnTo>
                    <a:pt x="193" y="133"/>
                  </a:lnTo>
                  <a:lnTo>
                    <a:pt x="201" y="144"/>
                  </a:lnTo>
                  <a:lnTo>
                    <a:pt x="211" y="155"/>
                  </a:lnTo>
                  <a:lnTo>
                    <a:pt x="221" y="166"/>
                  </a:lnTo>
                  <a:lnTo>
                    <a:pt x="233" y="179"/>
                  </a:lnTo>
                  <a:lnTo>
                    <a:pt x="246" y="190"/>
                  </a:lnTo>
                  <a:lnTo>
                    <a:pt x="262" y="201"/>
                  </a:lnTo>
                  <a:lnTo>
                    <a:pt x="279" y="213"/>
                  </a:lnTo>
                  <a:lnTo>
                    <a:pt x="297" y="224"/>
                  </a:lnTo>
                  <a:lnTo>
                    <a:pt x="317" y="236"/>
                  </a:lnTo>
                  <a:lnTo>
                    <a:pt x="339" y="247"/>
                  </a:lnTo>
                  <a:lnTo>
                    <a:pt x="363" y="259"/>
                  </a:lnTo>
                  <a:lnTo>
                    <a:pt x="388" y="270"/>
                  </a:lnTo>
                  <a:lnTo>
                    <a:pt x="416" y="281"/>
                  </a:lnTo>
                  <a:lnTo>
                    <a:pt x="444" y="291"/>
                  </a:lnTo>
                  <a:lnTo>
                    <a:pt x="472" y="301"/>
                  </a:lnTo>
                  <a:lnTo>
                    <a:pt x="502" y="310"/>
                  </a:lnTo>
                  <a:lnTo>
                    <a:pt x="560" y="326"/>
                  </a:lnTo>
                  <a:lnTo>
                    <a:pt x="620" y="341"/>
                  </a:lnTo>
                  <a:lnTo>
                    <a:pt x="680" y="354"/>
                  </a:lnTo>
                  <a:lnTo>
                    <a:pt x="739" y="365"/>
                  </a:lnTo>
                  <a:lnTo>
                    <a:pt x="795" y="374"/>
                  </a:lnTo>
                  <a:lnTo>
                    <a:pt x="850" y="382"/>
                  </a:lnTo>
                  <a:lnTo>
                    <a:pt x="902" y="388"/>
                  </a:lnTo>
                  <a:lnTo>
                    <a:pt x="948" y="393"/>
                  </a:lnTo>
                  <a:lnTo>
                    <a:pt x="990" y="397"/>
                  </a:lnTo>
                  <a:lnTo>
                    <a:pt x="1026" y="400"/>
                  </a:lnTo>
                  <a:lnTo>
                    <a:pt x="1078" y="404"/>
                  </a:lnTo>
                  <a:lnTo>
                    <a:pt x="1097" y="404"/>
                  </a:lnTo>
                  <a:lnTo>
                    <a:pt x="1012" y="556"/>
                  </a:lnTo>
                  <a:lnTo>
                    <a:pt x="984" y="561"/>
                  </a:lnTo>
                  <a:lnTo>
                    <a:pt x="907" y="574"/>
                  </a:lnTo>
                  <a:lnTo>
                    <a:pt x="854" y="582"/>
                  </a:lnTo>
                  <a:lnTo>
                    <a:pt x="794" y="590"/>
                  </a:lnTo>
                  <a:lnTo>
                    <a:pt x="730" y="598"/>
                  </a:lnTo>
                  <a:lnTo>
                    <a:pt x="661" y="605"/>
                  </a:lnTo>
                  <a:lnTo>
                    <a:pt x="590" y="612"/>
                  </a:lnTo>
                  <a:lnTo>
                    <a:pt x="518" y="617"/>
                  </a:lnTo>
                  <a:lnTo>
                    <a:pt x="482" y="619"/>
                  </a:lnTo>
                  <a:lnTo>
                    <a:pt x="447" y="620"/>
                  </a:lnTo>
                  <a:lnTo>
                    <a:pt x="413" y="620"/>
                  </a:lnTo>
                  <a:lnTo>
                    <a:pt x="379" y="621"/>
                  </a:lnTo>
                  <a:lnTo>
                    <a:pt x="347" y="620"/>
                  </a:lnTo>
                  <a:lnTo>
                    <a:pt x="316" y="618"/>
                  </a:lnTo>
                  <a:lnTo>
                    <a:pt x="287" y="616"/>
                  </a:lnTo>
                  <a:lnTo>
                    <a:pt x="259" y="613"/>
                  </a:lnTo>
                  <a:lnTo>
                    <a:pt x="233" y="609"/>
                  </a:lnTo>
                  <a:lnTo>
                    <a:pt x="209" y="604"/>
                  </a:lnTo>
                  <a:lnTo>
                    <a:pt x="188" y="598"/>
                  </a:lnTo>
                  <a:lnTo>
                    <a:pt x="170" y="591"/>
                  </a:lnTo>
                  <a:lnTo>
                    <a:pt x="152" y="582"/>
                  </a:lnTo>
                  <a:lnTo>
                    <a:pt x="137" y="574"/>
                  </a:lnTo>
                  <a:lnTo>
                    <a:pt x="123" y="563"/>
                  </a:lnTo>
                  <a:lnTo>
                    <a:pt x="109" y="554"/>
                  </a:lnTo>
                  <a:lnTo>
                    <a:pt x="97" y="543"/>
                  </a:lnTo>
                  <a:lnTo>
                    <a:pt x="85" y="533"/>
                  </a:lnTo>
                  <a:lnTo>
                    <a:pt x="74" y="522"/>
                  </a:lnTo>
                  <a:lnTo>
                    <a:pt x="65" y="510"/>
                  </a:lnTo>
                  <a:lnTo>
                    <a:pt x="56" y="499"/>
                  </a:lnTo>
                  <a:lnTo>
                    <a:pt x="48" y="486"/>
                  </a:lnTo>
                  <a:lnTo>
                    <a:pt x="41" y="474"/>
                  </a:lnTo>
                  <a:lnTo>
                    <a:pt x="35" y="463"/>
                  </a:lnTo>
                  <a:lnTo>
                    <a:pt x="24" y="439"/>
                  </a:lnTo>
                  <a:lnTo>
                    <a:pt x="16" y="416"/>
                  </a:lnTo>
                  <a:lnTo>
                    <a:pt x="9" y="393"/>
                  </a:lnTo>
                  <a:lnTo>
                    <a:pt x="5" y="372"/>
                  </a:lnTo>
                  <a:lnTo>
                    <a:pt x="2" y="354"/>
                  </a:lnTo>
                  <a:lnTo>
                    <a:pt x="1" y="337"/>
                  </a:lnTo>
                  <a:lnTo>
                    <a:pt x="0" y="312"/>
                  </a:lnTo>
                  <a:lnTo>
                    <a:pt x="1" y="304"/>
                  </a:lnTo>
                  <a:close/>
                </a:path>
              </a:pathLst>
            </a:custGeom>
            <a:solidFill>
              <a:srgbClr val="FFF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3" name="Freeform 127"/>
            <p:cNvSpPr>
              <a:spLocks/>
            </p:cNvSpPr>
            <p:nvPr/>
          </p:nvSpPr>
          <p:spPr bwMode="auto">
            <a:xfrm>
              <a:off x="1752" y="3472"/>
              <a:ext cx="92" cy="272"/>
            </a:xfrm>
            <a:custGeom>
              <a:avLst/>
              <a:gdLst>
                <a:gd name="T0" fmla="*/ 906 w 1563"/>
                <a:gd name="T1" fmla="*/ 4341 h 4612"/>
                <a:gd name="T2" fmla="*/ 1034 w 1563"/>
                <a:gd name="T3" fmla="*/ 3907 h 4612"/>
                <a:gd name="T4" fmla="*/ 1118 w 1563"/>
                <a:gd name="T5" fmla="*/ 3605 h 4612"/>
                <a:gd name="T6" fmla="*/ 1199 w 1563"/>
                <a:gd name="T7" fmla="*/ 3302 h 4612"/>
                <a:gd name="T8" fmla="*/ 1272 w 1563"/>
                <a:gd name="T9" fmla="*/ 3004 h 4612"/>
                <a:gd name="T10" fmla="*/ 1321 w 1563"/>
                <a:gd name="T11" fmla="*/ 2787 h 4612"/>
                <a:gd name="T12" fmla="*/ 1349 w 1563"/>
                <a:gd name="T13" fmla="*/ 2646 h 4612"/>
                <a:gd name="T14" fmla="*/ 1375 w 1563"/>
                <a:gd name="T15" fmla="*/ 2509 h 4612"/>
                <a:gd name="T16" fmla="*/ 1396 w 1563"/>
                <a:gd name="T17" fmla="*/ 2379 h 4612"/>
                <a:gd name="T18" fmla="*/ 1418 w 1563"/>
                <a:gd name="T19" fmla="*/ 2224 h 4612"/>
                <a:gd name="T20" fmla="*/ 1440 w 1563"/>
                <a:gd name="T21" fmla="*/ 2035 h 4612"/>
                <a:gd name="T22" fmla="*/ 1461 w 1563"/>
                <a:gd name="T23" fmla="*/ 1841 h 4612"/>
                <a:gd name="T24" fmla="*/ 1479 w 1563"/>
                <a:gd name="T25" fmla="*/ 1645 h 4612"/>
                <a:gd name="T26" fmla="*/ 1502 w 1563"/>
                <a:gd name="T27" fmla="*/ 1350 h 4612"/>
                <a:gd name="T28" fmla="*/ 1525 w 1563"/>
                <a:gd name="T29" fmla="*/ 972 h 4612"/>
                <a:gd name="T30" fmla="*/ 1543 w 1563"/>
                <a:gd name="T31" fmla="*/ 629 h 4612"/>
                <a:gd name="T32" fmla="*/ 1554 w 1563"/>
                <a:gd name="T33" fmla="*/ 343 h 4612"/>
                <a:gd name="T34" fmla="*/ 1562 w 1563"/>
                <a:gd name="T35" fmla="*/ 60 h 4612"/>
                <a:gd name="T36" fmla="*/ 0 w 1563"/>
                <a:gd name="T37" fmla="*/ 287 h 4612"/>
                <a:gd name="T38" fmla="*/ 25 w 1563"/>
                <a:gd name="T39" fmla="*/ 556 h 4612"/>
                <a:gd name="T40" fmla="*/ 52 w 1563"/>
                <a:gd name="T41" fmla="*/ 850 h 4612"/>
                <a:gd name="T42" fmla="*/ 89 w 1563"/>
                <a:gd name="T43" fmla="*/ 1213 h 4612"/>
                <a:gd name="T44" fmla="*/ 134 w 1563"/>
                <a:gd name="T45" fmla="*/ 1618 h 4612"/>
                <a:gd name="T46" fmla="*/ 186 w 1563"/>
                <a:gd name="T47" fmla="*/ 2037 h 4612"/>
                <a:gd name="T48" fmla="*/ 213 w 1563"/>
                <a:gd name="T49" fmla="*/ 2241 h 4612"/>
                <a:gd name="T50" fmla="*/ 242 w 1563"/>
                <a:gd name="T51" fmla="*/ 2439 h 4612"/>
                <a:gd name="T52" fmla="*/ 273 w 1563"/>
                <a:gd name="T53" fmla="*/ 2626 h 4612"/>
                <a:gd name="T54" fmla="*/ 304 w 1563"/>
                <a:gd name="T55" fmla="*/ 2798 h 4612"/>
                <a:gd name="T56" fmla="*/ 338 w 1563"/>
                <a:gd name="T57" fmla="*/ 2962 h 4612"/>
                <a:gd name="T58" fmla="*/ 373 w 1563"/>
                <a:gd name="T59" fmla="*/ 3123 h 4612"/>
                <a:gd name="T60" fmla="*/ 411 w 1563"/>
                <a:gd name="T61" fmla="*/ 3281 h 4612"/>
                <a:gd name="T62" fmla="*/ 449 w 1563"/>
                <a:gd name="T63" fmla="*/ 3434 h 4612"/>
                <a:gd name="T64" fmla="*/ 528 w 1563"/>
                <a:gd name="T65" fmla="*/ 3722 h 4612"/>
                <a:gd name="T66" fmla="*/ 604 w 1563"/>
                <a:gd name="T67" fmla="*/ 3978 h 4612"/>
                <a:gd name="T68" fmla="*/ 672 w 1563"/>
                <a:gd name="T69" fmla="*/ 4192 h 4612"/>
                <a:gd name="T70" fmla="*/ 726 w 1563"/>
                <a:gd name="T71" fmla="*/ 4357 h 4612"/>
                <a:gd name="T72" fmla="*/ 777 w 1563"/>
                <a:gd name="T73" fmla="*/ 4500 h 4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63" h="4612">
                  <a:moveTo>
                    <a:pt x="824" y="4612"/>
                  </a:moveTo>
                  <a:lnTo>
                    <a:pt x="906" y="4341"/>
                  </a:lnTo>
                  <a:lnTo>
                    <a:pt x="992" y="4055"/>
                  </a:lnTo>
                  <a:lnTo>
                    <a:pt x="1034" y="3907"/>
                  </a:lnTo>
                  <a:lnTo>
                    <a:pt x="1077" y="3756"/>
                  </a:lnTo>
                  <a:lnTo>
                    <a:pt x="1118" y="3605"/>
                  </a:lnTo>
                  <a:lnTo>
                    <a:pt x="1160" y="3454"/>
                  </a:lnTo>
                  <a:lnTo>
                    <a:pt x="1199" y="3302"/>
                  </a:lnTo>
                  <a:lnTo>
                    <a:pt x="1237" y="3152"/>
                  </a:lnTo>
                  <a:lnTo>
                    <a:pt x="1272" y="3004"/>
                  </a:lnTo>
                  <a:lnTo>
                    <a:pt x="1306" y="2858"/>
                  </a:lnTo>
                  <a:lnTo>
                    <a:pt x="1321" y="2787"/>
                  </a:lnTo>
                  <a:lnTo>
                    <a:pt x="1335" y="2716"/>
                  </a:lnTo>
                  <a:lnTo>
                    <a:pt x="1349" y="2646"/>
                  </a:lnTo>
                  <a:lnTo>
                    <a:pt x="1362" y="2577"/>
                  </a:lnTo>
                  <a:lnTo>
                    <a:pt x="1375" y="2509"/>
                  </a:lnTo>
                  <a:lnTo>
                    <a:pt x="1386" y="2444"/>
                  </a:lnTo>
                  <a:lnTo>
                    <a:pt x="1396" y="2379"/>
                  </a:lnTo>
                  <a:lnTo>
                    <a:pt x="1406" y="2315"/>
                  </a:lnTo>
                  <a:lnTo>
                    <a:pt x="1418" y="2224"/>
                  </a:lnTo>
                  <a:lnTo>
                    <a:pt x="1429" y="2130"/>
                  </a:lnTo>
                  <a:lnTo>
                    <a:pt x="1440" y="2035"/>
                  </a:lnTo>
                  <a:lnTo>
                    <a:pt x="1451" y="1938"/>
                  </a:lnTo>
                  <a:lnTo>
                    <a:pt x="1461" y="1841"/>
                  </a:lnTo>
                  <a:lnTo>
                    <a:pt x="1470" y="1743"/>
                  </a:lnTo>
                  <a:lnTo>
                    <a:pt x="1479" y="1645"/>
                  </a:lnTo>
                  <a:lnTo>
                    <a:pt x="1487" y="1545"/>
                  </a:lnTo>
                  <a:lnTo>
                    <a:pt x="1502" y="1350"/>
                  </a:lnTo>
                  <a:lnTo>
                    <a:pt x="1514" y="1158"/>
                  </a:lnTo>
                  <a:lnTo>
                    <a:pt x="1525" y="972"/>
                  </a:lnTo>
                  <a:lnTo>
                    <a:pt x="1535" y="795"/>
                  </a:lnTo>
                  <a:lnTo>
                    <a:pt x="1543" y="629"/>
                  </a:lnTo>
                  <a:lnTo>
                    <a:pt x="1549" y="478"/>
                  </a:lnTo>
                  <a:lnTo>
                    <a:pt x="1554" y="343"/>
                  </a:lnTo>
                  <a:lnTo>
                    <a:pt x="1557" y="226"/>
                  </a:lnTo>
                  <a:lnTo>
                    <a:pt x="1562" y="60"/>
                  </a:lnTo>
                  <a:lnTo>
                    <a:pt x="1563" y="0"/>
                  </a:lnTo>
                  <a:lnTo>
                    <a:pt x="0" y="287"/>
                  </a:lnTo>
                  <a:lnTo>
                    <a:pt x="6" y="359"/>
                  </a:lnTo>
                  <a:lnTo>
                    <a:pt x="25" y="556"/>
                  </a:lnTo>
                  <a:lnTo>
                    <a:pt x="37" y="693"/>
                  </a:lnTo>
                  <a:lnTo>
                    <a:pt x="52" y="850"/>
                  </a:lnTo>
                  <a:lnTo>
                    <a:pt x="69" y="1025"/>
                  </a:lnTo>
                  <a:lnTo>
                    <a:pt x="89" y="1213"/>
                  </a:lnTo>
                  <a:lnTo>
                    <a:pt x="111" y="1413"/>
                  </a:lnTo>
                  <a:lnTo>
                    <a:pt x="134" y="1618"/>
                  </a:lnTo>
                  <a:lnTo>
                    <a:pt x="159" y="1827"/>
                  </a:lnTo>
                  <a:lnTo>
                    <a:pt x="186" y="2037"/>
                  </a:lnTo>
                  <a:lnTo>
                    <a:pt x="199" y="2139"/>
                  </a:lnTo>
                  <a:lnTo>
                    <a:pt x="213" y="2241"/>
                  </a:lnTo>
                  <a:lnTo>
                    <a:pt x="228" y="2341"/>
                  </a:lnTo>
                  <a:lnTo>
                    <a:pt x="242" y="2439"/>
                  </a:lnTo>
                  <a:lnTo>
                    <a:pt x="258" y="2534"/>
                  </a:lnTo>
                  <a:lnTo>
                    <a:pt x="273" y="2626"/>
                  </a:lnTo>
                  <a:lnTo>
                    <a:pt x="288" y="2714"/>
                  </a:lnTo>
                  <a:lnTo>
                    <a:pt x="304" y="2798"/>
                  </a:lnTo>
                  <a:lnTo>
                    <a:pt x="320" y="2880"/>
                  </a:lnTo>
                  <a:lnTo>
                    <a:pt x="338" y="2962"/>
                  </a:lnTo>
                  <a:lnTo>
                    <a:pt x="355" y="3043"/>
                  </a:lnTo>
                  <a:lnTo>
                    <a:pt x="373" y="3123"/>
                  </a:lnTo>
                  <a:lnTo>
                    <a:pt x="391" y="3203"/>
                  </a:lnTo>
                  <a:lnTo>
                    <a:pt x="411" y="3281"/>
                  </a:lnTo>
                  <a:lnTo>
                    <a:pt x="430" y="3358"/>
                  </a:lnTo>
                  <a:lnTo>
                    <a:pt x="449" y="3434"/>
                  </a:lnTo>
                  <a:lnTo>
                    <a:pt x="488" y="3582"/>
                  </a:lnTo>
                  <a:lnTo>
                    <a:pt x="528" y="3722"/>
                  </a:lnTo>
                  <a:lnTo>
                    <a:pt x="566" y="3854"/>
                  </a:lnTo>
                  <a:lnTo>
                    <a:pt x="604" y="3978"/>
                  </a:lnTo>
                  <a:lnTo>
                    <a:pt x="639" y="4091"/>
                  </a:lnTo>
                  <a:lnTo>
                    <a:pt x="672" y="4192"/>
                  </a:lnTo>
                  <a:lnTo>
                    <a:pt x="701" y="4281"/>
                  </a:lnTo>
                  <a:lnTo>
                    <a:pt x="726" y="4357"/>
                  </a:lnTo>
                  <a:lnTo>
                    <a:pt x="763" y="4463"/>
                  </a:lnTo>
                  <a:lnTo>
                    <a:pt x="777" y="4500"/>
                  </a:lnTo>
                  <a:lnTo>
                    <a:pt x="824" y="4612"/>
                  </a:lnTo>
                  <a:close/>
                </a:path>
              </a:pathLst>
            </a:custGeom>
            <a:solidFill>
              <a:srgbClr val="FFF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4" name="Freeform 128"/>
            <p:cNvSpPr>
              <a:spLocks/>
            </p:cNvSpPr>
            <p:nvPr/>
          </p:nvSpPr>
          <p:spPr bwMode="auto">
            <a:xfrm>
              <a:off x="1715" y="3283"/>
              <a:ext cx="160" cy="220"/>
            </a:xfrm>
            <a:custGeom>
              <a:avLst/>
              <a:gdLst>
                <a:gd name="T0" fmla="*/ 1056 w 2722"/>
                <a:gd name="T1" fmla="*/ 12 h 3734"/>
                <a:gd name="T2" fmla="*/ 787 w 2722"/>
                <a:gd name="T3" fmla="*/ 68 h 3734"/>
                <a:gd name="T4" fmla="*/ 568 w 2722"/>
                <a:gd name="T5" fmla="*/ 165 h 3734"/>
                <a:gd name="T6" fmla="*/ 394 w 2722"/>
                <a:gd name="T7" fmla="*/ 295 h 3734"/>
                <a:gd name="T8" fmla="*/ 260 w 2722"/>
                <a:gd name="T9" fmla="*/ 450 h 3734"/>
                <a:gd name="T10" fmla="*/ 159 w 2722"/>
                <a:gd name="T11" fmla="*/ 622 h 3734"/>
                <a:gd name="T12" fmla="*/ 88 w 2722"/>
                <a:gd name="T13" fmla="*/ 803 h 3734"/>
                <a:gd name="T14" fmla="*/ 43 w 2722"/>
                <a:gd name="T15" fmla="*/ 986 h 3734"/>
                <a:gd name="T16" fmla="*/ 16 w 2722"/>
                <a:gd name="T17" fmla="*/ 1163 h 3734"/>
                <a:gd name="T18" fmla="*/ 3 w 2722"/>
                <a:gd name="T19" fmla="*/ 1326 h 3734"/>
                <a:gd name="T20" fmla="*/ 0 w 2722"/>
                <a:gd name="T21" fmla="*/ 1467 h 3734"/>
                <a:gd name="T22" fmla="*/ 11 w 2722"/>
                <a:gd name="T23" fmla="*/ 1655 h 3734"/>
                <a:gd name="T24" fmla="*/ 36 w 2722"/>
                <a:gd name="T25" fmla="*/ 2029 h 3734"/>
                <a:gd name="T26" fmla="*/ 53 w 2722"/>
                <a:gd name="T27" fmla="*/ 2264 h 3734"/>
                <a:gd name="T28" fmla="*/ 66 w 2722"/>
                <a:gd name="T29" fmla="*/ 2347 h 3734"/>
                <a:gd name="T30" fmla="*/ 89 w 2722"/>
                <a:gd name="T31" fmla="*/ 2453 h 3734"/>
                <a:gd name="T32" fmla="*/ 123 w 2722"/>
                <a:gd name="T33" fmla="*/ 2573 h 3734"/>
                <a:gd name="T34" fmla="*/ 165 w 2722"/>
                <a:gd name="T35" fmla="*/ 2706 h 3734"/>
                <a:gd name="T36" fmla="*/ 217 w 2722"/>
                <a:gd name="T37" fmla="*/ 2843 h 3734"/>
                <a:gd name="T38" fmla="*/ 277 w 2722"/>
                <a:gd name="T39" fmla="*/ 2981 h 3734"/>
                <a:gd name="T40" fmla="*/ 345 w 2722"/>
                <a:gd name="T41" fmla="*/ 3114 h 3734"/>
                <a:gd name="T42" fmla="*/ 421 w 2722"/>
                <a:gd name="T43" fmla="*/ 3238 h 3734"/>
                <a:gd name="T44" fmla="*/ 503 w 2722"/>
                <a:gd name="T45" fmla="*/ 3345 h 3734"/>
                <a:gd name="T46" fmla="*/ 593 w 2722"/>
                <a:gd name="T47" fmla="*/ 3433 h 3734"/>
                <a:gd name="T48" fmla="*/ 746 w 2722"/>
                <a:gd name="T49" fmla="*/ 3540 h 3734"/>
                <a:gd name="T50" fmla="*/ 892 w 2722"/>
                <a:gd name="T51" fmla="*/ 3635 h 3734"/>
                <a:gd name="T52" fmla="*/ 972 w 2722"/>
                <a:gd name="T53" fmla="*/ 3679 h 3734"/>
                <a:gd name="T54" fmla="*/ 1026 w 2722"/>
                <a:gd name="T55" fmla="*/ 3702 h 3734"/>
                <a:gd name="T56" fmla="*/ 1080 w 2722"/>
                <a:gd name="T57" fmla="*/ 3720 h 3734"/>
                <a:gd name="T58" fmla="*/ 1133 w 2722"/>
                <a:gd name="T59" fmla="*/ 3730 h 3734"/>
                <a:gd name="T60" fmla="*/ 1188 w 2722"/>
                <a:gd name="T61" fmla="*/ 3734 h 3734"/>
                <a:gd name="T62" fmla="*/ 1269 w 2722"/>
                <a:gd name="T63" fmla="*/ 3731 h 3734"/>
                <a:gd name="T64" fmla="*/ 1508 w 2722"/>
                <a:gd name="T65" fmla="*/ 3704 h 3734"/>
                <a:gd name="T66" fmla="*/ 1638 w 2722"/>
                <a:gd name="T67" fmla="*/ 3683 h 3734"/>
                <a:gd name="T68" fmla="*/ 1725 w 2722"/>
                <a:gd name="T69" fmla="*/ 3659 h 3734"/>
                <a:gd name="T70" fmla="*/ 1793 w 2722"/>
                <a:gd name="T71" fmla="*/ 3632 h 3734"/>
                <a:gd name="T72" fmla="*/ 1867 w 2722"/>
                <a:gd name="T73" fmla="*/ 3599 h 3734"/>
                <a:gd name="T74" fmla="*/ 1946 w 2722"/>
                <a:gd name="T75" fmla="*/ 3555 h 3734"/>
                <a:gd name="T76" fmla="*/ 2099 w 2722"/>
                <a:gd name="T77" fmla="*/ 3456 h 3734"/>
                <a:gd name="T78" fmla="*/ 2191 w 2722"/>
                <a:gd name="T79" fmla="*/ 3377 h 3734"/>
                <a:gd name="T80" fmla="*/ 2276 w 2722"/>
                <a:gd name="T81" fmla="*/ 3275 h 3734"/>
                <a:gd name="T82" fmla="*/ 2354 w 2722"/>
                <a:gd name="T83" fmla="*/ 3157 h 3734"/>
                <a:gd name="T84" fmla="*/ 2424 w 2722"/>
                <a:gd name="T85" fmla="*/ 3026 h 3734"/>
                <a:gd name="T86" fmla="*/ 2487 w 2722"/>
                <a:gd name="T87" fmla="*/ 2889 h 3734"/>
                <a:gd name="T88" fmla="*/ 2541 w 2722"/>
                <a:gd name="T89" fmla="*/ 2750 h 3734"/>
                <a:gd name="T90" fmla="*/ 2587 w 2722"/>
                <a:gd name="T91" fmla="*/ 2617 h 3734"/>
                <a:gd name="T92" fmla="*/ 2623 w 2722"/>
                <a:gd name="T93" fmla="*/ 2491 h 3734"/>
                <a:gd name="T94" fmla="*/ 2650 w 2722"/>
                <a:gd name="T95" fmla="*/ 2381 h 3734"/>
                <a:gd name="T96" fmla="*/ 2667 w 2722"/>
                <a:gd name="T97" fmla="*/ 2290 h 3734"/>
                <a:gd name="T98" fmla="*/ 2679 w 2722"/>
                <a:gd name="T99" fmla="*/ 2146 h 3734"/>
                <a:gd name="T100" fmla="*/ 2704 w 2722"/>
                <a:gd name="T101" fmla="*/ 1772 h 3734"/>
                <a:gd name="T102" fmla="*/ 2721 w 2722"/>
                <a:gd name="T103" fmla="*/ 1491 h 3734"/>
                <a:gd name="T104" fmla="*/ 2721 w 2722"/>
                <a:gd name="T105" fmla="*/ 1375 h 3734"/>
                <a:gd name="T106" fmla="*/ 2712 w 2722"/>
                <a:gd name="T107" fmla="*/ 1218 h 3734"/>
                <a:gd name="T108" fmla="*/ 2691 w 2722"/>
                <a:gd name="T109" fmla="*/ 1045 h 3734"/>
                <a:gd name="T110" fmla="*/ 2652 w 2722"/>
                <a:gd name="T111" fmla="*/ 864 h 3734"/>
                <a:gd name="T112" fmla="*/ 2590 w 2722"/>
                <a:gd name="T113" fmla="*/ 682 h 3734"/>
                <a:gd name="T114" fmla="*/ 2500 w 2722"/>
                <a:gd name="T115" fmla="*/ 506 h 3734"/>
                <a:gd name="T116" fmla="*/ 2377 w 2722"/>
                <a:gd name="T117" fmla="*/ 345 h 3734"/>
                <a:gd name="T118" fmla="*/ 2216 w 2722"/>
                <a:gd name="T119" fmla="*/ 206 h 3734"/>
                <a:gd name="T120" fmla="*/ 2014 w 2722"/>
                <a:gd name="T121" fmla="*/ 97 h 3734"/>
                <a:gd name="T122" fmla="*/ 1762 w 2722"/>
                <a:gd name="T123" fmla="*/ 26 h 3734"/>
                <a:gd name="T124" fmla="*/ 1459 w 2722"/>
                <a:gd name="T125" fmla="*/ 0 h 3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22" h="3734">
                  <a:moveTo>
                    <a:pt x="1264" y="0"/>
                  </a:moveTo>
                  <a:lnTo>
                    <a:pt x="1157" y="3"/>
                  </a:lnTo>
                  <a:lnTo>
                    <a:pt x="1056" y="12"/>
                  </a:lnTo>
                  <a:lnTo>
                    <a:pt x="960" y="26"/>
                  </a:lnTo>
                  <a:lnTo>
                    <a:pt x="871" y="45"/>
                  </a:lnTo>
                  <a:lnTo>
                    <a:pt x="787" y="68"/>
                  </a:lnTo>
                  <a:lnTo>
                    <a:pt x="709" y="97"/>
                  </a:lnTo>
                  <a:lnTo>
                    <a:pt x="636" y="129"/>
                  </a:lnTo>
                  <a:lnTo>
                    <a:pt x="568" y="165"/>
                  </a:lnTo>
                  <a:lnTo>
                    <a:pt x="506" y="206"/>
                  </a:lnTo>
                  <a:lnTo>
                    <a:pt x="448" y="248"/>
                  </a:lnTo>
                  <a:lnTo>
                    <a:pt x="394" y="295"/>
                  </a:lnTo>
                  <a:lnTo>
                    <a:pt x="346" y="345"/>
                  </a:lnTo>
                  <a:lnTo>
                    <a:pt x="301" y="396"/>
                  </a:lnTo>
                  <a:lnTo>
                    <a:pt x="260" y="450"/>
                  </a:lnTo>
                  <a:lnTo>
                    <a:pt x="223" y="506"/>
                  </a:lnTo>
                  <a:lnTo>
                    <a:pt x="190" y="563"/>
                  </a:lnTo>
                  <a:lnTo>
                    <a:pt x="159" y="622"/>
                  </a:lnTo>
                  <a:lnTo>
                    <a:pt x="133" y="682"/>
                  </a:lnTo>
                  <a:lnTo>
                    <a:pt x="110" y="742"/>
                  </a:lnTo>
                  <a:lnTo>
                    <a:pt x="88" y="803"/>
                  </a:lnTo>
                  <a:lnTo>
                    <a:pt x="71" y="864"/>
                  </a:lnTo>
                  <a:lnTo>
                    <a:pt x="55" y="925"/>
                  </a:lnTo>
                  <a:lnTo>
                    <a:pt x="43" y="986"/>
                  </a:lnTo>
                  <a:lnTo>
                    <a:pt x="32" y="1045"/>
                  </a:lnTo>
                  <a:lnTo>
                    <a:pt x="23" y="1105"/>
                  </a:lnTo>
                  <a:lnTo>
                    <a:pt x="16" y="1163"/>
                  </a:lnTo>
                  <a:lnTo>
                    <a:pt x="9" y="1218"/>
                  </a:lnTo>
                  <a:lnTo>
                    <a:pt x="5" y="1273"/>
                  </a:lnTo>
                  <a:lnTo>
                    <a:pt x="3" y="1326"/>
                  </a:lnTo>
                  <a:lnTo>
                    <a:pt x="1" y="1375"/>
                  </a:lnTo>
                  <a:lnTo>
                    <a:pt x="0" y="1423"/>
                  </a:lnTo>
                  <a:lnTo>
                    <a:pt x="0" y="1467"/>
                  </a:lnTo>
                  <a:lnTo>
                    <a:pt x="1" y="1491"/>
                  </a:lnTo>
                  <a:lnTo>
                    <a:pt x="5" y="1558"/>
                  </a:lnTo>
                  <a:lnTo>
                    <a:pt x="11" y="1655"/>
                  </a:lnTo>
                  <a:lnTo>
                    <a:pt x="19" y="1772"/>
                  </a:lnTo>
                  <a:lnTo>
                    <a:pt x="27" y="1901"/>
                  </a:lnTo>
                  <a:lnTo>
                    <a:pt x="36" y="2029"/>
                  </a:lnTo>
                  <a:lnTo>
                    <a:pt x="44" y="2146"/>
                  </a:lnTo>
                  <a:lnTo>
                    <a:pt x="51" y="2242"/>
                  </a:lnTo>
                  <a:lnTo>
                    <a:pt x="53" y="2264"/>
                  </a:lnTo>
                  <a:lnTo>
                    <a:pt x="56" y="2290"/>
                  </a:lnTo>
                  <a:lnTo>
                    <a:pt x="60" y="2317"/>
                  </a:lnTo>
                  <a:lnTo>
                    <a:pt x="66" y="2347"/>
                  </a:lnTo>
                  <a:lnTo>
                    <a:pt x="73" y="2381"/>
                  </a:lnTo>
                  <a:lnTo>
                    <a:pt x="80" y="2415"/>
                  </a:lnTo>
                  <a:lnTo>
                    <a:pt x="89" y="2453"/>
                  </a:lnTo>
                  <a:lnTo>
                    <a:pt x="100" y="2491"/>
                  </a:lnTo>
                  <a:lnTo>
                    <a:pt x="111" y="2532"/>
                  </a:lnTo>
                  <a:lnTo>
                    <a:pt x="123" y="2573"/>
                  </a:lnTo>
                  <a:lnTo>
                    <a:pt x="136" y="2617"/>
                  </a:lnTo>
                  <a:lnTo>
                    <a:pt x="150" y="2660"/>
                  </a:lnTo>
                  <a:lnTo>
                    <a:pt x="165" y="2706"/>
                  </a:lnTo>
                  <a:lnTo>
                    <a:pt x="182" y="2750"/>
                  </a:lnTo>
                  <a:lnTo>
                    <a:pt x="199" y="2797"/>
                  </a:lnTo>
                  <a:lnTo>
                    <a:pt x="217" y="2843"/>
                  </a:lnTo>
                  <a:lnTo>
                    <a:pt x="236" y="2889"/>
                  </a:lnTo>
                  <a:lnTo>
                    <a:pt x="256" y="2936"/>
                  </a:lnTo>
                  <a:lnTo>
                    <a:pt x="277" y="2981"/>
                  </a:lnTo>
                  <a:lnTo>
                    <a:pt x="299" y="3026"/>
                  </a:lnTo>
                  <a:lnTo>
                    <a:pt x="321" y="3070"/>
                  </a:lnTo>
                  <a:lnTo>
                    <a:pt x="345" y="3114"/>
                  </a:lnTo>
                  <a:lnTo>
                    <a:pt x="369" y="3157"/>
                  </a:lnTo>
                  <a:lnTo>
                    <a:pt x="394" y="3198"/>
                  </a:lnTo>
                  <a:lnTo>
                    <a:pt x="421" y="3238"/>
                  </a:lnTo>
                  <a:lnTo>
                    <a:pt x="447" y="3275"/>
                  </a:lnTo>
                  <a:lnTo>
                    <a:pt x="474" y="3311"/>
                  </a:lnTo>
                  <a:lnTo>
                    <a:pt x="503" y="3345"/>
                  </a:lnTo>
                  <a:lnTo>
                    <a:pt x="532" y="3377"/>
                  </a:lnTo>
                  <a:lnTo>
                    <a:pt x="562" y="3406"/>
                  </a:lnTo>
                  <a:lnTo>
                    <a:pt x="593" y="3433"/>
                  </a:lnTo>
                  <a:lnTo>
                    <a:pt x="624" y="3456"/>
                  </a:lnTo>
                  <a:lnTo>
                    <a:pt x="688" y="3501"/>
                  </a:lnTo>
                  <a:lnTo>
                    <a:pt x="746" y="3540"/>
                  </a:lnTo>
                  <a:lnTo>
                    <a:pt x="798" y="3576"/>
                  </a:lnTo>
                  <a:lnTo>
                    <a:pt x="847" y="3608"/>
                  </a:lnTo>
                  <a:lnTo>
                    <a:pt x="892" y="3635"/>
                  </a:lnTo>
                  <a:lnTo>
                    <a:pt x="933" y="3659"/>
                  </a:lnTo>
                  <a:lnTo>
                    <a:pt x="952" y="3670"/>
                  </a:lnTo>
                  <a:lnTo>
                    <a:pt x="972" y="3679"/>
                  </a:lnTo>
                  <a:lnTo>
                    <a:pt x="991" y="3688"/>
                  </a:lnTo>
                  <a:lnTo>
                    <a:pt x="1009" y="3695"/>
                  </a:lnTo>
                  <a:lnTo>
                    <a:pt x="1026" y="3702"/>
                  </a:lnTo>
                  <a:lnTo>
                    <a:pt x="1044" y="3709"/>
                  </a:lnTo>
                  <a:lnTo>
                    <a:pt x="1062" y="3714"/>
                  </a:lnTo>
                  <a:lnTo>
                    <a:pt x="1080" y="3720"/>
                  </a:lnTo>
                  <a:lnTo>
                    <a:pt x="1097" y="3724"/>
                  </a:lnTo>
                  <a:lnTo>
                    <a:pt x="1115" y="3727"/>
                  </a:lnTo>
                  <a:lnTo>
                    <a:pt x="1133" y="3730"/>
                  </a:lnTo>
                  <a:lnTo>
                    <a:pt x="1151" y="3732"/>
                  </a:lnTo>
                  <a:lnTo>
                    <a:pt x="1169" y="3733"/>
                  </a:lnTo>
                  <a:lnTo>
                    <a:pt x="1188" y="3734"/>
                  </a:lnTo>
                  <a:lnTo>
                    <a:pt x="1207" y="3734"/>
                  </a:lnTo>
                  <a:lnTo>
                    <a:pt x="1228" y="3733"/>
                  </a:lnTo>
                  <a:lnTo>
                    <a:pt x="1269" y="3731"/>
                  </a:lnTo>
                  <a:lnTo>
                    <a:pt x="1315" y="3726"/>
                  </a:lnTo>
                  <a:lnTo>
                    <a:pt x="1416" y="3714"/>
                  </a:lnTo>
                  <a:lnTo>
                    <a:pt x="1508" y="3704"/>
                  </a:lnTo>
                  <a:lnTo>
                    <a:pt x="1552" y="3698"/>
                  </a:lnTo>
                  <a:lnTo>
                    <a:pt x="1595" y="3691"/>
                  </a:lnTo>
                  <a:lnTo>
                    <a:pt x="1638" y="3683"/>
                  </a:lnTo>
                  <a:lnTo>
                    <a:pt x="1680" y="3672"/>
                  </a:lnTo>
                  <a:lnTo>
                    <a:pt x="1703" y="3666"/>
                  </a:lnTo>
                  <a:lnTo>
                    <a:pt x="1725" y="3659"/>
                  </a:lnTo>
                  <a:lnTo>
                    <a:pt x="1747" y="3651"/>
                  </a:lnTo>
                  <a:lnTo>
                    <a:pt x="1770" y="3643"/>
                  </a:lnTo>
                  <a:lnTo>
                    <a:pt x="1793" y="3632"/>
                  </a:lnTo>
                  <a:lnTo>
                    <a:pt x="1817" y="3622"/>
                  </a:lnTo>
                  <a:lnTo>
                    <a:pt x="1841" y="3611"/>
                  </a:lnTo>
                  <a:lnTo>
                    <a:pt x="1867" y="3599"/>
                  </a:lnTo>
                  <a:lnTo>
                    <a:pt x="1892" y="3586"/>
                  </a:lnTo>
                  <a:lnTo>
                    <a:pt x="1918" y="3571"/>
                  </a:lnTo>
                  <a:lnTo>
                    <a:pt x="1946" y="3555"/>
                  </a:lnTo>
                  <a:lnTo>
                    <a:pt x="1975" y="3538"/>
                  </a:lnTo>
                  <a:lnTo>
                    <a:pt x="2035" y="3500"/>
                  </a:lnTo>
                  <a:lnTo>
                    <a:pt x="2099" y="3456"/>
                  </a:lnTo>
                  <a:lnTo>
                    <a:pt x="2130" y="3433"/>
                  </a:lnTo>
                  <a:lnTo>
                    <a:pt x="2160" y="3406"/>
                  </a:lnTo>
                  <a:lnTo>
                    <a:pt x="2191" y="3377"/>
                  </a:lnTo>
                  <a:lnTo>
                    <a:pt x="2219" y="3345"/>
                  </a:lnTo>
                  <a:lnTo>
                    <a:pt x="2248" y="3311"/>
                  </a:lnTo>
                  <a:lnTo>
                    <a:pt x="2276" y="3275"/>
                  </a:lnTo>
                  <a:lnTo>
                    <a:pt x="2302" y="3238"/>
                  </a:lnTo>
                  <a:lnTo>
                    <a:pt x="2329" y="3198"/>
                  </a:lnTo>
                  <a:lnTo>
                    <a:pt x="2354" y="3157"/>
                  </a:lnTo>
                  <a:lnTo>
                    <a:pt x="2378" y="3114"/>
                  </a:lnTo>
                  <a:lnTo>
                    <a:pt x="2401" y="3070"/>
                  </a:lnTo>
                  <a:lnTo>
                    <a:pt x="2424" y="3026"/>
                  </a:lnTo>
                  <a:lnTo>
                    <a:pt x="2446" y="2981"/>
                  </a:lnTo>
                  <a:lnTo>
                    <a:pt x="2466" y="2936"/>
                  </a:lnTo>
                  <a:lnTo>
                    <a:pt x="2487" y="2889"/>
                  </a:lnTo>
                  <a:lnTo>
                    <a:pt x="2506" y="2843"/>
                  </a:lnTo>
                  <a:lnTo>
                    <a:pt x="2524" y="2797"/>
                  </a:lnTo>
                  <a:lnTo>
                    <a:pt x="2541" y="2750"/>
                  </a:lnTo>
                  <a:lnTo>
                    <a:pt x="2557" y="2706"/>
                  </a:lnTo>
                  <a:lnTo>
                    <a:pt x="2573" y="2660"/>
                  </a:lnTo>
                  <a:lnTo>
                    <a:pt x="2587" y="2617"/>
                  </a:lnTo>
                  <a:lnTo>
                    <a:pt x="2600" y="2573"/>
                  </a:lnTo>
                  <a:lnTo>
                    <a:pt x="2612" y="2532"/>
                  </a:lnTo>
                  <a:lnTo>
                    <a:pt x="2623" y="2491"/>
                  </a:lnTo>
                  <a:lnTo>
                    <a:pt x="2633" y="2453"/>
                  </a:lnTo>
                  <a:lnTo>
                    <a:pt x="2641" y="2415"/>
                  </a:lnTo>
                  <a:lnTo>
                    <a:pt x="2650" y="2381"/>
                  </a:lnTo>
                  <a:lnTo>
                    <a:pt x="2657" y="2347"/>
                  </a:lnTo>
                  <a:lnTo>
                    <a:pt x="2662" y="2317"/>
                  </a:lnTo>
                  <a:lnTo>
                    <a:pt x="2667" y="2290"/>
                  </a:lnTo>
                  <a:lnTo>
                    <a:pt x="2670" y="2264"/>
                  </a:lnTo>
                  <a:lnTo>
                    <a:pt x="2672" y="2242"/>
                  </a:lnTo>
                  <a:lnTo>
                    <a:pt x="2679" y="2146"/>
                  </a:lnTo>
                  <a:lnTo>
                    <a:pt x="2687" y="2029"/>
                  </a:lnTo>
                  <a:lnTo>
                    <a:pt x="2695" y="1901"/>
                  </a:lnTo>
                  <a:lnTo>
                    <a:pt x="2704" y="1772"/>
                  </a:lnTo>
                  <a:lnTo>
                    <a:pt x="2711" y="1655"/>
                  </a:lnTo>
                  <a:lnTo>
                    <a:pt x="2717" y="1558"/>
                  </a:lnTo>
                  <a:lnTo>
                    <a:pt x="2721" y="1491"/>
                  </a:lnTo>
                  <a:lnTo>
                    <a:pt x="2722" y="1467"/>
                  </a:lnTo>
                  <a:lnTo>
                    <a:pt x="2722" y="1423"/>
                  </a:lnTo>
                  <a:lnTo>
                    <a:pt x="2721" y="1375"/>
                  </a:lnTo>
                  <a:lnTo>
                    <a:pt x="2719" y="1326"/>
                  </a:lnTo>
                  <a:lnTo>
                    <a:pt x="2716" y="1273"/>
                  </a:lnTo>
                  <a:lnTo>
                    <a:pt x="2712" y="1218"/>
                  </a:lnTo>
                  <a:lnTo>
                    <a:pt x="2707" y="1163"/>
                  </a:lnTo>
                  <a:lnTo>
                    <a:pt x="2700" y="1105"/>
                  </a:lnTo>
                  <a:lnTo>
                    <a:pt x="2691" y="1045"/>
                  </a:lnTo>
                  <a:lnTo>
                    <a:pt x="2680" y="986"/>
                  </a:lnTo>
                  <a:lnTo>
                    <a:pt x="2667" y="925"/>
                  </a:lnTo>
                  <a:lnTo>
                    <a:pt x="2652" y="864"/>
                  </a:lnTo>
                  <a:lnTo>
                    <a:pt x="2633" y="803"/>
                  </a:lnTo>
                  <a:lnTo>
                    <a:pt x="2613" y="742"/>
                  </a:lnTo>
                  <a:lnTo>
                    <a:pt x="2590" y="682"/>
                  </a:lnTo>
                  <a:lnTo>
                    <a:pt x="2562" y="622"/>
                  </a:lnTo>
                  <a:lnTo>
                    <a:pt x="2533" y="563"/>
                  </a:lnTo>
                  <a:lnTo>
                    <a:pt x="2500" y="506"/>
                  </a:lnTo>
                  <a:lnTo>
                    <a:pt x="2462" y="450"/>
                  </a:lnTo>
                  <a:lnTo>
                    <a:pt x="2422" y="396"/>
                  </a:lnTo>
                  <a:lnTo>
                    <a:pt x="2377" y="345"/>
                  </a:lnTo>
                  <a:lnTo>
                    <a:pt x="2328" y="295"/>
                  </a:lnTo>
                  <a:lnTo>
                    <a:pt x="2275" y="248"/>
                  </a:lnTo>
                  <a:lnTo>
                    <a:pt x="2216" y="206"/>
                  </a:lnTo>
                  <a:lnTo>
                    <a:pt x="2153" y="165"/>
                  </a:lnTo>
                  <a:lnTo>
                    <a:pt x="2086" y="129"/>
                  </a:lnTo>
                  <a:lnTo>
                    <a:pt x="2014" y="97"/>
                  </a:lnTo>
                  <a:lnTo>
                    <a:pt x="1935" y="68"/>
                  </a:lnTo>
                  <a:lnTo>
                    <a:pt x="1852" y="45"/>
                  </a:lnTo>
                  <a:lnTo>
                    <a:pt x="1762" y="26"/>
                  </a:lnTo>
                  <a:lnTo>
                    <a:pt x="1667" y="12"/>
                  </a:lnTo>
                  <a:lnTo>
                    <a:pt x="1566" y="3"/>
                  </a:lnTo>
                  <a:lnTo>
                    <a:pt x="1459" y="0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5" name="Freeform 129"/>
            <p:cNvSpPr>
              <a:spLocks/>
            </p:cNvSpPr>
            <p:nvPr/>
          </p:nvSpPr>
          <p:spPr bwMode="auto">
            <a:xfrm>
              <a:off x="1704" y="3249"/>
              <a:ext cx="178" cy="157"/>
            </a:xfrm>
            <a:custGeom>
              <a:avLst/>
              <a:gdLst>
                <a:gd name="T0" fmla="*/ 1778 w 3031"/>
                <a:gd name="T1" fmla="*/ 1205 h 2663"/>
                <a:gd name="T2" fmla="*/ 1472 w 3031"/>
                <a:gd name="T3" fmla="*/ 1532 h 2663"/>
                <a:gd name="T4" fmla="*/ 1329 w 3031"/>
                <a:gd name="T5" fmla="*/ 1650 h 2663"/>
                <a:gd name="T6" fmla="*/ 1250 w 3031"/>
                <a:gd name="T7" fmla="*/ 1648 h 2663"/>
                <a:gd name="T8" fmla="*/ 1328 w 3031"/>
                <a:gd name="T9" fmla="*/ 1275 h 2663"/>
                <a:gd name="T10" fmla="*/ 1353 w 3031"/>
                <a:gd name="T11" fmla="*/ 1011 h 2663"/>
                <a:gd name="T12" fmla="*/ 930 w 3031"/>
                <a:gd name="T13" fmla="*/ 1528 h 2663"/>
                <a:gd name="T14" fmla="*/ 649 w 3031"/>
                <a:gd name="T15" fmla="*/ 1811 h 2663"/>
                <a:gd name="T16" fmla="*/ 547 w 3031"/>
                <a:gd name="T17" fmla="*/ 1856 h 2663"/>
                <a:gd name="T18" fmla="*/ 506 w 3031"/>
                <a:gd name="T19" fmla="*/ 1814 h 2663"/>
                <a:gd name="T20" fmla="*/ 595 w 3031"/>
                <a:gd name="T21" fmla="*/ 1529 h 2663"/>
                <a:gd name="T22" fmla="*/ 586 w 3031"/>
                <a:gd name="T23" fmla="*/ 1445 h 2663"/>
                <a:gd name="T24" fmla="*/ 292 w 3031"/>
                <a:gd name="T25" fmla="*/ 1865 h 2663"/>
                <a:gd name="T26" fmla="*/ 217 w 3031"/>
                <a:gd name="T27" fmla="*/ 2184 h 2663"/>
                <a:gd name="T28" fmla="*/ 86 w 3031"/>
                <a:gd name="T29" fmla="*/ 2236 h 2663"/>
                <a:gd name="T30" fmla="*/ 52 w 3031"/>
                <a:gd name="T31" fmla="*/ 1776 h 2663"/>
                <a:gd name="T32" fmla="*/ 81 w 3031"/>
                <a:gd name="T33" fmla="*/ 1461 h 2663"/>
                <a:gd name="T34" fmla="*/ 163 w 3031"/>
                <a:gd name="T35" fmla="*/ 1247 h 2663"/>
                <a:gd name="T36" fmla="*/ 286 w 3031"/>
                <a:gd name="T37" fmla="*/ 1058 h 2663"/>
                <a:gd name="T38" fmla="*/ 36 w 3031"/>
                <a:gd name="T39" fmla="*/ 1185 h 2663"/>
                <a:gd name="T40" fmla="*/ 1 w 3031"/>
                <a:gd name="T41" fmla="*/ 1175 h 2663"/>
                <a:gd name="T42" fmla="*/ 133 w 3031"/>
                <a:gd name="T43" fmla="*/ 967 h 2663"/>
                <a:gd name="T44" fmla="*/ 395 w 3031"/>
                <a:gd name="T45" fmla="*/ 682 h 2663"/>
                <a:gd name="T46" fmla="*/ 584 w 3031"/>
                <a:gd name="T47" fmla="*/ 553 h 2663"/>
                <a:gd name="T48" fmla="*/ 819 w 3031"/>
                <a:gd name="T49" fmla="*/ 462 h 2663"/>
                <a:gd name="T50" fmla="*/ 950 w 3031"/>
                <a:gd name="T51" fmla="*/ 450 h 2663"/>
                <a:gd name="T52" fmla="*/ 756 w 3031"/>
                <a:gd name="T53" fmla="*/ 335 h 2663"/>
                <a:gd name="T54" fmla="*/ 810 w 3031"/>
                <a:gd name="T55" fmla="*/ 278 h 2663"/>
                <a:gd name="T56" fmla="*/ 1105 w 3031"/>
                <a:gd name="T57" fmla="*/ 180 h 2663"/>
                <a:gd name="T58" fmla="*/ 1309 w 3031"/>
                <a:gd name="T59" fmla="*/ 175 h 2663"/>
                <a:gd name="T60" fmla="*/ 1539 w 3031"/>
                <a:gd name="T61" fmla="*/ 216 h 2663"/>
                <a:gd name="T62" fmla="*/ 1704 w 3031"/>
                <a:gd name="T63" fmla="*/ 289 h 2663"/>
                <a:gd name="T64" fmla="*/ 1805 w 3031"/>
                <a:gd name="T65" fmla="*/ 371 h 2663"/>
                <a:gd name="T66" fmla="*/ 1832 w 3031"/>
                <a:gd name="T67" fmla="*/ 90 h 2663"/>
                <a:gd name="T68" fmla="*/ 1881 w 3031"/>
                <a:gd name="T69" fmla="*/ 1 h 2663"/>
                <a:gd name="T70" fmla="*/ 1956 w 3031"/>
                <a:gd name="T71" fmla="*/ 66 h 2663"/>
                <a:gd name="T72" fmla="*/ 2150 w 3031"/>
                <a:gd name="T73" fmla="*/ 517 h 2663"/>
                <a:gd name="T74" fmla="*/ 2367 w 3031"/>
                <a:gd name="T75" fmla="*/ 495 h 2663"/>
                <a:gd name="T76" fmla="*/ 2544 w 3031"/>
                <a:gd name="T77" fmla="*/ 500 h 2663"/>
                <a:gd name="T78" fmla="*/ 2763 w 3031"/>
                <a:gd name="T79" fmla="*/ 596 h 2663"/>
                <a:gd name="T80" fmla="*/ 2546 w 3031"/>
                <a:gd name="T81" fmla="*/ 657 h 2663"/>
                <a:gd name="T82" fmla="*/ 2873 w 3031"/>
                <a:gd name="T83" fmla="*/ 942 h 2663"/>
                <a:gd name="T84" fmla="*/ 3030 w 3031"/>
                <a:gd name="T85" fmla="*/ 1124 h 2663"/>
                <a:gd name="T86" fmla="*/ 2986 w 3031"/>
                <a:gd name="T87" fmla="*/ 1126 h 2663"/>
                <a:gd name="T88" fmla="*/ 2784 w 3031"/>
                <a:gd name="T89" fmla="*/ 1009 h 2663"/>
                <a:gd name="T90" fmla="*/ 2872 w 3031"/>
                <a:gd name="T91" fmla="*/ 1144 h 2663"/>
                <a:gd name="T92" fmla="*/ 2911 w 3031"/>
                <a:gd name="T93" fmla="*/ 1364 h 2663"/>
                <a:gd name="T94" fmla="*/ 2973 w 3031"/>
                <a:gd name="T95" fmla="*/ 1803 h 2663"/>
                <a:gd name="T96" fmla="*/ 2951 w 3031"/>
                <a:gd name="T97" fmla="*/ 1989 h 2663"/>
                <a:gd name="T98" fmla="*/ 2867 w 3031"/>
                <a:gd name="T99" fmla="*/ 2394 h 2663"/>
                <a:gd name="T100" fmla="*/ 2682 w 3031"/>
                <a:gd name="T101" fmla="*/ 1905 h 2663"/>
                <a:gd name="T102" fmla="*/ 2630 w 3031"/>
                <a:gd name="T103" fmla="*/ 1676 h 2663"/>
                <a:gd name="T104" fmla="*/ 2598 w 3031"/>
                <a:gd name="T105" fmla="*/ 1470 h 2663"/>
                <a:gd name="T106" fmla="*/ 2513 w 3031"/>
                <a:gd name="T107" fmla="*/ 1838 h 2663"/>
                <a:gd name="T108" fmla="*/ 2495 w 3031"/>
                <a:gd name="T109" fmla="*/ 1903 h 2663"/>
                <a:gd name="T110" fmla="*/ 2331 w 3031"/>
                <a:gd name="T111" fmla="*/ 1665 h 2663"/>
                <a:gd name="T112" fmla="*/ 2167 w 3031"/>
                <a:gd name="T113" fmla="*/ 1333 h 2663"/>
                <a:gd name="T114" fmla="*/ 2121 w 3031"/>
                <a:gd name="T115" fmla="*/ 1016 h 2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31" h="2663">
                  <a:moveTo>
                    <a:pt x="2107" y="860"/>
                  </a:moveTo>
                  <a:lnTo>
                    <a:pt x="2098" y="870"/>
                  </a:lnTo>
                  <a:lnTo>
                    <a:pt x="2073" y="897"/>
                  </a:lnTo>
                  <a:lnTo>
                    <a:pt x="2034" y="940"/>
                  </a:lnTo>
                  <a:lnTo>
                    <a:pt x="1982" y="995"/>
                  </a:lnTo>
                  <a:lnTo>
                    <a:pt x="1920" y="1059"/>
                  </a:lnTo>
                  <a:lnTo>
                    <a:pt x="1852" y="1130"/>
                  </a:lnTo>
                  <a:lnTo>
                    <a:pt x="1778" y="1205"/>
                  </a:lnTo>
                  <a:lnTo>
                    <a:pt x="1703" y="1281"/>
                  </a:lnTo>
                  <a:lnTo>
                    <a:pt x="1666" y="1320"/>
                  </a:lnTo>
                  <a:lnTo>
                    <a:pt x="1630" y="1357"/>
                  </a:lnTo>
                  <a:lnTo>
                    <a:pt x="1596" y="1396"/>
                  </a:lnTo>
                  <a:lnTo>
                    <a:pt x="1564" y="1432"/>
                  </a:lnTo>
                  <a:lnTo>
                    <a:pt x="1532" y="1467"/>
                  </a:lnTo>
                  <a:lnTo>
                    <a:pt x="1502" y="1501"/>
                  </a:lnTo>
                  <a:lnTo>
                    <a:pt x="1472" y="1532"/>
                  </a:lnTo>
                  <a:lnTo>
                    <a:pt x="1444" y="1562"/>
                  </a:lnTo>
                  <a:lnTo>
                    <a:pt x="1417" y="1588"/>
                  </a:lnTo>
                  <a:lnTo>
                    <a:pt x="1390" y="1610"/>
                  </a:lnTo>
                  <a:lnTo>
                    <a:pt x="1377" y="1620"/>
                  </a:lnTo>
                  <a:lnTo>
                    <a:pt x="1365" y="1629"/>
                  </a:lnTo>
                  <a:lnTo>
                    <a:pt x="1353" y="1638"/>
                  </a:lnTo>
                  <a:lnTo>
                    <a:pt x="1341" y="1644"/>
                  </a:lnTo>
                  <a:lnTo>
                    <a:pt x="1329" y="1650"/>
                  </a:lnTo>
                  <a:lnTo>
                    <a:pt x="1317" y="1654"/>
                  </a:lnTo>
                  <a:lnTo>
                    <a:pt x="1304" y="1658"/>
                  </a:lnTo>
                  <a:lnTo>
                    <a:pt x="1293" y="1659"/>
                  </a:lnTo>
                  <a:lnTo>
                    <a:pt x="1282" y="1660"/>
                  </a:lnTo>
                  <a:lnTo>
                    <a:pt x="1270" y="1659"/>
                  </a:lnTo>
                  <a:lnTo>
                    <a:pt x="1259" y="1656"/>
                  </a:lnTo>
                  <a:lnTo>
                    <a:pt x="1248" y="1652"/>
                  </a:lnTo>
                  <a:lnTo>
                    <a:pt x="1250" y="1648"/>
                  </a:lnTo>
                  <a:lnTo>
                    <a:pt x="1254" y="1634"/>
                  </a:lnTo>
                  <a:lnTo>
                    <a:pt x="1261" y="1609"/>
                  </a:lnTo>
                  <a:lnTo>
                    <a:pt x="1269" y="1577"/>
                  </a:lnTo>
                  <a:lnTo>
                    <a:pt x="1279" y="1533"/>
                  </a:lnTo>
                  <a:lnTo>
                    <a:pt x="1291" y="1482"/>
                  </a:lnTo>
                  <a:lnTo>
                    <a:pt x="1303" y="1420"/>
                  </a:lnTo>
                  <a:lnTo>
                    <a:pt x="1315" y="1349"/>
                  </a:lnTo>
                  <a:lnTo>
                    <a:pt x="1328" y="1275"/>
                  </a:lnTo>
                  <a:lnTo>
                    <a:pt x="1338" y="1208"/>
                  </a:lnTo>
                  <a:lnTo>
                    <a:pt x="1346" y="1147"/>
                  </a:lnTo>
                  <a:lnTo>
                    <a:pt x="1353" y="1096"/>
                  </a:lnTo>
                  <a:lnTo>
                    <a:pt x="1359" y="1053"/>
                  </a:lnTo>
                  <a:lnTo>
                    <a:pt x="1363" y="1022"/>
                  </a:lnTo>
                  <a:lnTo>
                    <a:pt x="1365" y="1002"/>
                  </a:lnTo>
                  <a:lnTo>
                    <a:pt x="1366" y="995"/>
                  </a:lnTo>
                  <a:lnTo>
                    <a:pt x="1353" y="1011"/>
                  </a:lnTo>
                  <a:lnTo>
                    <a:pt x="1319" y="1056"/>
                  </a:lnTo>
                  <a:lnTo>
                    <a:pt x="1266" y="1123"/>
                  </a:lnTo>
                  <a:lnTo>
                    <a:pt x="1200" y="1205"/>
                  </a:lnTo>
                  <a:lnTo>
                    <a:pt x="1125" y="1297"/>
                  </a:lnTo>
                  <a:lnTo>
                    <a:pt x="1046" y="1394"/>
                  </a:lnTo>
                  <a:lnTo>
                    <a:pt x="1007" y="1440"/>
                  </a:lnTo>
                  <a:lnTo>
                    <a:pt x="967" y="1486"/>
                  </a:lnTo>
                  <a:lnTo>
                    <a:pt x="930" y="1528"/>
                  </a:lnTo>
                  <a:lnTo>
                    <a:pt x="894" y="1568"/>
                  </a:lnTo>
                  <a:lnTo>
                    <a:pt x="828" y="1640"/>
                  </a:lnTo>
                  <a:lnTo>
                    <a:pt x="770" y="1700"/>
                  </a:lnTo>
                  <a:lnTo>
                    <a:pt x="742" y="1728"/>
                  </a:lnTo>
                  <a:lnTo>
                    <a:pt x="717" y="1752"/>
                  </a:lnTo>
                  <a:lnTo>
                    <a:pt x="694" y="1774"/>
                  </a:lnTo>
                  <a:lnTo>
                    <a:pt x="670" y="1794"/>
                  </a:lnTo>
                  <a:lnTo>
                    <a:pt x="649" y="1811"/>
                  </a:lnTo>
                  <a:lnTo>
                    <a:pt x="629" y="1825"/>
                  </a:lnTo>
                  <a:lnTo>
                    <a:pt x="609" y="1836"/>
                  </a:lnTo>
                  <a:lnTo>
                    <a:pt x="590" y="1845"/>
                  </a:lnTo>
                  <a:lnTo>
                    <a:pt x="581" y="1849"/>
                  </a:lnTo>
                  <a:lnTo>
                    <a:pt x="573" y="1851"/>
                  </a:lnTo>
                  <a:lnTo>
                    <a:pt x="564" y="1854"/>
                  </a:lnTo>
                  <a:lnTo>
                    <a:pt x="556" y="1855"/>
                  </a:lnTo>
                  <a:lnTo>
                    <a:pt x="547" y="1856"/>
                  </a:lnTo>
                  <a:lnTo>
                    <a:pt x="539" y="1856"/>
                  </a:lnTo>
                  <a:lnTo>
                    <a:pt x="531" y="1856"/>
                  </a:lnTo>
                  <a:lnTo>
                    <a:pt x="524" y="1854"/>
                  </a:lnTo>
                  <a:lnTo>
                    <a:pt x="516" y="1851"/>
                  </a:lnTo>
                  <a:lnTo>
                    <a:pt x="511" y="1846"/>
                  </a:lnTo>
                  <a:lnTo>
                    <a:pt x="507" y="1837"/>
                  </a:lnTo>
                  <a:lnTo>
                    <a:pt x="506" y="1827"/>
                  </a:lnTo>
                  <a:lnTo>
                    <a:pt x="506" y="1814"/>
                  </a:lnTo>
                  <a:lnTo>
                    <a:pt x="507" y="1799"/>
                  </a:lnTo>
                  <a:lnTo>
                    <a:pt x="510" y="1781"/>
                  </a:lnTo>
                  <a:lnTo>
                    <a:pt x="513" y="1763"/>
                  </a:lnTo>
                  <a:lnTo>
                    <a:pt x="525" y="1722"/>
                  </a:lnTo>
                  <a:lnTo>
                    <a:pt x="540" y="1676"/>
                  </a:lnTo>
                  <a:lnTo>
                    <a:pt x="557" y="1628"/>
                  </a:lnTo>
                  <a:lnTo>
                    <a:pt x="576" y="1579"/>
                  </a:lnTo>
                  <a:lnTo>
                    <a:pt x="595" y="1529"/>
                  </a:lnTo>
                  <a:lnTo>
                    <a:pt x="616" y="1482"/>
                  </a:lnTo>
                  <a:lnTo>
                    <a:pt x="636" y="1437"/>
                  </a:lnTo>
                  <a:lnTo>
                    <a:pt x="653" y="1397"/>
                  </a:lnTo>
                  <a:lnTo>
                    <a:pt x="681" y="1338"/>
                  </a:lnTo>
                  <a:lnTo>
                    <a:pt x="692" y="1316"/>
                  </a:lnTo>
                  <a:lnTo>
                    <a:pt x="677" y="1332"/>
                  </a:lnTo>
                  <a:lnTo>
                    <a:pt x="641" y="1377"/>
                  </a:lnTo>
                  <a:lnTo>
                    <a:pt x="586" y="1445"/>
                  </a:lnTo>
                  <a:lnTo>
                    <a:pt x="524" y="1526"/>
                  </a:lnTo>
                  <a:lnTo>
                    <a:pt x="457" y="1613"/>
                  </a:lnTo>
                  <a:lnTo>
                    <a:pt x="393" y="1699"/>
                  </a:lnTo>
                  <a:lnTo>
                    <a:pt x="365" y="1740"/>
                  </a:lnTo>
                  <a:lnTo>
                    <a:pt x="340" y="1776"/>
                  </a:lnTo>
                  <a:lnTo>
                    <a:pt x="319" y="1810"/>
                  </a:lnTo>
                  <a:lnTo>
                    <a:pt x="304" y="1838"/>
                  </a:lnTo>
                  <a:lnTo>
                    <a:pt x="292" y="1865"/>
                  </a:lnTo>
                  <a:lnTo>
                    <a:pt x="281" y="1896"/>
                  </a:lnTo>
                  <a:lnTo>
                    <a:pt x="269" y="1930"/>
                  </a:lnTo>
                  <a:lnTo>
                    <a:pt x="259" y="1966"/>
                  </a:lnTo>
                  <a:lnTo>
                    <a:pt x="250" y="2003"/>
                  </a:lnTo>
                  <a:lnTo>
                    <a:pt x="242" y="2041"/>
                  </a:lnTo>
                  <a:lnTo>
                    <a:pt x="235" y="2079"/>
                  </a:lnTo>
                  <a:lnTo>
                    <a:pt x="228" y="2116"/>
                  </a:lnTo>
                  <a:lnTo>
                    <a:pt x="217" y="2184"/>
                  </a:lnTo>
                  <a:lnTo>
                    <a:pt x="209" y="2241"/>
                  </a:lnTo>
                  <a:lnTo>
                    <a:pt x="205" y="2279"/>
                  </a:lnTo>
                  <a:lnTo>
                    <a:pt x="203" y="2293"/>
                  </a:lnTo>
                  <a:lnTo>
                    <a:pt x="237" y="2663"/>
                  </a:lnTo>
                  <a:lnTo>
                    <a:pt x="101" y="2326"/>
                  </a:lnTo>
                  <a:lnTo>
                    <a:pt x="99" y="2316"/>
                  </a:lnTo>
                  <a:lnTo>
                    <a:pt x="94" y="2286"/>
                  </a:lnTo>
                  <a:lnTo>
                    <a:pt x="86" y="2236"/>
                  </a:lnTo>
                  <a:lnTo>
                    <a:pt x="76" y="2166"/>
                  </a:lnTo>
                  <a:lnTo>
                    <a:pt x="72" y="2125"/>
                  </a:lnTo>
                  <a:lnTo>
                    <a:pt x="67" y="2078"/>
                  </a:lnTo>
                  <a:lnTo>
                    <a:pt x="63" y="2026"/>
                  </a:lnTo>
                  <a:lnTo>
                    <a:pt x="59" y="1971"/>
                  </a:lnTo>
                  <a:lnTo>
                    <a:pt x="56" y="1911"/>
                  </a:lnTo>
                  <a:lnTo>
                    <a:pt x="54" y="1846"/>
                  </a:lnTo>
                  <a:lnTo>
                    <a:pt x="52" y="1776"/>
                  </a:lnTo>
                  <a:lnTo>
                    <a:pt x="51" y="1702"/>
                  </a:lnTo>
                  <a:lnTo>
                    <a:pt x="52" y="1665"/>
                  </a:lnTo>
                  <a:lnTo>
                    <a:pt x="54" y="1628"/>
                  </a:lnTo>
                  <a:lnTo>
                    <a:pt x="57" y="1593"/>
                  </a:lnTo>
                  <a:lnTo>
                    <a:pt x="62" y="1559"/>
                  </a:lnTo>
                  <a:lnTo>
                    <a:pt x="67" y="1525"/>
                  </a:lnTo>
                  <a:lnTo>
                    <a:pt x="74" y="1493"/>
                  </a:lnTo>
                  <a:lnTo>
                    <a:pt x="81" y="1461"/>
                  </a:lnTo>
                  <a:lnTo>
                    <a:pt x="90" y="1430"/>
                  </a:lnTo>
                  <a:lnTo>
                    <a:pt x="98" y="1401"/>
                  </a:lnTo>
                  <a:lnTo>
                    <a:pt x="108" y="1372"/>
                  </a:lnTo>
                  <a:lnTo>
                    <a:pt x="118" y="1345"/>
                  </a:lnTo>
                  <a:lnTo>
                    <a:pt x="130" y="1319"/>
                  </a:lnTo>
                  <a:lnTo>
                    <a:pt x="140" y="1293"/>
                  </a:lnTo>
                  <a:lnTo>
                    <a:pt x="152" y="1270"/>
                  </a:lnTo>
                  <a:lnTo>
                    <a:pt x="163" y="1247"/>
                  </a:lnTo>
                  <a:lnTo>
                    <a:pt x="174" y="1225"/>
                  </a:lnTo>
                  <a:lnTo>
                    <a:pt x="197" y="1186"/>
                  </a:lnTo>
                  <a:lnTo>
                    <a:pt x="220" y="1151"/>
                  </a:lnTo>
                  <a:lnTo>
                    <a:pt x="241" y="1121"/>
                  </a:lnTo>
                  <a:lnTo>
                    <a:pt x="259" y="1096"/>
                  </a:lnTo>
                  <a:lnTo>
                    <a:pt x="288" y="1062"/>
                  </a:lnTo>
                  <a:lnTo>
                    <a:pt x="299" y="1051"/>
                  </a:lnTo>
                  <a:lnTo>
                    <a:pt x="286" y="1058"/>
                  </a:lnTo>
                  <a:lnTo>
                    <a:pt x="252" y="1079"/>
                  </a:lnTo>
                  <a:lnTo>
                    <a:pt x="205" y="1105"/>
                  </a:lnTo>
                  <a:lnTo>
                    <a:pt x="150" y="1134"/>
                  </a:lnTo>
                  <a:lnTo>
                    <a:pt x="122" y="1149"/>
                  </a:lnTo>
                  <a:lnTo>
                    <a:pt x="94" y="1162"/>
                  </a:lnTo>
                  <a:lnTo>
                    <a:pt x="70" y="1173"/>
                  </a:lnTo>
                  <a:lnTo>
                    <a:pt x="47" y="1181"/>
                  </a:lnTo>
                  <a:lnTo>
                    <a:pt x="36" y="1185"/>
                  </a:lnTo>
                  <a:lnTo>
                    <a:pt x="28" y="1187"/>
                  </a:lnTo>
                  <a:lnTo>
                    <a:pt x="20" y="1189"/>
                  </a:lnTo>
                  <a:lnTo>
                    <a:pt x="13" y="1189"/>
                  </a:lnTo>
                  <a:lnTo>
                    <a:pt x="8" y="1189"/>
                  </a:lnTo>
                  <a:lnTo>
                    <a:pt x="4" y="1187"/>
                  </a:lnTo>
                  <a:lnTo>
                    <a:pt x="1" y="1184"/>
                  </a:lnTo>
                  <a:lnTo>
                    <a:pt x="0" y="1180"/>
                  </a:lnTo>
                  <a:lnTo>
                    <a:pt x="1" y="1175"/>
                  </a:lnTo>
                  <a:lnTo>
                    <a:pt x="4" y="1167"/>
                  </a:lnTo>
                  <a:lnTo>
                    <a:pt x="7" y="1158"/>
                  </a:lnTo>
                  <a:lnTo>
                    <a:pt x="13" y="1146"/>
                  </a:lnTo>
                  <a:lnTo>
                    <a:pt x="27" y="1120"/>
                  </a:lnTo>
                  <a:lnTo>
                    <a:pt x="48" y="1088"/>
                  </a:lnTo>
                  <a:lnTo>
                    <a:pt x="72" y="1051"/>
                  </a:lnTo>
                  <a:lnTo>
                    <a:pt x="101" y="1011"/>
                  </a:lnTo>
                  <a:lnTo>
                    <a:pt x="133" y="967"/>
                  </a:lnTo>
                  <a:lnTo>
                    <a:pt x="168" y="923"/>
                  </a:lnTo>
                  <a:lnTo>
                    <a:pt x="207" y="876"/>
                  </a:lnTo>
                  <a:lnTo>
                    <a:pt x="246" y="831"/>
                  </a:lnTo>
                  <a:lnTo>
                    <a:pt x="288" y="785"/>
                  </a:lnTo>
                  <a:lnTo>
                    <a:pt x="330" y="741"/>
                  </a:lnTo>
                  <a:lnTo>
                    <a:pt x="351" y="721"/>
                  </a:lnTo>
                  <a:lnTo>
                    <a:pt x="373" y="701"/>
                  </a:lnTo>
                  <a:lnTo>
                    <a:pt x="395" y="682"/>
                  </a:lnTo>
                  <a:lnTo>
                    <a:pt x="416" y="663"/>
                  </a:lnTo>
                  <a:lnTo>
                    <a:pt x="437" y="646"/>
                  </a:lnTo>
                  <a:lnTo>
                    <a:pt x="459" y="630"/>
                  </a:lnTo>
                  <a:lnTo>
                    <a:pt x="480" y="615"/>
                  </a:lnTo>
                  <a:lnTo>
                    <a:pt x="500" y="602"/>
                  </a:lnTo>
                  <a:lnTo>
                    <a:pt x="530" y="585"/>
                  </a:lnTo>
                  <a:lnTo>
                    <a:pt x="558" y="568"/>
                  </a:lnTo>
                  <a:lnTo>
                    <a:pt x="584" y="553"/>
                  </a:lnTo>
                  <a:lnTo>
                    <a:pt x="611" y="540"/>
                  </a:lnTo>
                  <a:lnTo>
                    <a:pt x="636" y="527"/>
                  </a:lnTo>
                  <a:lnTo>
                    <a:pt x="660" y="516"/>
                  </a:lnTo>
                  <a:lnTo>
                    <a:pt x="684" y="506"/>
                  </a:lnTo>
                  <a:lnTo>
                    <a:pt x="706" y="496"/>
                  </a:lnTo>
                  <a:lnTo>
                    <a:pt x="747" y="481"/>
                  </a:lnTo>
                  <a:lnTo>
                    <a:pt x="785" y="470"/>
                  </a:lnTo>
                  <a:lnTo>
                    <a:pt x="819" y="462"/>
                  </a:lnTo>
                  <a:lnTo>
                    <a:pt x="850" y="456"/>
                  </a:lnTo>
                  <a:lnTo>
                    <a:pt x="876" y="452"/>
                  </a:lnTo>
                  <a:lnTo>
                    <a:pt x="898" y="451"/>
                  </a:lnTo>
                  <a:lnTo>
                    <a:pt x="919" y="450"/>
                  </a:lnTo>
                  <a:lnTo>
                    <a:pt x="934" y="451"/>
                  </a:lnTo>
                  <a:lnTo>
                    <a:pt x="955" y="454"/>
                  </a:lnTo>
                  <a:lnTo>
                    <a:pt x="961" y="455"/>
                  </a:lnTo>
                  <a:lnTo>
                    <a:pt x="950" y="450"/>
                  </a:lnTo>
                  <a:lnTo>
                    <a:pt x="921" y="437"/>
                  </a:lnTo>
                  <a:lnTo>
                    <a:pt x="880" y="416"/>
                  </a:lnTo>
                  <a:lnTo>
                    <a:pt x="835" y="392"/>
                  </a:lnTo>
                  <a:lnTo>
                    <a:pt x="813" y="379"/>
                  </a:lnTo>
                  <a:lnTo>
                    <a:pt x="794" y="367"/>
                  </a:lnTo>
                  <a:lnTo>
                    <a:pt x="776" y="354"/>
                  </a:lnTo>
                  <a:lnTo>
                    <a:pt x="763" y="341"/>
                  </a:lnTo>
                  <a:lnTo>
                    <a:pt x="756" y="335"/>
                  </a:lnTo>
                  <a:lnTo>
                    <a:pt x="752" y="330"/>
                  </a:lnTo>
                  <a:lnTo>
                    <a:pt x="749" y="325"/>
                  </a:lnTo>
                  <a:lnTo>
                    <a:pt x="748" y="320"/>
                  </a:lnTo>
                  <a:lnTo>
                    <a:pt x="748" y="315"/>
                  </a:lnTo>
                  <a:lnTo>
                    <a:pt x="750" y="311"/>
                  </a:lnTo>
                  <a:lnTo>
                    <a:pt x="753" y="307"/>
                  </a:lnTo>
                  <a:lnTo>
                    <a:pt x="760" y="304"/>
                  </a:lnTo>
                  <a:lnTo>
                    <a:pt x="810" y="278"/>
                  </a:lnTo>
                  <a:lnTo>
                    <a:pt x="867" y="250"/>
                  </a:lnTo>
                  <a:lnTo>
                    <a:pt x="897" y="237"/>
                  </a:lnTo>
                  <a:lnTo>
                    <a:pt x="930" y="225"/>
                  </a:lnTo>
                  <a:lnTo>
                    <a:pt x="965" y="213"/>
                  </a:lnTo>
                  <a:lnTo>
                    <a:pt x="1002" y="202"/>
                  </a:lnTo>
                  <a:lnTo>
                    <a:pt x="1041" y="192"/>
                  </a:lnTo>
                  <a:lnTo>
                    <a:pt x="1083" y="184"/>
                  </a:lnTo>
                  <a:lnTo>
                    <a:pt x="1105" y="180"/>
                  </a:lnTo>
                  <a:lnTo>
                    <a:pt x="1128" y="177"/>
                  </a:lnTo>
                  <a:lnTo>
                    <a:pt x="1151" y="175"/>
                  </a:lnTo>
                  <a:lnTo>
                    <a:pt x="1176" y="173"/>
                  </a:lnTo>
                  <a:lnTo>
                    <a:pt x="1201" y="172"/>
                  </a:lnTo>
                  <a:lnTo>
                    <a:pt x="1226" y="172"/>
                  </a:lnTo>
                  <a:lnTo>
                    <a:pt x="1253" y="172"/>
                  </a:lnTo>
                  <a:lnTo>
                    <a:pt x="1281" y="173"/>
                  </a:lnTo>
                  <a:lnTo>
                    <a:pt x="1309" y="175"/>
                  </a:lnTo>
                  <a:lnTo>
                    <a:pt x="1339" y="178"/>
                  </a:lnTo>
                  <a:lnTo>
                    <a:pt x="1368" y="182"/>
                  </a:lnTo>
                  <a:lnTo>
                    <a:pt x="1400" y="186"/>
                  </a:lnTo>
                  <a:lnTo>
                    <a:pt x="1431" y="191"/>
                  </a:lnTo>
                  <a:lnTo>
                    <a:pt x="1460" y="197"/>
                  </a:lnTo>
                  <a:lnTo>
                    <a:pt x="1488" y="203"/>
                  </a:lnTo>
                  <a:lnTo>
                    <a:pt x="1514" y="209"/>
                  </a:lnTo>
                  <a:lnTo>
                    <a:pt x="1539" y="216"/>
                  </a:lnTo>
                  <a:lnTo>
                    <a:pt x="1563" y="223"/>
                  </a:lnTo>
                  <a:lnTo>
                    <a:pt x="1585" y="231"/>
                  </a:lnTo>
                  <a:lnTo>
                    <a:pt x="1605" y="238"/>
                  </a:lnTo>
                  <a:lnTo>
                    <a:pt x="1624" y="246"/>
                  </a:lnTo>
                  <a:lnTo>
                    <a:pt x="1643" y="255"/>
                  </a:lnTo>
                  <a:lnTo>
                    <a:pt x="1660" y="264"/>
                  </a:lnTo>
                  <a:lnTo>
                    <a:pt x="1676" y="272"/>
                  </a:lnTo>
                  <a:lnTo>
                    <a:pt x="1704" y="289"/>
                  </a:lnTo>
                  <a:lnTo>
                    <a:pt x="1729" y="306"/>
                  </a:lnTo>
                  <a:lnTo>
                    <a:pt x="1749" y="322"/>
                  </a:lnTo>
                  <a:lnTo>
                    <a:pt x="1765" y="337"/>
                  </a:lnTo>
                  <a:lnTo>
                    <a:pt x="1778" y="352"/>
                  </a:lnTo>
                  <a:lnTo>
                    <a:pt x="1788" y="364"/>
                  </a:lnTo>
                  <a:lnTo>
                    <a:pt x="1801" y="381"/>
                  </a:lnTo>
                  <a:lnTo>
                    <a:pt x="1805" y="388"/>
                  </a:lnTo>
                  <a:lnTo>
                    <a:pt x="1805" y="371"/>
                  </a:lnTo>
                  <a:lnTo>
                    <a:pt x="1806" y="327"/>
                  </a:lnTo>
                  <a:lnTo>
                    <a:pt x="1807" y="298"/>
                  </a:lnTo>
                  <a:lnTo>
                    <a:pt x="1809" y="266"/>
                  </a:lnTo>
                  <a:lnTo>
                    <a:pt x="1812" y="230"/>
                  </a:lnTo>
                  <a:lnTo>
                    <a:pt x="1815" y="194"/>
                  </a:lnTo>
                  <a:lnTo>
                    <a:pt x="1820" y="158"/>
                  </a:lnTo>
                  <a:lnTo>
                    <a:pt x="1825" y="123"/>
                  </a:lnTo>
                  <a:lnTo>
                    <a:pt x="1832" y="90"/>
                  </a:lnTo>
                  <a:lnTo>
                    <a:pt x="1840" y="61"/>
                  </a:lnTo>
                  <a:lnTo>
                    <a:pt x="1844" y="48"/>
                  </a:lnTo>
                  <a:lnTo>
                    <a:pt x="1849" y="36"/>
                  </a:lnTo>
                  <a:lnTo>
                    <a:pt x="1855" y="26"/>
                  </a:lnTo>
                  <a:lnTo>
                    <a:pt x="1861" y="16"/>
                  </a:lnTo>
                  <a:lnTo>
                    <a:pt x="1867" y="10"/>
                  </a:lnTo>
                  <a:lnTo>
                    <a:pt x="1873" y="4"/>
                  </a:lnTo>
                  <a:lnTo>
                    <a:pt x="1881" y="1"/>
                  </a:lnTo>
                  <a:lnTo>
                    <a:pt x="1889" y="0"/>
                  </a:lnTo>
                  <a:lnTo>
                    <a:pt x="1897" y="2"/>
                  </a:lnTo>
                  <a:lnTo>
                    <a:pt x="1906" y="6"/>
                  </a:lnTo>
                  <a:lnTo>
                    <a:pt x="1915" y="13"/>
                  </a:lnTo>
                  <a:lnTo>
                    <a:pt x="1924" y="24"/>
                  </a:lnTo>
                  <a:lnTo>
                    <a:pt x="1934" y="36"/>
                  </a:lnTo>
                  <a:lnTo>
                    <a:pt x="1944" y="50"/>
                  </a:lnTo>
                  <a:lnTo>
                    <a:pt x="1956" y="66"/>
                  </a:lnTo>
                  <a:lnTo>
                    <a:pt x="1967" y="84"/>
                  </a:lnTo>
                  <a:lnTo>
                    <a:pt x="1989" y="126"/>
                  </a:lnTo>
                  <a:lnTo>
                    <a:pt x="2011" y="171"/>
                  </a:lnTo>
                  <a:lnTo>
                    <a:pt x="2034" y="220"/>
                  </a:lnTo>
                  <a:lnTo>
                    <a:pt x="2055" y="270"/>
                  </a:lnTo>
                  <a:lnTo>
                    <a:pt x="2095" y="369"/>
                  </a:lnTo>
                  <a:lnTo>
                    <a:pt x="2128" y="456"/>
                  </a:lnTo>
                  <a:lnTo>
                    <a:pt x="2150" y="517"/>
                  </a:lnTo>
                  <a:lnTo>
                    <a:pt x="2158" y="540"/>
                  </a:lnTo>
                  <a:lnTo>
                    <a:pt x="2172" y="535"/>
                  </a:lnTo>
                  <a:lnTo>
                    <a:pt x="2212" y="524"/>
                  </a:lnTo>
                  <a:lnTo>
                    <a:pt x="2239" y="517"/>
                  </a:lnTo>
                  <a:lnTo>
                    <a:pt x="2271" y="510"/>
                  </a:lnTo>
                  <a:lnTo>
                    <a:pt x="2307" y="504"/>
                  </a:lnTo>
                  <a:lnTo>
                    <a:pt x="2346" y="497"/>
                  </a:lnTo>
                  <a:lnTo>
                    <a:pt x="2367" y="495"/>
                  </a:lnTo>
                  <a:lnTo>
                    <a:pt x="2388" y="493"/>
                  </a:lnTo>
                  <a:lnTo>
                    <a:pt x="2409" y="492"/>
                  </a:lnTo>
                  <a:lnTo>
                    <a:pt x="2430" y="492"/>
                  </a:lnTo>
                  <a:lnTo>
                    <a:pt x="2453" y="492"/>
                  </a:lnTo>
                  <a:lnTo>
                    <a:pt x="2476" y="493"/>
                  </a:lnTo>
                  <a:lnTo>
                    <a:pt x="2498" y="494"/>
                  </a:lnTo>
                  <a:lnTo>
                    <a:pt x="2522" y="497"/>
                  </a:lnTo>
                  <a:lnTo>
                    <a:pt x="2544" y="500"/>
                  </a:lnTo>
                  <a:lnTo>
                    <a:pt x="2567" y="505"/>
                  </a:lnTo>
                  <a:lnTo>
                    <a:pt x="2589" y="511"/>
                  </a:lnTo>
                  <a:lnTo>
                    <a:pt x="2612" y="517"/>
                  </a:lnTo>
                  <a:lnTo>
                    <a:pt x="2634" y="525"/>
                  </a:lnTo>
                  <a:lnTo>
                    <a:pt x="2655" y="534"/>
                  </a:lnTo>
                  <a:lnTo>
                    <a:pt x="2678" y="545"/>
                  </a:lnTo>
                  <a:lnTo>
                    <a:pt x="2698" y="556"/>
                  </a:lnTo>
                  <a:lnTo>
                    <a:pt x="2763" y="596"/>
                  </a:lnTo>
                  <a:lnTo>
                    <a:pt x="2816" y="626"/>
                  </a:lnTo>
                  <a:lnTo>
                    <a:pt x="2860" y="650"/>
                  </a:lnTo>
                  <a:lnTo>
                    <a:pt x="2894" y="668"/>
                  </a:lnTo>
                  <a:lnTo>
                    <a:pt x="2921" y="679"/>
                  </a:lnTo>
                  <a:lnTo>
                    <a:pt x="2938" y="687"/>
                  </a:lnTo>
                  <a:lnTo>
                    <a:pt x="2948" y="691"/>
                  </a:lnTo>
                  <a:lnTo>
                    <a:pt x="2951" y="692"/>
                  </a:lnTo>
                  <a:lnTo>
                    <a:pt x="2546" y="657"/>
                  </a:lnTo>
                  <a:lnTo>
                    <a:pt x="2560" y="669"/>
                  </a:lnTo>
                  <a:lnTo>
                    <a:pt x="2599" y="700"/>
                  </a:lnTo>
                  <a:lnTo>
                    <a:pt x="2654" y="747"/>
                  </a:lnTo>
                  <a:lnTo>
                    <a:pt x="2723" y="805"/>
                  </a:lnTo>
                  <a:lnTo>
                    <a:pt x="2761" y="838"/>
                  </a:lnTo>
                  <a:lnTo>
                    <a:pt x="2798" y="872"/>
                  </a:lnTo>
                  <a:lnTo>
                    <a:pt x="2836" y="907"/>
                  </a:lnTo>
                  <a:lnTo>
                    <a:pt x="2873" y="942"/>
                  </a:lnTo>
                  <a:lnTo>
                    <a:pt x="2909" y="977"/>
                  </a:lnTo>
                  <a:lnTo>
                    <a:pt x="2943" y="1013"/>
                  </a:lnTo>
                  <a:lnTo>
                    <a:pt x="2974" y="1046"/>
                  </a:lnTo>
                  <a:lnTo>
                    <a:pt x="3002" y="1079"/>
                  </a:lnTo>
                  <a:lnTo>
                    <a:pt x="3013" y="1094"/>
                  </a:lnTo>
                  <a:lnTo>
                    <a:pt x="3021" y="1106"/>
                  </a:lnTo>
                  <a:lnTo>
                    <a:pt x="3027" y="1116"/>
                  </a:lnTo>
                  <a:lnTo>
                    <a:pt x="3030" y="1124"/>
                  </a:lnTo>
                  <a:lnTo>
                    <a:pt x="3031" y="1130"/>
                  </a:lnTo>
                  <a:lnTo>
                    <a:pt x="3030" y="1134"/>
                  </a:lnTo>
                  <a:lnTo>
                    <a:pt x="3027" y="1136"/>
                  </a:lnTo>
                  <a:lnTo>
                    <a:pt x="3022" y="1137"/>
                  </a:lnTo>
                  <a:lnTo>
                    <a:pt x="3015" y="1136"/>
                  </a:lnTo>
                  <a:lnTo>
                    <a:pt x="3007" y="1134"/>
                  </a:lnTo>
                  <a:lnTo>
                    <a:pt x="2997" y="1131"/>
                  </a:lnTo>
                  <a:lnTo>
                    <a:pt x="2986" y="1126"/>
                  </a:lnTo>
                  <a:lnTo>
                    <a:pt x="2961" y="1115"/>
                  </a:lnTo>
                  <a:lnTo>
                    <a:pt x="2934" y="1100"/>
                  </a:lnTo>
                  <a:lnTo>
                    <a:pt x="2876" y="1066"/>
                  </a:lnTo>
                  <a:lnTo>
                    <a:pt x="2821" y="1032"/>
                  </a:lnTo>
                  <a:lnTo>
                    <a:pt x="2781" y="1006"/>
                  </a:lnTo>
                  <a:lnTo>
                    <a:pt x="2766" y="995"/>
                  </a:lnTo>
                  <a:lnTo>
                    <a:pt x="2771" y="999"/>
                  </a:lnTo>
                  <a:lnTo>
                    <a:pt x="2784" y="1009"/>
                  </a:lnTo>
                  <a:lnTo>
                    <a:pt x="2793" y="1017"/>
                  </a:lnTo>
                  <a:lnTo>
                    <a:pt x="2803" y="1028"/>
                  </a:lnTo>
                  <a:lnTo>
                    <a:pt x="2815" y="1040"/>
                  </a:lnTo>
                  <a:lnTo>
                    <a:pt x="2826" y="1056"/>
                  </a:lnTo>
                  <a:lnTo>
                    <a:pt x="2839" y="1074"/>
                  </a:lnTo>
                  <a:lnTo>
                    <a:pt x="2850" y="1095"/>
                  </a:lnTo>
                  <a:lnTo>
                    <a:pt x="2862" y="1118"/>
                  </a:lnTo>
                  <a:lnTo>
                    <a:pt x="2872" y="1144"/>
                  </a:lnTo>
                  <a:lnTo>
                    <a:pt x="2881" y="1174"/>
                  </a:lnTo>
                  <a:lnTo>
                    <a:pt x="2889" y="1206"/>
                  </a:lnTo>
                  <a:lnTo>
                    <a:pt x="2893" y="1223"/>
                  </a:lnTo>
                  <a:lnTo>
                    <a:pt x="2896" y="1242"/>
                  </a:lnTo>
                  <a:lnTo>
                    <a:pt x="2898" y="1261"/>
                  </a:lnTo>
                  <a:lnTo>
                    <a:pt x="2900" y="1281"/>
                  </a:lnTo>
                  <a:lnTo>
                    <a:pt x="2904" y="1323"/>
                  </a:lnTo>
                  <a:lnTo>
                    <a:pt x="2911" y="1364"/>
                  </a:lnTo>
                  <a:lnTo>
                    <a:pt x="2917" y="1407"/>
                  </a:lnTo>
                  <a:lnTo>
                    <a:pt x="2925" y="1449"/>
                  </a:lnTo>
                  <a:lnTo>
                    <a:pt x="2942" y="1535"/>
                  </a:lnTo>
                  <a:lnTo>
                    <a:pt x="2957" y="1622"/>
                  </a:lnTo>
                  <a:lnTo>
                    <a:pt x="2964" y="1667"/>
                  </a:lnTo>
                  <a:lnTo>
                    <a:pt x="2969" y="1713"/>
                  </a:lnTo>
                  <a:lnTo>
                    <a:pt x="2972" y="1757"/>
                  </a:lnTo>
                  <a:lnTo>
                    <a:pt x="2973" y="1803"/>
                  </a:lnTo>
                  <a:lnTo>
                    <a:pt x="2973" y="1826"/>
                  </a:lnTo>
                  <a:lnTo>
                    <a:pt x="2972" y="1849"/>
                  </a:lnTo>
                  <a:lnTo>
                    <a:pt x="2971" y="1872"/>
                  </a:lnTo>
                  <a:lnTo>
                    <a:pt x="2969" y="1896"/>
                  </a:lnTo>
                  <a:lnTo>
                    <a:pt x="2965" y="1919"/>
                  </a:lnTo>
                  <a:lnTo>
                    <a:pt x="2961" y="1942"/>
                  </a:lnTo>
                  <a:lnTo>
                    <a:pt x="2957" y="1966"/>
                  </a:lnTo>
                  <a:lnTo>
                    <a:pt x="2951" y="1989"/>
                  </a:lnTo>
                  <a:lnTo>
                    <a:pt x="2928" y="2079"/>
                  </a:lnTo>
                  <a:lnTo>
                    <a:pt x="2909" y="2159"/>
                  </a:lnTo>
                  <a:lnTo>
                    <a:pt x="2894" y="2229"/>
                  </a:lnTo>
                  <a:lnTo>
                    <a:pt x="2883" y="2287"/>
                  </a:lnTo>
                  <a:lnTo>
                    <a:pt x="2875" y="2332"/>
                  </a:lnTo>
                  <a:lnTo>
                    <a:pt x="2870" y="2367"/>
                  </a:lnTo>
                  <a:lnTo>
                    <a:pt x="2867" y="2387"/>
                  </a:lnTo>
                  <a:lnTo>
                    <a:pt x="2867" y="2394"/>
                  </a:lnTo>
                  <a:lnTo>
                    <a:pt x="2861" y="2380"/>
                  </a:lnTo>
                  <a:lnTo>
                    <a:pt x="2847" y="2341"/>
                  </a:lnTo>
                  <a:lnTo>
                    <a:pt x="2825" y="2284"/>
                  </a:lnTo>
                  <a:lnTo>
                    <a:pt x="2799" y="2213"/>
                  </a:lnTo>
                  <a:lnTo>
                    <a:pt x="2770" y="2134"/>
                  </a:lnTo>
                  <a:lnTo>
                    <a:pt x="2738" y="2053"/>
                  </a:lnTo>
                  <a:lnTo>
                    <a:pt x="2708" y="1975"/>
                  </a:lnTo>
                  <a:lnTo>
                    <a:pt x="2682" y="1905"/>
                  </a:lnTo>
                  <a:lnTo>
                    <a:pt x="2675" y="1889"/>
                  </a:lnTo>
                  <a:lnTo>
                    <a:pt x="2669" y="1871"/>
                  </a:lnTo>
                  <a:lnTo>
                    <a:pt x="2663" y="1854"/>
                  </a:lnTo>
                  <a:lnTo>
                    <a:pt x="2659" y="1836"/>
                  </a:lnTo>
                  <a:lnTo>
                    <a:pt x="2650" y="1798"/>
                  </a:lnTo>
                  <a:lnTo>
                    <a:pt x="2642" y="1758"/>
                  </a:lnTo>
                  <a:lnTo>
                    <a:pt x="2636" y="1718"/>
                  </a:lnTo>
                  <a:lnTo>
                    <a:pt x="2630" y="1676"/>
                  </a:lnTo>
                  <a:lnTo>
                    <a:pt x="2626" y="1637"/>
                  </a:lnTo>
                  <a:lnTo>
                    <a:pt x="2622" y="1597"/>
                  </a:lnTo>
                  <a:lnTo>
                    <a:pt x="2617" y="1526"/>
                  </a:lnTo>
                  <a:lnTo>
                    <a:pt x="2615" y="1468"/>
                  </a:lnTo>
                  <a:lnTo>
                    <a:pt x="2614" y="1430"/>
                  </a:lnTo>
                  <a:lnTo>
                    <a:pt x="2614" y="1416"/>
                  </a:lnTo>
                  <a:lnTo>
                    <a:pt x="2610" y="1431"/>
                  </a:lnTo>
                  <a:lnTo>
                    <a:pt x="2598" y="1470"/>
                  </a:lnTo>
                  <a:lnTo>
                    <a:pt x="2581" y="1527"/>
                  </a:lnTo>
                  <a:lnTo>
                    <a:pt x="2563" y="1595"/>
                  </a:lnTo>
                  <a:lnTo>
                    <a:pt x="2545" y="1667"/>
                  </a:lnTo>
                  <a:lnTo>
                    <a:pt x="2529" y="1736"/>
                  </a:lnTo>
                  <a:lnTo>
                    <a:pt x="2522" y="1767"/>
                  </a:lnTo>
                  <a:lnTo>
                    <a:pt x="2517" y="1796"/>
                  </a:lnTo>
                  <a:lnTo>
                    <a:pt x="2514" y="1819"/>
                  </a:lnTo>
                  <a:lnTo>
                    <a:pt x="2513" y="1838"/>
                  </a:lnTo>
                  <a:lnTo>
                    <a:pt x="2513" y="1852"/>
                  </a:lnTo>
                  <a:lnTo>
                    <a:pt x="2511" y="1864"/>
                  </a:lnTo>
                  <a:lnTo>
                    <a:pt x="2509" y="1876"/>
                  </a:lnTo>
                  <a:lnTo>
                    <a:pt x="2507" y="1884"/>
                  </a:lnTo>
                  <a:lnTo>
                    <a:pt x="2504" y="1891"/>
                  </a:lnTo>
                  <a:lnTo>
                    <a:pt x="2501" y="1896"/>
                  </a:lnTo>
                  <a:lnTo>
                    <a:pt x="2498" y="1900"/>
                  </a:lnTo>
                  <a:lnTo>
                    <a:pt x="2495" y="1903"/>
                  </a:lnTo>
                  <a:lnTo>
                    <a:pt x="2489" y="1906"/>
                  </a:lnTo>
                  <a:lnTo>
                    <a:pt x="2484" y="1907"/>
                  </a:lnTo>
                  <a:lnTo>
                    <a:pt x="2480" y="1906"/>
                  </a:lnTo>
                  <a:lnTo>
                    <a:pt x="2479" y="1905"/>
                  </a:lnTo>
                  <a:lnTo>
                    <a:pt x="2466" y="1886"/>
                  </a:lnTo>
                  <a:lnTo>
                    <a:pt x="2434" y="1834"/>
                  </a:lnTo>
                  <a:lnTo>
                    <a:pt x="2386" y="1758"/>
                  </a:lnTo>
                  <a:lnTo>
                    <a:pt x="2331" y="1665"/>
                  </a:lnTo>
                  <a:lnTo>
                    <a:pt x="2303" y="1615"/>
                  </a:lnTo>
                  <a:lnTo>
                    <a:pt x="2275" y="1565"/>
                  </a:lnTo>
                  <a:lnTo>
                    <a:pt x="2247" y="1514"/>
                  </a:lnTo>
                  <a:lnTo>
                    <a:pt x="2223" y="1464"/>
                  </a:lnTo>
                  <a:lnTo>
                    <a:pt x="2201" y="1417"/>
                  </a:lnTo>
                  <a:lnTo>
                    <a:pt x="2182" y="1372"/>
                  </a:lnTo>
                  <a:lnTo>
                    <a:pt x="2174" y="1352"/>
                  </a:lnTo>
                  <a:lnTo>
                    <a:pt x="2167" y="1333"/>
                  </a:lnTo>
                  <a:lnTo>
                    <a:pt x="2162" y="1315"/>
                  </a:lnTo>
                  <a:lnTo>
                    <a:pt x="2158" y="1298"/>
                  </a:lnTo>
                  <a:lnTo>
                    <a:pt x="2152" y="1266"/>
                  </a:lnTo>
                  <a:lnTo>
                    <a:pt x="2147" y="1231"/>
                  </a:lnTo>
                  <a:lnTo>
                    <a:pt x="2141" y="1195"/>
                  </a:lnTo>
                  <a:lnTo>
                    <a:pt x="2137" y="1159"/>
                  </a:lnTo>
                  <a:lnTo>
                    <a:pt x="2128" y="1086"/>
                  </a:lnTo>
                  <a:lnTo>
                    <a:pt x="2121" y="1016"/>
                  </a:lnTo>
                  <a:lnTo>
                    <a:pt x="2115" y="954"/>
                  </a:lnTo>
                  <a:lnTo>
                    <a:pt x="2111" y="904"/>
                  </a:lnTo>
                  <a:lnTo>
                    <a:pt x="2108" y="872"/>
                  </a:lnTo>
                  <a:lnTo>
                    <a:pt x="2107" y="860"/>
                  </a:lnTo>
                  <a:close/>
                </a:path>
              </a:pathLst>
            </a:custGeom>
            <a:solidFill>
              <a:srgbClr val="5312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6" name="Freeform 130"/>
            <p:cNvSpPr>
              <a:spLocks/>
            </p:cNvSpPr>
            <p:nvPr/>
          </p:nvSpPr>
          <p:spPr bwMode="auto">
            <a:xfrm>
              <a:off x="1695" y="3390"/>
              <a:ext cx="32" cy="47"/>
            </a:xfrm>
            <a:custGeom>
              <a:avLst/>
              <a:gdLst>
                <a:gd name="T0" fmla="*/ 421 w 531"/>
                <a:gd name="T1" fmla="*/ 125 h 792"/>
                <a:gd name="T2" fmla="*/ 382 w 531"/>
                <a:gd name="T3" fmla="*/ 82 h 792"/>
                <a:gd name="T4" fmla="*/ 341 w 531"/>
                <a:gd name="T5" fmla="*/ 48 h 792"/>
                <a:gd name="T6" fmla="*/ 306 w 531"/>
                <a:gd name="T7" fmla="*/ 24 h 792"/>
                <a:gd name="T8" fmla="*/ 280 w 531"/>
                <a:gd name="T9" fmla="*/ 12 h 792"/>
                <a:gd name="T10" fmla="*/ 252 w 531"/>
                <a:gd name="T11" fmla="*/ 4 h 792"/>
                <a:gd name="T12" fmla="*/ 224 w 531"/>
                <a:gd name="T13" fmla="*/ 0 h 792"/>
                <a:gd name="T14" fmla="*/ 195 w 531"/>
                <a:gd name="T15" fmla="*/ 1 h 792"/>
                <a:gd name="T16" fmla="*/ 165 w 531"/>
                <a:gd name="T17" fmla="*/ 10 h 792"/>
                <a:gd name="T18" fmla="*/ 136 w 531"/>
                <a:gd name="T19" fmla="*/ 26 h 792"/>
                <a:gd name="T20" fmla="*/ 108 w 531"/>
                <a:gd name="T21" fmla="*/ 52 h 792"/>
                <a:gd name="T22" fmla="*/ 79 w 531"/>
                <a:gd name="T23" fmla="*/ 85 h 792"/>
                <a:gd name="T24" fmla="*/ 55 w 531"/>
                <a:gd name="T25" fmla="*/ 117 h 792"/>
                <a:gd name="T26" fmla="*/ 36 w 531"/>
                <a:gd name="T27" fmla="*/ 148 h 792"/>
                <a:gd name="T28" fmla="*/ 21 w 531"/>
                <a:gd name="T29" fmla="*/ 177 h 792"/>
                <a:gd name="T30" fmla="*/ 10 w 531"/>
                <a:gd name="T31" fmla="*/ 204 h 792"/>
                <a:gd name="T32" fmla="*/ 3 w 531"/>
                <a:gd name="T33" fmla="*/ 232 h 792"/>
                <a:gd name="T34" fmla="*/ 0 w 531"/>
                <a:gd name="T35" fmla="*/ 258 h 792"/>
                <a:gd name="T36" fmla="*/ 0 w 531"/>
                <a:gd name="T37" fmla="*/ 284 h 792"/>
                <a:gd name="T38" fmla="*/ 4 w 531"/>
                <a:gd name="T39" fmla="*/ 310 h 792"/>
                <a:gd name="T40" fmla="*/ 11 w 531"/>
                <a:gd name="T41" fmla="*/ 337 h 792"/>
                <a:gd name="T42" fmla="*/ 29 w 531"/>
                <a:gd name="T43" fmla="*/ 378 h 792"/>
                <a:gd name="T44" fmla="*/ 60 w 531"/>
                <a:gd name="T45" fmla="*/ 436 h 792"/>
                <a:gd name="T46" fmla="*/ 102 w 531"/>
                <a:gd name="T47" fmla="*/ 503 h 792"/>
                <a:gd name="T48" fmla="*/ 140 w 531"/>
                <a:gd name="T49" fmla="*/ 558 h 792"/>
                <a:gd name="T50" fmla="*/ 167 w 531"/>
                <a:gd name="T51" fmla="*/ 592 h 792"/>
                <a:gd name="T52" fmla="*/ 198 w 531"/>
                <a:gd name="T53" fmla="*/ 624 h 792"/>
                <a:gd name="T54" fmla="*/ 230 w 531"/>
                <a:gd name="T55" fmla="*/ 651 h 792"/>
                <a:gd name="T56" fmla="*/ 264 w 531"/>
                <a:gd name="T57" fmla="*/ 676 h 792"/>
                <a:gd name="T58" fmla="*/ 297 w 531"/>
                <a:gd name="T59" fmla="*/ 699 h 792"/>
                <a:gd name="T60" fmla="*/ 348 w 531"/>
                <a:gd name="T61" fmla="*/ 726 h 792"/>
                <a:gd name="T62" fmla="*/ 410 w 531"/>
                <a:gd name="T63" fmla="*/ 754 h 792"/>
                <a:gd name="T64" fmla="*/ 464 w 531"/>
                <a:gd name="T65" fmla="*/ 775 h 792"/>
                <a:gd name="T66" fmla="*/ 520 w 531"/>
                <a:gd name="T67" fmla="*/ 790 h 792"/>
                <a:gd name="T68" fmla="*/ 430 w 531"/>
                <a:gd name="T69" fmla="*/ 135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792">
                  <a:moveTo>
                    <a:pt x="430" y="135"/>
                  </a:moveTo>
                  <a:lnTo>
                    <a:pt x="421" y="125"/>
                  </a:lnTo>
                  <a:lnTo>
                    <a:pt x="398" y="98"/>
                  </a:lnTo>
                  <a:lnTo>
                    <a:pt x="382" y="82"/>
                  </a:lnTo>
                  <a:lnTo>
                    <a:pt x="364" y="65"/>
                  </a:lnTo>
                  <a:lnTo>
                    <a:pt x="341" y="48"/>
                  </a:lnTo>
                  <a:lnTo>
                    <a:pt x="318" y="31"/>
                  </a:lnTo>
                  <a:lnTo>
                    <a:pt x="306" y="24"/>
                  </a:lnTo>
                  <a:lnTo>
                    <a:pt x="293" y="18"/>
                  </a:lnTo>
                  <a:lnTo>
                    <a:pt x="280" y="12"/>
                  </a:lnTo>
                  <a:lnTo>
                    <a:pt x="267" y="7"/>
                  </a:lnTo>
                  <a:lnTo>
                    <a:pt x="252" y="4"/>
                  </a:lnTo>
                  <a:lnTo>
                    <a:pt x="238" y="1"/>
                  </a:lnTo>
                  <a:lnTo>
                    <a:pt x="224" y="0"/>
                  </a:lnTo>
                  <a:lnTo>
                    <a:pt x="210" y="0"/>
                  </a:lnTo>
                  <a:lnTo>
                    <a:pt x="195" y="1"/>
                  </a:lnTo>
                  <a:lnTo>
                    <a:pt x="180" y="5"/>
                  </a:lnTo>
                  <a:lnTo>
                    <a:pt x="165" y="10"/>
                  </a:lnTo>
                  <a:lnTo>
                    <a:pt x="151" y="17"/>
                  </a:lnTo>
                  <a:lnTo>
                    <a:pt x="136" y="26"/>
                  </a:lnTo>
                  <a:lnTo>
                    <a:pt x="122" y="37"/>
                  </a:lnTo>
                  <a:lnTo>
                    <a:pt x="108" y="52"/>
                  </a:lnTo>
                  <a:lnTo>
                    <a:pt x="93" y="68"/>
                  </a:lnTo>
                  <a:lnTo>
                    <a:pt x="79" y="85"/>
                  </a:lnTo>
                  <a:lnTo>
                    <a:pt x="67" y="101"/>
                  </a:lnTo>
                  <a:lnTo>
                    <a:pt x="55" y="117"/>
                  </a:lnTo>
                  <a:lnTo>
                    <a:pt x="45" y="133"/>
                  </a:lnTo>
                  <a:lnTo>
                    <a:pt x="36" y="148"/>
                  </a:lnTo>
                  <a:lnTo>
                    <a:pt x="28" y="163"/>
                  </a:lnTo>
                  <a:lnTo>
                    <a:pt x="21" y="177"/>
                  </a:lnTo>
                  <a:lnTo>
                    <a:pt x="15" y="191"/>
                  </a:lnTo>
                  <a:lnTo>
                    <a:pt x="10" y="204"/>
                  </a:lnTo>
                  <a:lnTo>
                    <a:pt x="6" y="219"/>
                  </a:lnTo>
                  <a:lnTo>
                    <a:pt x="3" y="232"/>
                  </a:lnTo>
                  <a:lnTo>
                    <a:pt x="1" y="245"/>
                  </a:lnTo>
                  <a:lnTo>
                    <a:pt x="0" y="258"/>
                  </a:lnTo>
                  <a:lnTo>
                    <a:pt x="0" y="271"/>
                  </a:lnTo>
                  <a:lnTo>
                    <a:pt x="0" y="284"/>
                  </a:lnTo>
                  <a:lnTo>
                    <a:pt x="2" y="297"/>
                  </a:lnTo>
                  <a:lnTo>
                    <a:pt x="4" y="310"/>
                  </a:lnTo>
                  <a:lnTo>
                    <a:pt x="8" y="323"/>
                  </a:lnTo>
                  <a:lnTo>
                    <a:pt x="11" y="337"/>
                  </a:lnTo>
                  <a:lnTo>
                    <a:pt x="16" y="350"/>
                  </a:lnTo>
                  <a:lnTo>
                    <a:pt x="29" y="378"/>
                  </a:lnTo>
                  <a:lnTo>
                    <a:pt x="43" y="406"/>
                  </a:lnTo>
                  <a:lnTo>
                    <a:pt x="60" y="436"/>
                  </a:lnTo>
                  <a:lnTo>
                    <a:pt x="80" y="469"/>
                  </a:lnTo>
                  <a:lnTo>
                    <a:pt x="102" y="503"/>
                  </a:lnTo>
                  <a:lnTo>
                    <a:pt x="127" y="540"/>
                  </a:lnTo>
                  <a:lnTo>
                    <a:pt x="140" y="558"/>
                  </a:lnTo>
                  <a:lnTo>
                    <a:pt x="153" y="575"/>
                  </a:lnTo>
                  <a:lnTo>
                    <a:pt x="167" y="592"/>
                  </a:lnTo>
                  <a:lnTo>
                    <a:pt x="182" y="609"/>
                  </a:lnTo>
                  <a:lnTo>
                    <a:pt x="198" y="624"/>
                  </a:lnTo>
                  <a:lnTo>
                    <a:pt x="214" y="638"/>
                  </a:lnTo>
                  <a:lnTo>
                    <a:pt x="230" y="651"/>
                  </a:lnTo>
                  <a:lnTo>
                    <a:pt x="246" y="664"/>
                  </a:lnTo>
                  <a:lnTo>
                    <a:pt x="264" y="676"/>
                  </a:lnTo>
                  <a:lnTo>
                    <a:pt x="280" y="687"/>
                  </a:lnTo>
                  <a:lnTo>
                    <a:pt x="297" y="699"/>
                  </a:lnTo>
                  <a:lnTo>
                    <a:pt x="314" y="709"/>
                  </a:lnTo>
                  <a:lnTo>
                    <a:pt x="348" y="726"/>
                  </a:lnTo>
                  <a:lnTo>
                    <a:pt x="380" y="742"/>
                  </a:lnTo>
                  <a:lnTo>
                    <a:pt x="410" y="754"/>
                  </a:lnTo>
                  <a:lnTo>
                    <a:pt x="439" y="765"/>
                  </a:lnTo>
                  <a:lnTo>
                    <a:pt x="464" y="775"/>
                  </a:lnTo>
                  <a:lnTo>
                    <a:pt x="487" y="782"/>
                  </a:lnTo>
                  <a:lnTo>
                    <a:pt x="520" y="790"/>
                  </a:lnTo>
                  <a:lnTo>
                    <a:pt x="531" y="792"/>
                  </a:lnTo>
                  <a:lnTo>
                    <a:pt x="430" y="135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7" name="Freeform 131"/>
            <p:cNvSpPr>
              <a:spLocks/>
            </p:cNvSpPr>
            <p:nvPr/>
          </p:nvSpPr>
          <p:spPr bwMode="auto">
            <a:xfrm>
              <a:off x="1863" y="3390"/>
              <a:ext cx="32" cy="47"/>
            </a:xfrm>
            <a:custGeom>
              <a:avLst/>
              <a:gdLst>
                <a:gd name="T0" fmla="*/ 109 w 531"/>
                <a:gd name="T1" fmla="*/ 125 h 792"/>
                <a:gd name="T2" fmla="*/ 149 w 531"/>
                <a:gd name="T3" fmla="*/ 82 h 792"/>
                <a:gd name="T4" fmla="*/ 189 w 531"/>
                <a:gd name="T5" fmla="*/ 48 h 792"/>
                <a:gd name="T6" fmla="*/ 225 w 531"/>
                <a:gd name="T7" fmla="*/ 24 h 792"/>
                <a:gd name="T8" fmla="*/ 251 w 531"/>
                <a:gd name="T9" fmla="*/ 12 h 792"/>
                <a:gd name="T10" fmla="*/ 279 w 531"/>
                <a:gd name="T11" fmla="*/ 4 h 792"/>
                <a:gd name="T12" fmla="*/ 307 w 531"/>
                <a:gd name="T13" fmla="*/ 0 h 792"/>
                <a:gd name="T14" fmla="*/ 336 w 531"/>
                <a:gd name="T15" fmla="*/ 1 h 792"/>
                <a:gd name="T16" fmla="*/ 366 w 531"/>
                <a:gd name="T17" fmla="*/ 10 h 792"/>
                <a:gd name="T18" fmla="*/ 395 w 531"/>
                <a:gd name="T19" fmla="*/ 26 h 792"/>
                <a:gd name="T20" fmla="*/ 423 w 531"/>
                <a:gd name="T21" fmla="*/ 52 h 792"/>
                <a:gd name="T22" fmla="*/ 452 w 531"/>
                <a:gd name="T23" fmla="*/ 85 h 792"/>
                <a:gd name="T24" fmla="*/ 476 w 531"/>
                <a:gd name="T25" fmla="*/ 117 h 792"/>
                <a:gd name="T26" fmla="*/ 495 w 531"/>
                <a:gd name="T27" fmla="*/ 148 h 792"/>
                <a:gd name="T28" fmla="*/ 509 w 531"/>
                <a:gd name="T29" fmla="*/ 177 h 792"/>
                <a:gd name="T30" fmla="*/ 521 w 531"/>
                <a:gd name="T31" fmla="*/ 204 h 792"/>
                <a:gd name="T32" fmla="*/ 528 w 531"/>
                <a:gd name="T33" fmla="*/ 232 h 792"/>
                <a:gd name="T34" fmla="*/ 531 w 531"/>
                <a:gd name="T35" fmla="*/ 258 h 792"/>
                <a:gd name="T36" fmla="*/ 531 w 531"/>
                <a:gd name="T37" fmla="*/ 284 h 792"/>
                <a:gd name="T38" fmla="*/ 527 w 531"/>
                <a:gd name="T39" fmla="*/ 310 h 792"/>
                <a:gd name="T40" fmla="*/ 520 w 531"/>
                <a:gd name="T41" fmla="*/ 337 h 792"/>
                <a:gd name="T42" fmla="*/ 502 w 531"/>
                <a:gd name="T43" fmla="*/ 378 h 792"/>
                <a:gd name="T44" fmla="*/ 471 w 531"/>
                <a:gd name="T45" fmla="*/ 436 h 792"/>
                <a:gd name="T46" fmla="*/ 428 w 531"/>
                <a:gd name="T47" fmla="*/ 503 h 792"/>
                <a:gd name="T48" fmla="*/ 391 w 531"/>
                <a:gd name="T49" fmla="*/ 558 h 792"/>
                <a:gd name="T50" fmla="*/ 364 w 531"/>
                <a:gd name="T51" fmla="*/ 592 h 792"/>
                <a:gd name="T52" fmla="*/ 333 w 531"/>
                <a:gd name="T53" fmla="*/ 624 h 792"/>
                <a:gd name="T54" fmla="*/ 301 w 531"/>
                <a:gd name="T55" fmla="*/ 651 h 792"/>
                <a:gd name="T56" fmla="*/ 267 w 531"/>
                <a:gd name="T57" fmla="*/ 676 h 792"/>
                <a:gd name="T58" fmla="*/ 234 w 531"/>
                <a:gd name="T59" fmla="*/ 699 h 792"/>
                <a:gd name="T60" fmla="*/ 184 w 531"/>
                <a:gd name="T61" fmla="*/ 726 h 792"/>
                <a:gd name="T62" fmla="*/ 121 w 531"/>
                <a:gd name="T63" fmla="*/ 754 h 792"/>
                <a:gd name="T64" fmla="*/ 67 w 531"/>
                <a:gd name="T65" fmla="*/ 775 h 792"/>
                <a:gd name="T66" fmla="*/ 11 w 531"/>
                <a:gd name="T67" fmla="*/ 790 h 792"/>
                <a:gd name="T68" fmla="*/ 101 w 531"/>
                <a:gd name="T69" fmla="*/ 135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792">
                  <a:moveTo>
                    <a:pt x="101" y="135"/>
                  </a:moveTo>
                  <a:lnTo>
                    <a:pt x="109" y="125"/>
                  </a:lnTo>
                  <a:lnTo>
                    <a:pt x="133" y="98"/>
                  </a:lnTo>
                  <a:lnTo>
                    <a:pt x="149" y="82"/>
                  </a:lnTo>
                  <a:lnTo>
                    <a:pt x="168" y="65"/>
                  </a:lnTo>
                  <a:lnTo>
                    <a:pt x="189" y="48"/>
                  </a:lnTo>
                  <a:lnTo>
                    <a:pt x="213" y="31"/>
                  </a:lnTo>
                  <a:lnTo>
                    <a:pt x="225" y="24"/>
                  </a:lnTo>
                  <a:lnTo>
                    <a:pt x="238" y="18"/>
                  </a:lnTo>
                  <a:lnTo>
                    <a:pt x="251" y="12"/>
                  </a:lnTo>
                  <a:lnTo>
                    <a:pt x="264" y="7"/>
                  </a:lnTo>
                  <a:lnTo>
                    <a:pt x="279" y="4"/>
                  </a:lnTo>
                  <a:lnTo>
                    <a:pt x="293" y="1"/>
                  </a:lnTo>
                  <a:lnTo>
                    <a:pt x="307" y="0"/>
                  </a:lnTo>
                  <a:lnTo>
                    <a:pt x="321" y="0"/>
                  </a:lnTo>
                  <a:lnTo>
                    <a:pt x="336" y="1"/>
                  </a:lnTo>
                  <a:lnTo>
                    <a:pt x="350" y="5"/>
                  </a:lnTo>
                  <a:lnTo>
                    <a:pt x="366" y="10"/>
                  </a:lnTo>
                  <a:lnTo>
                    <a:pt x="380" y="17"/>
                  </a:lnTo>
                  <a:lnTo>
                    <a:pt x="395" y="26"/>
                  </a:lnTo>
                  <a:lnTo>
                    <a:pt x="409" y="37"/>
                  </a:lnTo>
                  <a:lnTo>
                    <a:pt x="423" y="52"/>
                  </a:lnTo>
                  <a:lnTo>
                    <a:pt x="439" y="68"/>
                  </a:lnTo>
                  <a:lnTo>
                    <a:pt x="452" y="85"/>
                  </a:lnTo>
                  <a:lnTo>
                    <a:pt x="464" y="101"/>
                  </a:lnTo>
                  <a:lnTo>
                    <a:pt x="476" y="117"/>
                  </a:lnTo>
                  <a:lnTo>
                    <a:pt x="486" y="133"/>
                  </a:lnTo>
                  <a:lnTo>
                    <a:pt x="495" y="148"/>
                  </a:lnTo>
                  <a:lnTo>
                    <a:pt x="503" y="163"/>
                  </a:lnTo>
                  <a:lnTo>
                    <a:pt x="509" y="177"/>
                  </a:lnTo>
                  <a:lnTo>
                    <a:pt x="516" y="191"/>
                  </a:lnTo>
                  <a:lnTo>
                    <a:pt x="521" y="204"/>
                  </a:lnTo>
                  <a:lnTo>
                    <a:pt x="525" y="219"/>
                  </a:lnTo>
                  <a:lnTo>
                    <a:pt x="528" y="232"/>
                  </a:lnTo>
                  <a:lnTo>
                    <a:pt x="530" y="245"/>
                  </a:lnTo>
                  <a:lnTo>
                    <a:pt x="531" y="258"/>
                  </a:lnTo>
                  <a:lnTo>
                    <a:pt x="531" y="271"/>
                  </a:lnTo>
                  <a:lnTo>
                    <a:pt x="531" y="284"/>
                  </a:lnTo>
                  <a:lnTo>
                    <a:pt x="529" y="297"/>
                  </a:lnTo>
                  <a:lnTo>
                    <a:pt x="527" y="310"/>
                  </a:lnTo>
                  <a:lnTo>
                    <a:pt x="524" y="323"/>
                  </a:lnTo>
                  <a:lnTo>
                    <a:pt x="520" y="337"/>
                  </a:lnTo>
                  <a:lnTo>
                    <a:pt x="515" y="350"/>
                  </a:lnTo>
                  <a:lnTo>
                    <a:pt x="502" y="378"/>
                  </a:lnTo>
                  <a:lnTo>
                    <a:pt x="488" y="406"/>
                  </a:lnTo>
                  <a:lnTo>
                    <a:pt x="471" y="436"/>
                  </a:lnTo>
                  <a:lnTo>
                    <a:pt x="451" y="469"/>
                  </a:lnTo>
                  <a:lnTo>
                    <a:pt x="428" y="503"/>
                  </a:lnTo>
                  <a:lnTo>
                    <a:pt x="404" y="540"/>
                  </a:lnTo>
                  <a:lnTo>
                    <a:pt x="391" y="558"/>
                  </a:lnTo>
                  <a:lnTo>
                    <a:pt x="378" y="575"/>
                  </a:lnTo>
                  <a:lnTo>
                    <a:pt x="364" y="592"/>
                  </a:lnTo>
                  <a:lnTo>
                    <a:pt x="348" y="609"/>
                  </a:lnTo>
                  <a:lnTo>
                    <a:pt x="333" y="624"/>
                  </a:lnTo>
                  <a:lnTo>
                    <a:pt x="317" y="638"/>
                  </a:lnTo>
                  <a:lnTo>
                    <a:pt x="301" y="651"/>
                  </a:lnTo>
                  <a:lnTo>
                    <a:pt x="285" y="664"/>
                  </a:lnTo>
                  <a:lnTo>
                    <a:pt x="267" y="676"/>
                  </a:lnTo>
                  <a:lnTo>
                    <a:pt x="251" y="687"/>
                  </a:lnTo>
                  <a:lnTo>
                    <a:pt x="234" y="699"/>
                  </a:lnTo>
                  <a:lnTo>
                    <a:pt x="217" y="709"/>
                  </a:lnTo>
                  <a:lnTo>
                    <a:pt x="184" y="726"/>
                  </a:lnTo>
                  <a:lnTo>
                    <a:pt x="152" y="742"/>
                  </a:lnTo>
                  <a:lnTo>
                    <a:pt x="121" y="754"/>
                  </a:lnTo>
                  <a:lnTo>
                    <a:pt x="92" y="765"/>
                  </a:lnTo>
                  <a:lnTo>
                    <a:pt x="67" y="775"/>
                  </a:lnTo>
                  <a:lnTo>
                    <a:pt x="44" y="782"/>
                  </a:lnTo>
                  <a:lnTo>
                    <a:pt x="11" y="790"/>
                  </a:lnTo>
                  <a:lnTo>
                    <a:pt x="0" y="792"/>
                  </a:lnTo>
                  <a:lnTo>
                    <a:pt x="101" y="135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8" name="Freeform 132"/>
            <p:cNvSpPr>
              <a:spLocks/>
            </p:cNvSpPr>
            <p:nvPr/>
          </p:nvSpPr>
          <p:spPr bwMode="auto">
            <a:xfrm>
              <a:off x="1820" y="3396"/>
              <a:ext cx="10" cy="15"/>
            </a:xfrm>
            <a:custGeom>
              <a:avLst/>
              <a:gdLst>
                <a:gd name="T0" fmla="*/ 71 w 159"/>
                <a:gd name="T1" fmla="*/ 253 h 254"/>
                <a:gd name="T2" fmla="*/ 56 w 159"/>
                <a:gd name="T3" fmla="*/ 248 h 254"/>
                <a:gd name="T4" fmla="*/ 41 w 159"/>
                <a:gd name="T5" fmla="*/ 239 h 254"/>
                <a:gd name="T6" fmla="*/ 28 w 159"/>
                <a:gd name="T7" fmla="*/ 225 h 254"/>
                <a:gd name="T8" fmla="*/ 17 w 159"/>
                <a:gd name="T9" fmla="*/ 208 h 254"/>
                <a:gd name="T10" fmla="*/ 9 w 159"/>
                <a:gd name="T11" fmla="*/ 188 h 254"/>
                <a:gd name="T12" fmla="*/ 3 w 159"/>
                <a:gd name="T13" fmla="*/ 165 h 254"/>
                <a:gd name="T14" fmla="*/ 0 w 159"/>
                <a:gd name="T15" fmla="*/ 140 h 254"/>
                <a:gd name="T16" fmla="*/ 0 w 159"/>
                <a:gd name="T17" fmla="*/ 115 h 254"/>
                <a:gd name="T18" fmla="*/ 3 w 159"/>
                <a:gd name="T19" fmla="*/ 89 h 254"/>
                <a:gd name="T20" fmla="*/ 9 w 159"/>
                <a:gd name="T21" fmla="*/ 67 h 254"/>
                <a:gd name="T22" fmla="*/ 17 w 159"/>
                <a:gd name="T23" fmla="*/ 47 h 254"/>
                <a:gd name="T24" fmla="*/ 28 w 159"/>
                <a:gd name="T25" fmla="*/ 30 h 254"/>
                <a:gd name="T26" fmla="*/ 41 w 159"/>
                <a:gd name="T27" fmla="*/ 15 h 254"/>
                <a:gd name="T28" fmla="*/ 56 w 159"/>
                <a:gd name="T29" fmla="*/ 6 h 254"/>
                <a:gd name="T30" fmla="*/ 71 w 159"/>
                <a:gd name="T31" fmla="*/ 1 h 254"/>
                <a:gd name="T32" fmla="*/ 87 w 159"/>
                <a:gd name="T33" fmla="*/ 1 h 254"/>
                <a:gd name="T34" fmla="*/ 102 w 159"/>
                <a:gd name="T35" fmla="*/ 6 h 254"/>
                <a:gd name="T36" fmla="*/ 116 w 159"/>
                <a:gd name="T37" fmla="*/ 15 h 254"/>
                <a:gd name="T38" fmla="*/ 130 w 159"/>
                <a:gd name="T39" fmla="*/ 30 h 254"/>
                <a:gd name="T40" fmla="*/ 141 w 159"/>
                <a:gd name="T41" fmla="*/ 47 h 254"/>
                <a:gd name="T42" fmla="*/ 149 w 159"/>
                <a:gd name="T43" fmla="*/ 67 h 254"/>
                <a:gd name="T44" fmla="*/ 155 w 159"/>
                <a:gd name="T45" fmla="*/ 89 h 254"/>
                <a:gd name="T46" fmla="*/ 158 w 159"/>
                <a:gd name="T47" fmla="*/ 115 h 254"/>
                <a:gd name="T48" fmla="*/ 158 w 159"/>
                <a:gd name="T49" fmla="*/ 140 h 254"/>
                <a:gd name="T50" fmla="*/ 155 w 159"/>
                <a:gd name="T51" fmla="*/ 165 h 254"/>
                <a:gd name="T52" fmla="*/ 149 w 159"/>
                <a:gd name="T53" fmla="*/ 188 h 254"/>
                <a:gd name="T54" fmla="*/ 141 w 159"/>
                <a:gd name="T55" fmla="*/ 208 h 254"/>
                <a:gd name="T56" fmla="*/ 130 w 159"/>
                <a:gd name="T57" fmla="*/ 225 h 254"/>
                <a:gd name="T58" fmla="*/ 116 w 159"/>
                <a:gd name="T59" fmla="*/ 239 h 254"/>
                <a:gd name="T60" fmla="*/ 102 w 159"/>
                <a:gd name="T61" fmla="*/ 248 h 254"/>
                <a:gd name="T62" fmla="*/ 87 w 159"/>
                <a:gd name="T63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254">
                  <a:moveTo>
                    <a:pt x="79" y="254"/>
                  </a:moveTo>
                  <a:lnTo>
                    <a:pt x="71" y="253"/>
                  </a:lnTo>
                  <a:lnTo>
                    <a:pt x="63" y="252"/>
                  </a:lnTo>
                  <a:lnTo>
                    <a:pt x="56" y="248"/>
                  </a:lnTo>
                  <a:lnTo>
                    <a:pt x="47" y="244"/>
                  </a:lnTo>
                  <a:lnTo>
                    <a:pt x="41" y="239"/>
                  </a:lnTo>
                  <a:lnTo>
                    <a:pt x="34" y="233"/>
                  </a:lnTo>
                  <a:lnTo>
                    <a:pt x="28" y="225"/>
                  </a:lnTo>
                  <a:lnTo>
                    <a:pt x="23" y="217"/>
                  </a:lnTo>
                  <a:lnTo>
                    <a:pt x="17" y="208"/>
                  </a:lnTo>
                  <a:lnTo>
                    <a:pt x="13" y="199"/>
                  </a:lnTo>
                  <a:lnTo>
                    <a:pt x="9" y="188"/>
                  </a:lnTo>
                  <a:lnTo>
                    <a:pt x="6" y="176"/>
                  </a:lnTo>
                  <a:lnTo>
                    <a:pt x="3" y="165"/>
                  </a:lnTo>
                  <a:lnTo>
                    <a:pt x="1" y="153"/>
                  </a:lnTo>
                  <a:lnTo>
                    <a:pt x="0" y="140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1" y="101"/>
                  </a:lnTo>
                  <a:lnTo>
                    <a:pt x="3" y="89"/>
                  </a:lnTo>
                  <a:lnTo>
                    <a:pt x="6" y="78"/>
                  </a:lnTo>
                  <a:lnTo>
                    <a:pt x="9" y="67"/>
                  </a:lnTo>
                  <a:lnTo>
                    <a:pt x="13" y="56"/>
                  </a:lnTo>
                  <a:lnTo>
                    <a:pt x="17" y="47"/>
                  </a:lnTo>
                  <a:lnTo>
                    <a:pt x="23" y="38"/>
                  </a:lnTo>
                  <a:lnTo>
                    <a:pt x="28" y="30"/>
                  </a:lnTo>
                  <a:lnTo>
                    <a:pt x="34" y="22"/>
                  </a:lnTo>
                  <a:lnTo>
                    <a:pt x="41" y="15"/>
                  </a:lnTo>
                  <a:lnTo>
                    <a:pt x="47" y="10"/>
                  </a:lnTo>
                  <a:lnTo>
                    <a:pt x="56" y="6"/>
                  </a:lnTo>
                  <a:lnTo>
                    <a:pt x="63" y="3"/>
                  </a:lnTo>
                  <a:lnTo>
                    <a:pt x="71" y="1"/>
                  </a:lnTo>
                  <a:lnTo>
                    <a:pt x="79" y="0"/>
                  </a:lnTo>
                  <a:lnTo>
                    <a:pt x="87" y="1"/>
                  </a:lnTo>
                  <a:lnTo>
                    <a:pt x="95" y="3"/>
                  </a:lnTo>
                  <a:lnTo>
                    <a:pt x="102" y="6"/>
                  </a:lnTo>
                  <a:lnTo>
                    <a:pt x="110" y="10"/>
                  </a:lnTo>
                  <a:lnTo>
                    <a:pt x="116" y="15"/>
                  </a:lnTo>
                  <a:lnTo>
                    <a:pt x="123" y="22"/>
                  </a:lnTo>
                  <a:lnTo>
                    <a:pt x="130" y="30"/>
                  </a:lnTo>
                  <a:lnTo>
                    <a:pt x="136" y="38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67"/>
                  </a:lnTo>
                  <a:lnTo>
                    <a:pt x="152" y="78"/>
                  </a:lnTo>
                  <a:lnTo>
                    <a:pt x="155" y="89"/>
                  </a:lnTo>
                  <a:lnTo>
                    <a:pt x="157" y="101"/>
                  </a:lnTo>
                  <a:lnTo>
                    <a:pt x="158" y="115"/>
                  </a:lnTo>
                  <a:lnTo>
                    <a:pt x="159" y="128"/>
                  </a:lnTo>
                  <a:lnTo>
                    <a:pt x="158" y="140"/>
                  </a:lnTo>
                  <a:lnTo>
                    <a:pt x="157" y="153"/>
                  </a:lnTo>
                  <a:lnTo>
                    <a:pt x="155" y="165"/>
                  </a:lnTo>
                  <a:lnTo>
                    <a:pt x="152" y="176"/>
                  </a:lnTo>
                  <a:lnTo>
                    <a:pt x="149" y="188"/>
                  </a:lnTo>
                  <a:lnTo>
                    <a:pt x="145" y="199"/>
                  </a:lnTo>
                  <a:lnTo>
                    <a:pt x="141" y="208"/>
                  </a:lnTo>
                  <a:lnTo>
                    <a:pt x="136" y="217"/>
                  </a:lnTo>
                  <a:lnTo>
                    <a:pt x="130" y="225"/>
                  </a:lnTo>
                  <a:lnTo>
                    <a:pt x="123" y="233"/>
                  </a:lnTo>
                  <a:lnTo>
                    <a:pt x="116" y="239"/>
                  </a:lnTo>
                  <a:lnTo>
                    <a:pt x="110" y="244"/>
                  </a:lnTo>
                  <a:lnTo>
                    <a:pt x="102" y="248"/>
                  </a:lnTo>
                  <a:lnTo>
                    <a:pt x="95" y="252"/>
                  </a:lnTo>
                  <a:lnTo>
                    <a:pt x="87" y="253"/>
                  </a:lnTo>
                  <a:lnTo>
                    <a:pt x="79" y="25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09" name="Freeform 133"/>
            <p:cNvSpPr>
              <a:spLocks/>
            </p:cNvSpPr>
            <p:nvPr/>
          </p:nvSpPr>
          <p:spPr bwMode="auto">
            <a:xfrm>
              <a:off x="1756" y="3396"/>
              <a:ext cx="9" cy="15"/>
            </a:xfrm>
            <a:custGeom>
              <a:avLst/>
              <a:gdLst>
                <a:gd name="T0" fmla="*/ 87 w 159"/>
                <a:gd name="T1" fmla="*/ 253 h 254"/>
                <a:gd name="T2" fmla="*/ 103 w 159"/>
                <a:gd name="T3" fmla="*/ 248 h 254"/>
                <a:gd name="T4" fmla="*/ 118 w 159"/>
                <a:gd name="T5" fmla="*/ 239 h 254"/>
                <a:gd name="T6" fmla="*/ 130 w 159"/>
                <a:gd name="T7" fmla="*/ 225 h 254"/>
                <a:gd name="T8" fmla="*/ 141 w 159"/>
                <a:gd name="T9" fmla="*/ 208 h 254"/>
                <a:gd name="T10" fmla="*/ 149 w 159"/>
                <a:gd name="T11" fmla="*/ 188 h 254"/>
                <a:gd name="T12" fmla="*/ 155 w 159"/>
                <a:gd name="T13" fmla="*/ 165 h 254"/>
                <a:gd name="T14" fmla="*/ 158 w 159"/>
                <a:gd name="T15" fmla="*/ 140 h 254"/>
                <a:gd name="T16" fmla="*/ 158 w 159"/>
                <a:gd name="T17" fmla="*/ 115 h 254"/>
                <a:gd name="T18" fmla="*/ 155 w 159"/>
                <a:gd name="T19" fmla="*/ 89 h 254"/>
                <a:gd name="T20" fmla="*/ 149 w 159"/>
                <a:gd name="T21" fmla="*/ 67 h 254"/>
                <a:gd name="T22" fmla="*/ 141 w 159"/>
                <a:gd name="T23" fmla="*/ 47 h 254"/>
                <a:gd name="T24" fmla="*/ 130 w 159"/>
                <a:gd name="T25" fmla="*/ 30 h 254"/>
                <a:gd name="T26" fmla="*/ 118 w 159"/>
                <a:gd name="T27" fmla="*/ 15 h 254"/>
                <a:gd name="T28" fmla="*/ 103 w 159"/>
                <a:gd name="T29" fmla="*/ 6 h 254"/>
                <a:gd name="T30" fmla="*/ 87 w 159"/>
                <a:gd name="T31" fmla="*/ 1 h 254"/>
                <a:gd name="T32" fmla="*/ 71 w 159"/>
                <a:gd name="T33" fmla="*/ 1 h 254"/>
                <a:gd name="T34" fmla="*/ 56 w 159"/>
                <a:gd name="T35" fmla="*/ 6 h 254"/>
                <a:gd name="T36" fmla="*/ 42 w 159"/>
                <a:gd name="T37" fmla="*/ 15 h 254"/>
                <a:gd name="T38" fmla="*/ 28 w 159"/>
                <a:gd name="T39" fmla="*/ 30 h 254"/>
                <a:gd name="T40" fmla="*/ 18 w 159"/>
                <a:gd name="T41" fmla="*/ 47 h 254"/>
                <a:gd name="T42" fmla="*/ 9 w 159"/>
                <a:gd name="T43" fmla="*/ 67 h 254"/>
                <a:gd name="T44" fmla="*/ 3 w 159"/>
                <a:gd name="T45" fmla="*/ 89 h 254"/>
                <a:gd name="T46" fmla="*/ 0 w 159"/>
                <a:gd name="T47" fmla="*/ 115 h 254"/>
                <a:gd name="T48" fmla="*/ 0 w 159"/>
                <a:gd name="T49" fmla="*/ 140 h 254"/>
                <a:gd name="T50" fmla="*/ 3 w 159"/>
                <a:gd name="T51" fmla="*/ 165 h 254"/>
                <a:gd name="T52" fmla="*/ 9 w 159"/>
                <a:gd name="T53" fmla="*/ 188 h 254"/>
                <a:gd name="T54" fmla="*/ 18 w 159"/>
                <a:gd name="T55" fmla="*/ 208 h 254"/>
                <a:gd name="T56" fmla="*/ 28 w 159"/>
                <a:gd name="T57" fmla="*/ 225 h 254"/>
                <a:gd name="T58" fmla="*/ 42 w 159"/>
                <a:gd name="T59" fmla="*/ 239 h 254"/>
                <a:gd name="T60" fmla="*/ 56 w 159"/>
                <a:gd name="T61" fmla="*/ 248 h 254"/>
                <a:gd name="T62" fmla="*/ 71 w 159"/>
                <a:gd name="T63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254">
                  <a:moveTo>
                    <a:pt x="79" y="254"/>
                  </a:moveTo>
                  <a:lnTo>
                    <a:pt x="87" y="253"/>
                  </a:lnTo>
                  <a:lnTo>
                    <a:pt x="95" y="252"/>
                  </a:lnTo>
                  <a:lnTo>
                    <a:pt x="103" y="248"/>
                  </a:lnTo>
                  <a:lnTo>
                    <a:pt x="110" y="244"/>
                  </a:lnTo>
                  <a:lnTo>
                    <a:pt x="118" y="239"/>
                  </a:lnTo>
                  <a:lnTo>
                    <a:pt x="124" y="233"/>
                  </a:lnTo>
                  <a:lnTo>
                    <a:pt x="130" y="225"/>
                  </a:lnTo>
                  <a:lnTo>
                    <a:pt x="136" y="217"/>
                  </a:lnTo>
                  <a:lnTo>
                    <a:pt x="141" y="208"/>
                  </a:lnTo>
                  <a:lnTo>
                    <a:pt x="145" y="199"/>
                  </a:lnTo>
                  <a:lnTo>
                    <a:pt x="149" y="188"/>
                  </a:lnTo>
                  <a:lnTo>
                    <a:pt x="153" y="176"/>
                  </a:lnTo>
                  <a:lnTo>
                    <a:pt x="155" y="165"/>
                  </a:lnTo>
                  <a:lnTo>
                    <a:pt x="157" y="153"/>
                  </a:lnTo>
                  <a:lnTo>
                    <a:pt x="158" y="140"/>
                  </a:lnTo>
                  <a:lnTo>
                    <a:pt x="159" y="128"/>
                  </a:lnTo>
                  <a:lnTo>
                    <a:pt x="158" y="115"/>
                  </a:lnTo>
                  <a:lnTo>
                    <a:pt x="157" y="101"/>
                  </a:lnTo>
                  <a:lnTo>
                    <a:pt x="155" y="89"/>
                  </a:lnTo>
                  <a:lnTo>
                    <a:pt x="153" y="78"/>
                  </a:lnTo>
                  <a:lnTo>
                    <a:pt x="149" y="67"/>
                  </a:lnTo>
                  <a:lnTo>
                    <a:pt x="145" y="56"/>
                  </a:lnTo>
                  <a:lnTo>
                    <a:pt x="141" y="47"/>
                  </a:lnTo>
                  <a:lnTo>
                    <a:pt x="136" y="38"/>
                  </a:lnTo>
                  <a:lnTo>
                    <a:pt x="130" y="30"/>
                  </a:lnTo>
                  <a:lnTo>
                    <a:pt x="124" y="22"/>
                  </a:lnTo>
                  <a:lnTo>
                    <a:pt x="118" y="15"/>
                  </a:lnTo>
                  <a:lnTo>
                    <a:pt x="110" y="10"/>
                  </a:lnTo>
                  <a:lnTo>
                    <a:pt x="103" y="6"/>
                  </a:lnTo>
                  <a:lnTo>
                    <a:pt x="95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4" y="3"/>
                  </a:lnTo>
                  <a:lnTo>
                    <a:pt x="56" y="6"/>
                  </a:lnTo>
                  <a:lnTo>
                    <a:pt x="49" y="10"/>
                  </a:lnTo>
                  <a:lnTo>
                    <a:pt x="42" y="15"/>
                  </a:lnTo>
                  <a:lnTo>
                    <a:pt x="34" y="22"/>
                  </a:lnTo>
                  <a:lnTo>
                    <a:pt x="28" y="30"/>
                  </a:lnTo>
                  <a:lnTo>
                    <a:pt x="23" y="38"/>
                  </a:lnTo>
                  <a:lnTo>
                    <a:pt x="18" y="47"/>
                  </a:lnTo>
                  <a:lnTo>
                    <a:pt x="13" y="56"/>
                  </a:lnTo>
                  <a:lnTo>
                    <a:pt x="9" y="67"/>
                  </a:lnTo>
                  <a:lnTo>
                    <a:pt x="6" y="78"/>
                  </a:lnTo>
                  <a:lnTo>
                    <a:pt x="3" y="89"/>
                  </a:lnTo>
                  <a:lnTo>
                    <a:pt x="2" y="101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40"/>
                  </a:lnTo>
                  <a:lnTo>
                    <a:pt x="2" y="153"/>
                  </a:lnTo>
                  <a:lnTo>
                    <a:pt x="3" y="165"/>
                  </a:lnTo>
                  <a:lnTo>
                    <a:pt x="6" y="176"/>
                  </a:lnTo>
                  <a:lnTo>
                    <a:pt x="9" y="188"/>
                  </a:lnTo>
                  <a:lnTo>
                    <a:pt x="13" y="199"/>
                  </a:lnTo>
                  <a:lnTo>
                    <a:pt x="18" y="208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3"/>
                  </a:lnTo>
                  <a:lnTo>
                    <a:pt x="42" y="239"/>
                  </a:lnTo>
                  <a:lnTo>
                    <a:pt x="49" y="244"/>
                  </a:lnTo>
                  <a:lnTo>
                    <a:pt x="56" y="248"/>
                  </a:lnTo>
                  <a:lnTo>
                    <a:pt x="64" y="252"/>
                  </a:lnTo>
                  <a:lnTo>
                    <a:pt x="71" y="253"/>
                  </a:lnTo>
                  <a:lnTo>
                    <a:pt x="79" y="25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0" name="Freeform 134"/>
            <p:cNvSpPr>
              <a:spLocks/>
            </p:cNvSpPr>
            <p:nvPr/>
          </p:nvSpPr>
          <p:spPr bwMode="auto">
            <a:xfrm>
              <a:off x="1778" y="3421"/>
              <a:ext cx="10" cy="17"/>
            </a:xfrm>
            <a:custGeom>
              <a:avLst/>
              <a:gdLst>
                <a:gd name="T0" fmla="*/ 157 w 169"/>
                <a:gd name="T1" fmla="*/ 0 h 293"/>
                <a:gd name="T2" fmla="*/ 0 w 169"/>
                <a:gd name="T3" fmla="*/ 157 h 293"/>
                <a:gd name="T4" fmla="*/ 169 w 169"/>
                <a:gd name="T5" fmla="*/ 293 h 293"/>
                <a:gd name="T6" fmla="*/ 163 w 169"/>
                <a:gd name="T7" fmla="*/ 285 h 293"/>
                <a:gd name="T8" fmla="*/ 150 w 169"/>
                <a:gd name="T9" fmla="*/ 265 h 293"/>
                <a:gd name="T10" fmla="*/ 141 w 169"/>
                <a:gd name="T11" fmla="*/ 250 h 293"/>
                <a:gd name="T12" fmla="*/ 133 w 169"/>
                <a:gd name="T13" fmla="*/ 233 h 293"/>
                <a:gd name="T14" fmla="*/ 124 w 169"/>
                <a:gd name="T15" fmla="*/ 214 h 293"/>
                <a:gd name="T16" fmla="*/ 116 w 169"/>
                <a:gd name="T17" fmla="*/ 193 h 293"/>
                <a:gd name="T18" fmla="*/ 113 w 169"/>
                <a:gd name="T19" fmla="*/ 182 h 293"/>
                <a:gd name="T20" fmla="*/ 110 w 169"/>
                <a:gd name="T21" fmla="*/ 171 h 293"/>
                <a:gd name="T22" fmla="*/ 108 w 169"/>
                <a:gd name="T23" fmla="*/ 159 h 293"/>
                <a:gd name="T24" fmla="*/ 106 w 169"/>
                <a:gd name="T25" fmla="*/ 147 h 293"/>
                <a:gd name="T26" fmla="*/ 105 w 169"/>
                <a:gd name="T27" fmla="*/ 135 h 293"/>
                <a:gd name="T28" fmla="*/ 105 w 169"/>
                <a:gd name="T29" fmla="*/ 123 h 293"/>
                <a:gd name="T30" fmla="*/ 105 w 169"/>
                <a:gd name="T31" fmla="*/ 111 h 293"/>
                <a:gd name="T32" fmla="*/ 107 w 169"/>
                <a:gd name="T33" fmla="*/ 99 h 293"/>
                <a:gd name="T34" fmla="*/ 109 w 169"/>
                <a:gd name="T35" fmla="*/ 85 h 293"/>
                <a:gd name="T36" fmla="*/ 112 w 169"/>
                <a:gd name="T37" fmla="*/ 73 h 293"/>
                <a:gd name="T38" fmla="*/ 116 w 169"/>
                <a:gd name="T39" fmla="*/ 61 h 293"/>
                <a:gd name="T40" fmla="*/ 122 w 169"/>
                <a:gd name="T41" fmla="*/ 49 h 293"/>
                <a:gd name="T42" fmla="*/ 128 w 169"/>
                <a:gd name="T43" fmla="*/ 36 h 293"/>
                <a:gd name="T44" fmla="*/ 137 w 169"/>
                <a:gd name="T45" fmla="*/ 24 h 293"/>
                <a:gd name="T46" fmla="*/ 147 w 169"/>
                <a:gd name="T47" fmla="*/ 13 h 293"/>
                <a:gd name="T48" fmla="*/ 157 w 169"/>
                <a:gd name="T4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" h="293">
                  <a:moveTo>
                    <a:pt x="157" y="0"/>
                  </a:moveTo>
                  <a:lnTo>
                    <a:pt x="0" y="157"/>
                  </a:lnTo>
                  <a:lnTo>
                    <a:pt x="169" y="293"/>
                  </a:lnTo>
                  <a:lnTo>
                    <a:pt x="163" y="285"/>
                  </a:lnTo>
                  <a:lnTo>
                    <a:pt x="150" y="265"/>
                  </a:lnTo>
                  <a:lnTo>
                    <a:pt x="141" y="250"/>
                  </a:lnTo>
                  <a:lnTo>
                    <a:pt x="133" y="233"/>
                  </a:lnTo>
                  <a:lnTo>
                    <a:pt x="124" y="214"/>
                  </a:lnTo>
                  <a:lnTo>
                    <a:pt x="116" y="193"/>
                  </a:lnTo>
                  <a:lnTo>
                    <a:pt x="113" y="182"/>
                  </a:lnTo>
                  <a:lnTo>
                    <a:pt x="110" y="171"/>
                  </a:lnTo>
                  <a:lnTo>
                    <a:pt x="108" y="159"/>
                  </a:lnTo>
                  <a:lnTo>
                    <a:pt x="106" y="147"/>
                  </a:lnTo>
                  <a:lnTo>
                    <a:pt x="105" y="135"/>
                  </a:lnTo>
                  <a:lnTo>
                    <a:pt x="105" y="123"/>
                  </a:lnTo>
                  <a:lnTo>
                    <a:pt x="105" y="111"/>
                  </a:lnTo>
                  <a:lnTo>
                    <a:pt x="107" y="99"/>
                  </a:lnTo>
                  <a:lnTo>
                    <a:pt x="109" y="85"/>
                  </a:lnTo>
                  <a:lnTo>
                    <a:pt x="112" y="73"/>
                  </a:lnTo>
                  <a:lnTo>
                    <a:pt x="116" y="61"/>
                  </a:lnTo>
                  <a:lnTo>
                    <a:pt x="122" y="49"/>
                  </a:lnTo>
                  <a:lnTo>
                    <a:pt x="128" y="36"/>
                  </a:lnTo>
                  <a:lnTo>
                    <a:pt x="137" y="24"/>
                  </a:lnTo>
                  <a:lnTo>
                    <a:pt x="147" y="1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1" name="Freeform 135"/>
            <p:cNvSpPr>
              <a:spLocks/>
            </p:cNvSpPr>
            <p:nvPr/>
          </p:nvSpPr>
          <p:spPr bwMode="auto">
            <a:xfrm>
              <a:off x="1774" y="3450"/>
              <a:ext cx="40" cy="15"/>
            </a:xfrm>
            <a:custGeom>
              <a:avLst/>
              <a:gdLst>
                <a:gd name="T0" fmla="*/ 0 w 685"/>
                <a:gd name="T1" fmla="*/ 12 h 248"/>
                <a:gd name="T2" fmla="*/ 9 w 685"/>
                <a:gd name="T3" fmla="*/ 14 h 248"/>
                <a:gd name="T4" fmla="*/ 33 w 685"/>
                <a:gd name="T5" fmla="*/ 22 h 248"/>
                <a:gd name="T6" fmla="*/ 70 w 685"/>
                <a:gd name="T7" fmla="*/ 32 h 248"/>
                <a:gd name="T8" fmla="*/ 118 w 685"/>
                <a:gd name="T9" fmla="*/ 43 h 248"/>
                <a:gd name="T10" fmla="*/ 146 w 685"/>
                <a:gd name="T11" fmla="*/ 49 h 248"/>
                <a:gd name="T12" fmla="*/ 175 w 685"/>
                <a:gd name="T13" fmla="*/ 54 h 248"/>
                <a:gd name="T14" fmla="*/ 205 w 685"/>
                <a:gd name="T15" fmla="*/ 59 h 248"/>
                <a:gd name="T16" fmla="*/ 238 w 685"/>
                <a:gd name="T17" fmla="*/ 63 h 248"/>
                <a:gd name="T18" fmla="*/ 270 w 685"/>
                <a:gd name="T19" fmla="*/ 66 h 248"/>
                <a:gd name="T20" fmla="*/ 304 w 685"/>
                <a:gd name="T21" fmla="*/ 68 h 248"/>
                <a:gd name="T22" fmla="*/ 337 w 685"/>
                <a:gd name="T23" fmla="*/ 68 h 248"/>
                <a:gd name="T24" fmla="*/ 372 w 685"/>
                <a:gd name="T25" fmla="*/ 67 h 248"/>
                <a:gd name="T26" fmla="*/ 404 w 685"/>
                <a:gd name="T27" fmla="*/ 64 h 248"/>
                <a:gd name="T28" fmla="*/ 436 w 685"/>
                <a:gd name="T29" fmla="*/ 61 h 248"/>
                <a:gd name="T30" fmla="*/ 467 w 685"/>
                <a:gd name="T31" fmla="*/ 57 h 248"/>
                <a:gd name="T32" fmla="*/ 496 w 685"/>
                <a:gd name="T33" fmla="*/ 52 h 248"/>
                <a:gd name="T34" fmla="*/ 523 w 685"/>
                <a:gd name="T35" fmla="*/ 47 h 248"/>
                <a:gd name="T36" fmla="*/ 550 w 685"/>
                <a:gd name="T37" fmla="*/ 41 h 248"/>
                <a:gd name="T38" fmla="*/ 574 w 685"/>
                <a:gd name="T39" fmla="*/ 35 h 248"/>
                <a:gd name="T40" fmla="*/ 596 w 685"/>
                <a:gd name="T41" fmla="*/ 30 h 248"/>
                <a:gd name="T42" fmla="*/ 634 w 685"/>
                <a:gd name="T43" fmla="*/ 19 h 248"/>
                <a:gd name="T44" fmla="*/ 662 w 685"/>
                <a:gd name="T45" fmla="*/ 9 h 248"/>
                <a:gd name="T46" fmla="*/ 679 w 685"/>
                <a:gd name="T47" fmla="*/ 3 h 248"/>
                <a:gd name="T48" fmla="*/ 685 w 685"/>
                <a:gd name="T49" fmla="*/ 0 h 248"/>
                <a:gd name="T50" fmla="*/ 630 w 685"/>
                <a:gd name="T51" fmla="*/ 158 h 248"/>
                <a:gd name="T52" fmla="*/ 626 w 685"/>
                <a:gd name="T53" fmla="*/ 162 h 248"/>
                <a:gd name="T54" fmla="*/ 615 w 685"/>
                <a:gd name="T55" fmla="*/ 172 h 248"/>
                <a:gd name="T56" fmla="*/ 606 w 685"/>
                <a:gd name="T57" fmla="*/ 178 h 248"/>
                <a:gd name="T58" fmla="*/ 596 w 685"/>
                <a:gd name="T59" fmla="*/ 186 h 248"/>
                <a:gd name="T60" fmla="*/ 583 w 685"/>
                <a:gd name="T61" fmla="*/ 194 h 248"/>
                <a:gd name="T62" fmla="*/ 569 w 685"/>
                <a:gd name="T63" fmla="*/ 202 h 248"/>
                <a:gd name="T64" fmla="*/ 553 w 685"/>
                <a:gd name="T65" fmla="*/ 211 h 248"/>
                <a:gd name="T66" fmla="*/ 535 w 685"/>
                <a:gd name="T67" fmla="*/ 219 h 248"/>
                <a:gd name="T68" fmla="*/ 514 w 685"/>
                <a:gd name="T69" fmla="*/ 226 h 248"/>
                <a:gd name="T70" fmla="*/ 492 w 685"/>
                <a:gd name="T71" fmla="*/ 233 h 248"/>
                <a:gd name="T72" fmla="*/ 468 w 685"/>
                <a:gd name="T73" fmla="*/ 239 h 248"/>
                <a:gd name="T74" fmla="*/ 441 w 685"/>
                <a:gd name="T75" fmla="*/ 244 h 248"/>
                <a:gd name="T76" fmla="*/ 413 w 685"/>
                <a:gd name="T77" fmla="*/ 247 h 248"/>
                <a:gd name="T78" fmla="*/ 383 w 685"/>
                <a:gd name="T79" fmla="*/ 248 h 248"/>
                <a:gd name="T80" fmla="*/ 340 w 685"/>
                <a:gd name="T81" fmla="*/ 247 h 248"/>
                <a:gd name="T82" fmla="*/ 302 w 685"/>
                <a:gd name="T83" fmla="*/ 245 h 248"/>
                <a:gd name="T84" fmla="*/ 266 w 685"/>
                <a:gd name="T85" fmla="*/ 241 h 248"/>
                <a:gd name="T86" fmla="*/ 235 w 685"/>
                <a:gd name="T87" fmla="*/ 237 h 248"/>
                <a:gd name="T88" fmla="*/ 207 w 685"/>
                <a:gd name="T89" fmla="*/ 231 h 248"/>
                <a:gd name="T90" fmla="*/ 182 w 685"/>
                <a:gd name="T91" fmla="*/ 226 h 248"/>
                <a:gd name="T92" fmla="*/ 161 w 685"/>
                <a:gd name="T93" fmla="*/ 220 h 248"/>
                <a:gd name="T94" fmla="*/ 142 w 685"/>
                <a:gd name="T95" fmla="*/ 213 h 248"/>
                <a:gd name="T96" fmla="*/ 126 w 685"/>
                <a:gd name="T97" fmla="*/ 207 h 248"/>
                <a:gd name="T98" fmla="*/ 112 w 685"/>
                <a:gd name="T99" fmla="*/ 201 h 248"/>
                <a:gd name="T100" fmla="*/ 102 w 685"/>
                <a:gd name="T101" fmla="*/ 195 h 248"/>
                <a:gd name="T102" fmla="*/ 93 w 685"/>
                <a:gd name="T103" fmla="*/ 190 h 248"/>
                <a:gd name="T104" fmla="*/ 82 w 685"/>
                <a:gd name="T105" fmla="*/ 183 h 248"/>
                <a:gd name="T106" fmla="*/ 79 w 685"/>
                <a:gd name="T107" fmla="*/ 180 h 248"/>
                <a:gd name="T108" fmla="*/ 0 w 685"/>
                <a:gd name="T109" fmla="*/ 1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85" h="248">
                  <a:moveTo>
                    <a:pt x="0" y="12"/>
                  </a:moveTo>
                  <a:lnTo>
                    <a:pt x="9" y="14"/>
                  </a:lnTo>
                  <a:lnTo>
                    <a:pt x="33" y="22"/>
                  </a:lnTo>
                  <a:lnTo>
                    <a:pt x="70" y="32"/>
                  </a:lnTo>
                  <a:lnTo>
                    <a:pt x="118" y="43"/>
                  </a:lnTo>
                  <a:lnTo>
                    <a:pt x="146" y="49"/>
                  </a:lnTo>
                  <a:lnTo>
                    <a:pt x="175" y="54"/>
                  </a:lnTo>
                  <a:lnTo>
                    <a:pt x="205" y="59"/>
                  </a:lnTo>
                  <a:lnTo>
                    <a:pt x="238" y="63"/>
                  </a:lnTo>
                  <a:lnTo>
                    <a:pt x="270" y="66"/>
                  </a:lnTo>
                  <a:lnTo>
                    <a:pt x="304" y="68"/>
                  </a:lnTo>
                  <a:lnTo>
                    <a:pt x="337" y="68"/>
                  </a:lnTo>
                  <a:lnTo>
                    <a:pt x="372" y="67"/>
                  </a:lnTo>
                  <a:lnTo>
                    <a:pt x="404" y="64"/>
                  </a:lnTo>
                  <a:lnTo>
                    <a:pt x="436" y="61"/>
                  </a:lnTo>
                  <a:lnTo>
                    <a:pt x="467" y="57"/>
                  </a:lnTo>
                  <a:lnTo>
                    <a:pt x="496" y="52"/>
                  </a:lnTo>
                  <a:lnTo>
                    <a:pt x="523" y="47"/>
                  </a:lnTo>
                  <a:lnTo>
                    <a:pt x="550" y="41"/>
                  </a:lnTo>
                  <a:lnTo>
                    <a:pt x="574" y="35"/>
                  </a:lnTo>
                  <a:lnTo>
                    <a:pt x="596" y="30"/>
                  </a:lnTo>
                  <a:lnTo>
                    <a:pt x="634" y="19"/>
                  </a:lnTo>
                  <a:lnTo>
                    <a:pt x="662" y="9"/>
                  </a:lnTo>
                  <a:lnTo>
                    <a:pt x="679" y="3"/>
                  </a:lnTo>
                  <a:lnTo>
                    <a:pt x="685" y="0"/>
                  </a:lnTo>
                  <a:lnTo>
                    <a:pt x="630" y="158"/>
                  </a:lnTo>
                  <a:lnTo>
                    <a:pt x="626" y="162"/>
                  </a:lnTo>
                  <a:lnTo>
                    <a:pt x="615" y="172"/>
                  </a:lnTo>
                  <a:lnTo>
                    <a:pt x="606" y="178"/>
                  </a:lnTo>
                  <a:lnTo>
                    <a:pt x="596" y="186"/>
                  </a:lnTo>
                  <a:lnTo>
                    <a:pt x="583" y="194"/>
                  </a:lnTo>
                  <a:lnTo>
                    <a:pt x="569" y="202"/>
                  </a:lnTo>
                  <a:lnTo>
                    <a:pt x="553" y="211"/>
                  </a:lnTo>
                  <a:lnTo>
                    <a:pt x="535" y="219"/>
                  </a:lnTo>
                  <a:lnTo>
                    <a:pt x="514" y="226"/>
                  </a:lnTo>
                  <a:lnTo>
                    <a:pt x="492" y="233"/>
                  </a:lnTo>
                  <a:lnTo>
                    <a:pt x="468" y="239"/>
                  </a:lnTo>
                  <a:lnTo>
                    <a:pt x="441" y="244"/>
                  </a:lnTo>
                  <a:lnTo>
                    <a:pt x="413" y="247"/>
                  </a:lnTo>
                  <a:lnTo>
                    <a:pt x="383" y="248"/>
                  </a:lnTo>
                  <a:lnTo>
                    <a:pt x="340" y="247"/>
                  </a:lnTo>
                  <a:lnTo>
                    <a:pt x="302" y="245"/>
                  </a:lnTo>
                  <a:lnTo>
                    <a:pt x="266" y="241"/>
                  </a:lnTo>
                  <a:lnTo>
                    <a:pt x="235" y="237"/>
                  </a:lnTo>
                  <a:lnTo>
                    <a:pt x="207" y="231"/>
                  </a:lnTo>
                  <a:lnTo>
                    <a:pt x="182" y="226"/>
                  </a:lnTo>
                  <a:lnTo>
                    <a:pt x="161" y="220"/>
                  </a:lnTo>
                  <a:lnTo>
                    <a:pt x="142" y="213"/>
                  </a:lnTo>
                  <a:lnTo>
                    <a:pt x="126" y="207"/>
                  </a:lnTo>
                  <a:lnTo>
                    <a:pt x="112" y="201"/>
                  </a:lnTo>
                  <a:lnTo>
                    <a:pt x="102" y="195"/>
                  </a:lnTo>
                  <a:lnTo>
                    <a:pt x="93" y="190"/>
                  </a:lnTo>
                  <a:lnTo>
                    <a:pt x="82" y="183"/>
                  </a:lnTo>
                  <a:lnTo>
                    <a:pt x="79" y="18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3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2" name="Freeform 136"/>
            <p:cNvSpPr>
              <a:spLocks/>
            </p:cNvSpPr>
            <p:nvPr/>
          </p:nvSpPr>
          <p:spPr bwMode="auto">
            <a:xfrm>
              <a:off x="1735" y="3358"/>
              <a:ext cx="32" cy="14"/>
            </a:xfrm>
            <a:custGeom>
              <a:avLst/>
              <a:gdLst>
                <a:gd name="T0" fmla="*/ 520 w 539"/>
                <a:gd name="T1" fmla="*/ 113 h 229"/>
                <a:gd name="T2" fmla="*/ 512 w 539"/>
                <a:gd name="T3" fmla="*/ 112 h 229"/>
                <a:gd name="T4" fmla="*/ 504 w 539"/>
                <a:gd name="T5" fmla="*/ 112 h 229"/>
                <a:gd name="T6" fmla="*/ 496 w 539"/>
                <a:gd name="T7" fmla="*/ 110 h 229"/>
                <a:gd name="T8" fmla="*/ 478 w 539"/>
                <a:gd name="T9" fmla="*/ 97 h 229"/>
                <a:gd name="T10" fmla="*/ 447 w 539"/>
                <a:gd name="T11" fmla="*/ 79 h 229"/>
                <a:gd name="T12" fmla="*/ 399 w 539"/>
                <a:gd name="T13" fmla="*/ 58 h 229"/>
                <a:gd name="T14" fmla="*/ 334 w 539"/>
                <a:gd name="T15" fmla="*/ 35 h 229"/>
                <a:gd name="T16" fmla="*/ 268 w 539"/>
                <a:gd name="T17" fmla="*/ 14 h 229"/>
                <a:gd name="T18" fmla="*/ 221 w 539"/>
                <a:gd name="T19" fmla="*/ 0 h 229"/>
                <a:gd name="T20" fmla="*/ 217 w 539"/>
                <a:gd name="T21" fmla="*/ 0 h 229"/>
                <a:gd name="T22" fmla="*/ 213 w 539"/>
                <a:gd name="T23" fmla="*/ 1 h 229"/>
                <a:gd name="T24" fmla="*/ 210 w 539"/>
                <a:gd name="T25" fmla="*/ 3 h 229"/>
                <a:gd name="T26" fmla="*/ 207 w 539"/>
                <a:gd name="T27" fmla="*/ 5 h 229"/>
                <a:gd name="T28" fmla="*/ 199 w 539"/>
                <a:gd name="T29" fmla="*/ 13 h 229"/>
                <a:gd name="T30" fmla="*/ 198 w 539"/>
                <a:gd name="T31" fmla="*/ 15 h 229"/>
                <a:gd name="T32" fmla="*/ 197 w 539"/>
                <a:gd name="T33" fmla="*/ 17 h 229"/>
                <a:gd name="T34" fmla="*/ 196 w 539"/>
                <a:gd name="T35" fmla="*/ 19 h 229"/>
                <a:gd name="T36" fmla="*/ 200 w 539"/>
                <a:gd name="T37" fmla="*/ 16 h 229"/>
                <a:gd name="T38" fmla="*/ 153 w 539"/>
                <a:gd name="T39" fmla="*/ 63 h 229"/>
                <a:gd name="T40" fmla="*/ 107 w 539"/>
                <a:gd name="T41" fmla="*/ 112 h 229"/>
                <a:gd name="T42" fmla="*/ 59 w 539"/>
                <a:gd name="T43" fmla="*/ 158 h 229"/>
                <a:gd name="T44" fmla="*/ 34 w 539"/>
                <a:gd name="T45" fmla="*/ 179 h 229"/>
                <a:gd name="T46" fmla="*/ 7 w 539"/>
                <a:gd name="T47" fmla="*/ 199 h 229"/>
                <a:gd name="T48" fmla="*/ 2 w 539"/>
                <a:gd name="T49" fmla="*/ 204 h 229"/>
                <a:gd name="T50" fmla="*/ 0 w 539"/>
                <a:gd name="T51" fmla="*/ 210 h 229"/>
                <a:gd name="T52" fmla="*/ 1 w 539"/>
                <a:gd name="T53" fmla="*/ 216 h 229"/>
                <a:gd name="T54" fmla="*/ 4 w 539"/>
                <a:gd name="T55" fmla="*/ 222 h 229"/>
                <a:gd name="T56" fmla="*/ 8 w 539"/>
                <a:gd name="T57" fmla="*/ 226 h 229"/>
                <a:gd name="T58" fmla="*/ 14 w 539"/>
                <a:gd name="T59" fmla="*/ 229 h 229"/>
                <a:gd name="T60" fmla="*/ 20 w 539"/>
                <a:gd name="T61" fmla="*/ 229 h 229"/>
                <a:gd name="T62" fmla="*/ 26 w 539"/>
                <a:gd name="T63" fmla="*/ 226 h 229"/>
                <a:gd name="T64" fmla="*/ 78 w 539"/>
                <a:gd name="T65" fmla="*/ 185 h 229"/>
                <a:gd name="T66" fmla="*/ 126 w 539"/>
                <a:gd name="T67" fmla="*/ 141 h 229"/>
                <a:gd name="T68" fmla="*/ 172 w 539"/>
                <a:gd name="T69" fmla="*/ 93 h 229"/>
                <a:gd name="T70" fmla="*/ 216 w 539"/>
                <a:gd name="T71" fmla="*/ 46 h 229"/>
                <a:gd name="T72" fmla="*/ 223 w 539"/>
                <a:gd name="T73" fmla="*/ 37 h 229"/>
                <a:gd name="T74" fmla="*/ 216 w 539"/>
                <a:gd name="T75" fmla="*/ 35 h 229"/>
                <a:gd name="T76" fmla="*/ 270 w 539"/>
                <a:gd name="T77" fmla="*/ 50 h 229"/>
                <a:gd name="T78" fmla="*/ 334 w 539"/>
                <a:gd name="T79" fmla="*/ 70 h 229"/>
                <a:gd name="T80" fmla="*/ 396 w 539"/>
                <a:gd name="T81" fmla="*/ 93 h 229"/>
                <a:gd name="T82" fmla="*/ 442 w 539"/>
                <a:gd name="T83" fmla="*/ 114 h 229"/>
                <a:gd name="T84" fmla="*/ 473 w 539"/>
                <a:gd name="T85" fmla="*/ 131 h 229"/>
                <a:gd name="T86" fmla="*/ 491 w 539"/>
                <a:gd name="T87" fmla="*/ 142 h 229"/>
                <a:gd name="T88" fmla="*/ 499 w 539"/>
                <a:gd name="T89" fmla="*/ 145 h 229"/>
                <a:gd name="T90" fmla="*/ 507 w 539"/>
                <a:gd name="T91" fmla="*/ 147 h 229"/>
                <a:gd name="T92" fmla="*/ 516 w 539"/>
                <a:gd name="T93" fmla="*/ 147 h 229"/>
                <a:gd name="T94" fmla="*/ 523 w 539"/>
                <a:gd name="T95" fmla="*/ 147 h 229"/>
                <a:gd name="T96" fmla="*/ 530 w 539"/>
                <a:gd name="T97" fmla="*/ 145 h 229"/>
                <a:gd name="T98" fmla="*/ 535 w 539"/>
                <a:gd name="T99" fmla="*/ 141 h 229"/>
                <a:gd name="T100" fmla="*/ 538 w 539"/>
                <a:gd name="T101" fmla="*/ 135 h 229"/>
                <a:gd name="T102" fmla="*/ 539 w 539"/>
                <a:gd name="T103" fmla="*/ 129 h 229"/>
                <a:gd name="T104" fmla="*/ 537 w 539"/>
                <a:gd name="T105" fmla="*/ 123 h 229"/>
                <a:gd name="T106" fmla="*/ 533 w 539"/>
                <a:gd name="T107" fmla="*/ 117 h 229"/>
                <a:gd name="T108" fmla="*/ 528 w 539"/>
                <a:gd name="T109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9" h="229">
                  <a:moveTo>
                    <a:pt x="524" y="113"/>
                  </a:moveTo>
                  <a:lnTo>
                    <a:pt x="520" y="113"/>
                  </a:lnTo>
                  <a:lnTo>
                    <a:pt x="516" y="113"/>
                  </a:lnTo>
                  <a:lnTo>
                    <a:pt x="512" y="112"/>
                  </a:lnTo>
                  <a:lnTo>
                    <a:pt x="508" y="112"/>
                  </a:lnTo>
                  <a:lnTo>
                    <a:pt x="504" y="112"/>
                  </a:lnTo>
                  <a:lnTo>
                    <a:pt x="500" y="111"/>
                  </a:lnTo>
                  <a:lnTo>
                    <a:pt x="496" y="110"/>
                  </a:lnTo>
                  <a:lnTo>
                    <a:pt x="493" y="108"/>
                  </a:lnTo>
                  <a:lnTo>
                    <a:pt x="478" y="97"/>
                  </a:lnTo>
                  <a:lnTo>
                    <a:pt x="462" y="88"/>
                  </a:lnTo>
                  <a:lnTo>
                    <a:pt x="447" y="79"/>
                  </a:lnTo>
                  <a:lnTo>
                    <a:pt x="431" y="72"/>
                  </a:lnTo>
                  <a:lnTo>
                    <a:pt x="399" y="58"/>
                  </a:lnTo>
                  <a:lnTo>
                    <a:pt x="366" y="46"/>
                  </a:lnTo>
                  <a:lnTo>
                    <a:pt x="334" y="35"/>
                  </a:lnTo>
                  <a:lnTo>
                    <a:pt x="301" y="25"/>
                  </a:lnTo>
                  <a:lnTo>
                    <a:pt x="268" y="14"/>
                  </a:lnTo>
                  <a:lnTo>
                    <a:pt x="236" y="3"/>
                  </a:lnTo>
                  <a:lnTo>
                    <a:pt x="221" y="0"/>
                  </a:lnTo>
                  <a:lnTo>
                    <a:pt x="219" y="0"/>
                  </a:lnTo>
                  <a:lnTo>
                    <a:pt x="217" y="0"/>
                  </a:lnTo>
                  <a:lnTo>
                    <a:pt x="215" y="1"/>
                  </a:lnTo>
                  <a:lnTo>
                    <a:pt x="213" y="1"/>
                  </a:lnTo>
                  <a:lnTo>
                    <a:pt x="211" y="2"/>
                  </a:lnTo>
                  <a:lnTo>
                    <a:pt x="210" y="3"/>
                  </a:lnTo>
                  <a:lnTo>
                    <a:pt x="208" y="4"/>
                  </a:lnTo>
                  <a:lnTo>
                    <a:pt x="207" y="5"/>
                  </a:lnTo>
                  <a:lnTo>
                    <a:pt x="200" y="12"/>
                  </a:lnTo>
                  <a:lnTo>
                    <a:pt x="199" y="13"/>
                  </a:lnTo>
                  <a:lnTo>
                    <a:pt x="198" y="14"/>
                  </a:lnTo>
                  <a:lnTo>
                    <a:pt x="198" y="15"/>
                  </a:lnTo>
                  <a:lnTo>
                    <a:pt x="197" y="16"/>
                  </a:lnTo>
                  <a:lnTo>
                    <a:pt x="197" y="17"/>
                  </a:lnTo>
                  <a:lnTo>
                    <a:pt x="196" y="18"/>
                  </a:lnTo>
                  <a:lnTo>
                    <a:pt x="196" y="19"/>
                  </a:lnTo>
                  <a:lnTo>
                    <a:pt x="196" y="21"/>
                  </a:lnTo>
                  <a:lnTo>
                    <a:pt x="200" y="16"/>
                  </a:lnTo>
                  <a:lnTo>
                    <a:pt x="177" y="40"/>
                  </a:lnTo>
                  <a:lnTo>
                    <a:pt x="153" y="63"/>
                  </a:lnTo>
                  <a:lnTo>
                    <a:pt x="130" y="87"/>
                  </a:lnTo>
                  <a:lnTo>
                    <a:pt x="107" y="112"/>
                  </a:lnTo>
                  <a:lnTo>
                    <a:pt x="84" y="135"/>
                  </a:lnTo>
                  <a:lnTo>
                    <a:pt x="59" y="158"/>
                  </a:lnTo>
                  <a:lnTo>
                    <a:pt x="47" y="168"/>
                  </a:lnTo>
                  <a:lnTo>
                    <a:pt x="34" y="179"/>
                  </a:lnTo>
                  <a:lnTo>
                    <a:pt x="21" y="190"/>
                  </a:lnTo>
                  <a:lnTo>
                    <a:pt x="7" y="199"/>
                  </a:lnTo>
                  <a:lnTo>
                    <a:pt x="4" y="201"/>
                  </a:lnTo>
                  <a:lnTo>
                    <a:pt x="2" y="204"/>
                  </a:lnTo>
                  <a:lnTo>
                    <a:pt x="1" y="207"/>
                  </a:lnTo>
                  <a:lnTo>
                    <a:pt x="0" y="210"/>
                  </a:lnTo>
                  <a:lnTo>
                    <a:pt x="0" y="213"/>
                  </a:lnTo>
                  <a:lnTo>
                    <a:pt x="1" y="216"/>
                  </a:lnTo>
                  <a:lnTo>
                    <a:pt x="2" y="219"/>
                  </a:lnTo>
                  <a:lnTo>
                    <a:pt x="4" y="222"/>
                  </a:lnTo>
                  <a:lnTo>
                    <a:pt x="6" y="224"/>
                  </a:lnTo>
                  <a:lnTo>
                    <a:pt x="8" y="226"/>
                  </a:lnTo>
                  <a:lnTo>
                    <a:pt x="11" y="228"/>
                  </a:lnTo>
                  <a:lnTo>
                    <a:pt x="14" y="229"/>
                  </a:lnTo>
                  <a:lnTo>
                    <a:pt x="17" y="229"/>
                  </a:lnTo>
                  <a:lnTo>
                    <a:pt x="20" y="229"/>
                  </a:lnTo>
                  <a:lnTo>
                    <a:pt x="23" y="228"/>
                  </a:lnTo>
                  <a:lnTo>
                    <a:pt x="26" y="226"/>
                  </a:lnTo>
                  <a:lnTo>
                    <a:pt x="52" y="206"/>
                  </a:lnTo>
                  <a:lnTo>
                    <a:pt x="78" y="185"/>
                  </a:lnTo>
                  <a:lnTo>
                    <a:pt x="102" y="163"/>
                  </a:lnTo>
                  <a:lnTo>
                    <a:pt x="126" y="141"/>
                  </a:lnTo>
                  <a:lnTo>
                    <a:pt x="150" y="118"/>
                  </a:lnTo>
                  <a:lnTo>
                    <a:pt x="172" y="93"/>
                  </a:lnTo>
                  <a:lnTo>
                    <a:pt x="194" y="70"/>
                  </a:lnTo>
                  <a:lnTo>
                    <a:pt x="216" y="46"/>
                  </a:lnTo>
                  <a:lnTo>
                    <a:pt x="228" y="29"/>
                  </a:lnTo>
                  <a:lnTo>
                    <a:pt x="223" y="37"/>
                  </a:lnTo>
                  <a:lnTo>
                    <a:pt x="231" y="30"/>
                  </a:lnTo>
                  <a:lnTo>
                    <a:pt x="216" y="35"/>
                  </a:lnTo>
                  <a:lnTo>
                    <a:pt x="239" y="39"/>
                  </a:lnTo>
                  <a:lnTo>
                    <a:pt x="270" y="50"/>
                  </a:lnTo>
                  <a:lnTo>
                    <a:pt x="301" y="60"/>
                  </a:lnTo>
                  <a:lnTo>
                    <a:pt x="334" y="70"/>
                  </a:lnTo>
                  <a:lnTo>
                    <a:pt x="365" y="81"/>
                  </a:lnTo>
                  <a:lnTo>
                    <a:pt x="396" y="93"/>
                  </a:lnTo>
                  <a:lnTo>
                    <a:pt x="427" y="107"/>
                  </a:lnTo>
                  <a:lnTo>
                    <a:pt x="442" y="114"/>
                  </a:lnTo>
                  <a:lnTo>
                    <a:pt x="457" y="122"/>
                  </a:lnTo>
                  <a:lnTo>
                    <a:pt x="473" y="131"/>
                  </a:lnTo>
                  <a:lnTo>
                    <a:pt x="488" y="140"/>
                  </a:lnTo>
                  <a:lnTo>
                    <a:pt x="491" y="142"/>
                  </a:lnTo>
                  <a:lnTo>
                    <a:pt x="495" y="144"/>
                  </a:lnTo>
                  <a:lnTo>
                    <a:pt x="499" y="145"/>
                  </a:lnTo>
                  <a:lnTo>
                    <a:pt x="503" y="146"/>
                  </a:lnTo>
                  <a:lnTo>
                    <a:pt x="507" y="147"/>
                  </a:lnTo>
                  <a:lnTo>
                    <a:pt x="511" y="147"/>
                  </a:lnTo>
                  <a:lnTo>
                    <a:pt x="516" y="147"/>
                  </a:lnTo>
                  <a:lnTo>
                    <a:pt x="520" y="147"/>
                  </a:lnTo>
                  <a:lnTo>
                    <a:pt x="523" y="147"/>
                  </a:lnTo>
                  <a:lnTo>
                    <a:pt x="527" y="146"/>
                  </a:lnTo>
                  <a:lnTo>
                    <a:pt x="530" y="145"/>
                  </a:lnTo>
                  <a:lnTo>
                    <a:pt x="532" y="143"/>
                  </a:lnTo>
                  <a:lnTo>
                    <a:pt x="535" y="141"/>
                  </a:lnTo>
                  <a:lnTo>
                    <a:pt x="537" y="138"/>
                  </a:lnTo>
                  <a:lnTo>
                    <a:pt x="538" y="135"/>
                  </a:lnTo>
                  <a:lnTo>
                    <a:pt x="539" y="132"/>
                  </a:lnTo>
                  <a:lnTo>
                    <a:pt x="539" y="129"/>
                  </a:lnTo>
                  <a:lnTo>
                    <a:pt x="538" y="125"/>
                  </a:lnTo>
                  <a:lnTo>
                    <a:pt x="537" y="123"/>
                  </a:lnTo>
                  <a:lnTo>
                    <a:pt x="535" y="120"/>
                  </a:lnTo>
                  <a:lnTo>
                    <a:pt x="533" y="117"/>
                  </a:lnTo>
                  <a:lnTo>
                    <a:pt x="531" y="116"/>
                  </a:lnTo>
                  <a:lnTo>
                    <a:pt x="528" y="114"/>
                  </a:lnTo>
                  <a:lnTo>
                    <a:pt x="524" y="113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3" name="Freeform 137"/>
            <p:cNvSpPr>
              <a:spLocks/>
            </p:cNvSpPr>
            <p:nvPr/>
          </p:nvSpPr>
          <p:spPr bwMode="auto">
            <a:xfrm>
              <a:off x="1814" y="3358"/>
              <a:ext cx="29" cy="12"/>
            </a:xfrm>
            <a:custGeom>
              <a:avLst/>
              <a:gdLst>
                <a:gd name="T0" fmla="*/ 52 w 505"/>
                <a:gd name="T1" fmla="*/ 164 h 210"/>
                <a:gd name="T2" fmla="*/ 100 w 505"/>
                <a:gd name="T3" fmla="*/ 124 h 210"/>
                <a:gd name="T4" fmla="*/ 149 w 505"/>
                <a:gd name="T5" fmla="*/ 86 h 210"/>
                <a:gd name="T6" fmla="*/ 199 w 505"/>
                <a:gd name="T7" fmla="*/ 49 h 210"/>
                <a:gd name="T8" fmla="*/ 257 w 505"/>
                <a:gd name="T9" fmla="*/ 51 h 210"/>
                <a:gd name="T10" fmla="*/ 322 w 505"/>
                <a:gd name="T11" fmla="*/ 91 h 210"/>
                <a:gd name="T12" fmla="*/ 386 w 505"/>
                <a:gd name="T13" fmla="*/ 134 h 210"/>
                <a:gd name="T14" fmla="*/ 447 w 505"/>
                <a:gd name="T15" fmla="*/ 180 h 210"/>
                <a:gd name="T16" fmla="*/ 479 w 505"/>
                <a:gd name="T17" fmla="*/ 208 h 210"/>
                <a:gd name="T18" fmla="*/ 484 w 505"/>
                <a:gd name="T19" fmla="*/ 210 h 210"/>
                <a:gd name="T20" fmla="*/ 492 w 505"/>
                <a:gd name="T21" fmla="*/ 210 h 210"/>
                <a:gd name="T22" fmla="*/ 498 w 505"/>
                <a:gd name="T23" fmla="*/ 208 h 210"/>
                <a:gd name="T24" fmla="*/ 503 w 505"/>
                <a:gd name="T25" fmla="*/ 203 h 210"/>
                <a:gd name="T26" fmla="*/ 505 w 505"/>
                <a:gd name="T27" fmla="*/ 197 h 210"/>
                <a:gd name="T28" fmla="*/ 505 w 505"/>
                <a:gd name="T29" fmla="*/ 190 h 210"/>
                <a:gd name="T30" fmla="*/ 502 w 505"/>
                <a:gd name="T31" fmla="*/ 183 h 210"/>
                <a:gd name="T32" fmla="*/ 467 w 505"/>
                <a:gd name="T33" fmla="*/ 155 h 210"/>
                <a:gd name="T34" fmla="*/ 400 w 505"/>
                <a:gd name="T35" fmla="*/ 102 h 210"/>
                <a:gd name="T36" fmla="*/ 349 w 505"/>
                <a:gd name="T37" fmla="*/ 65 h 210"/>
                <a:gd name="T38" fmla="*/ 312 w 505"/>
                <a:gd name="T39" fmla="*/ 43 h 210"/>
                <a:gd name="T40" fmla="*/ 275 w 505"/>
                <a:gd name="T41" fmla="*/ 23 h 210"/>
                <a:gd name="T42" fmla="*/ 235 w 505"/>
                <a:gd name="T43" fmla="*/ 6 h 210"/>
                <a:gd name="T44" fmla="*/ 187 w 505"/>
                <a:gd name="T45" fmla="*/ 17 h 210"/>
                <a:gd name="T46" fmla="*/ 133 w 505"/>
                <a:gd name="T47" fmla="*/ 55 h 210"/>
                <a:gd name="T48" fmla="*/ 82 w 505"/>
                <a:gd name="T49" fmla="*/ 96 h 210"/>
                <a:gd name="T50" fmla="*/ 32 w 505"/>
                <a:gd name="T51" fmla="*/ 138 h 210"/>
                <a:gd name="T52" fmla="*/ 3 w 505"/>
                <a:gd name="T53" fmla="*/ 161 h 210"/>
                <a:gd name="T54" fmla="*/ 0 w 505"/>
                <a:gd name="T55" fmla="*/ 167 h 210"/>
                <a:gd name="T56" fmla="*/ 0 w 505"/>
                <a:gd name="T57" fmla="*/ 173 h 210"/>
                <a:gd name="T58" fmla="*/ 2 w 505"/>
                <a:gd name="T59" fmla="*/ 180 h 210"/>
                <a:gd name="T60" fmla="*/ 7 w 505"/>
                <a:gd name="T61" fmla="*/ 185 h 210"/>
                <a:gd name="T62" fmla="*/ 13 w 505"/>
                <a:gd name="T63" fmla="*/ 187 h 210"/>
                <a:gd name="T64" fmla="*/ 20 w 505"/>
                <a:gd name="T65" fmla="*/ 188 h 210"/>
                <a:gd name="T66" fmla="*/ 26 w 505"/>
                <a:gd name="T67" fmla="*/ 1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5" h="210">
                  <a:moveTo>
                    <a:pt x="29" y="184"/>
                  </a:moveTo>
                  <a:lnTo>
                    <a:pt x="52" y="164"/>
                  </a:lnTo>
                  <a:lnTo>
                    <a:pt x="75" y="144"/>
                  </a:lnTo>
                  <a:lnTo>
                    <a:pt x="100" y="124"/>
                  </a:lnTo>
                  <a:lnTo>
                    <a:pt x="124" y="104"/>
                  </a:lnTo>
                  <a:lnTo>
                    <a:pt x="149" y="86"/>
                  </a:lnTo>
                  <a:lnTo>
                    <a:pt x="174" y="67"/>
                  </a:lnTo>
                  <a:lnTo>
                    <a:pt x="199" y="49"/>
                  </a:lnTo>
                  <a:lnTo>
                    <a:pt x="224" y="31"/>
                  </a:lnTo>
                  <a:lnTo>
                    <a:pt x="257" y="51"/>
                  </a:lnTo>
                  <a:lnTo>
                    <a:pt x="290" y="71"/>
                  </a:lnTo>
                  <a:lnTo>
                    <a:pt x="322" y="91"/>
                  </a:lnTo>
                  <a:lnTo>
                    <a:pt x="355" y="112"/>
                  </a:lnTo>
                  <a:lnTo>
                    <a:pt x="386" y="134"/>
                  </a:lnTo>
                  <a:lnTo>
                    <a:pt x="418" y="156"/>
                  </a:lnTo>
                  <a:lnTo>
                    <a:pt x="447" y="180"/>
                  </a:lnTo>
                  <a:lnTo>
                    <a:pt x="476" y="205"/>
                  </a:lnTo>
                  <a:lnTo>
                    <a:pt x="479" y="208"/>
                  </a:lnTo>
                  <a:lnTo>
                    <a:pt x="481" y="209"/>
                  </a:lnTo>
                  <a:lnTo>
                    <a:pt x="484" y="210"/>
                  </a:lnTo>
                  <a:lnTo>
                    <a:pt x="489" y="210"/>
                  </a:lnTo>
                  <a:lnTo>
                    <a:pt x="492" y="210"/>
                  </a:lnTo>
                  <a:lnTo>
                    <a:pt x="495" y="209"/>
                  </a:lnTo>
                  <a:lnTo>
                    <a:pt x="498" y="208"/>
                  </a:lnTo>
                  <a:lnTo>
                    <a:pt x="501" y="205"/>
                  </a:lnTo>
                  <a:lnTo>
                    <a:pt x="503" y="203"/>
                  </a:lnTo>
                  <a:lnTo>
                    <a:pt x="504" y="200"/>
                  </a:lnTo>
                  <a:lnTo>
                    <a:pt x="505" y="197"/>
                  </a:lnTo>
                  <a:lnTo>
                    <a:pt x="505" y="193"/>
                  </a:lnTo>
                  <a:lnTo>
                    <a:pt x="505" y="190"/>
                  </a:lnTo>
                  <a:lnTo>
                    <a:pt x="504" y="186"/>
                  </a:lnTo>
                  <a:lnTo>
                    <a:pt x="502" y="183"/>
                  </a:lnTo>
                  <a:lnTo>
                    <a:pt x="500" y="181"/>
                  </a:lnTo>
                  <a:lnTo>
                    <a:pt x="467" y="155"/>
                  </a:lnTo>
                  <a:lnTo>
                    <a:pt x="434" y="129"/>
                  </a:lnTo>
                  <a:lnTo>
                    <a:pt x="400" y="102"/>
                  </a:lnTo>
                  <a:lnTo>
                    <a:pt x="366" y="77"/>
                  </a:lnTo>
                  <a:lnTo>
                    <a:pt x="349" y="65"/>
                  </a:lnTo>
                  <a:lnTo>
                    <a:pt x="331" y="54"/>
                  </a:lnTo>
                  <a:lnTo>
                    <a:pt x="312" y="43"/>
                  </a:lnTo>
                  <a:lnTo>
                    <a:pt x="294" y="33"/>
                  </a:lnTo>
                  <a:lnTo>
                    <a:pt x="275" y="23"/>
                  </a:lnTo>
                  <a:lnTo>
                    <a:pt x="256" y="14"/>
                  </a:lnTo>
                  <a:lnTo>
                    <a:pt x="235" y="6"/>
                  </a:lnTo>
                  <a:lnTo>
                    <a:pt x="215" y="0"/>
                  </a:lnTo>
                  <a:lnTo>
                    <a:pt x="187" y="17"/>
                  </a:lnTo>
                  <a:lnTo>
                    <a:pt x="159" y="36"/>
                  </a:lnTo>
                  <a:lnTo>
                    <a:pt x="133" y="55"/>
                  </a:lnTo>
                  <a:lnTo>
                    <a:pt x="108" y="75"/>
                  </a:lnTo>
                  <a:lnTo>
                    <a:pt x="82" y="96"/>
                  </a:lnTo>
                  <a:lnTo>
                    <a:pt x="57" y="118"/>
                  </a:lnTo>
                  <a:lnTo>
                    <a:pt x="32" y="138"/>
                  </a:lnTo>
                  <a:lnTo>
                    <a:pt x="5" y="159"/>
                  </a:lnTo>
                  <a:lnTo>
                    <a:pt x="3" y="161"/>
                  </a:lnTo>
                  <a:lnTo>
                    <a:pt x="1" y="164"/>
                  </a:lnTo>
                  <a:lnTo>
                    <a:pt x="0" y="167"/>
                  </a:lnTo>
                  <a:lnTo>
                    <a:pt x="0" y="170"/>
                  </a:lnTo>
                  <a:lnTo>
                    <a:pt x="0" y="173"/>
                  </a:lnTo>
                  <a:lnTo>
                    <a:pt x="1" y="177"/>
                  </a:lnTo>
                  <a:lnTo>
                    <a:pt x="2" y="180"/>
                  </a:lnTo>
                  <a:lnTo>
                    <a:pt x="4" y="182"/>
                  </a:lnTo>
                  <a:lnTo>
                    <a:pt x="7" y="185"/>
                  </a:lnTo>
                  <a:lnTo>
                    <a:pt x="10" y="186"/>
                  </a:lnTo>
                  <a:lnTo>
                    <a:pt x="13" y="187"/>
                  </a:lnTo>
                  <a:lnTo>
                    <a:pt x="17" y="188"/>
                  </a:lnTo>
                  <a:lnTo>
                    <a:pt x="20" y="188"/>
                  </a:lnTo>
                  <a:lnTo>
                    <a:pt x="23" y="187"/>
                  </a:lnTo>
                  <a:lnTo>
                    <a:pt x="26" y="186"/>
                  </a:lnTo>
                  <a:lnTo>
                    <a:pt x="29" y="184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4" name="Freeform 138"/>
            <p:cNvSpPr>
              <a:spLocks/>
            </p:cNvSpPr>
            <p:nvPr/>
          </p:nvSpPr>
          <p:spPr bwMode="auto">
            <a:xfrm>
              <a:off x="1725" y="3511"/>
              <a:ext cx="76" cy="239"/>
            </a:xfrm>
            <a:custGeom>
              <a:avLst/>
              <a:gdLst>
                <a:gd name="T0" fmla="*/ 975 w 1300"/>
                <a:gd name="T1" fmla="*/ 3506 h 4049"/>
                <a:gd name="T2" fmla="*/ 874 w 1300"/>
                <a:gd name="T3" fmla="*/ 3333 h 4049"/>
                <a:gd name="T4" fmla="*/ 746 w 1300"/>
                <a:gd name="T5" fmla="*/ 3076 h 4049"/>
                <a:gd name="T6" fmla="*/ 599 w 1300"/>
                <a:gd name="T7" fmla="*/ 2799 h 4049"/>
                <a:gd name="T8" fmla="*/ 453 w 1300"/>
                <a:gd name="T9" fmla="*/ 2480 h 4049"/>
                <a:gd name="T10" fmla="*/ 308 w 1300"/>
                <a:gd name="T11" fmla="*/ 2151 h 4049"/>
                <a:gd name="T12" fmla="*/ 192 w 1300"/>
                <a:gd name="T13" fmla="*/ 1888 h 4049"/>
                <a:gd name="T14" fmla="*/ 135 w 1300"/>
                <a:gd name="T15" fmla="*/ 1736 h 4049"/>
                <a:gd name="T16" fmla="*/ 101 w 1300"/>
                <a:gd name="T17" fmla="*/ 1607 h 4049"/>
                <a:gd name="T18" fmla="*/ 84 w 1300"/>
                <a:gd name="T19" fmla="*/ 1541 h 4049"/>
                <a:gd name="T20" fmla="*/ 66 w 1300"/>
                <a:gd name="T21" fmla="*/ 1499 h 4049"/>
                <a:gd name="T22" fmla="*/ 152 w 1300"/>
                <a:gd name="T23" fmla="*/ 1442 h 4049"/>
                <a:gd name="T24" fmla="*/ 266 w 1300"/>
                <a:gd name="T25" fmla="*/ 1366 h 4049"/>
                <a:gd name="T26" fmla="*/ 294 w 1300"/>
                <a:gd name="T27" fmla="*/ 1346 h 4049"/>
                <a:gd name="T28" fmla="*/ 296 w 1300"/>
                <a:gd name="T29" fmla="*/ 1346 h 4049"/>
                <a:gd name="T30" fmla="*/ 311 w 1300"/>
                <a:gd name="T31" fmla="*/ 1336 h 4049"/>
                <a:gd name="T32" fmla="*/ 317 w 1300"/>
                <a:gd name="T33" fmla="*/ 1315 h 4049"/>
                <a:gd name="T34" fmla="*/ 271 w 1300"/>
                <a:gd name="T35" fmla="*/ 1066 h 4049"/>
                <a:gd name="T36" fmla="*/ 224 w 1300"/>
                <a:gd name="T37" fmla="*/ 738 h 4049"/>
                <a:gd name="T38" fmla="*/ 177 w 1300"/>
                <a:gd name="T39" fmla="*/ 409 h 4049"/>
                <a:gd name="T40" fmla="*/ 128 w 1300"/>
                <a:gd name="T41" fmla="*/ 85 h 4049"/>
                <a:gd name="T42" fmla="*/ 119 w 1300"/>
                <a:gd name="T43" fmla="*/ 1 h 4049"/>
                <a:gd name="T44" fmla="*/ 116 w 1300"/>
                <a:gd name="T45" fmla="*/ 0 h 4049"/>
                <a:gd name="T46" fmla="*/ 114 w 1300"/>
                <a:gd name="T47" fmla="*/ 0 h 4049"/>
                <a:gd name="T48" fmla="*/ 112 w 1300"/>
                <a:gd name="T49" fmla="*/ 3 h 4049"/>
                <a:gd name="T50" fmla="*/ 104 w 1300"/>
                <a:gd name="T51" fmla="*/ 64 h 4049"/>
                <a:gd name="T52" fmla="*/ 104 w 1300"/>
                <a:gd name="T53" fmla="*/ 208 h 4049"/>
                <a:gd name="T54" fmla="*/ 128 w 1300"/>
                <a:gd name="T55" fmla="*/ 413 h 4049"/>
                <a:gd name="T56" fmla="*/ 150 w 1300"/>
                <a:gd name="T57" fmla="*/ 617 h 4049"/>
                <a:gd name="T58" fmla="*/ 174 w 1300"/>
                <a:gd name="T59" fmla="*/ 784 h 4049"/>
                <a:gd name="T60" fmla="*/ 213 w 1300"/>
                <a:gd name="T61" fmla="*/ 1077 h 4049"/>
                <a:gd name="T62" fmla="*/ 250 w 1300"/>
                <a:gd name="T63" fmla="*/ 1285 h 4049"/>
                <a:gd name="T64" fmla="*/ 263 w 1300"/>
                <a:gd name="T65" fmla="*/ 1333 h 4049"/>
                <a:gd name="T66" fmla="*/ 270 w 1300"/>
                <a:gd name="T67" fmla="*/ 1340 h 4049"/>
                <a:gd name="T68" fmla="*/ 184 w 1300"/>
                <a:gd name="T69" fmla="*/ 1384 h 4049"/>
                <a:gd name="T70" fmla="*/ 70 w 1300"/>
                <a:gd name="T71" fmla="*/ 1446 h 4049"/>
                <a:gd name="T72" fmla="*/ 34 w 1300"/>
                <a:gd name="T73" fmla="*/ 1458 h 4049"/>
                <a:gd name="T74" fmla="*/ 24 w 1300"/>
                <a:gd name="T75" fmla="*/ 1459 h 4049"/>
                <a:gd name="T76" fmla="*/ 7 w 1300"/>
                <a:gd name="T77" fmla="*/ 1469 h 4049"/>
                <a:gd name="T78" fmla="*/ 0 w 1300"/>
                <a:gd name="T79" fmla="*/ 1490 h 4049"/>
                <a:gd name="T80" fmla="*/ 36 w 1300"/>
                <a:gd name="T81" fmla="*/ 1595 h 4049"/>
                <a:gd name="T82" fmla="*/ 94 w 1300"/>
                <a:gd name="T83" fmla="*/ 1800 h 4049"/>
                <a:gd name="T84" fmla="*/ 133 w 1300"/>
                <a:gd name="T85" fmla="*/ 1900 h 4049"/>
                <a:gd name="T86" fmla="*/ 178 w 1300"/>
                <a:gd name="T87" fmla="*/ 2004 h 4049"/>
                <a:gd name="T88" fmla="*/ 222 w 1300"/>
                <a:gd name="T89" fmla="*/ 2109 h 4049"/>
                <a:gd name="T90" fmla="*/ 389 w 1300"/>
                <a:gd name="T91" fmla="*/ 2480 h 4049"/>
                <a:gd name="T92" fmla="*/ 514 w 1300"/>
                <a:gd name="T93" fmla="*/ 2758 h 4049"/>
                <a:gd name="T94" fmla="*/ 622 w 1300"/>
                <a:gd name="T95" fmla="*/ 2963 h 4049"/>
                <a:gd name="T96" fmla="*/ 746 w 1300"/>
                <a:gd name="T97" fmla="*/ 3183 h 4049"/>
                <a:gd name="T98" fmla="*/ 850 w 1300"/>
                <a:gd name="T99" fmla="*/ 3383 h 4049"/>
                <a:gd name="T100" fmla="*/ 952 w 1300"/>
                <a:gd name="T101" fmla="*/ 3546 h 4049"/>
                <a:gd name="T102" fmla="*/ 1082 w 1300"/>
                <a:gd name="T103" fmla="*/ 3739 h 4049"/>
                <a:gd name="T104" fmla="*/ 1264 w 1300"/>
                <a:gd name="T105" fmla="*/ 3998 h 4049"/>
                <a:gd name="T106" fmla="*/ 1267 w 1300"/>
                <a:gd name="T107" fmla="*/ 3990 h 4049"/>
                <a:gd name="T108" fmla="*/ 1119 w 1300"/>
                <a:gd name="T109" fmla="*/ 3733 h 4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0" h="4049">
                  <a:moveTo>
                    <a:pt x="1060" y="3636"/>
                  </a:moveTo>
                  <a:lnTo>
                    <a:pt x="1030" y="3592"/>
                  </a:lnTo>
                  <a:lnTo>
                    <a:pt x="1002" y="3549"/>
                  </a:lnTo>
                  <a:lnTo>
                    <a:pt x="975" y="3506"/>
                  </a:lnTo>
                  <a:lnTo>
                    <a:pt x="948" y="3464"/>
                  </a:lnTo>
                  <a:lnTo>
                    <a:pt x="922" y="3421"/>
                  </a:lnTo>
                  <a:lnTo>
                    <a:pt x="898" y="3377"/>
                  </a:lnTo>
                  <a:lnTo>
                    <a:pt x="874" y="3333"/>
                  </a:lnTo>
                  <a:lnTo>
                    <a:pt x="852" y="3286"/>
                  </a:lnTo>
                  <a:lnTo>
                    <a:pt x="818" y="3215"/>
                  </a:lnTo>
                  <a:lnTo>
                    <a:pt x="782" y="3146"/>
                  </a:lnTo>
                  <a:lnTo>
                    <a:pt x="746" y="3076"/>
                  </a:lnTo>
                  <a:lnTo>
                    <a:pt x="708" y="3007"/>
                  </a:lnTo>
                  <a:lnTo>
                    <a:pt x="672" y="2938"/>
                  </a:lnTo>
                  <a:lnTo>
                    <a:pt x="635" y="2869"/>
                  </a:lnTo>
                  <a:lnTo>
                    <a:pt x="599" y="2799"/>
                  </a:lnTo>
                  <a:lnTo>
                    <a:pt x="565" y="2727"/>
                  </a:lnTo>
                  <a:lnTo>
                    <a:pt x="527" y="2644"/>
                  </a:lnTo>
                  <a:lnTo>
                    <a:pt x="490" y="2562"/>
                  </a:lnTo>
                  <a:lnTo>
                    <a:pt x="453" y="2480"/>
                  </a:lnTo>
                  <a:lnTo>
                    <a:pt x="417" y="2398"/>
                  </a:lnTo>
                  <a:lnTo>
                    <a:pt x="381" y="2316"/>
                  </a:lnTo>
                  <a:lnTo>
                    <a:pt x="345" y="2233"/>
                  </a:lnTo>
                  <a:lnTo>
                    <a:pt x="308" y="2151"/>
                  </a:lnTo>
                  <a:lnTo>
                    <a:pt x="271" y="2067"/>
                  </a:lnTo>
                  <a:lnTo>
                    <a:pt x="244" y="2007"/>
                  </a:lnTo>
                  <a:lnTo>
                    <a:pt x="217" y="1948"/>
                  </a:lnTo>
                  <a:lnTo>
                    <a:pt x="192" y="1888"/>
                  </a:lnTo>
                  <a:lnTo>
                    <a:pt x="168" y="1827"/>
                  </a:lnTo>
                  <a:lnTo>
                    <a:pt x="156" y="1797"/>
                  </a:lnTo>
                  <a:lnTo>
                    <a:pt x="145" y="1766"/>
                  </a:lnTo>
                  <a:lnTo>
                    <a:pt x="135" y="1736"/>
                  </a:lnTo>
                  <a:lnTo>
                    <a:pt x="125" y="1705"/>
                  </a:lnTo>
                  <a:lnTo>
                    <a:pt x="116" y="1672"/>
                  </a:lnTo>
                  <a:lnTo>
                    <a:pt x="108" y="1640"/>
                  </a:lnTo>
                  <a:lnTo>
                    <a:pt x="101" y="1607"/>
                  </a:lnTo>
                  <a:lnTo>
                    <a:pt x="94" y="1574"/>
                  </a:lnTo>
                  <a:lnTo>
                    <a:pt x="91" y="1562"/>
                  </a:lnTo>
                  <a:lnTo>
                    <a:pt x="88" y="1552"/>
                  </a:lnTo>
                  <a:lnTo>
                    <a:pt x="84" y="1541"/>
                  </a:lnTo>
                  <a:lnTo>
                    <a:pt x="79" y="1531"/>
                  </a:lnTo>
                  <a:lnTo>
                    <a:pt x="75" y="1520"/>
                  </a:lnTo>
                  <a:lnTo>
                    <a:pt x="70" y="1509"/>
                  </a:lnTo>
                  <a:lnTo>
                    <a:pt x="66" y="1499"/>
                  </a:lnTo>
                  <a:lnTo>
                    <a:pt x="62" y="1489"/>
                  </a:lnTo>
                  <a:lnTo>
                    <a:pt x="93" y="1475"/>
                  </a:lnTo>
                  <a:lnTo>
                    <a:pt x="123" y="1459"/>
                  </a:lnTo>
                  <a:lnTo>
                    <a:pt x="152" y="1442"/>
                  </a:lnTo>
                  <a:lnTo>
                    <a:pt x="182" y="1424"/>
                  </a:lnTo>
                  <a:lnTo>
                    <a:pt x="210" y="1406"/>
                  </a:lnTo>
                  <a:lnTo>
                    <a:pt x="237" y="1387"/>
                  </a:lnTo>
                  <a:lnTo>
                    <a:pt x="266" y="1366"/>
                  </a:lnTo>
                  <a:lnTo>
                    <a:pt x="293" y="1346"/>
                  </a:lnTo>
                  <a:lnTo>
                    <a:pt x="293" y="1346"/>
                  </a:lnTo>
                  <a:lnTo>
                    <a:pt x="294" y="1346"/>
                  </a:lnTo>
                  <a:lnTo>
                    <a:pt x="294" y="1346"/>
                  </a:lnTo>
                  <a:lnTo>
                    <a:pt x="295" y="1346"/>
                  </a:lnTo>
                  <a:lnTo>
                    <a:pt x="295" y="1346"/>
                  </a:lnTo>
                  <a:lnTo>
                    <a:pt x="296" y="1346"/>
                  </a:lnTo>
                  <a:lnTo>
                    <a:pt x="296" y="1346"/>
                  </a:lnTo>
                  <a:lnTo>
                    <a:pt x="297" y="1345"/>
                  </a:lnTo>
                  <a:lnTo>
                    <a:pt x="302" y="1343"/>
                  </a:lnTo>
                  <a:lnTo>
                    <a:pt x="307" y="1340"/>
                  </a:lnTo>
                  <a:lnTo>
                    <a:pt x="311" y="1336"/>
                  </a:lnTo>
                  <a:lnTo>
                    <a:pt x="314" y="1331"/>
                  </a:lnTo>
                  <a:lnTo>
                    <a:pt x="316" y="1326"/>
                  </a:lnTo>
                  <a:lnTo>
                    <a:pt x="317" y="1320"/>
                  </a:lnTo>
                  <a:lnTo>
                    <a:pt x="317" y="1315"/>
                  </a:lnTo>
                  <a:lnTo>
                    <a:pt x="316" y="1309"/>
                  </a:lnTo>
                  <a:lnTo>
                    <a:pt x="299" y="1228"/>
                  </a:lnTo>
                  <a:lnTo>
                    <a:pt x="285" y="1147"/>
                  </a:lnTo>
                  <a:lnTo>
                    <a:pt x="271" y="1066"/>
                  </a:lnTo>
                  <a:lnTo>
                    <a:pt x="259" y="984"/>
                  </a:lnTo>
                  <a:lnTo>
                    <a:pt x="247" y="903"/>
                  </a:lnTo>
                  <a:lnTo>
                    <a:pt x="235" y="821"/>
                  </a:lnTo>
                  <a:lnTo>
                    <a:pt x="224" y="738"/>
                  </a:lnTo>
                  <a:lnTo>
                    <a:pt x="213" y="655"/>
                  </a:lnTo>
                  <a:lnTo>
                    <a:pt x="202" y="572"/>
                  </a:lnTo>
                  <a:lnTo>
                    <a:pt x="189" y="490"/>
                  </a:lnTo>
                  <a:lnTo>
                    <a:pt x="177" y="409"/>
                  </a:lnTo>
                  <a:lnTo>
                    <a:pt x="164" y="328"/>
                  </a:lnTo>
                  <a:lnTo>
                    <a:pt x="150" y="247"/>
                  </a:lnTo>
                  <a:lnTo>
                    <a:pt x="139" y="166"/>
                  </a:lnTo>
                  <a:lnTo>
                    <a:pt x="128" y="85"/>
                  </a:lnTo>
                  <a:lnTo>
                    <a:pt x="119" y="3"/>
                  </a:lnTo>
                  <a:lnTo>
                    <a:pt x="119" y="3"/>
                  </a:lnTo>
                  <a:lnTo>
                    <a:pt x="119" y="2"/>
                  </a:lnTo>
                  <a:lnTo>
                    <a:pt x="119" y="1"/>
                  </a:lnTo>
                  <a:lnTo>
                    <a:pt x="118" y="1"/>
                  </a:lnTo>
                  <a:lnTo>
                    <a:pt x="118" y="0"/>
                  </a:lnTo>
                  <a:lnTo>
                    <a:pt x="117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12" y="2"/>
                  </a:lnTo>
                  <a:lnTo>
                    <a:pt x="112" y="3"/>
                  </a:lnTo>
                  <a:lnTo>
                    <a:pt x="112" y="3"/>
                  </a:lnTo>
                  <a:lnTo>
                    <a:pt x="109" y="24"/>
                  </a:lnTo>
                  <a:lnTo>
                    <a:pt x="106" y="44"/>
                  </a:lnTo>
                  <a:lnTo>
                    <a:pt x="104" y="64"/>
                  </a:lnTo>
                  <a:lnTo>
                    <a:pt x="103" y="85"/>
                  </a:lnTo>
                  <a:lnTo>
                    <a:pt x="101" y="126"/>
                  </a:lnTo>
                  <a:lnTo>
                    <a:pt x="102" y="167"/>
                  </a:lnTo>
                  <a:lnTo>
                    <a:pt x="104" y="208"/>
                  </a:lnTo>
                  <a:lnTo>
                    <a:pt x="107" y="249"/>
                  </a:lnTo>
                  <a:lnTo>
                    <a:pt x="111" y="290"/>
                  </a:lnTo>
                  <a:lnTo>
                    <a:pt x="116" y="331"/>
                  </a:lnTo>
                  <a:lnTo>
                    <a:pt x="128" y="413"/>
                  </a:lnTo>
                  <a:lnTo>
                    <a:pt x="138" y="495"/>
                  </a:lnTo>
                  <a:lnTo>
                    <a:pt x="143" y="535"/>
                  </a:lnTo>
                  <a:lnTo>
                    <a:pt x="147" y="577"/>
                  </a:lnTo>
                  <a:lnTo>
                    <a:pt x="150" y="617"/>
                  </a:lnTo>
                  <a:lnTo>
                    <a:pt x="152" y="659"/>
                  </a:lnTo>
                  <a:lnTo>
                    <a:pt x="159" y="700"/>
                  </a:lnTo>
                  <a:lnTo>
                    <a:pt x="168" y="742"/>
                  </a:lnTo>
                  <a:lnTo>
                    <a:pt x="174" y="784"/>
                  </a:lnTo>
                  <a:lnTo>
                    <a:pt x="180" y="826"/>
                  </a:lnTo>
                  <a:lnTo>
                    <a:pt x="191" y="909"/>
                  </a:lnTo>
                  <a:lnTo>
                    <a:pt x="202" y="993"/>
                  </a:lnTo>
                  <a:lnTo>
                    <a:pt x="213" y="1077"/>
                  </a:lnTo>
                  <a:lnTo>
                    <a:pt x="226" y="1160"/>
                  </a:lnTo>
                  <a:lnTo>
                    <a:pt x="233" y="1202"/>
                  </a:lnTo>
                  <a:lnTo>
                    <a:pt x="242" y="1244"/>
                  </a:lnTo>
                  <a:lnTo>
                    <a:pt x="250" y="1285"/>
                  </a:lnTo>
                  <a:lnTo>
                    <a:pt x="260" y="1326"/>
                  </a:lnTo>
                  <a:lnTo>
                    <a:pt x="261" y="1329"/>
                  </a:lnTo>
                  <a:lnTo>
                    <a:pt x="262" y="1331"/>
                  </a:lnTo>
                  <a:lnTo>
                    <a:pt x="263" y="1333"/>
                  </a:lnTo>
                  <a:lnTo>
                    <a:pt x="265" y="1335"/>
                  </a:lnTo>
                  <a:lnTo>
                    <a:pt x="266" y="1337"/>
                  </a:lnTo>
                  <a:lnTo>
                    <a:pt x="268" y="1339"/>
                  </a:lnTo>
                  <a:lnTo>
                    <a:pt x="270" y="1340"/>
                  </a:lnTo>
                  <a:lnTo>
                    <a:pt x="272" y="1342"/>
                  </a:lnTo>
                  <a:lnTo>
                    <a:pt x="242" y="1354"/>
                  </a:lnTo>
                  <a:lnTo>
                    <a:pt x="213" y="1369"/>
                  </a:lnTo>
                  <a:lnTo>
                    <a:pt x="184" y="1384"/>
                  </a:lnTo>
                  <a:lnTo>
                    <a:pt x="155" y="1400"/>
                  </a:lnTo>
                  <a:lnTo>
                    <a:pt x="128" y="1415"/>
                  </a:lnTo>
                  <a:lnTo>
                    <a:pt x="100" y="1431"/>
                  </a:lnTo>
                  <a:lnTo>
                    <a:pt x="70" y="1446"/>
                  </a:lnTo>
                  <a:lnTo>
                    <a:pt x="41" y="1461"/>
                  </a:lnTo>
                  <a:lnTo>
                    <a:pt x="39" y="1460"/>
                  </a:lnTo>
                  <a:lnTo>
                    <a:pt x="37" y="1459"/>
                  </a:lnTo>
                  <a:lnTo>
                    <a:pt x="34" y="1458"/>
                  </a:lnTo>
                  <a:lnTo>
                    <a:pt x="31" y="1458"/>
                  </a:lnTo>
                  <a:lnTo>
                    <a:pt x="29" y="1458"/>
                  </a:lnTo>
                  <a:lnTo>
                    <a:pt x="26" y="1458"/>
                  </a:lnTo>
                  <a:lnTo>
                    <a:pt x="24" y="1459"/>
                  </a:lnTo>
                  <a:lnTo>
                    <a:pt x="21" y="1459"/>
                  </a:lnTo>
                  <a:lnTo>
                    <a:pt x="16" y="1462"/>
                  </a:lnTo>
                  <a:lnTo>
                    <a:pt x="11" y="1465"/>
                  </a:lnTo>
                  <a:lnTo>
                    <a:pt x="7" y="1469"/>
                  </a:lnTo>
                  <a:lnTo>
                    <a:pt x="4" y="1474"/>
                  </a:lnTo>
                  <a:lnTo>
                    <a:pt x="1" y="1479"/>
                  </a:lnTo>
                  <a:lnTo>
                    <a:pt x="0" y="1485"/>
                  </a:lnTo>
                  <a:lnTo>
                    <a:pt x="0" y="1490"/>
                  </a:lnTo>
                  <a:lnTo>
                    <a:pt x="3" y="1496"/>
                  </a:lnTo>
                  <a:lnTo>
                    <a:pt x="6" y="1494"/>
                  </a:lnTo>
                  <a:lnTo>
                    <a:pt x="22" y="1545"/>
                  </a:lnTo>
                  <a:lnTo>
                    <a:pt x="36" y="1595"/>
                  </a:lnTo>
                  <a:lnTo>
                    <a:pt x="50" y="1647"/>
                  </a:lnTo>
                  <a:lnTo>
                    <a:pt x="63" y="1698"/>
                  </a:lnTo>
                  <a:lnTo>
                    <a:pt x="78" y="1749"/>
                  </a:lnTo>
                  <a:lnTo>
                    <a:pt x="94" y="1800"/>
                  </a:lnTo>
                  <a:lnTo>
                    <a:pt x="103" y="1825"/>
                  </a:lnTo>
                  <a:lnTo>
                    <a:pt x="112" y="1850"/>
                  </a:lnTo>
                  <a:lnTo>
                    <a:pt x="122" y="1875"/>
                  </a:lnTo>
                  <a:lnTo>
                    <a:pt x="133" y="1900"/>
                  </a:lnTo>
                  <a:lnTo>
                    <a:pt x="145" y="1926"/>
                  </a:lnTo>
                  <a:lnTo>
                    <a:pt x="156" y="1953"/>
                  </a:lnTo>
                  <a:lnTo>
                    <a:pt x="167" y="1979"/>
                  </a:lnTo>
                  <a:lnTo>
                    <a:pt x="178" y="2004"/>
                  </a:lnTo>
                  <a:lnTo>
                    <a:pt x="188" y="2031"/>
                  </a:lnTo>
                  <a:lnTo>
                    <a:pt x="199" y="2057"/>
                  </a:lnTo>
                  <a:lnTo>
                    <a:pt x="210" y="2083"/>
                  </a:lnTo>
                  <a:lnTo>
                    <a:pt x="222" y="2109"/>
                  </a:lnTo>
                  <a:lnTo>
                    <a:pt x="267" y="2202"/>
                  </a:lnTo>
                  <a:lnTo>
                    <a:pt x="309" y="2295"/>
                  </a:lnTo>
                  <a:lnTo>
                    <a:pt x="350" y="2387"/>
                  </a:lnTo>
                  <a:lnTo>
                    <a:pt x="389" y="2480"/>
                  </a:lnTo>
                  <a:lnTo>
                    <a:pt x="430" y="2572"/>
                  </a:lnTo>
                  <a:lnTo>
                    <a:pt x="471" y="2665"/>
                  </a:lnTo>
                  <a:lnTo>
                    <a:pt x="493" y="2711"/>
                  </a:lnTo>
                  <a:lnTo>
                    <a:pt x="514" y="2758"/>
                  </a:lnTo>
                  <a:lnTo>
                    <a:pt x="537" y="2803"/>
                  </a:lnTo>
                  <a:lnTo>
                    <a:pt x="561" y="2850"/>
                  </a:lnTo>
                  <a:lnTo>
                    <a:pt x="591" y="2908"/>
                  </a:lnTo>
                  <a:lnTo>
                    <a:pt x="622" y="2963"/>
                  </a:lnTo>
                  <a:lnTo>
                    <a:pt x="653" y="3019"/>
                  </a:lnTo>
                  <a:lnTo>
                    <a:pt x="684" y="3073"/>
                  </a:lnTo>
                  <a:lnTo>
                    <a:pt x="715" y="3128"/>
                  </a:lnTo>
                  <a:lnTo>
                    <a:pt x="746" y="3183"/>
                  </a:lnTo>
                  <a:lnTo>
                    <a:pt x="775" y="3239"/>
                  </a:lnTo>
                  <a:lnTo>
                    <a:pt x="805" y="3296"/>
                  </a:lnTo>
                  <a:lnTo>
                    <a:pt x="827" y="3340"/>
                  </a:lnTo>
                  <a:lnTo>
                    <a:pt x="850" y="3383"/>
                  </a:lnTo>
                  <a:lnTo>
                    <a:pt x="874" y="3424"/>
                  </a:lnTo>
                  <a:lnTo>
                    <a:pt x="900" y="3465"/>
                  </a:lnTo>
                  <a:lnTo>
                    <a:pt x="926" y="3505"/>
                  </a:lnTo>
                  <a:lnTo>
                    <a:pt x="952" y="3546"/>
                  </a:lnTo>
                  <a:lnTo>
                    <a:pt x="980" y="3587"/>
                  </a:lnTo>
                  <a:lnTo>
                    <a:pt x="1007" y="3630"/>
                  </a:lnTo>
                  <a:lnTo>
                    <a:pt x="1040" y="3677"/>
                  </a:lnTo>
                  <a:lnTo>
                    <a:pt x="1082" y="3739"/>
                  </a:lnTo>
                  <a:lnTo>
                    <a:pt x="1130" y="3809"/>
                  </a:lnTo>
                  <a:lnTo>
                    <a:pt x="1179" y="3879"/>
                  </a:lnTo>
                  <a:lnTo>
                    <a:pt x="1226" y="3944"/>
                  </a:lnTo>
                  <a:lnTo>
                    <a:pt x="1264" y="3998"/>
                  </a:lnTo>
                  <a:lnTo>
                    <a:pt x="1291" y="4036"/>
                  </a:lnTo>
                  <a:lnTo>
                    <a:pt x="1300" y="4049"/>
                  </a:lnTo>
                  <a:lnTo>
                    <a:pt x="1291" y="4031"/>
                  </a:lnTo>
                  <a:lnTo>
                    <a:pt x="1267" y="3990"/>
                  </a:lnTo>
                  <a:lnTo>
                    <a:pt x="1236" y="3934"/>
                  </a:lnTo>
                  <a:lnTo>
                    <a:pt x="1197" y="3868"/>
                  </a:lnTo>
                  <a:lnTo>
                    <a:pt x="1157" y="3799"/>
                  </a:lnTo>
                  <a:lnTo>
                    <a:pt x="1119" y="3733"/>
                  </a:lnTo>
                  <a:lnTo>
                    <a:pt x="1085" y="3676"/>
                  </a:lnTo>
                  <a:lnTo>
                    <a:pt x="1060" y="3636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5" name="Freeform 139"/>
            <p:cNvSpPr>
              <a:spLocks/>
            </p:cNvSpPr>
            <p:nvPr/>
          </p:nvSpPr>
          <p:spPr bwMode="auto">
            <a:xfrm>
              <a:off x="1760" y="3521"/>
              <a:ext cx="32" cy="30"/>
            </a:xfrm>
            <a:custGeom>
              <a:avLst/>
              <a:gdLst>
                <a:gd name="T0" fmla="*/ 13 w 542"/>
                <a:gd name="T1" fmla="*/ 497 h 499"/>
                <a:gd name="T2" fmla="*/ 79 w 542"/>
                <a:gd name="T3" fmla="*/ 440 h 499"/>
                <a:gd name="T4" fmla="*/ 144 w 542"/>
                <a:gd name="T5" fmla="*/ 383 h 499"/>
                <a:gd name="T6" fmla="*/ 209 w 542"/>
                <a:gd name="T7" fmla="*/ 326 h 499"/>
                <a:gd name="T8" fmla="*/ 272 w 542"/>
                <a:gd name="T9" fmla="*/ 268 h 499"/>
                <a:gd name="T10" fmla="*/ 337 w 542"/>
                <a:gd name="T11" fmla="*/ 210 h 499"/>
                <a:gd name="T12" fmla="*/ 402 w 542"/>
                <a:gd name="T13" fmla="*/ 153 h 499"/>
                <a:gd name="T14" fmla="*/ 468 w 542"/>
                <a:gd name="T15" fmla="*/ 96 h 499"/>
                <a:gd name="T16" fmla="*/ 534 w 542"/>
                <a:gd name="T17" fmla="*/ 40 h 499"/>
                <a:gd name="T18" fmla="*/ 538 w 542"/>
                <a:gd name="T19" fmla="*/ 37 h 499"/>
                <a:gd name="T20" fmla="*/ 540 w 542"/>
                <a:gd name="T21" fmla="*/ 33 h 499"/>
                <a:gd name="T22" fmla="*/ 542 w 542"/>
                <a:gd name="T23" fmla="*/ 29 h 499"/>
                <a:gd name="T24" fmla="*/ 542 w 542"/>
                <a:gd name="T25" fmla="*/ 24 h 499"/>
                <a:gd name="T26" fmla="*/ 542 w 542"/>
                <a:gd name="T27" fmla="*/ 20 h 499"/>
                <a:gd name="T28" fmla="*/ 541 w 542"/>
                <a:gd name="T29" fmla="*/ 16 h 499"/>
                <a:gd name="T30" fmla="*/ 539 w 542"/>
                <a:gd name="T31" fmla="*/ 12 h 499"/>
                <a:gd name="T32" fmla="*/ 537 w 542"/>
                <a:gd name="T33" fmla="*/ 8 h 499"/>
                <a:gd name="T34" fmla="*/ 533 w 542"/>
                <a:gd name="T35" fmla="*/ 5 h 499"/>
                <a:gd name="T36" fmla="*/ 529 w 542"/>
                <a:gd name="T37" fmla="*/ 3 h 499"/>
                <a:gd name="T38" fmla="*/ 525 w 542"/>
                <a:gd name="T39" fmla="*/ 1 h 499"/>
                <a:gd name="T40" fmla="*/ 521 w 542"/>
                <a:gd name="T41" fmla="*/ 0 h 499"/>
                <a:gd name="T42" fmla="*/ 516 w 542"/>
                <a:gd name="T43" fmla="*/ 1 h 499"/>
                <a:gd name="T44" fmla="*/ 512 w 542"/>
                <a:gd name="T45" fmla="*/ 1 h 499"/>
                <a:gd name="T46" fmla="*/ 507 w 542"/>
                <a:gd name="T47" fmla="*/ 3 h 499"/>
                <a:gd name="T48" fmla="*/ 504 w 542"/>
                <a:gd name="T49" fmla="*/ 6 h 499"/>
                <a:gd name="T50" fmla="*/ 435 w 542"/>
                <a:gd name="T51" fmla="*/ 57 h 499"/>
                <a:gd name="T52" fmla="*/ 368 w 542"/>
                <a:gd name="T53" fmla="*/ 110 h 499"/>
                <a:gd name="T54" fmla="*/ 334 w 542"/>
                <a:gd name="T55" fmla="*/ 136 h 499"/>
                <a:gd name="T56" fmla="*/ 302 w 542"/>
                <a:gd name="T57" fmla="*/ 164 h 499"/>
                <a:gd name="T58" fmla="*/ 269 w 542"/>
                <a:gd name="T59" fmla="*/ 192 h 499"/>
                <a:gd name="T60" fmla="*/ 237 w 542"/>
                <a:gd name="T61" fmla="*/ 219 h 499"/>
                <a:gd name="T62" fmla="*/ 206 w 542"/>
                <a:gd name="T63" fmla="*/ 249 h 499"/>
                <a:gd name="T64" fmla="*/ 174 w 542"/>
                <a:gd name="T65" fmla="*/ 278 h 499"/>
                <a:gd name="T66" fmla="*/ 144 w 542"/>
                <a:gd name="T67" fmla="*/ 308 h 499"/>
                <a:gd name="T68" fmla="*/ 113 w 542"/>
                <a:gd name="T69" fmla="*/ 340 h 499"/>
                <a:gd name="T70" fmla="*/ 85 w 542"/>
                <a:gd name="T71" fmla="*/ 372 h 499"/>
                <a:gd name="T72" fmla="*/ 56 w 542"/>
                <a:gd name="T73" fmla="*/ 406 h 499"/>
                <a:gd name="T74" fmla="*/ 28 w 542"/>
                <a:gd name="T75" fmla="*/ 440 h 499"/>
                <a:gd name="T76" fmla="*/ 1 w 542"/>
                <a:gd name="T77" fmla="*/ 476 h 499"/>
                <a:gd name="T78" fmla="*/ 0 w 542"/>
                <a:gd name="T79" fmla="*/ 477 h 499"/>
                <a:gd name="T80" fmla="*/ 0 w 542"/>
                <a:gd name="T81" fmla="*/ 479 h 499"/>
                <a:gd name="T82" fmla="*/ 1 w 542"/>
                <a:gd name="T83" fmla="*/ 481 h 499"/>
                <a:gd name="T84" fmla="*/ 1 w 542"/>
                <a:gd name="T85" fmla="*/ 483 h 499"/>
                <a:gd name="T86" fmla="*/ 2 w 542"/>
                <a:gd name="T87" fmla="*/ 485 h 499"/>
                <a:gd name="T88" fmla="*/ 3 w 542"/>
                <a:gd name="T89" fmla="*/ 487 h 499"/>
                <a:gd name="T90" fmla="*/ 4 w 542"/>
                <a:gd name="T91" fmla="*/ 490 h 499"/>
                <a:gd name="T92" fmla="*/ 5 w 542"/>
                <a:gd name="T93" fmla="*/ 492 h 499"/>
                <a:gd name="T94" fmla="*/ 5 w 542"/>
                <a:gd name="T95" fmla="*/ 493 h 499"/>
                <a:gd name="T96" fmla="*/ 4 w 542"/>
                <a:gd name="T97" fmla="*/ 493 h 499"/>
                <a:gd name="T98" fmla="*/ 4 w 542"/>
                <a:gd name="T99" fmla="*/ 494 h 499"/>
                <a:gd name="T100" fmla="*/ 4 w 542"/>
                <a:gd name="T101" fmla="*/ 495 h 499"/>
                <a:gd name="T102" fmla="*/ 4 w 542"/>
                <a:gd name="T103" fmla="*/ 496 h 499"/>
                <a:gd name="T104" fmla="*/ 5 w 542"/>
                <a:gd name="T105" fmla="*/ 497 h 499"/>
                <a:gd name="T106" fmla="*/ 5 w 542"/>
                <a:gd name="T107" fmla="*/ 497 h 499"/>
                <a:gd name="T108" fmla="*/ 6 w 542"/>
                <a:gd name="T109" fmla="*/ 498 h 499"/>
                <a:gd name="T110" fmla="*/ 7 w 542"/>
                <a:gd name="T111" fmla="*/ 499 h 499"/>
                <a:gd name="T112" fmla="*/ 7 w 542"/>
                <a:gd name="T113" fmla="*/ 499 h 499"/>
                <a:gd name="T114" fmla="*/ 8 w 542"/>
                <a:gd name="T115" fmla="*/ 499 h 499"/>
                <a:gd name="T116" fmla="*/ 9 w 542"/>
                <a:gd name="T117" fmla="*/ 499 h 499"/>
                <a:gd name="T118" fmla="*/ 10 w 542"/>
                <a:gd name="T119" fmla="*/ 499 h 499"/>
                <a:gd name="T120" fmla="*/ 11 w 542"/>
                <a:gd name="T121" fmla="*/ 498 h 499"/>
                <a:gd name="T122" fmla="*/ 12 w 542"/>
                <a:gd name="T123" fmla="*/ 498 h 499"/>
                <a:gd name="T124" fmla="*/ 13 w 542"/>
                <a:gd name="T125" fmla="*/ 49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2" h="499">
                  <a:moveTo>
                    <a:pt x="13" y="497"/>
                  </a:moveTo>
                  <a:lnTo>
                    <a:pt x="79" y="440"/>
                  </a:lnTo>
                  <a:lnTo>
                    <a:pt x="144" y="383"/>
                  </a:lnTo>
                  <a:lnTo>
                    <a:pt x="209" y="326"/>
                  </a:lnTo>
                  <a:lnTo>
                    <a:pt x="272" y="268"/>
                  </a:lnTo>
                  <a:lnTo>
                    <a:pt x="337" y="210"/>
                  </a:lnTo>
                  <a:lnTo>
                    <a:pt x="402" y="153"/>
                  </a:lnTo>
                  <a:lnTo>
                    <a:pt x="468" y="96"/>
                  </a:lnTo>
                  <a:lnTo>
                    <a:pt x="534" y="40"/>
                  </a:lnTo>
                  <a:lnTo>
                    <a:pt x="538" y="37"/>
                  </a:lnTo>
                  <a:lnTo>
                    <a:pt x="540" y="33"/>
                  </a:lnTo>
                  <a:lnTo>
                    <a:pt x="542" y="29"/>
                  </a:lnTo>
                  <a:lnTo>
                    <a:pt x="542" y="24"/>
                  </a:lnTo>
                  <a:lnTo>
                    <a:pt x="542" y="20"/>
                  </a:lnTo>
                  <a:lnTo>
                    <a:pt x="541" y="16"/>
                  </a:lnTo>
                  <a:lnTo>
                    <a:pt x="539" y="12"/>
                  </a:lnTo>
                  <a:lnTo>
                    <a:pt x="537" y="8"/>
                  </a:lnTo>
                  <a:lnTo>
                    <a:pt x="533" y="5"/>
                  </a:lnTo>
                  <a:lnTo>
                    <a:pt x="529" y="3"/>
                  </a:lnTo>
                  <a:lnTo>
                    <a:pt x="525" y="1"/>
                  </a:lnTo>
                  <a:lnTo>
                    <a:pt x="521" y="0"/>
                  </a:lnTo>
                  <a:lnTo>
                    <a:pt x="516" y="1"/>
                  </a:lnTo>
                  <a:lnTo>
                    <a:pt x="512" y="1"/>
                  </a:lnTo>
                  <a:lnTo>
                    <a:pt x="507" y="3"/>
                  </a:lnTo>
                  <a:lnTo>
                    <a:pt x="504" y="6"/>
                  </a:lnTo>
                  <a:lnTo>
                    <a:pt x="435" y="57"/>
                  </a:lnTo>
                  <a:lnTo>
                    <a:pt x="368" y="110"/>
                  </a:lnTo>
                  <a:lnTo>
                    <a:pt x="334" y="136"/>
                  </a:lnTo>
                  <a:lnTo>
                    <a:pt x="302" y="164"/>
                  </a:lnTo>
                  <a:lnTo>
                    <a:pt x="269" y="192"/>
                  </a:lnTo>
                  <a:lnTo>
                    <a:pt x="237" y="219"/>
                  </a:lnTo>
                  <a:lnTo>
                    <a:pt x="206" y="249"/>
                  </a:lnTo>
                  <a:lnTo>
                    <a:pt x="174" y="278"/>
                  </a:lnTo>
                  <a:lnTo>
                    <a:pt x="144" y="308"/>
                  </a:lnTo>
                  <a:lnTo>
                    <a:pt x="113" y="340"/>
                  </a:lnTo>
                  <a:lnTo>
                    <a:pt x="85" y="372"/>
                  </a:lnTo>
                  <a:lnTo>
                    <a:pt x="56" y="406"/>
                  </a:lnTo>
                  <a:lnTo>
                    <a:pt x="28" y="440"/>
                  </a:lnTo>
                  <a:lnTo>
                    <a:pt x="1" y="476"/>
                  </a:lnTo>
                  <a:lnTo>
                    <a:pt x="0" y="477"/>
                  </a:lnTo>
                  <a:lnTo>
                    <a:pt x="0" y="479"/>
                  </a:lnTo>
                  <a:lnTo>
                    <a:pt x="1" y="481"/>
                  </a:lnTo>
                  <a:lnTo>
                    <a:pt x="1" y="483"/>
                  </a:lnTo>
                  <a:lnTo>
                    <a:pt x="2" y="485"/>
                  </a:lnTo>
                  <a:lnTo>
                    <a:pt x="3" y="487"/>
                  </a:lnTo>
                  <a:lnTo>
                    <a:pt x="4" y="490"/>
                  </a:lnTo>
                  <a:lnTo>
                    <a:pt x="5" y="492"/>
                  </a:lnTo>
                  <a:lnTo>
                    <a:pt x="5" y="493"/>
                  </a:lnTo>
                  <a:lnTo>
                    <a:pt x="4" y="493"/>
                  </a:lnTo>
                  <a:lnTo>
                    <a:pt x="4" y="494"/>
                  </a:lnTo>
                  <a:lnTo>
                    <a:pt x="4" y="495"/>
                  </a:lnTo>
                  <a:lnTo>
                    <a:pt x="4" y="496"/>
                  </a:lnTo>
                  <a:lnTo>
                    <a:pt x="5" y="497"/>
                  </a:lnTo>
                  <a:lnTo>
                    <a:pt x="5" y="497"/>
                  </a:lnTo>
                  <a:lnTo>
                    <a:pt x="6" y="498"/>
                  </a:lnTo>
                  <a:lnTo>
                    <a:pt x="7" y="499"/>
                  </a:lnTo>
                  <a:lnTo>
                    <a:pt x="7" y="499"/>
                  </a:lnTo>
                  <a:lnTo>
                    <a:pt x="8" y="499"/>
                  </a:lnTo>
                  <a:lnTo>
                    <a:pt x="9" y="499"/>
                  </a:lnTo>
                  <a:lnTo>
                    <a:pt x="10" y="499"/>
                  </a:lnTo>
                  <a:lnTo>
                    <a:pt x="11" y="498"/>
                  </a:lnTo>
                  <a:lnTo>
                    <a:pt x="12" y="498"/>
                  </a:lnTo>
                  <a:lnTo>
                    <a:pt x="13" y="497"/>
                  </a:lnTo>
                  <a:close/>
                </a:path>
              </a:pathLst>
            </a:custGeom>
            <a:solidFill>
              <a:srgbClr val="A5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6" name="Freeform 140"/>
            <p:cNvSpPr>
              <a:spLocks/>
            </p:cNvSpPr>
            <p:nvPr/>
          </p:nvSpPr>
          <p:spPr bwMode="auto">
            <a:xfrm>
              <a:off x="1795" y="3523"/>
              <a:ext cx="45" cy="26"/>
            </a:xfrm>
            <a:custGeom>
              <a:avLst/>
              <a:gdLst>
                <a:gd name="T0" fmla="*/ 752 w 769"/>
                <a:gd name="T1" fmla="*/ 255 h 456"/>
                <a:gd name="T2" fmla="*/ 738 w 769"/>
                <a:gd name="T3" fmla="*/ 256 h 456"/>
                <a:gd name="T4" fmla="*/ 727 w 769"/>
                <a:gd name="T5" fmla="*/ 264 h 456"/>
                <a:gd name="T6" fmla="*/ 681 w 769"/>
                <a:gd name="T7" fmla="*/ 322 h 456"/>
                <a:gd name="T8" fmla="*/ 637 w 769"/>
                <a:gd name="T9" fmla="*/ 382 h 456"/>
                <a:gd name="T10" fmla="*/ 623 w 769"/>
                <a:gd name="T11" fmla="*/ 417 h 456"/>
                <a:gd name="T12" fmla="*/ 552 w 769"/>
                <a:gd name="T13" fmla="*/ 374 h 456"/>
                <a:gd name="T14" fmla="*/ 411 w 769"/>
                <a:gd name="T15" fmla="*/ 266 h 456"/>
                <a:gd name="T16" fmla="*/ 194 w 769"/>
                <a:gd name="T17" fmla="*/ 112 h 456"/>
                <a:gd name="T18" fmla="*/ 44 w 769"/>
                <a:gd name="T19" fmla="*/ 6 h 456"/>
                <a:gd name="T20" fmla="*/ 30 w 769"/>
                <a:gd name="T21" fmla="*/ 0 h 456"/>
                <a:gd name="T22" fmla="*/ 16 w 769"/>
                <a:gd name="T23" fmla="*/ 3 h 456"/>
                <a:gd name="T24" fmla="*/ 5 w 769"/>
                <a:gd name="T25" fmla="*/ 13 h 456"/>
                <a:gd name="T26" fmla="*/ 0 w 769"/>
                <a:gd name="T27" fmla="*/ 27 h 456"/>
                <a:gd name="T28" fmla="*/ 7 w 769"/>
                <a:gd name="T29" fmla="*/ 41 h 456"/>
                <a:gd name="T30" fmla="*/ 11 w 769"/>
                <a:gd name="T31" fmla="*/ 53 h 456"/>
                <a:gd name="T32" fmla="*/ 15 w 769"/>
                <a:gd name="T33" fmla="*/ 62 h 456"/>
                <a:gd name="T34" fmla="*/ 73 w 769"/>
                <a:gd name="T35" fmla="*/ 105 h 456"/>
                <a:gd name="T36" fmla="*/ 233 w 769"/>
                <a:gd name="T37" fmla="*/ 208 h 456"/>
                <a:gd name="T38" fmla="*/ 391 w 769"/>
                <a:gd name="T39" fmla="*/ 314 h 456"/>
                <a:gd name="T40" fmla="*/ 484 w 769"/>
                <a:gd name="T41" fmla="*/ 385 h 456"/>
                <a:gd name="T42" fmla="*/ 536 w 769"/>
                <a:gd name="T43" fmla="*/ 420 h 456"/>
                <a:gd name="T44" fmla="*/ 570 w 769"/>
                <a:gd name="T45" fmla="*/ 436 h 456"/>
                <a:gd name="T46" fmla="*/ 605 w 769"/>
                <a:gd name="T47" fmla="*/ 447 h 456"/>
                <a:gd name="T48" fmla="*/ 617 w 769"/>
                <a:gd name="T49" fmla="*/ 448 h 456"/>
                <a:gd name="T50" fmla="*/ 617 w 769"/>
                <a:gd name="T51" fmla="*/ 449 h 456"/>
                <a:gd name="T52" fmla="*/ 617 w 769"/>
                <a:gd name="T53" fmla="*/ 450 h 456"/>
                <a:gd name="T54" fmla="*/ 618 w 769"/>
                <a:gd name="T55" fmla="*/ 454 h 456"/>
                <a:gd name="T56" fmla="*/ 620 w 769"/>
                <a:gd name="T57" fmla="*/ 456 h 456"/>
                <a:gd name="T58" fmla="*/ 623 w 769"/>
                <a:gd name="T59" fmla="*/ 456 h 456"/>
                <a:gd name="T60" fmla="*/ 625 w 769"/>
                <a:gd name="T61" fmla="*/ 455 h 456"/>
                <a:gd name="T62" fmla="*/ 627 w 769"/>
                <a:gd name="T63" fmla="*/ 453 h 456"/>
                <a:gd name="T64" fmla="*/ 628 w 769"/>
                <a:gd name="T65" fmla="*/ 451 h 456"/>
                <a:gd name="T66" fmla="*/ 629 w 769"/>
                <a:gd name="T67" fmla="*/ 450 h 456"/>
                <a:gd name="T68" fmla="*/ 629 w 769"/>
                <a:gd name="T69" fmla="*/ 449 h 456"/>
                <a:gd name="T70" fmla="*/ 630 w 769"/>
                <a:gd name="T71" fmla="*/ 449 h 456"/>
                <a:gd name="T72" fmla="*/ 631 w 769"/>
                <a:gd name="T73" fmla="*/ 450 h 456"/>
                <a:gd name="T74" fmla="*/ 633 w 769"/>
                <a:gd name="T75" fmla="*/ 450 h 456"/>
                <a:gd name="T76" fmla="*/ 635 w 769"/>
                <a:gd name="T77" fmla="*/ 449 h 456"/>
                <a:gd name="T78" fmla="*/ 637 w 769"/>
                <a:gd name="T79" fmla="*/ 447 h 456"/>
                <a:gd name="T80" fmla="*/ 637 w 769"/>
                <a:gd name="T81" fmla="*/ 446 h 456"/>
                <a:gd name="T82" fmla="*/ 636 w 769"/>
                <a:gd name="T83" fmla="*/ 444 h 456"/>
                <a:gd name="T84" fmla="*/ 654 w 769"/>
                <a:gd name="T85" fmla="*/ 426 h 456"/>
                <a:gd name="T86" fmla="*/ 702 w 769"/>
                <a:gd name="T87" fmla="*/ 369 h 456"/>
                <a:gd name="T88" fmla="*/ 749 w 769"/>
                <a:gd name="T89" fmla="*/ 311 h 456"/>
                <a:gd name="T90" fmla="*/ 768 w 769"/>
                <a:gd name="T91" fmla="*/ 283 h 456"/>
                <a:gd name="T92" fmla="*/ 768 w 769"/>
                <a:gd name="T93" fmla="*/ 270 h 456"/>
                <a:gd name="T94" fmla="*/ 760 w 769"/>
                <a:gd name="T95" fmla="*/ 259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9" h="456">
                  <a:moveTo>
                    <a:pt x="760" y="259"/>
                  </a:moveTo>
                  <a:lnTo>
                    <a:pt x="756" y="256"/>
                  </a:lnTo>
                  <a:lnTo>
                    <a:pt x="752" y="255"/>
                  </a:lnTo>
                  <a:lnTo>
                    <a:pt x="747" y="254"/>
                  </a:lnTo>
                  <a:lnTo>
                    <a:pt x="743" y="255"/>
                  </a:lnTo>
                  <a:lnTo>
                    <a:pt x="738" y="256"/>
                  </a:lnTo>
                  <a:lnTo>
                    <a:pt x="734" y="258"/>
                  </a:lnTo>
                  <a:lnTo>
                    <a:pt x="731" y="260"/>
                  </a:lnTo>
                  <a:lnTo>
                    <a:pt x="727" y="264"/>
                  </a:lnTo>
                  <a:lnTo>
                    <a:pt x="712" y="283"/>
                  </a:lnTo>
                  <a:lnTo>
                    <a:pt x="697" y="303"/>
                  </a:lnTo>
                  <a:lnTo>
                    <a:pt x="681" y="322"/>
                  </a:lnTo>
                  <a:lnTo>
                    <a:pt x="665" y="341"/>
                  </a:lnTo>
                  <a:lnTo>
                    <a:pt x="651" y="360"/>
                  </a:lnTo>
                  <a:lnTo>
                    <a:pt x="637" y="382"/>
                  </a:lnTo>
                  <a:lnTo>
                    <a:pt x="632" y="393"/>
                  </a:lnTo>
                  <a:lnTo>
                    <a:pt x="627" y="405"/>
                  </a:lnTo>
                  <a:lnTo>
                    <a:pt x="623" y="417"/>
                  </a:lnTo>
                  <a:lnTo>
                    <a:pt x="620" y="430"/>
                  </a:lnTo>
                  <a:lnTo>
                    <a:pt x="587" y="402"/>
                  </a:lnTo>
                  <a:lnTo>
                    <a:pt x="552" y="374"/>
                  </a:lnTo>
                  <a:lnTo>
                    <a:pt x="517" y="346"/>
                  </a:lnTo>
                  <a:lnTo>
                    <a:pt x="482" y="319"/>
                  </a:lnTo>
                  <a:lnTo>
                    <a:pt x="411" y="266"/>
                  </a:lnTo>
                  <a:lnTo>
                    <a:pt x="339" y="214"/>
                  </a:lnTo>
                  <a:lnTo>
                    <a:pt x="266" y="163"/>
                  </a:lnTo>
                  <a:lnTo>
                    <a:pt x="194" y="112"/>
                  </a:lnTo>
                  <a:lnTo>
                    <a:pt x="120" y="62"/>
                  </a:lnTo>
                  <a:lnTo>
                    <a:pt x="48" y="10"/>
                  </a:lnTo>
                  <a:lnTo>
                    <a:pt x="44" y="6"/>
                  </a:lnTo>
                  <a:lnTo>
                    <a:pt x="40" y="3"/>
                  </a:lnTo>
                  <a:lnTo>
                    <a:pt x="35" y="1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8" y="45"/>
                  </a:lnTo>
                  <a:lnTo>
                    <a:pt x="10" y="48"/>
                  </a:lnTo>
                  <a:lnTo>
                    <a:pt x="11" y="53"/>
                  </a:lnTo>
                  <a:lnTo>
                    <a:pt x="12" y="56"/>
                  </a:lnTo>
                  <a:lnTo>
                    <a:pt x="14" y="59"/>
                  </a:lnTo>
                  <a:lnTo>
                    <a:pt x="15" y="62"/>
                  </a:lnTo>
                  <a:lnTo>
                    <a:pt x="17" y="65"/>
                  </a:lnTo>
                  <a:lnTo>
                    <a:pt x="20" y="67"/>
                  </a:lnTo>
                  <a:lnTo>
                    <a:pt x="73" y="105"/>
                  </a:lnTo>
                  <a:lnTo>
                    <a:pt x="127" y="141"/>
                  </a:lnTo>
                  <a:lnTo>
                    <a:pt x="180" y="175"/>
                  </a:lnTo>
                  <a:lnTo>
                    <a:pt x="233" y="208"/>
                  </a:lnTo>
                  <a:lnTo>
                    <a:pt x="286" y="243"/>
                  </a:lnTo>
                  <a:lnTo>
                    <a:pt x="339" y="277"/>
                  </a:lnTo>
                  <a:lnTo>
                    <a:pt x="391" y="314"/>
                  </a:lnTo>
                  <a:lnTo>
                    <a:pt x="444" y="353"/>
                  </a:lnTo>
                  <a:lnTo>
                    <a:pt x="463" y="368"/>
                  </a:lnTo>
                  <a:lnTo>
                    <a:pt x="484" y="385"/>
                  </a:lnTo>
                  <a:lnTo>
                    <a:pt x="504" y="400"/>
                  </a:lnTo>
                  <a:lnTo>
                    <a:pt x="525" y="414"/>
                  </a:lnTo>
                  <a:lnTo>
                    <a:pt x="536" y="420"/>
                  </a:lnTo>
                  <a:lnTo>
                    <a:pt x="547" y="426"/>
                  </a:lnTo>
                  <a:lnTo>
                    <a:pt x="558" y="432"/>
                  </a:lnTo>
                  <a:lnTo>
                    <a:pt x="570" y="436"/>
                  </a:lnTo>
                  <a:lnTo>
                    <a:pt x="581" y="441"/>
                  </a:lnTo>
                  <a:lnTo>
                    <a:pt x="593" y="444"/>
                  </a:lnTo>
                  <a:lnTo>
                    <a:pt x="605" y="447"/>
                  </a:lnTo>
                  <a:lnTo>
                    <a:pt x="617" y="448"/>
                  </a:lnTo>
                  <a:lnTo>
                    <a:pt x="617" y="448"/>
                  </a:lnTo>
                  <a:lnTo>
                    <a:pt x="617" y="448"/>
                  </a:lnTo>
                  <a:lnTo>
                    <a:pt x="617" y="449"/>
                  </a:lnTo>
                  <a:lnTo>
                    <a:pt x="617" y="449"/>
                  </a:lnTo>
                  <a:lnTo>
                    <a:pt x="617" y="449"/>
                  </a:lnTo>
                  <a:lnTo>
                    <a:pt x="617" y="449"/>
                  </a:lnTo>
                  <a:lnTo>
                    <a:pt x="617" y="449"/>
                  </a:lnTo>
                  <a:lnTo>
                    <a:pt x="617" y="450"/>
                  </a:lnTo>
                  <a:lnTo>
                    <a:pt x="617" y="451"/>
                  </a:lnTo>
                  <a:lnTo>
                    <a:pt x="617" y="453"/>
                  </a:lnTo>
                  <a:lnTo>
                    <a:pt x="618" y="454"/>
                  </a:lnTo>
                  <a:lnTo>
                    <a:pt x="618" y="455"/>
                  </a:lnTo>
                  <a:lnTo>
                    <a:pt x="619" y="455"/>
                  </a:lnTo>
                  <a:lnTo>
                    <a:pt x="620" y="456"/>
                  </a:lnTo>
                  <a:lnTo>
                    <a:pt x="621" y="456"/>
                  </a:lnTo>
                  <a:lnTo>
                    <a:pt x="622" y="456"/>
                  </a:lnTo>
                  <a:lnTo>
                    <a:pt x="623" y="456"/>
                  </a:lnTo>
                  <a:lnTo>
                    <a:pt x="624" y="456"/>
                  </a:lnTo>
                  <a:lnTo>
                    <a:pt x="625" y="456"/>
                  </a:lnTo>
                  <a:lnTo>
                    <a:pt x="625" y="455"/>
                  </a:lnTo>
                  <a:lnTo>
                    <a:pt x="626" y="454"/>
                  </a:lnTo>
                  <a:lnTo>
                    <a:pt x="627" y="454"/>
                  </a:lnTo>
                  <a:lnTo>
                    <a:pt x="627" y="453"/>
                  </a:lnTo>
                  <a:lnTo>
                    <a:pt x="627" y="451"/>
                  </a:lnTo>
                  <a:lnTo>
                    <a:pt x="627" y="451"/>
                  </a:lnTo>
                  <a:lnTo>
                    <a:pt x="628" y="451"/>
                  </a:lnTo>
                  <a:lnTo>
                    <a:pt x="628" y="450"/>
                  </a:lnTo>
                  <a:lnTo>
                    <a:pt x="628" y="450"/>
                  </a:lnTo>
                  <a:lnTo>
                    <a:pt x="629" y="450"/>
                  </a:lnTo>
                  <a:lnTo>
                    <a:pt x="629" y="450"/>
                  </a:lnTo>
                  <a:lnTo>
                    <a:pt x="629" y="449"/>
                  </a:lnTo>
                  <a:lnTo>
                    <a:pt x="629" y="449"/>
                  </a:lnTo>
                  <a:lnTo>
                    <a:pt x="630" y="449"/>
                  </a:lnTo>
                  <a:lnTo>
                    <a:pt x="630" y="449"/>
                  </a:lnTo>
                  <a:lnTo>
                    <a:pt x="630" y="449"/>
                  </a:lnTo>
                  <a:lnTo>
                    <a:pt x="630" y="450"/>
                  </a:lnTo>
                  <a:lnTo>
                    <a:pt x="631" y="450"/>
                  </a:lnTo>
                  <a:lnTo>
                    <a:pt x="631" y="450"/>
                  </a:lnTo>
                  <a:lnTo>
                    <a:pt x="631" y="450"/>
                  </a:lnTo>
                  <a:lnTo>
                    <a:pt x="632" y="450"/>
                  </a:lnTo>
                  <a:lnTo>
                    <a:pt x="633" y="450"/>
                  </a:lnTo>
                  <a:lnTo>
                    <a:pt x="634" y="450"/>
                  </a:lnTo>
                  <a:lnTo>
                    <a:pt x="634" y="450"/>
                  </a:lnTo>
                  <a:lnTo>
                    <a:pt x="635" y="449"/>
                  </a:lnTo>
                  <a:lnTo>
                    <a:pt x="636" y="449"/>
                  </a:lnTo>
                  <a:lnTo>
                    <a:pt x="637" y="448"/>
                  </a:lnTo>
                  <a:lnTo>
                    <a:pt x="637" y="447"/>
                  </a:lnTo>
                  <a:lnTo>
                    <a:pt x="637" y="447"/>
                  </a:lnTo>
                  <a:lnTo>
                    <a:pt x="637" y="446"/>
                  </a:lnTo>
                  <a:lnTo>
                    <a:pt x="637" y="446"/>
                  </a:lnTo>
                  <a:lnTo>
                    <a:pt x="637" y="445"/>
                  </a:lnTo>
                  <a:lnTo>
                    <a:pt x="637" y="444"/>
                  </a:lnTo>
                  <a:lnTo>
                    <a:pt x="636" y="444"/>
                  </a:lnTo>
                  <a:lnTo>
                    <a:pt x="636" y="443"/>
                  </a:lnTo>
                  <a:lnTo>
                    <a:pt x="636" y="443"/>
                  </a:lnTo>
                  <a:lnTo>
                    <a:pt x="654" y="426"/>
                  </a:lnTo>
                  <a:lnTo>
                    <a:pt x="671" y="408"/>
                  </a:lnTo>
                  <a:lnTo>
                    <a:pt x="686" y="389"/>
                  </a:lnTo>
                  <a:lnTo>
                    <a:pt x="702" y="369"/>
                  </a:lnTo>
                  <a:lnTo>
                    <a:pt x="717" y="350"/>
                  </a:lnTo>
                  <a:lnTo>
                    <a:pt x="733" y="331"/>
                  </a:lnTo>
                  <a:lnTo>
                    <a:pt x="749" y="311"/>
                  </a:lnTo>
                  <a:lnTo>
                    <a:pt x="764" y="292"/>
                  </a:lnTo>
                  <a:lnTo>
                    <a:pt x="767" y="287"/>
                  </a:lnTo>
                  <a:lnTo>
                    <a:pt x="768" y="283"/>
                  </a:lnTo>
                  <a:lnTo>
                    <a:pt x="769" y="279"/>
                  </a:lnTo>
                  <a:lnTo>
                    <a:pt x="769" y="274"/>
                  </a:lnTo>
                  <a:lnTo>
                    <a:pt x="768" y="270"/>
                  </a:lnTo>
                  <a:lnTo>
                    <a:pt x="766" y="266"/>
                  </a:lnTo>
                  <a:lnTo>
                    <a:pt x="763" y="262"/>
                  </a:lnTo>
                  <a:lnTo>
                    <a:pt x="760" y="259"/>
                  </a:lnTo>
                  <a:close/>
                </a:path>
              </a:pathLst>
            </a:custGeom>
            <a:solidFill>
              <a:srgbClr val="A5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7" name="Freeform 141"/>
            <p:cNvSpPr>
              <a:spLocks/>
            </p:cNvSpPr>
            <p:nvPr/>
          </p:nvSpPr>
          <p:spPr bwMode="auto">
            <a:xfrm>
              <a:off x="1785" y="3528"/>
              <a:ext cx="26" cy="90"/>
            </a:xfrm>
            <a:custGeom>
              <a:avLst/>
              <a:gdLst>
                <a:gd name="T0" fmla="*/ 395 w 443"/>
                <a:gd name="T1" fmla="*/ 1452 h 1526"/>
                <a:gd name="T2" fmla="*/ 352 w 443"/>
                <a:gd name="T3" fmla="*/ 1451 h 1526"/>
                <a:gd name="T4" fmla="*/ 288 w 443"/>
                <a:gd name="T5" fmla="*/ 1455 h 1526"/>
                <a:gd name="T6" fmla="*/ 203 w 443"/>
                <a:gd name="T7" fmla="*/ 1464 h 1526"/>
                <a:gd name="T8" fmla="*/ 119 w 443"/>
                <a:gd name="T9" fmla="*/ 1477 h 1526"/>
                <a:gd name="T10" fmla="*/ 70 w 443"/>
                <a:gd name="T11" fmla="*/ 1390 h 1526"/>
                <a:gd name="T12" fmla="*/ 61 w 443"/>
                <a:gd name="T13" fmla="*/ 1206 h 1526"/>
                <a:gd name="T14" fmla="*/ 55 w 443"/>
                <a:gd name="T15" fmla="*/ 1022 h 1526"/>
                <a:gd name="T16" fmla="*/ 53 w 443"/>
                <a:gd name="T17" fmla="*/ 836 h 1526"/>
                <a:gd name="T18" fmla="*/ 54 w 443"/>
                <a:gd name="T19" fmla="*/ 652 h 1526"/>
                <a:gd name="T20" fmla="*/ 57 w 443"/>
                <a:gd name="T21" fmla="*/ 467 h 1526"/>
                <a:gd name="T22" fmla="*/ 66 w 443"/>
                <a:gd name="T23" fmla="*/ 190 h 1526"/>
                <a:gd name="T24" fmla="*/ 74 w 443"/>
                <a:gd name="T25" fmla="*/ 5 h 1526"/>
                <a:gd name="T26" fmla="*/ 74 w 443"/>
                <a:gd name="T27" fmla="*/ 3 h 1526"/>
                <a:gd name="T28" fmla="*/ 73 w 443"/>
                <a:gd name="T29" fmla="*/ 2 h 1526"/>
                <a:gd name="T30" fmla="*/ 72 w 443"/>
                <a:gd name="T31" fmla="*/ 1 h 1526"/>
                <a:gd name="T32" fmla="*/ 70 w 443"/>
                <a:gd name="T33" fmla="*/ 0 h 1526"/>
                <a:gd name="T34" fmla="*/ 69 w 443"/>
                <a:gd name="T35" fmla="*/ 0 h 1526"/>
                <a:gd name="T36" fmla="*/ 68 w 443"/>
                <a:gd name="T37" fmla="*/ 1 h 1526"/>
                <a:gd name="T38" fmla="*/ 66 w 443"/>
                <a:gd name="T39" fmla="*/ 3 h 1526"/>
                <a:gd name="T40" fmla="*/ 56 w 443"/>
                <a:gd name="T41" fmla="*/ 44 h 1526"/>
                <a:gd name="T42" fmla="*/ 41 w 443"/>
                <a:gd name="T43" fmla="*/ 126 h 1526"/>
                <a:gd name="T44" fmla="*/ 31 w 443"/>
                <a:gd name="T45" fmla="*/ 208 h 1526"/>
                <a:gd name="T46" fmla="*/ 24 w 443"/>
                <a:gd name="T47" fmla="*/ 290 h 1526"/>
                <a:gd name="T48" fmla="*/ 18 w 443"/>
                <a:gd name="T49" fmla="*/ 414 h 1526"/>
                <a:gd name="T50" fmla="*/ 12 w 443"/>
                <a:gd name="T51" fmla="*/ 580 h 1526"/>
                <a:gd name="T52" fmla="*/ 4 w 443"/>
                <a:gd name="T53" fmla="*/ 769 h 1526"/>
                <a:gd name="T54" fmla="*/ 0 w 443"/>
                <a:gd name="T55" fmla="*/ 979 h 1526"/>
                <a:gd name="T56" fmla="*/ 3 w 443"/>
                <a:gd name="T57" fmla="*/ 1190 h 1526"/>
                <a:gd name="T58" fmla="*/ 12 w 443"/>
                <a:gd name="T59" fmla="*/ 1400 h 1526"/>
                <a:gd name="T60" fmla="*/ 21 w 443"/>
                <a:gd name="T61" fmla="*/ 1506 h 1526"/>
                <a:gd name="T62" fmla="*/ 22 w 443"/>
                <a:gd name="T63" fmla="*/ 1506 h 1526"/>
                <a:gd name="T64" fmla="*/ 23 w 443"/>
                <a:gd name="T65" fmla="*/ 1505 h 1526"/>
                <a:gd name="T66" fmla="*/ 25 w 443"/>
                <a:gd name="T67" fmla="*/ 1505 h 1526"/>
                <a:gd name="T68" fmla="*/ 25 w 443"/>
                <a:gd name="T69" fmla="*/ 1505 h 1526"/>
                <a:gd name="T70" fmla="*/ 25 w 443"/>
                <a:gd name="T71" fmla="*/ 1505 h 1526"/>
                <a:gd name="T72" fmla="*/ 25 w 443"/>
                <a:gd name="T73" fmla="*/ 1506 h 1526"/>
                <a:gd name="T74" fmla="*/ 26 w 443"/>
                <a:gd name="T75" fmla="*/ 1507 h 1526"/>
                <a:gd name="T76" fmla="*/ 27 w 443"/>
                <a:gd name="T77" fmla="*/ 1508 h 1526"/>
                <a:gd name="T78" fmla="*/ 28 w 443"/>
                <a:gd name="T79" fmla="*/ 1509 h 1526"/>
                <a:gd name="T80" fmla="*/ 30 w 443"/>
                <a:gd name="T81" fmla="*/ 1511 h 1526"/>
                <a:gd name="T82" fmla="*/ 32 w 443"/>
                <a:gd name="T83" fmla="*/ 1515 h 1526"/>
                <a:gd name="T84" fmla="*/ 34 w 443"/>
                <a:gd name="T85" fmla="*/ 1519 h 1526"/>
                <a:gd name="T86" fmla="*/ 37 w 443"/>
                <a:gd name="T87" fmla="*/ 1522 h 1526"/>
                <a:gd name="T88" fmla="*/ 62 w 443"/>
                <a:gd name="T89" fmla="*/ 1525 h 1526"/>
                <a:gd name="T90" fmla="*/ 110 w 443"/>
                <a:gd name="T91" fmla="*/ 1526 h 1526"/>
                <a:gd name="T92" fmla="*/ 181 w 443"/>
                <a:gd name="T93" fmla="*/ 1523 h 1526"/>
                <a:gd name="T94" fmla="*/ 275 w 443"/>
                <a:gd name="T95" fmla="*/ 1514 h 1526"/>
                <a:gd name="T96" fmla="*/ 346 w 443"/>
                <a:gd name="T97" fmla="*/ 1508 h 1526"/>
                <a:gd name="T98" fmla="*/ 393 w 443"/>
                <a:gd name="T99" fmla="*/ 1506 h 1526"/>
                <a:gd name="T100" fmla="*/ 423 w 443"/>
                <a:gd name="T101" fmla="*/ 1506 h 1526"/>
                <a:gd name="T102" fmla="*/ 432 w 443"/>
                <a:gd name="T103" fmla="*/ 1502 h 1526"/>
                <a:gd name="T104" fmla="*/ 439 w 443"/>
                <a:gd name="T105" fmla="*/ 1495 h 1526"/>
                <a:gd name="T106" fmla="*/ 442 w 443"/>
                <a:gd name="T107" fmla="*/ 1484 h 1526"/>
                <a:gd name="T108" fmla="*/ 442 w 443"/>
                <a:gd name="T109" fmla="*/ 1474 h 1526"/>
                <a:gd name="T110" fmla="*/ 439 w 443"/>
                <a:gd name="T111" fmla="*/ 1465 h 1526"/>
                <a:gd name="T112" fmla="*/ 432 w 443"/>
                <a:gd name="T113" fmla="*/ 1457 h 1526"/>
                <a:gd name="T114" fmla="*/ 422 w 443"/>
                <a:gd name="T115" fmla="*/ 1454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" h="1526">
                  <a:moveTo>
                    <a:pt x="417" y="1453"/>
                  </a:moveTo>
                  <a:lnTo>
                    <a:pt x="395" y="1452"/>
                  </a:lnTo>
                  <a:lnTo>
                    <a:pt x="374" y="1451"/>
                  </a:lnTo>
                  <a:lnTo>
                    <a:pt x="352" y="1451"/>
                  </a:lnTo>
                  <a:lnTo>
                    <a:pt x="330" y="1452"/>
                  </a:lnTo>
                  <a:lnTo>
                    <a:pt x="288" y="1455"/>
                  </a:lnTo>
                  <a:lnTo>
                    <a:pt x="245" y="1459"/>
                  </a:lnTo>
                  <a:lnTo>
                    <a:pt x="203" y="1464"/>
                  </a:lnTo>
                  <a:lnTo>
                    <a:pt x="161" y="1470"/>
                  </a:lnTo>
                  <a:lnTo>
                    <a:pt x="119" y="1477"/>
                  </a:lnTo>
                  <a:lnTo>
                    <a:pt x="76" y="1482"/>
                  </a:lnTo>
                  <a:lnTo>
                    <a:pt x="70" y="1390"/>
                  </a:lnTo>
                  <a:lnTo>
                    <a:pt x="65" y="1298"/>
                  </a:lnTo>
                  <a:lnTo>
                    <a:pt x="61" y="1206"/>
                  </a:lnTo>
                  <a:lnTo>
                    <a:pt x="58" y="1114"/>
                  </a:lnTo>
                  <a:lnTo>
                    <a:pt x="55" y="1022"/>
                  </a:lnTo>
                  <a:lnTo>
                    <a:pt x="54" y="929"/>
                  </a:lnTo>
                  <a:lnTo>
                    <a:pt x="53" y="836"/>
                  </a:lnTo>
                  <a:lnTo>
                    <a:pt x="53" y="744"/>
                  </a:lnTo>
                  <a:lnTo>
                    <a:pt x="54" y="652"/>
                  </a:lnTo>
                  <a:lnTo>
                    <a:pt x="55" y="560"/>
                  </a:lnTo>
                  <a:lnTo>
                    <a:pt x="57" y="467"/>
                  </a:lnTo>
                  <a:lnTo>
                    <a:pt x="59" y="375"/>
                  </a:lnTo>
                  <a:lnTo>
                    <a:pt x="66" y="190"/>
                  </a:lnTo>
                  <a:lnTo>
                    <a:pt x="74" y="5"/>
                  </a:lnTo>
                  <a:lnTo>
                    <a:pt x="74" y="5"/>
                  </a:lnTo>
                  <a:lnTo>
                    <a:pt x="74" y="4"/>
                  </a:lnTo>
                  <a:lnTo>
                    <a:pt x="74" y="3"/>
                  </a:lnTo>
                  <a:lnTo>
                    <a:pt x="74" y="2"/>
                  </a:lnTo>
                  <a:lnTo>
                    <a:pt x="73" y="2"/>
                  </a:lnTo>
                  <a:lnTo>
                    <a:pt x="73" y="1"/>
                  </a:lnTo>
                  <a:lnTo>
                    <a:pt x="72" y="1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56" y="44"/>
                  </a:lnTo>
                  <a:lnTo>
                    <a:pt x="48" y="84"/>
                  </a:lnTo>
                  <a:lnTo>
                    <a:pt x="41" y="126"/>
                  </a:lnTo>
                  <a:lnTo>
                    <a:pt x="36" y="166"/>
                  </a:lnTo>
                  <a:lnTo>
                    <a:pt x="31" y="208"/>
                  </a:lnTo>
                  <a:lnTo>
                    <a:pt x="27" y="248"/>
                  </a:lnTo>
                  <a:lnTo>
                    <a:pt x="24" y="290"/>
                  </a:lnTo>
                  <a:lnTo>
                    <a:pt x="21" y="331"/>
                  </a:lnTo>
                  <a:lnTo>
                    <a:pt x="18" y="414"/>
                  </a:lnTo>
                  <a:lnTo>
                    <a:pt x="14" y="497"/>
                  </a:lnTo>
                  <a:lnTo>
                    <a:pt x="12" y="580"/>
                  </a:lnTo>
                  <a:lnTo>
                    <a:pt x="8" y="663"/>
                  </a:lnTo>
                  <a:lnTo>
                    <a:pt x="4" y="769"/>
                  </a:lnTo>
                  <a:lnTo>
                    <a:pt x="1" y="874"/>
                  </a:lnTo>
                  <a:lnTo>
                    <a:pt x="0" y="979"/>
                  </a:lnTo>
                  <a:lnTo>
                    <a:pt x="1" y="1085"/>
                  </a:lnTo>
                  <a:lnTo>
                    <a:pt x="3" y="1190"/>
                  </a:lnTo>
                  <a:lnTo>
                    <a:pt x="7" y="1295"/>
                  </a:lnTo>
                  <a:lnTo>
                    <a:pt x="12" y="1400"/>
                  </a:lnTo>
                  <a:lnTo>
                    <a:pt x="20" y="1506"/>
                  </a:lnTo>
                  <a:lnTo>
                    <a:pt x="21" y="1506"/>
                  </a:lnTo>
                  <a:lnTo>
                    <a:pt x="21" y="1506"/>
                  </a:lnTo>
                  <a:lnTo>
                    <a:pt x="22" y="1506"/>
                  </a:lnTo>
                  <a:lnTo>
                    <a:pt x="23" y="1506"/>
                  </a:lnTo>
                  <a:lnTo>
                    <a:pt x="23" y="1505"/>
                  </a:lnTo>
                  <a:lnTo>
                    <a:pt x="24" y="1505"/>
                  </a:lnTo>
                  <a:lnTo>
                    <a:pt x="25" y="1505"/>
                  </a:lnTo>
                  <a:lnTo>
                    <a:pt x="25" y="1505"/>
                  </a:lnTo>
                  <a:lnTo>
                    <a:pt x="25" y="1505"/>
                  </a:lnTo>
                  <a:lnTo>
                    <a:pt x="25" y="1505"/>
                  </a:lnTo>
                  <a:lnTo>
                    <a:pt x="25" y="1505"/>
                  </a:lnTo>
                  <a:lnTo>
                    <a:pt x="25" y="1505"/>
                  </a:lnTo>
                  <a:lnTo>
                    <a:pt x="25" y="1506"/>
                  </a:lnTo>
                  <a:lnTo>
                    <a:pt x="25" y="1507"/>
                  </a:lnTo>
                  <a:lnTo>
                    <a:pt x="26" y="1507"/>
                  </a:lnTo>
                  <a:lnTo>
                    <a:pt x="26" y="1508"/>
                  </a:lnTo>
                  <a:lnTo>
                    <a:pt x="27" y="1508"/>
                  </a:lnTo>
                  <a:lnTo>
                    <a:pt x="27" y="1508"/>
                  </a:lnTo>
                  <a:lnTo>
                    <a:pt x="28" y="1509"/>
                  </a:lnTo>
                  <a:lnTo>
                    <a:pt x="29" y="1509"/>
                  </a:lnTo>
                  <a:lnTo>
                    <a:pt x="30" y="1511"/>
                  </a:lnTo>
                  <a:lnTo>
                    <a:pt x="31" y="1513"/>
                  </a:lnTo>
                  <a:lnTo>
                    <a:pt x="32" y="1515"/>
                  </a:lnTo>
                  <a:lnTo>
                    <a:pt x="33" y="1517"/>
                  </a:lnTo>
                  <a:lnTo>
                    <a:pt x="34" y="1519"/>
                  </a:lnTo>
                  <a:lnTo>
                    <a:pt x="35" y="1521"/>
                  </a:lnTo>
                  <a:lnTo>
                    <a:pt x="37" y="1522"/>
                  </a:lnTo>
                  <a:lnTo>
                    <a:pt x="38" y="1523"/>
                  </a:lnTo>
                  <a:lnTo>
                    <a:pt x="62" y="1525"/>
                  </a:lnTo>
                  <a:lnTo>
                    <a:pt x="85" y="1526"/>
                  </a:lnTo>
                  <a:lnTo>
                    <a:pt x="110" y="1526"/>
                  </a:lnTo>
                  <a:lnTo>
                    <a:pt x="133" y="1526"/>
                  </a:lnTo>
                  <a:lnTo>
                    <a:pt x="181" y="1523"/>
                  </a:lnTo>
                  <a:lnTo>
                    <a:pt x="228" y="1519"/>
                  </a:lnTo>
                  <a:lnTo>
                    <a:pt x="275" y="1514"/>
                  </a:lnTo>
                  <a:lnTo>
                    <a:pt x="322" y="1509"/>
                  </a:lnTo>
                  <a:lnTo>
                    <a:pt x="346" y="1508"/>
                  </a:lnTo>
                  <a:lnTo>
                    <a:pt x="370" y="1506"/>
                  </a:lnTo>
                  <a:lnTo>
                    <a:pt x="393" y="1506"/>
                  </a:lnTo>
                  <a:lnTo>
                    <a:pt x="418" y="1506"/>
                  </a:lnTo>
                  <a:lnTo>
                    <a:pt x="423" y="1506"/>
                  </a:lnTo>
                  <a:lnTo>
                    <a:pt x="427" y="1504"/>
                  </a:lnTo>
                  <a:lnTo>
                    <a:pt x="432" y="1502"/>
                  </a:lnTo>
                  <a:lnTo>
                    <a:pt x="436" y="1498"/>
                  </a:lnTo>
                  <a:lnTo>
                    <a:pt x="439" y="1495"/>
                  </a:lnTo>
                  <a:lnTo>
                    <a:pt x="441" y="1490"/>
                  </a:lnTo>
                  <a:lnTo>
                    <a:pt x="442" y="1484"/>
                  </a:lnTo>
                  <a:lnTo>
                    <a:pt x="443" y="1479"/>
                  </a:lnTo>
                  <a:lnTo>
                    <a:pt x="442" y="1474"/>
                  </a:lnTo>
                  <a:lnTo>
                    <a:pt x="441" y="1469"/>
                  </a:lnTo>
                  <a:lnTo>
                    <a:pt x="439" y="1465"/>
                  </a:lnTo>
                  <a:lnTo>
                    <a:pt x="435" y="1461"/>
                  </a:lnTo>
                  <a:lnTo>
                    <a:pt x="432" y="1457"/>
                  </a:lnTo>
                  <a:lnTo>
                    <a:pt x="427" y="1455"/>
                  </a:lnTo>
                  <a:lnTo>
                    <a:pt x="422" y="1454"/>
                  </a:lnTo>
                  <a:lnTo>
                    <a:pt x="417" y="1453"/>
                  </a:lnTo>
                  <a:close/>
                </a:path>
              </a:pathLst>
            </a:custGeom>
            <a:solidFill>
              <a:srgbClr val="A5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8" name="Freeform 142"/>
            <p:cNvSpPr>
              <a:spLocks/>
            </p:cNvSpPr>
            <p:nvPr/>
          </p:nvSpPr>
          <p:spPr bwMode="auto">
            <a:xfrm>
              <a:off x="1771" y="3496"/>
              <a:ext cx="46" cy="26"/>
            </a:xfrm>
            <a:custGeom>
              <a:avLst/>
              <a:gdLst>
                <a:gd name="T0" fmla="*/ 0 w 775"/>
                <a:gd name="T1" fmla="*/ 0 h 436"/>
                <a:gd name="T2" fmla="*/ 347 w 775"/>
                <a:gd name="T3" fmla="*/ 436 h 436"/>
                <a:gd name="T4" fmla="*/ 775 w 775"/>
                <a:gd name="T5" fmla="*/ 0 h 436"/>
                <a:gd name="T6" fmla="*/ 752 w 775"/>
                <a:gd name="T7" fmla="*/ 4 h 436"/>
                <a:gd name="T8" fmla="*/ 687 w 775"/>
                <a:gd name="T9" fmla="*/ 12 h 436"/>
                <a:gd name="T10" fmla="*/ 643 w 775"/>
                <a:gd name="T11" fmla="*/ 18 h 436"/>
                <a:gd name="T12" fmla="*/ 592 w 775"/>
                <a:gd name="T13" fmla="*/ 23 h 436"/>
                <a:gd name="T14" fmla="*/ 536 w 775"/>
                <a:gd name="T15" fmla="*/ 28 h 436"/>
                <a:gd name="T16" fmla="*/ 476 w 775"/>
                <a:gd name="T17" fmla="*/ 33 h 436"/>
                <a:gd name="T18" fmla="*/ 414 w 775"/>
                <a:gd name="T19" fmla="*/ 36 h 436"/>
                <a:gd name="T20" fmla="*/ 349 w 775"/>
                <a:gd name="T21" fmla="*/ 38 h 436"/>
                <a:gd name="T22" fmla="*/ 316 w 775"/>
                <a:gd name="T23" fmla="*/ 38 h 436"/>
                <a:gd name="T24" fmla="*/ 284 w 775"/>
                <a:gd name="T25" fmla="*/ 38 h 436"/>
                <a:gd name="T26" fmla="*/ 253 w 775"/>
                <a:gd name="T27" fmla="*/ 38 h 436"/>
                <a:gd name="T28" fmla="*/ 221 w 775"/>
                <a:gd name="T29" fmla="*/ 36 h 436"/>
                <a:gd name="T30" fmla="*/ 190 w 775"/>
                <a:gd name="T31" fmla="*/ 35 h 436"/>
                <a:gd name="T32" fmla="*/ 159 w 775"/>
                <a:gd name="T33" fmla="*/ 32 h 436"/>
                <a:gd name="T34" fmla="*/ 129 w 775"/>
                <a:gd name="T35" fmla="*/ 29 h 436"/>
                <a:gd name="T36" fmla="*/ 101 w 775"/>
                <a:gd name="T37" fmla="*/ 25 h 436"/>
                <a:gd name="T38" fmla="*/ 73 w 775"/>
                <a:gd name="T39" fmla="*/ 21 h 436"/>
                <a:gd name="T40" fmla="*/ 47 w 775"/>
                <a:gd name="T41" fmla="*/ 15 h 436"/>
                <a:gd name="T42" fmla="*/ 23 w 775"/>
                <a:gd name="T43" fmla="*/ 8 h 436"/>
                <a:gd name="T44" fmla="*/ 0 w 775"/>
                <a:gd name="T45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436">
                  <a:moveTo>
                    <a:pt x="0" y="0"/>
                  </a:moveTo>
                  <a:lnTo>
                    <a:pt x="347" y="436"/>
                  </a:lnTo>
                  <a:lnTo>
                    <a:pt x="775" y="0"/>
                  </a:lnTo>
                  <a:lnTo>
                    <a:pt x="752" y="4"/>
                  </a:lnTo>
                  <a:lnTo>
                    <a:pt x="687" y="12"/>
                  </a:lnTo>
                  <a:lnTo>
                    <a:pt x="643" y="18"/>
                  </a:lnTo>
                  <a:lnTo>
                    <a:pt x="592" y="23"/>
                  </a:lnTo>
                  <a:lnTo>
                    <a:pt x="536" y="28"/>
                  </a:lnTo>
                  <a:lnTo>
                    <a:pt x="476" y="33"/>
                  </a:lnTo>
                  <a:lnTo>
                    <a:pt x="414" y="36"/>
                  </a:lnTo>
                  <a:lnTo>
                    <a:pt x="349" y="38"/>
                  </a:lnTo>
                  <a:lnTo>
                    <a:pt x="316" y="38"/>
                  </a:lnTo>
                  <a:lnTo>
                    <a:pt x="284" y="38"/>
                  </a:lnTo>
                  <a:lnTo>
                    <a:pt x="253" y="38"/>
                  </a:lnTo>
                  <a:lnTo>
                    <a:pt x="221" y="36"/>
                  </a:lnTo>
                  <a:lnTo>
                    <a:pt x="190" y="35"/>
                  </a:lnTo>
                  <a:lnTo>
                    <a:pt x="159" y="32"/>
                  </a:lnTo>
                  <a:lnTo>
                    <a:pt x="129" y="29"/>
                  </a:lnTo>
                  <a:lnTo>
                    <a:pt x="101" y="25"/>
                  </a:lnTo>
                  <a:lnTo>
                    <a:pt x="73" y="21"/>
                  </a:lnTo>
                  <a:lnTo>
                    <a:pt x="47" y="15"/>
                  </a:lnTo>
                  <a:lnTo>
                    <a:pt x="2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93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19" name="Freeform 143"/>
            <p:cNvSpPr>
              <a:spLocks/>
            </p:cNvSpPr>
            <p:nvPr/>
          </p:nvSpPr>
          <p:spPr bwMode="auto">
            <a:xfrm>
              <a:off x="1411" y="3531"/>
              <a:ext cx="129" cy="157"/>
            </a:xfrm>
            <a:custGeom>
              <a:avLst/>
              <a:gdLst>
                <a:gd name="T0" fmla="*/ 2137 w 2202"/>
                <a:gd name="T1" fmla="*/ 2098 h 2660"/>
                <a:gd name="T2" fmla="*/ 2161 w 2202"/>
                <a:gd name="T3" fmla="*/ 1946 h 2660"/>
                <a:gd name="T4" fmla="*/ 2144 w 2202"/>
                <a:gd name="T5" fmla="*/ 1756 h 2660"/>
                <a:gd name="T6" fmla="*/ 2063 w 2202"/>
                <a:gd name="T7" fmla="*/ 1494 h 2660"/>
                <a:gd name="T8" fmla="*/ 1849 w 2202"/>
                <a:gd name="T9" fmla="*/ 973 h 2660"/>
                <a:gd name="T10" fmla="*/ 1816 w 2202"/>
                <a:gd name="T11" fmla="*/ 840 h 2660"/>
                <a:gd name="T12" fmla="*/ 1790 w 2202"/>
                <a:gd name="T13" fmla="*/ 483 h 2660"/>
                <a:gd name="T14" fmla="*/ 1765 w 2202"/>
                <a:gd name="T15" fmla="*/ 366 h 2660"/>
                <a:gd name="T16" fmla="*/ 1708 w 2202"/>
                <a:gd name="T17" fmla="*/ 303 h 2660"/>
                <a:gd name="T18" fmla="*/ 1621 w 2202"/>
                <a:gd name="T19" fmla="*/ 344 h 2660"/>
                <a:gd name="T20" fmla="*/ 1567 w 2202"/>
                <a:gd name="T21" fmla="*/ 496 h 2660"/>
                <a:gd name="T22" fmla="*/ 1535 w 2202"/>
                <a:gd name="T23" fmla="*/ 766 h 2660"/>
                <a:gd name="T24" fmla="*/ 1487 w 2202"/>
                <a:gd name="T25" fmla="*/ 965 h 2660"/>
                <a:gd name="T26" fmla="*/ 1144 w 2202"/>
                <a:gd name="T27" fmla="*/ 577 h 2660"/>
                <a:gd name="T28" fmla="*/ 902 w 2202"/>
                <a:gd name="T29" fmla="*/ 258 h 2660"/>
                <a:gd name="T30" fmla="*/ 753 w 2202"/>
                <a:gd name="T31" fmla="*/ 71 h 2660"/>
                <a:gd name="T32" fmla="*/ 674 w 2202"/>
                <a:gd name="T33" fmla="*/ 12 h 2660"/>
                <a:gd name="T34" fmla="*/ 595 w 2202"/>
                <a:gd name="T35" fmla="*/ 2 h 2660"/>
                <a:gd name="T36" fmla="*/ 527 w 2202"/>
                <a:gd name="T37" fmla="*/ 44 h 2660"/>
                <a:gd name="T38" fmla="*/ 518 w 2202"/>
                <a:gd name="T39" fmla="*/ 112 h 2660"/>
                <a:gd name="T40" fmla="*/ 548 w 2202"/>
                <a:gd name="T41" fmla="*/ 188 h 2660"/>
                <a:gd name="T42" fmla="*/ 644 w 2202"/>
                <a:gd name="T43" fmla="*/ 315 h 2660"/>
                <a:gd name="T44" fmla="*/ 520 w 2202"/>
                <a:gd name="T45" fmla="*/ 138 h 2660"/>
                <a:gd name="T46" fmla="*/ 434 w 2202"/>
                <a:gd name="T47" fmla="*/ 58 h 2660"/>
                <a:gd name="T48" fmla="*/ 341 w 2202"/>
                <a:gd name="T49" fmla="*/ 25 h 2660"/>
                <a:gd name="T50" fmla="*/ 263 w 2202"/>
                <a:gd name="T51" fmla="*/ 65 h 2660"/>
                <a:gd name="T52" fmla="*/ 255 w 2202"/>
                <a:gd name="T53" fmla="*/ 150 h 2660"/>
                <a:gd name="T54" fmla="*/ 312 w 2202"/>
                <a:gd name="T55" fmla="*/ 296 h 2660"/>
                <a:gd name="T56" fmla="*/ 432 w 2202"/>
                <a:gd name="T57" fmla="*/ 484 h 2660"/>
                <a:gd name="T58" fmla="*/ 356 w 2202"/>
                <a:gd name="T59" fmla="*/ 365 h 2660"/>
                <a:gd name="T60" fmla="*/ 289 w 2202"/>
                <a:gd name="T61" fmla="*/ 312 h 2660"/>
                <a:gd name="T62" fmla="*/ 200 w 2202"/>
                <a:gd name="T63" fmla="*/ 286 h 2660"/>
                <a:gd name="T64" fmla="*/ 97 w 2202"/>
                <a:gd name="T65" fmla="*/ 315 h 2660"/>
                <a:gd name="T66" fmla="*/ 64 w 2202"/>
                <a:gd name="T67" fmla="*/ 399 h 2660"/>
                <a:gd name="T68" fmla="*/ 100 w 2202"/>
                <a:gd name="T69" fmla="*/ 515 h 2660"/>
                <a:gd name="T70" fmla="*/ 214 w 2202"/>
                <a:gd name="T71" fmla="*/ 698 h 2660"/>
                <a:gd name="T72" fmla="*/ 229 w 2202"/>
                <a:gd name="T73" fmla="*/ 700 h 2660"/>
                <a:gd name="T74" fmla="*/ 169 w 2202"/>
                <a:gd name="T75" fmla="*/ 643 h 2660"/>
                <a:gd name="T76" fmla="*/ 106 w 2202"/>
                <a:gd name="T77" fmla="*/ 624 h 2660"/>
                <a:gd name="T78" fmla="*/ 28 w 2202"/>
                <a:gd name="T79" fmla="*/ 652 h 2660"/>
                <a:gd name="T80" fmla="*/ 6 w 2202"/>
                <a:gd name="T81" fmla="*/ 763 h 2660"/>
                <a:gd name="T82" fmla="*/ 78 w 2202"/>
                <a:gd name="T83" fmla="*/ 947 h 2660"/>
                <a:gd name="T84" fmla="*/ 242 w 2202"/>
                <a:gd name="T85" fmla="*/ 1221 h 2660"/>
                <a:gd name="T86" fmla="*/ 432 w 2202"/>
                <a:gd name="T87" fmla="*/ 1517 h 2660"/>
                <a:gd name="T88" fmla="*/ 595 w 2202"/>
                <a:gd name="T89" fmla="*/ 1806 h 2660"/>
                <a:gd name="T90" fmla="*/ 721 w 2202"/>
                <a:gd name="T91" fmla="*/ 1978 h 2660"/>
                <a:gd name="T92" fmla="*/ 870 w 2202"/>
                <a:gd name="T93" fmla="*/ 2135 h 2660"/>
                <a:gd name="T94" fmla="*/ 1028 w 2202"/>
                <a:gd name="T95" fmla="*/ 2258 h 2660"/>
                <a:gd name="T96" fmla="*/ 1256 w 2202"/>
                <a:gd name="T97" fmla="*/ 2382 h 2660"/>
                <a:gd name="T98" fmla="*/ 1427 w 2202"/>
                <a:gd name="T99" fmla="*/ 2439 h 2660"/>
                <a:gd name="T100" fmla="*/ 1535 w 2202"/>
                <a:gd name="T101" fmla="*/ 2580 h 2660"/>
                <a:gd name="T102" fmla="*/ 1655 w 2202"/>
                <a:gd name="T103" fmla="*/ 2645 h 2660"/>
                <a:gd name="T104" fmla="*/ 1820 w 2202"/>
                <a:gd name="T105" fmla="*/ 2652 h 2660"/>
                <a:gd name="T106" fmla="*/ 2019 w 2202"/>
                <a:gd name="T107" fmla="*/ 2537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2" h="2660">
                  <a:moveTo>
                    <a:pt x="2202" y="2304"/>
                  </a:moveTo>
                  <a:lnTo>
                    <a:pt x="2118" y="2152"/>
                  </a:lnTo>
                  <a:lnTo>
                    <a:pt x="2121" y="2146"/>
                  </a:lnTo>
                  <a:lnTo>
                    <a:pt x="2128" y="2128"/>
                  </a:lnTo>
                  <a:lnTo>
                    <a:pt x="2133" y="2114"/>
                  </a:lnTo>
                  <a:lnTo>
                    <a:pt x="2137" y="2098"/>
                  </a:lnTo>
                  <a:lnTo>
                    <a:pt x="2142" y="2080"/>
                  </a:lnTo>
                  <a:lnTo>
                    <a:pt x="2147" y="2057"/>
                  </a:lnTo>
                  <a:lnTo>
                    <a:pt x="2152" y="2033"/>
                  </a:lnTo>
                  <a:lnTo>
                    <a:pt x="2157" y="2007"/>
                  </a:lnTo>
                  <a:lnTo>
                    <a:pt x="2160" y="1977"/>
                  </a:lnTo>
                  <a:lnTo>
                    <a:pt x="2161" y="1946"/>
                  </a:lnTo>
                  <a:lnTo>
                    <a:pt x="2162" y="1912"/>
                  </a:lnTo>
                  <a:lnTo>
                    <a:pt x="2161" y="1877"/>
                  </a:lnTo>
                  <a:lnTo>
                    <a:pt x="2158" y="1839"/>
                  </a:lnTo>
                  <a:lnTo>
                    <a:pt x="2152" y="1798"/>
                  </a:lnTo>
                  <a:lnTo>
                    <a:pt x="2148" y="1778"/>
                  </a:lnTo>
                  <a:lnTo>
                    <a:pt x="2144" y="1756"/>
                  </a:lnTo>
                  <a:lnTo>
                    <a:pt x="2138" y="1732"/>
                  </a:lnTo>
                  <a:lnTo>
                    <a:pt x="2132" y="1708"/>
                  </a:lnTo>
                  <a:lnTo>
                    <a:pt x="2119" y="1658"/>
                  </a:lnTo>
                  <a:lnTo>
                    <a:pt x="2102" y="1606"/>
                  </a:lnTo>
                  <a:lnTo>
                    <a:pt x="2084" y="1551"/>
                  </a:lnTo>
                  <a:lnTo>
                    <a:pt x="2063" y="1494"/>
                  </a:lnTo>
                  <a:lnTo>
                    <a:pt x="2042" y="1437"/>
                  </a:lnTo>
                  <a:lnTo>
                    <a:pt x="2019" y="1379"/>
                  </a:lnTo>
                  <a:lnTo>
                    <a:pt x="1972" y="1264"/>
                  </a:lnTo>
                  <a:lnTo>
                    <a:pt x="1927" y="1156"/>
                  </a:lnTo>
                  <a:lnTo>
                    <a:pt x="1884" y="1057"/>
                  </a:lnTo>
                  <a:lnTo>
                    <a:pt x="1849" y="973"/>
                  </a:lnTo>
                  <a:lnTo>
                    <a:pt x="1841" y="953"/>
                  </a:lnTo>
                  <a:lnTo>
                    <a:pt x="1834" y="932"/>
                  </a:lnTo>
                  <a:lnTo>
                    <a:pt x="1828" y="910"/>
                  </a:lnTo>
                  <a:lnTo>
                    <a:pt x="1824" y="888"/>
                  </a:lnTo>
                  <a:lnTo>
                    <a:pt x="1819" y="864"/>
                  </a:lnTo>
                  <a:lnTo>
                    <a:pt x="1816" y="840"/>
                  </a:lnTo>
                  <a:lnTo>
                    <a:pt x="1813" y="815"/>
                  </a:lnTo>
                  <a:lnTo>
                    <a:pt x="1810" y="790"/>
                  </a:lnTo>
                  <a:lnTo>
                    <a:pt x="1803" y="684"/>
                  </a:lnTo>
                  <a:lnTo>
                    <a:pt x="1798" y="580"/>
                  </a:lnTo>
                  <a:lnTo>
                    <a:pt x="1794" y="530"/>
                  </a:lnTo>
                  <a:lnTo>
                    <a:pt x="1790" y="483"/>
                  </a:lnTo>
                  <a:lnTo>
                    <a:pt x="1787" y="460"/>
                  </a:lnTo>
                  <a:lnTo>
                    <a:pt x="1784" y="439"/>
                  </a:lnTo>
                  <a:lnTo>
                    <a:pt x="1780" y="419"/>
                  </a:lnTo>
                  <a:lnTo>
                    <a:pt x="1776" y="400"/>
                  </a:lnTo>
                  <a:lnTo>
                    <a:pt x="1770" y="382"/>
                  </a:lnTo>
                  <a:lnTo>
                    <a:pt x="1765" y="366"/>
                  </a:lnTo>
                  <a:lnTo>
                    <a:pt x="1758" y="351"/>
                  </a:lnTo>
                  <a:lnTo>
                    <a:pt x="1749" y="338"/>
                  </a:lnTo>
                  <a:lnTo>
                    <a:pt x="1740" y="327"/>
                  </a:lnTo>
                  <a:lnTo>
                    <a:pt x="1731" y="317"/>
                  </a:lnTo>
                  <a:lnTo>
                    <a:pt x="1720" y="310"/>
                  </a:lnTo>
                  <a:lnTo>
                    <a:pt x="1708" y="303"/>
                  </a:lnTo>
                  <a:lnTo>
                    <a:pt x="1691" y="299"/>
                  </a:lnTo>
                  <a:lnTo>
                    <a:pt x="1674" y="300"/>
                  </a:lnTo>
                  <a:lnTo>
                    <a:pt x="1659" y="306"/>
                  </a:lnTo>
                  <a:lnTo>
                    <a:pt x="1645" y="315"/>
                  </a:lnTo>
                  <a:lnTo>
                    <a:pt x="1632" y="328"/>
                  </a:lnTo>
                  <a:lnTo>
                    <a:pt x="1621" y="344"/>
                  </a:lnTo>
                  <a:lnTo>
                    <a:pt x="1610" y="363"/>
                  </a:lnTo>
                  <a:lnTo>
                    <a:pt x="1600" y="386"/>
                  </a:lnTo>
                  <a:lnTo>
                    <a:pt x="1590" y="410"/>
                  </a:lnTo>
                  <a:lnTo>
                    <a:pt x="1581" y="437"/>
                  </a:lnTo>
                  <a:lnTo>
                    <a:pt x="1574" y="465"/>
                  </a:lnTo>
                  <a:lnTo>
                    <a:pt x="1567" y="496"/>
                  </a:lnTo>
                  <a:lnTo>
                    <a:pt x="1561" y="528"/>
                  </a:lnTo>
                  <a:lnTo>
                    <a:pt x="1555" y="562"/>
                  </a:lnTo>
                  <a:lnTo>
                    <a:pt x="1551" y="595"/>
                  </a:lnTo>
                  <a:lnTo>
                    <a:pt x="1547" y="630"/>
                  </a:lnTo>
                  <a:lnTo>
                    <a:pt x="1540" y="698"/>
                  </a:lnTo>
                  <a:lnTo>
                    <a:pt x="1535" y="766"/>
                  </a:lnTo>
                  <a:lnTo>
                    <a:pt x="1532" y="830"/>
                  </a:lnTo>
                  <a:lnTo>
                    <a:pt x="1530" y="887"/>
                  </a:lnTo>
                  <a:lnTo>
                    <a:pt x="1528" y="973"/>
                  </a:lnTo>
                  <a:lnTo>
                    <a:pt x="1529" y="1006"/>
                  </a:lnTo>
                  <a:lnTo>
                    <a:pt x="1518" y="995"/>
                  </a:lnTo>
                  <a:lnTo>
                    <a:pt x="1487" y="965"/>
                  </a:lnTo>
                  <a:lnTo>
                    <a:pt x="1441" y="915"/>
                  </a:lnTo>
                  <a:lnTo>
                    <a:pt x="1381" y="850"/>
                  </a:lnTo>
                  <a:lnTo>
                    <a:pt x="1309" y="770"/>
                  </a:lnTo>
                  <a:lnTo>
                    <a:pt x="1230" y="679"/>
                  </a:lnTo>
                  <a:lnTo>
                    <a:pt x="1187" y="630"/>
                  </a:lnTo>
                  <a:lnTo>
                    <a:pt x="1144" y="577"/>
                  </a:lnTo>
                  <a:lnTo>
                    <a:pt x="1100" y="523"/>
                  </a:lnTo>
                  <a:lnTo>
                    <a:pt x="1056" y="467"/>
                  </a:lnTo>
                  <a:lnTo>
                    <a:pt x="1013" y="411"/>
                  </a:lnTo>
                  <a:lnTo>
                    <a:pt x="974" y="357"/>
                  </a:lnTo>
                  <a:lnTo>
                    <a:pt x="936" y="307"/>
                  </a:lnTo>
                  <a:lnTo>
                    <a:pt x="902" y="258"/>
                  </a:lnTo>
                  <a:lnTo>
                    <a:pt x="868" y="213"/>
                  </a:lnTo>
                  <a:lnTo>
                    <a:pt x="838" y="172"/>
                  </a:lnTo>
                  <a:lnTo>
                    <a:pt x="809" y="133"/>
                  </a:lnTo>
                  <a:lnTo>
                    <a:pt x="780" y="100"/>
                  </a:lnTo>
                  <a:lnTo>
                    <a:pt x="766" y="85"/>
                  </a:lnTo>
                  <a:lnTo>
                    <a:pt x="753" y="71"/>
                  </a:lnTo>
                  <a:lnTo>
                    <a:pt x="740" y="57"/>
                  </a:lnTo>
                  <a:lnTo>
                    <a:pt x="727" y="46"/>
                  </a:lnTo>
                  <a:lnTo>
                    <a:pt x="713" y="35"/>
                  </a:lnTo>
                  <a:lnTo>
                    <a:pt x="700" y="26"/>
                  </a:lnTo>
                  <a:lnTo>
                    <a:pt x="687" y="18"/>
                  </a:lnTo>
                  <a:lnTo>
                    <a:pt x="674" y="12"/>
                  </a:lnTo>
                  <a:lnTo>
                    <a:pt x="662" y="7"/>
                  </a:lnTo>
                  <a:lnTo>
                    <a:pt x="649" y="3"/>
                  </a:lnTo>
                  <a:lnTo>
                    <a:pt x="635" y="0"/>
                  </a:lnTo>
                  <a:lnTo>
                    <a:pt x="622" y="0"/>
                  </a:lnTo>
                  <a:lnTo>
                    <a:pt x="608" y="0"/>
                  </a:lnTo>
                  <a:lnTo>
                    <a:pt x="595" y="2"/>
                  </a:lnTo>
                  <a:lnTo>
                    <a:pt x="581" y="6"/>
                  </a:lnTo>
                  <a:lnTo>
                    <a:pt x="568" y="12"/>
                  </a:lnTo>
                  <a:lnTo>
                    <a:pt x="554" y="18"/>
                  </a:lnTo>
                  <a:lnTo>
                    <a:pt x="543" y="26"/>
                  </a:lnTo>
                  <a:lnTo>
                    <a:pt x="534" y="34"/>
                  </a:lnTo>
                  <a:lnTo>
                    <a:pt x="527" y="44"/>
                  </a:lnTo>
                  <a:lnTo>
                    <a:pt x="521" y="54"/>
                  </a:lnTo>
                  <a:lnTo>
                    <a:pt x="518" y="65"/>
                  </a:lnTo>
                  <a:lnTo>
                    <a:pt x="516" y="76"/>
                  </a:lnTo>
                  <a:lnTo>
                    <a:pt x="515" y="88"/>
                  </a:lnTo>
                  <a:lnTo>
                    <a:pt x="516" y="100"/>
                  </a:lnTo>
                  <a:lnTo>
                    <a:pt x="518" y="112"/>
                  </a:lnTo>
                  <a:lnTo>
                    <a:pt x="520" y="124"/>
                  </a:lnTo>
                  <a:lnTo>
                    <a:pt x="524" y="137"/>
                  </a:lnTo>
                  <a:lnTo>
                    <a:pt x="529" y="151"/>
                  </a:lnTo>
                  <a:lnTo>
                    <a:pt x="535" y="163"/>
                  </a:lnTo>
                  <a:lnTo>
                    <a:pt x="541" y="176"/>
                  </a:lnTo>
                  <a:lnTo>
                    <a:pt x="548" y="188"/>
                  </a:lnTo>
                  <a:lnTo>
                    <a:pt x="564" y="213"/>
                  </a:lnTo>
                  <a:lnTo>
                    <a:pt x="579" y="237"/>
                  </a:lnTo>
                  <a:lnTo>
                    <a:pt x="595" y="258"/>
                  </a:lnTo>
                  <a:lnTo>
                    <a:pt x="610" y="277"/>
                  </a:lnTo>
                  <a:lnTo>
                    <a:pt x="633" y="304"/>
                  </a:lnTo>
                  <a:lnTo>
                    <a:pt x="644" y="315"/>
                  </a:lnTo>
                  <a:lnTo>
                    <a:pt x="633" y="298"/>
                  </a:lnTo>
                  <a:lnTo>
                    <a:pt x="608" y="257"/>
                  </a:lnTo>
                  <a:lnTo>
                    <a:pt x="591" y="230"/>
                  </a:lnTo>
                  <a:lnTo>
                    <a:pt x="570" y="200"/>
                  </a:lnTo>
                  <a:lnTo>
                    <a:pt x="546" y="169"/>
                  </a:lnTo>
                  <a:lnTo>
                    <a:pt x="520" y="138"/>
                  </a:lnTo>
                  <a:lnTo>
                    <a:pt x="507" y="123"/>
                  </a:lnTo>
                  <a:lnTo>
                    <a:pt x="493" y="109"/>
                  </a:lnTo>
                  <a:lnTo>
                    <a:pt x="478" y="95"/>
                  </a:lnTo>
                  <a:lnTo>
                    <a:pt x="464" y="82"/>
                  </a:lnTo>
                  <a:lnTo>
                    <a:pt x="449" y="70"/>
                  </a:lnTo>
                  <a:lnTo>
                    <a:pt x="434" y="58"/>
                  </a:lnTo>
                  <a:lnTo>
                    <a:pt x="419" y="48"/>
                  </a:lnTo>
                  <a:lnTo>
                    <a:pt x="404" y="40"/>
                  </a:lnTo>
                  <a:lnTo>
                    <a:pt x="387" y="33"/>
                  </a:lnTo>
                  <a:lnTo>
                    <a:pt x="372" y="29"/>
                  </a:lnTo>
                  <a:lnTo>
                    <a:pt x="357" y="26"/>
                  </a:lnTo>
                  <a:lnTo>
                    <a:pt x="341" y="25"/>
                  </a:lnTo>
                  <a:lnTo>
                    <a:pt x="326" y="26"/>
                  </a:lnTo>
                  <a:lnTo>
                    <a:pt x="310" y="30"/>
                  </a:lnTo>
                  <a:lnTo>
                    <a:pt x="295" y="36"/>
                  </a:lnTo>
                  <a:lnTo>
                    <a:pt x="281" y="45"/>
                  </a:lnTo>
                  <a:lnTo>
                    <a:pt x="271" y="54"/>
                  </a:lnTo>
                  <a:lnTo>
                    <a:pt x="263" y="65"/>
                  </a:lnTo>
                  <a:lnTo>
                    <a:pt x="257" y="76"/>
                  </a:lnTo>
                  <a:lnTo>
                    <a:pt x="254" y="88"/>
                  </a:lnTo>
                  <a:lnTo>
                    <a:pt x="251" y="102"/>
                  </a:lnTo>
                  <a:lnTo>
                    <a:pt x="251" y="117"/>
                  </a:lnTo>
                  <a:lnTo>
                    <a:pt x="252" y="132"/>
                  </a:lnTo>
                  <a:lnTo>
                    <a:pt x="255" y="150"/>
                  </a:lnTo>
                  <a:lnTo>
                    <a:pt x="259" y="167"/>
                  </a:lnTo>
                  <a:lnTo>
                    <a:pt x="264" y="184"/>
                  </a:lnTo>
                  <a:lnTo>
                    <a:pt x="270" y="202"/>
                  </a:lnTo>
                  <a:lnTo>
                    <a:pt x="277" y="221"/>
                  </a:lnTo>
                  <a:lnTo>
                    <a:pt x="293" y="259"/>
                  </a:lnTo>
                  <a:lnTo>
                    <a:pt x="312" y="296"/>
                  </a:lnTo>
                  <a:lnTo>
                    <a:pt x="333" y="333"/>
                  </a:lnTo>
                  <a:lnTo>
                    <a:pt x="353" y="367"/>
                  </a:lnTo>
                  <a:lnTo>
                    <a:pt x="373" y="399"/>
                  </a:lnTo>
                  <a:lnTo>
                    <a:pt x="392" y="427"/>
                  </a:lnTo>
                  <a:lnTo>
                    <a:pt x="421" y="469"/>
                  </a:lnTo>
                  <a:lnTo>
                    <a:pt x="432" y="484"/>
                  </a:lnTo>
                  <a:lnTo>
                    <a:pt x="428" y="473"/>
                  </a:lnTo>
                  <a:lnTo>
                    <a:pt x="414" y="445"/>
                  </a:lnTo>
                  <a:lnTo>
                    <a:pt x="403" y="427"/>
                  </a:lnTo>
                  <a:lnTo>
                    <a:pt x="389" y="407"/>
                  </a:lnTo>
                  <a:lnTo>
                    <a:pt x="374" y="387"/>
                  </a:lnTo>
                  <a:lnTo>
                    <a:pt x="356" y="365"/>
                  </a:lnTo>
                  <a:lnTo>
                    <a:pt x="347" y="355"/>
                  </a:lnTo>
                  <a:lnTo>
                    <a:pt x="337" y="346"/>
                  </a:lnTo>
                  <a:lnTo>
                    <a:pt x="326" y="336"/>
                  </a:lnTo>
                  <a:lnTo>
                    <a:pt x="313" y="327"/>
                  </a:lnTo>
                  <a:lnTo>
                    <a:pt x="301" y="319"/>
                  </a:lnTo>
                  <a:lnTo>
                    <a:pt x="289" y="312"/>
                  </a:lnTo>
                  <a:lnTo>
                    <a:pt x="276" y="304"/>
                  </a:lnTo>
                  <a:lnTo>
                    <a:pt x="262" y="298"/>
                  </a:lnTo>
                  <a:lnTo>
                    <a:pt x="247" y="294"/>
                  </a:lnTo>
                  <a:lnTo>
                    <a:pt x="231" y="290"/>
                  </a:lnTo>
                  <a:lnTo>
                    <a:pt x="216" y="288"/>
                  </a:lnTo>
                  <a:lnTo>
                    <a:pt x="200" y="286"/>
                  </a:lnTo>
                  <a:lnTo>
                    <a:pt x="183" y="287"/>
                  </a:lnTo>
                  <a:lnTo>
                    <a:pt x="166" y="289"/>
                  </a:lnTo>
                  <a:lnTo>
                    <a:pt x="147" y="292"/>
                  </a:lnTo>
                  <a:lnTo>
                    <a:pt x="129" y="298"/>
                  </a:lnTo>
                  <a:lnTo>
                    <a:pt x="112" y="306"/>
                  </a:lnTo>
                  <a:lnTo>
                    <a:pt x="97" y="315"/>
                  </a:lnTo>
                  <a:lnTo>
                    <a:pt x="86" y="325"/>
                  </a:lnTo>
                  <a:lnTo>
                    <a:pt x="76" y="337"/>
                  </a:lnTo>
                  <a:lnTo>
                    <a:pt x="70" y="351"/>
                  </a:lnTo>
                  <a:lnTo>
                    <a:pt x="66" y="366"/>
                  </a:lnTo>
                  <a:lnTo>
                    <a:pt x="64" y="382"/>
                  </a:lnTo>
                  <a:lnTo>
                    <a:pt x="64" y="399"/>
                  </a:lnTo>
                  <a:lnTo>
                    <a:pt x="66" y="417"/>
                  </a:lnTo>
                  <a:lnTo>
                    <a:pt x="70" y="435"/>
                  </a:lnTo>
                  <a:lnTo>
                    <a:pt x="75" y="454"/>
                  </a:lnTo>
                  <a:lnTo>
                    <a:pt x="83" y="475"/>
                  </a:lnTo>
                  <a:lnTo>
                    <a:pt x="91" y="495"/>
                  </a:lnTo>
                  <a:lnTo>
                    <a:pt x="100" y="515"/>
                  </a:lnTo>
                  <a:lnTo>
                    <a:pt x="110" y="535"/>
                  </a:lnTo>
                  <a:lnTo>
                    <a:pt x="120" y="556"/>
                  </a:lnTo>
                  <a:lnTo>
                    <a:pt x="143" y="595"/>
                  </a:lnTo>
                  <a:lnTo>
                    <a:pt x="168" y="633"/>
                  </a:lnTo>
                  <a:lnTo>
                    <a:pt x="192" y="668"/>
                  </a:lnTo>
                  <a:lnTo>
                    <a:pt x="214" y="698"/>
                  </a:lnTo>
                  <a:lnTo>
                    <a:pt x="250" y="745"/>
                  </a:lnTo>
                  <a:lnTo>
                    <a:pt x="264" y="761"/>
                  </a:lnTo>
                  <a:lnTo>
                    <a:pt x="260" y="753"/>
                  </a:lnTo>
                  <a:lnTo>
                    <a:pt x="249" y="731"/>
                  </a:lnTo>
                  <a:lnTo>
                    <a:pt x="239" y="716"/>
                  </a:lnTo>
                  <a:lnTo>
                    <a:pt x="229" y="700"/>
                  </a:lnTo>
                  <a:lnTo>
                    <a:pt x="216" y="684"/>
                  </a:lnTo>
                  <a:lnTo>
                    <a:pt x="203" y="669"/>
                  </a:lnTo>
                  <a:lnTo>
                    <a:pt x="195" y="662"/>
                  </a:lnTo>
                  <a:lnTo>
                    <a:pt x="187" y="655"/>
                  </a:lnTo>
                  <a:lnTo>
                    <a:pt x="178" y="649"/>
                  </a:lnTo>
                  <a:lnTo>
                    <a:pt x="169" y="643"/>
                  </a:lnTo>
                  <a:lnTo>
                    <a:pt x="159" y="638"/>
                  </a:lnTo>
                  <a:lnTo>
                    <a:pt x="149" y="633"/>
                  </a:lnTo>
                  <a:lnTo>
                    <a:pt x="139" y="630"/>
                  </a:lnTo>
                  <a:lnTo>
                    <a:pt x="128" y="626"/>
                  </a:lnTo>
                  <a:lnTo>
                    <a:pt x="117" y="625"/>
                  </a:lnTo>
                  <a:lnTo>
                    <a:pt x="106" y="624"/>
                  </a:lnTo>
                  <a:lnTo>
                    <a:pt x="94" y="625"/>
                  </a:lnTo>
                  <a:lnTo>
                    <a:pt x="82" y="628"/>
                  </a:lnTo>
                  <a:lnTo>
                    <a:pt x="68" y="632"/>
                  </a:lnTo>
                  <a:lnTo>
                    <a:pt x="55" y="637"/>
                  </a:lnTo>
                  <a:lnTo>
                    <a:pt x="42" y="644"/>
                  </a:lnTo>
                  <a:lnTo>
                    <a:pt x="28" y="652"/>
                  </a:lnTo>
                  <a:lnTo>
                    <a:pt x="16" y="663"/>
                  </a:lnTo>
                  <a:lnTo>
                    <a:pt x="7" y="678"/>
                  </a:lnTo>
                  <a:lnTo>
                    <a:pt x="1" y="695"/>
                  </a:lnTo>
                  <a:lnTo>
                    <a:pt x="0" y="716"/>
                  </a:lnTo>
                  <a:lnTo>
                    <a:pt x="1" y="738"/>
                  </a:lnTo>
                  <a:lnTo>
                    <a:pt x="6" y="763"/>
                  </a:lnTo>
                  <a:lnTo>
                    <a:pt x="13" y="790"/>
                  </a:lnTo>
                  <a:lnTo>
                    <a:pt x="22" y="819"/>
                  </a:lnTo>
                  <a:lnTo>
                    <a:pt x="33" y="849"/>
                  </a:lnTo>
                  <a:lnTo>
                    <a:pt x="46" y="881"/>
                  </a:lnTo>
                  <a:lnTo>
                    <a:pt x="61" y="914"/>
                  </a:lnTo>
                  <a:lnTo>
                    <a:pt x="78" y="947"/>
                  </a:lnTo>
                  <a:lnTo>
                    <a:pt x="97" y="982"/>
                  </a:lnTo>
                  <a:lnTo>
                    <a:pt x="116" y="1016"/>
                  </a:lnTo>
                  <a:lnTo>
                    <a:pt x="135" y="1052"/>
                  </a:lnTo>
                  <a:lnTo>
                    <a:pt x="156" y="1086"/>
                  </a:lnTo>
                  <a:lnTo>
                    <a:pt x="199" y="1155"/>
                  </a:lnTo>
                  <a:lnTo>
                    <a:pt x="242" y="1221"/>
                  </a:lnTo>
                  <a:lnTo>
                    <a:pt x="282" y="1281"/>
                  </a:lnTo>
                  <a:lnTo>
                    <a:pt x="319" y="1335"/>
                  </a:lnTo>
                  <a:lnTo>
                    <a:pt x="376" y="1414"/>
                  </a:lnTo>
                  <a:lnTo>
                    <a:pt x="398" y="1445"/>
                  </a:lnTo>
                  <a:lnTo>
                    <a:pt x="408" y="1464"/>
                  </a:lnTo>
                  <a:lnTo>
                    <a:pt x="432" y="1517"/>
                  </a:lnTo>
                  <a:lnTo>
                    <a:pt x="450" y="1554"/>
                  </a:lnTo>
                  <a:lnTo>
                    <a:pt x="472" y="1597"/>
                  </a:lnTo>
                  <a:lnTo>
                    <a:pt x="498" y="1644"/>
                  </a:lnTo>
                  <a:lnTo>
                    <a:pt x="527" y="1695"/>
                  </a:lnTo>
                  <a:lnTo>
                    <a:pt x="559" y="1749"/>
                  </a:lnTo>
                  <a:lnTo>
                    <a:pt x="595" y="1806"/>
                  </a:lnTo>
                  <a:lnTo>
                    <a:pt x="614" y="1834"/>
                  </a:lnTo>
                  <a:lnTo>
                    <a:pt x="634" y="1863"/>
                  </a:lnTo>
                  <a:lnTo>
                    <a:pt x="655" y="1892"/>
                  </a:lnTo>
                  <a:lnTo>
                    <a:pt x="676" y="1921"/>
                  </a:lnTo>
                  <a:lnTo>
                    <a:pt x="698" y="1950"/>
                  </a:lnTo>
                  <a:lnTo>
                    <a:pt x="721" y="1978"/>
                  </a:lnTo>
                  <a:lnTo>
                    <a:pt x="744" y="2006"/>
                  </a:lnTo>
                  <a:lnTo>
                    <a:pt x="768" y="2033"/>
                  </a:lnTo>
                  <a:lnTo>
                    <a:pt x="792" y="2060"/>
                  </a:lnTo>
                  <a:lnTo>
                    <a:pt x="818" y="2086"/>
                  </a:lnTo>
                  <a:lnTo>
                    <a:pt x="844" y="2111"/>
                  </a:lnTo>
                  <a:lnTo>
                    <a:pt x="870" y="2135"/>
                  </a:lnTo>
                  <a:lnTo>
                    <a:pt x="898" y="2158"/>
                  </a:lnTo>
                  <a:lnTo>
                    <a:pt x="924" y="2181"/>
                  </a:lnTo>
                  <a:lnTo>
                    <a:pt x="950" y="2201"/>
                  </a:lnTo>
                  <a:lnTo>
                    <a:pt x="977" y="2221"/>
                  </a:lnTo>
                  <a:lnTo>
                    <a:pt x="1003" y="2240"/>
                  </a:lnTo>
                  <a:lnTo>
                    <a:pt x="1028" y="2258"/>
                  </a:lnTo>
                  <a:lnTo>
                    <a:pt x="1054" y="2274"/>
                  </a:lnTo>
                  <a:lnTo>
                    <a:pt x="1078" y="2289"/>
                  </a:lnTo>
                  <a:lnTo>
                    <a:pt x="1127" y="2317"/>
                  </a:lnTo>
                  <a:lnTo>
                    <a:pt x="1172" y="2343"/>
                  </a:lnTo>
                  <a:lnTo>
                    <a:pt x="1216" y="2364"/>
                  </a:lnTo>
                  <a:lnTo>
                    <a:pt x="1256" y="2382"/>
                  </a:lnTo>
                  <a:lnTo>
                    <a:pt x="1294" y="2397"/>
                  </a:lnTo>
                  <a:lnTo>
                    <a:pt x="1326" y="2410"/>
                  </a:lnTo>
                  <a:lnTo>
                    <a:pt x="1355" y="2420"/>
                  </a:lnTo>
                  <a:lnTo>
                    <a:pt x="1381" y="2427"/>
                  </a:lnTo>
                  <a:lnTo>
                    <a:pt x="1415" y="2436"/>
                  </a:lnTo>
                  <a:lnTo>
                    <a:pt x="1427" y="2439"/>
                  </a:lnTo>
                  <a:lnTo>
                    <a:pt x="1461" y="2507"/>
                  </a:lnTo>
                  <a:lnTo>
                    <a:pt x="1465" y="2511"/>
                  </a:lnTo>
                  <a:lnTo>
                    <a:pt x="1476" y="2525"/>
                  </a:lnTo>
                  <a:lnTo>
                    <a:pt x="1494" y="2544"/>
                  </a:lnTo>
                  <a:lnTo>
                    <a:pt x="1520" y="2568"/>
                  </a:lnTo>
                  <a:lnTo>
                    <a:pt x="1535" y="2580"/>
                  </a:lnTo>
                  <a:lnTo>
                    <a:pt x="1551" y="2592"/>
                  </a:lnTo>
                  <a:lnTo>
                    <a:pt x="1569" y="2604"/>
                  </a:lnTo>
                  <a:lnTo>
                    <a:pt x="1588" y="2616"/>
                  </a:lnTo>
                  <a:lnTo>
                    <a:pt x="1610" y="2626"/>
                  </a:lnTo>
                  <a:lnTo>
                    <a:pt x="1632" y="2636"/>
                  </a:lnTo>
                  <a:lnTo>
                    <a:pt x="1655" y="2645"/>
                  </a:lnTo>
                  <a:lnTo>
                    <a:pt x="1680" y="2652"/>
                  </a:lnTo>
                  <a:lnTo>
                    <a:pt x="1706" y="2657"/>
                  </a:lnTo>
                  <a:lnTo>
                    <a:pt x="1733" y="2660"/>
                  </a:lnTo>
                  <a:lnTo>
                    <a:pt x="1761" y="2660"/>
                  </a:lnTo>
                  <a:lnTo>
                    <a:pt x="1790" y="2657"/>
                  </a:lnTo>
                  <a:lnTo>
                    <a:pt x="1820" y="2652"/>
                  </a:lnTo>
                  <a:lnTo>
                    <a:pt x="1851" y="2643"/>
                  </a:lnTo>
                  <a:lnTo>
                    <a:pt x="1883" y="2629"/>
                  </a:lnTo>
                  <a:lnTo>
                    <a:pt x="1916" y="2613"/>
                  </a:lnTo>
                  <a:lnTo>
                    <a:pt x="1950" y="2592"/>
                  </a:lnTo>
                  <a:lnTo>
                    <a:pt x="1983" y="2567"/>
                  </a:lnTo>
                  <a:lnTo>
                    <a:pt x="2019" y="2537"/>
                  </a:lnTo>
                  <a:lnTo>
                    <a:pt x="2054" y="2502"/>
                  </a:lnTo>
                  <a:lnTo>
                    <a:pt x="2091" y="2461"/>
                  </a:lnTo>
                  <a:lnTo>
                    <a:pt x="2127" y="2415"/>
                  </a:lnTo>
                  <a:lnTo>
                    <a:pt x="2165" y="2362"/>
                  </a:lnTo>
                  <a:lnTo>
                    <a:pt x="2202" y="2304"/>
                  </a:lnTo>
                  <a:close/>
                </a:path>
              </a:pathLst>
            </a:custGeom>
            <a:solidFill>
              <a:srgbClr val="F7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0" name="Freeform 144"/>
            <p:cNvSpPr>
              <a:spLocks/>
            </p:cNvSpPr>
            <p:nvPr/>
          </p:nvSpPr>
          <p:spPr bwMode="auto">
            <a:xfrm>
              <a:off x="1629" y="3572"/>
              <a:ext cx="25" cy="50"/>
            </a:xfrm>
            <a:custGeom>
              <a:avLst/>
              <a:gdLst>
                <a:gd name="T0" fmla="*/ 35 w 421"/>
                <a:gd name="T1" fmla="*/ 74 h 842"/>
                <a:gd name="T2" fmla="*/ 98 w 421"/>
                <a:gd name="T3" fmla="*/ 164 h 842"/>
                <a:gd name="T4" fmla="*/ 157 w 421"/>
                <a:gd name="T5" fmla="*/ 257 h 842"/>
                <a:gd name="T6" fmla="*/ 212 w 421"/>
                <a:gd name="T7" fmla="*/ 352 h 842"/>
                <a:gd name="T8" fmla="*/ 260 w 421"/>
                <a:gd name="T9" fmla="*/ 450 h 842"/>
                <a:gd name="T10" fmla="*/ 302 w 421"/>
                <a:gd name="T11" fmla="*/ 551 h 842"/>
                <a:gd name="T12" fmla="*/ 327 w 421"/>
                <a:gd name="T13" fmla="*/ 629 h 842"/>
                <a:gd name="T14" fmla="*/ 341 w 421"/>
                <a:gd name="T15" fmla="*/ 682 h 842"/>
                <a:gd name="T16" fmla="*/ 354 w 421"/>
                <a:gd name="T17" fmla="*/ 737 h 842"/>
                <a:gd name="T18" fmla="*/ 363 w 421"/>
                <a:gd name="T19" fmla="*/ 791 h 842"/>
                <a:gd name="T20" fmla="*/ 368 w 421"/>
                <a:gd name="T21" fmla="*/ 824 h 842"/>
                <a:gd name="T22" fmla="*/ 373 w 421"/>
                <a:gd name="T23" fmla="*/ 833 h 842"/>
                <a:gd name="T24" fmla="*/ 381 w 421"/>
                <a:gd name="T25" fmla="*/ 840 h 842"/>
                <a:gd name="T26" fmla="*/ 392 w 421"/>
                <a:gd name="T27" fmla="*/ 842 h 842"/>
                <a:gd name="T28" fmla="*/ 402 w 421"/>
                <a:gd name="T29" fmla="*/ 841 h 842"/>
                <a:gd name="T30" fmla="*/ 411 w 421"/>
                <a:gd name="T31" fmla="*/ 836 h 842"/>
                <a:gd name="T32" fmla="*/ 418 w 421"/>
                <a:gd name="T33" fmla="*/ 828 h 842"/>
                <a:gd name="T34" fmla="*/ 421 w 421"/>
                <a:gd name="T35" fmla="*/ 818 h 842"/>
                <a:gd name="T36" fmla="*/ 411 w 421"/>
                <a:gd name="T37" fmla="*/ 755 h 842"/>
                <a:gd name="T38" fmla="*/ 385 w 421"/>
                <a:gd name="T39" fmla="*/ 641 h 842"/>
                <a:gd name="T40" fmla="*/ 350 w 421"/>
                <a:gd name="T41" fmla="*/ 529 h 842"/>
                <a:gd name="T42" fmla="*/ 319 w 421"/>
                <a:gd name="T43" fmla="*/ 448 h 842"/>
                <a:gd name="T44" fmla="*/ 296 w 421"/>
                <a:gd name="T45" fmla="*/ 394 h 842"/>
                <a:gd name="T46" fmla="*/ 270 w 421"/>
                <a:gd name="T47" fmla="*/ 343 h 842"/>
                <a:gd name="T48" fmla="*/ 242 w 421"/>
                <a:gd name="T49" fmla="*/ 291 h 842"/>
                <a:gd name="T50" fmla="*/ 212 w 421"/>
                <a:gd name="T51" fmla="*/ 242 h 842"/>
                <a:gd name="T52" fmla="*/ 179 w 421"/>
                <a:gd name="T53" fmla="*/ 194 h 842"/>
                <a:gd name="T54" fmla="*/ 145 w 421"/>
                <a:gd name="T55" fmla="*/ 147 h 842"/>
                <a:gd name="T56" fmla="*/ 107 w 421"/>
                <a:gd name="T57" fmla="*/ 104 h 842"/>
                <a:gd name="T58" fmla="*/ 68 w 421"/>
                <a:gd name="T59" fmla="*/ 61 h 842"/>
                <a:gd name="T60" fmla="*/ 25 w 421"/>
                <a:gd name="T61" fmla="*/ 21 h 842"/>
                <a:gd name="T62" fmla="*/ 4 w 421"/>
                <a:gd name="T63" fmla="*/ 4 h 842"/>
                <a:gd name="T64" fmla="*/ 4 w 421"/>
                <a:gd name="T65" fmla="*/ 11 h 842"/>
                <a:gd name="T66" fmla="*/ 5 w 421"/>
                <a:gd name="T67" fmla="*/ 17 h 842"/>
                <a:gd name="T68" fmla="*/ 5 w 421"/>
                <a:gd name="T69" fmla="*/ 23 h 842"/>
                <a:gd name="T70" fmla="*/ 5 w 421"/>
                <a:gd name="T71" fmla="*/ 26 h 842"/>
                <a:gd name="T72" fmla="*/ 4 w 421"/>
                <a:gd name="T73" fmla="*/ 25 h 842"/>
                <a:gd name="T74" fmla="*/ 3 w 421"/>
                <a:gd name="T75" fmla="*/ 25 h 842"/>
                <a:gd name="T76" fmla="*/ 2 w 421"/>
                <a:gd name="T77" fmla="*/ 26 h 842"/>
                <a:gd name="T78" fmla="*/ 1 w 421"/>
                <a:gd name="T79" fmla="*/ 27 h 842"/>
                <a:gd name="T80" fmla="*/ 0 w 421"/>
                <a:gd name="T81" fmla="*/ 28 h 842"/>
                <a:gd name="T82" fmla="*/ 0 w 421"/>
                <a:gd name="T83" fmla="*/ 29 h 842"/>
                <a:gd name="T84" fmla="*/ 1 w 421"/>
                <a:gd name="T85" fmla="*/ 3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842">
                  <a:moveTo>
                    <a:pt x="1" y="31"/>
                  </a:moveTo>
                  <a:lnTo>
                    <a:pt x="35" y="74"/>
                  </a:lnTo>
                  <a:lnTo>
                    <a:pt x="67" y="119"/>
                  </a:lnTo>
                  <a:lnTo>
                    <a:pt x="98" y="164"/>
                  </a:lnTo>
                  <a:lnTo>
                    <a:pt x="129" y="210"/>
                  </a:lnTo>
                  <a:lnTo>
                    <a:pt x="157" y="257"/>
                  </a:lnTo>
                  <a:lnTo>
                    <a:pt x="185" y="304"/>
                  </a:lnTo>
                  <a:lnTo>
                    <a:pt x="212" y="352"/>
                  </a:lnTo>
                  <a:lnTo>
                    <a:pt x="237" y="400"/>
                  </a:lnTo>
                  <a:lnTo>
                    <a:pt x="260" y="450"/>
                  </a:lnTo>
                  <a:lnTo>
                    <a:pt x="282" y="501"/>
                  </a:lnTo>
                  <a:lnTo>
                    <a:pt x="302" y="551"/>
                  </a:lnTo>
                  <a:lnTo>
                    <a:pt x="319" y="603"/>
                  </a:lnTo>
                  <a:lnTo>
                    <a:pt x="327" y="629"/>
                  </a:lnTo>
                  <a:lnTo>
                    <a:pt x="334" y="656"/>
                  </a:lnTo>
                  <a:lnTo>
                    <a:pt x="341" y="682"/>
                  </a:lnTo>
                  <a:lnTo>
                    <a:pt x="347" y="709"/>
                  </a:lnTo>
                  <a:lnTo>
                    <a:pt x="354" y="737"/>
                  </a:lnTo>
                  <a:lnTo>
                    <a:pt x="359" y="763"/>
                  </a:lnTo>
                  <a:lnTo>
                    <a:pt x="363" y="791"/>
                  </a:lnTo>
                  <a:lnTo>
                    <a:pt x="367" y="819"/>
                  </a:lnTo>
                  <a:lnTo>
                    <a:pt x="368" y="824"/>
                  </a:lnTo>
                  <a:lnTo>
                    <a:pt x="370" y="829"/>
                  </a:lnTo>
                  <a:lnTo>
                    <a:pt x="373" y="833"/>
                  </a:lnTo>
                  <a:lnTo>
                    <a:pt x="377" y="837"/>
                  </a:lnTo>
                  <a:lnTo>
                    <a:pt x="381" y="840"/>
                  </a:lnTo>
                  <a:lnTo>
                    <a:pt x="386" y="842"/>
                  </a:lnTo>
                  <a:lnTo>
                    <a:pt x="392" y="842"/>
                  </a:lnTo>
                  <a:lnTo>
                    <a:pt x="397" y="842"/>
                  </a:lnTo>
                  <a:lnTo>
                    <a:pt x="402" y="841"/>
                  </a:lnTo>
                  <a:lnTo>
                    <a:pt x="407" y="839"/>
                  </a:lnTo>
                  <a:lnTo>
                    <a:pt x="411" y="836"/>
                  </a:lnTo>
                  <a:lnTo>
                    <a:pt x="415" y="832"/>
                  </a:lnTo>
                  <a:lnTo>
                    <a:pt x="418" y="828"/>
                  </a:lnTo>
                  <a:lnTo>
                    <a:pt x="420" y="823"/>
                  </a:lnTo>
                  <a:lnTo>
                    <a:pt x="421" y="818"/>
                  </a:lnTo>
                  <a:lnTo>
                    <a:pt x="421" y="811"/>
                  </a:lnTo>
                  <a:lnTo>
                    <a:pt x="411" y="755"/>
                  </a:lnTo>
                  <a:lnTo>
                    <a:pt x="399" y="697"/>
                  </a:lnTo>
                  <a:lnTo>
                    <a:pt x="385" y="641"/>
                  </a:lnTo>
                  <a:lnTo>
                    <a:pt x="369" y="585"/>
                  </a:lnTo>
                  <a:lnTo>
                    <a:pt x="350" y="529"/>
                  </a:lnTo>
                  <a:lnTo>
                    <a:pt x="330" y="474"/>
                  </a:lnTo>
                  <a:lnTo>
                    <a:pt x="319" y="448"/>
                  </a:lnTo>
                  <a:lnTo>
                    <a:pt x="308" y="421"/>
                  </a:lnTo>
                  <a:lnTo>
                    <a:pt x="296" y="394"/>
                  </a:lnTo>
                  <a:lnTo>
                    <a:pt x="284" y="368"/>
                  </a:lnTo>
                  <a:lnTo>
                    <a:pt x="270" y="343"/>
                  </a:lnTo>
                  <a:lnTo>
                    <a:pt x="256" y="316"/>
                  </a:lnTo>
                  <a:lnTo>
                    <a:pt x="242" y="291"/>
                  </a:lnTo>
                  <a:lnTo>
                    <a:pt x="227" y="267"/>
                  </a:lnTo>
                  <a:lnTo>
                    <a:pt x="212" y="242"/>
                  </a:lnTo>
                  <a:lnTo>
                    <a:pt x="196" y="218"/>
                  </a:lnTo>
                  <a:lnTo>
                    <a:pt x="179" y="194"/>
                  </a:lnTo>
                  <a:lnTo>
                    <a:pt x="162" y="171"/>
                  </a:lnTo>
                  <a:lnTo>
                    <a:pt x="145" y="147"/>
                  </a:lnTo>
                  <a:lnTo>
                    <a:pt x="127" y="125"/>
                  </a:lnTo>
                  <a:lnTo>
                    <a:pt x="107" y="104"/>
                  </a:lnTo>
                  <a:lnTo>
                    <a:pt x="88" y="81"/>
                  </a:lnTo>
                  <a:lnTo>
                    <a:pt x="68" y="61"/>
                  </a:lnTo>
                  <a:lnTo>
                    <a:pt x="48" y="40"/>
                  </a:lnTo>
                  <a:lnTo>
                    <a:pt x="25" y="21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11"/>
                  </a:lnTo>
                  <a:lnTo>
                    <a:pt x="5" y="14"/>
                  </a:lnTo>
                  <a:lnTo>
                    <a:pt x="5" y="17"/>
                  </a:lnTo>
                  <a:lnTo>
                    <a:pt x="5" y="20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1" y="30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1" name="Freeform 145"/>
            <p:cNvSpPr>
              <a:spLocks/>
            </p:cNvSpPr>
            <p:nvPr/>
          </p:nvSpPr>
          <p:spPr bwMode="auto">
            <a:xfrm>
              <a:off x="1653" y="3667"/>
              <a:ext cx="9" cy="100"/>
            </a:xfrm>
            <a:custGeom>
              <a:avLst/>
              <a:gdLst>
                <a:gd name="T0" fmla="*/ 34 w 149"/>
                <a:gd name="T1" fmla="*/ 64 h 1693"/>
                <a:gd name="T2" fmla="*/ 51 w 149"/>
                <a:gd name="T3" fmla="*/ 167 h 1693"/>
                <a:gd name="T4" fmla="*/ 65 w 149"/>
                <a:gd name="T5" fmla="*/ 269 h 1693"/>
                <a:gd name="T6" fmla="*/ 76 w 149"/>
                <a:gd name="T7" fmla="*/ 372 h 1693"/>
                <a:gd name="T8" fmla="*/ 83 w 149"/>
                <a:gd name="T9" fmla="*/ 475 h 1693"/>
                <a:gd name="T10" fmla="*/ 88 w 149"/>
                <a:gd name="T11" fmla="*/ 579 h 1693"/>
                <a:gd name="T12" fmla="*/ 90 w 149"/>
                <a:gd name="T13" fmla="*/ 682 h 1693"/>
                <a:gd name="T14" fmla="*/ 90 w 149"/>
                <a:gd name="T15" fmla="*/ 784 h 1693"/>
                <a:gd name="T16" fmla="*/ 87 w 149"/>
                <a:gd name="T17" fmla="*/ 887 h 1693"/>
                <a:gd name="T18" fmla="*/ 81 w 149"/>
                <a:gd name="T19" fmla="*/ 991 h 1693"/>
                <a:gd name="T20" fmla="*/ 70 w 149"/>
                <a:gd name="T21" fmla="*/ 1146 h 1693"/>
                <a:gd name="T22" fmla="*/ 47 w 149"/>
                <a:gd name="T23" fmla="*/ 1352 h 1693"/>
                <a:gd name="T24" fmla="*/ 17 w 149"/>
                <a:gd name="T25" fmla="*/ 1557 h 1693"/>
                <a:gd name="T26" fmla="*/ 0 w 149"/>
                <a:gd name="T27" fmla="*/ 1665 h 1693"/>
                <a:gd name="T28" fmla="*/ 3 w 149"/>
                <a:gd name="T29" fmla="*/ 1676 h 1693"/>
                <a:gd name="T30" fmla="*/ 9 w 149"/>
                <a:gd name="T31" fmla="*/ 1685 h 1693"/>
                <a:gd name="T32" fmla="*/ 19 w 149"/>
                <a:gd name="T33" fmla="*/ 1691 h 1693"/>
                <a:gd name="T34" fmla="*/ 30 w 149"/>
                <a:gd name="T35" fmla="*/ 1693 h 1693"/>
                <a:gd name="T36" fmla="*/ 41 w 149"/>
                <a:gd name="T37" fmla="*/ 1691 h 1693"/>
                <a:gd name="T38" fmla="*/ 50 w 149"/>
                <a:gd name="T39" fmla="*/ 1685 h 1693"/>
                <a:gd name="T40" fmla="*/ 56 w 149"/>
                <a:gd name="T41" fmla="*/ 1676 h 1693"/>
                <a:gd name="T42" fmla="*/ 73 w 149"/>
                <a:gd name="T43" fmla="*/ 1568 h 1693"/>
                <a:gd name="T44" fmla="*/ 103 w 149"/>
                <a:gd name="T45" fmla="*/ 1360 h 1693"/>
                <a:gd name="T46" fmla="*/ 127 w 149"/>
                <a:gd name="T47" fmla="*/ 1151 h 1693"/>
                <a:gd name="T48" fmla="*/ 141 w 149"/>
                <a:gd name="T49" fmla="*/ 994 h 1693"/>
                <a:gd name="T50" fmla="*/ 146 w 149"/>
                <a:gd name="T51" fmla="*/ 888 h 1693"/>
                <a:gd name="T52" fmla="*/ 149 w 149"/>
                <a:gd name="T53" fmla="*/ 783 h 1693"/>
                <a:gd name="T54" fmla="*/ 149 w 149"/>
                <a:gd name="T55" fmla="*/ 679 h 1693"/>
                <a:gd name="T56" fmla="*/ 145 w 149"/>
                <a:gd name="T57" fmla="*/ 575 h 1693"/>
                <a:gd name="T58" fmla="*/ 137 w 149"/>
                <a:gd name="T59" fmla="*/ 470 h 1693"/>
                <a:gd name="T60" fmla="*/ 124 w 149"/>
                <a:gd name="T61" fmla="*/ 366 h 1693"/>
                <a:gd name="T62" fmla="*/ 107 w 149"/>
                <a:gd name="T63" fmla="*/ 263 h 1693"/>
                <a:gd name="T64" fmla="*/ 83 w 149"/>
                <a:gd name="T65" fmla="*/ 160 h 1693"/>
                <a:gd name="T66" fmla="*/ 56 w 149"/>
                <a:gd name="T67" fmla="*/ 59 h 1693"/>
                <a:gd name="T68" fmla="*/ 39 w 149"/>
                <a:gd name="T69" fmla="*/ 7 h 1693"/>
                <a:gd name="T70" fmla="*/ 36 w 149"/>
                <a:gd name="T71" fmla="*/ 3 h 1693"/>
                <a:gd name="T72" fmla="*/ 33 w 149"/>
                <a:gd name="T73" fmla="*/ 1 h 1693"/>
                <a:gd name="T74" fmla="*/ 29 w 149"/>
                <a:gd name="T75" fmla="*/ 1 h 1693"/>
                <a:gd name="T76" fmla="*/ 25 w 149"/>
                <a:gd name="T77" fmla="*/ 2 h 1693"/>
                <a:gd name="T78" fmla="*/ 22 w 149"/>
                <a:gd name="T79" fmla="*/ 4 h 1693"/>
                <a:gd name="T80" fmla="*/ 19 w 149"/>
                <a:gd name="T81" fmla="*/ 9 h 1693"/>
                <a:gd name="T82" fmla="*/ 19 w 149"/>
                <a:gd name="T83" fmla="*/ 13 h 1693"/>
                <a:gd name="T84" fmla="*/ 24 w 149"/>
                <a:gd name="T85" fmla="*/ 1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693">
                  <a:moveTo>
                    <a:pt x="24" y="13"/>
                  </a:moveTo>
                  <a:lnTo>
                    <a:pt x="34" y="64"/>
                  </a:lnTo>
                  <a:lnTo>
                    <a:pt x="43" y="115"/>
                  </a:lnTo>
                  <a:lnTo>
                    <a:pt x="51" y="167"/>
                  </a:lnTo>
                  <a:lnTo>
                    <a:pt x="58" y="218"/>
                  </a:lnTo>
                  <a:lnTo>
                    <a:pt x="65" y="269"/>
                  </a:lnTo>
                  <a:lnTo>
                    <a:pt x="71" y="320"/>
                  </a:lnTo>
                  <a:lnTo>
                    <a:pt x="76" y="372"/>
                  </a:lnTo>
                  <a:lnTo>
                    <a:pt x="80" y="424"/>
                  </a:lnTo>
                  <a:lnTo>
                    <a:pt x="83" y="475"/>
                  </a:lnTo>
                  <a:lnTo>
                    <a:pt x="86" y="527"/>
                  </a:lnTo>
                  <a:lnTo>
                    <a:pt x="88" y="579"/>
                  </a:lnTo>
                  <a:lnTo>
                    <a:pt x="89" y="629"/>
                  </a:lnTo>
                  <a:lnTo>
                    <a:pt x="90" y="682"/>
                  </a:lnTo>
                  <a:lnTo>
                    <a:pt x="90" y="733"/>
                  </a:lnTo>
                  <a:lnTo>
                    <a:pt x="90" y="784"/>
                  </a:lnTo>
                  <a:lnTo>
                    <a:pt x="88" y="836"/>
                  </a:lnTo>
                  <a:lnTo>
                    <a:pt x="87" y="887"/>
                  </a:lnTo>
                  <a:lnTo>
                    <a:pt x="84" y="939"/>
                  </a:lnTo>
                  <a:lnTo>
                    <a:pt x="81" y="991"/>
                  </a:lnTo>
                  <a:lnTo>
                    <a:pt x="78" y="1042"/>
                  </a:lnTo>
                  <a:lnTo>
                    <a:pt x="70" y="1146"/>
                  </a:lnTo>
                  <a:lnTo>
                    <a:pt x="59" y="1249"/>
                  </a:lnTo>
                  <a:lnTo>
                    <a:pt x="47" y="1352"/>
                  </a:lnTo>
                  <a:lnTo>
                    <a:pt x="34" y="1454"/>
                  </a:lnTo>
                  <a:lnTo>
                    <a:pt x="17" y="1557"/>
                  </a:lnTo>
                  <a:lnTo>
                    <a:pt x="1" y="1659"/>
                  </a:lnTo>
                  <a:lnTo>
                    <a:pt x="0" y="1665"/>
                  </a:lnTo>
                  <a:lnTo>
                    <a:pt x="1" y="1671"/>
                  </a:lnTo>
                  <a:lnTo>
                    <a:pt x="3" y="1676"/>
                  </a:lnTo>
                  <a:lnTo>
                    <a:pt x="5" y="1681"/>
                  </a:lnTo>
                  <a:lnTo>
                    <a:pt x="9" y="1685"/>
                  </a:lnTo>
                  <a:lnTo>
                    <a:pt x="13" y="1688"/>
                  </a:lnTo>
                  <a:lnTo>
                    <a:pt x="19" y="1691"/>
                  </a:lnTo>
                  <a:lnTo>
                    <a:pt x="24" y="1693"/>
                  </a:lnTo>
                  <a:lnTo>
                    <a:pt x="30" y="1693"/>
                  </a:lnTo>
                  <a:lnTo>
                    <a:pt x="35" y="1693"/>
                  </a:lnTo>
                  <a:lnTo>
                    <a:pt x="41" y="1691"/>
                  </a:lnTo>
                  <a:lnTo>
                    <a:pt x="45" y="1689"/>
                  </a:lnTo>
                  <a:lnTo>
                    <a:pt x="50" y="1685"/>
                  </a:lnTo>
                  <a:lnTo>
                    <a:pt x="53" y="1681"/>
                  </a:lnTo>
                  <a:lnTo>
                    <a:pt x="56" y="1676"/>
                  </a:lnTo>
                  <a:lnTo>
                    <a:pt x="57" y="1670"/>
                  </a:lnTo>
                  <a:lnTo>
                    <a:pt x="73" y="1568"/>
                  </a:lnTo>
                  <a:lnTo>
                    <a:pt x="88" y="1465"/>
                  </a:lnTo>
                  <a:lnTo>
                    <a:pt x="103" y="1360"/>
                  </a:lnTo>
                  <a:lnTo>
                    <a:pt x="116" y="1256"/>
                  </a:lnTo>
                  <a:lnTo>
                    <a:pt x="127" y="1151"/>
                  </a:lnTo>
                  <a:lnTo>
                    <a:pt x="137" y="1046"/>
                  </a:lnTo>
                  <a:lnTo>
                    <a:pt x="141" y="994"/>
                  </a:lnTo>
                  <a:lnTo>
                    <a:pt x="144" y="941"/>
                  </a:lnTo>
                  <a:lnTo>
                    <a:pt x="146" y="888"/>
                  </a:lnTo>
                  <a:lnTo>
                    <a:pt x="148" y="836"/>
                  </a:lnTo>
                  <a:lnTo>
                    <a:pt x="149" y="783"/>
                  </a:lnTo>
                  <a:lnTo>
                    <a:pt x="149" y="732"/>
                  </a:lnTo>
                  <a:lnTo>
                    <a:pt x="149" y="679"/>
                  </a:lnTo>
                  <a:lnTo>
                    <a:pt x="147" y="626"/>
                  </a:lnTo>
                  <a:lnTo>
                    <a:pt x="145" y="575"/>
                  </a:lnTo>
                  <a:lnTo>
                    <a:pt x="141" y="522"/>
                  </a:lnTo>
                  <a:lnTo>
                    <a:pt x="137" y="470"/>
                  </a:lnTo>
                  <a:lnTo>
                    <a:pt x="131" y="418"/>
                  </a:lnTo>
                  <a:lnTo>
                    <a:pt x="124" y="366"/>
                  </a:lnTo>
                  <a:lnTo>
                    <a:pt x="116" y="314"/>
                  </a:lnTo>
                  <a:lnTo>
                    <a:pt x="107" y="263"/>
                  </a:lnTo>
                  <a:lnTo>
                    <a:pt x="95" y="212"/>
                  </a:lnTo>
                  <a:lnTo>
                    <a:pt x="83" y="160"/>
                  </a:lnTo>
                  <a:lnTo>
                    <a:pt x="70" y="110"/>
                  </a:lnTo>
                  <a:lnTo>
                    <a:pt x="56" y="59"/>
                  </a:lnTo>
                  <a:lnTo>
                    <a:pt x="39" y="9"/>
                  </a:lnTo>
                  <a:lnTo>
                    <a:pt x="39" y="7"/>
                  </a:lnTo>
                  <a:lnTo>
                    <a:pt x="38" y="4"/>
                  </a:lnTo>
                  <a:lnTo>
                    <a:pt x="36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0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2" name="Freeform 146"/>
            <p:cNvSpPr>
              <a:spLocks/>
            </p:cNvSpPr>
            <p:nvPr/>
          </p:nvSpPr>
          <p:spPr bwMode="auto">
            <a:xfrm>
              <a:off x="1568" y="3682"/>
              <a:ext cx="40" cy="92"/>
            </a:xfrm>
            <a:custGeom>
              <a:avLst/>
              <a:gdLst>
                <a:gd name="T0" fmla="*/ 14 w 691"/>
                <a:gd name="T1" fmla="*/ 37 h 1555"/>
                <a:gd name="T2" fmla="*/ 44 w 691"/>
                <a:gd name="T3" fmla="*/ 101 h 1555"/>
                <a:gd name="T4" fmla="*/ 92 w 691"/>
                <a:gd name="T5" fmla="*/ 193 h 1555"/>
                <a:gd name="T6" fmla="*/ 161 w 691"/>
                <a:gd name="T7" fmla="*/ 315 h 1555"/>
                <a:gd name="T8" fmla="*/ 209 w 691"/>
                <a:gd name="T9" fmla="*/ 407 h 1555"/>
                <a:gd name="T10" fmla="*/ 237 w 691"/>
                <a:gd name="T11" fmla="*/ 471 h 1555"/>
                <a:gd name="T12" fmla="*/ 312 w 691"/>
                <a:gd name="T13" fmla="*/ 673 h 1555"/>
                <a:gd name="T14" fmla="*/ 406 w 691"/>
                <a:gd name="T15" fmla="*/ 918 h 1555"/>
                <a:gd name="T16" fmla="*/ 484 w 691"/>
                <a:gd name="T17" fmla="*/ 1117 h 1555"/>
                <a:gd name="T18" fmla="*/ 575 w 691"/>
                <a:gd name="T19" fmla="*/ 1364 h 1555"/>
                <a:gd name="T20" fmla="*/ 635 w 691"/>
                <a:gd name="T21" fmla="*/ 1538 h 1555"/>
                <a:gd name="T22" fmla="*/ 642 w 691"/>
                <a:gd name="T23" fmla="*/ 1547 h 1555"/>
                <a:gd name="T24" fmla="*/ 651 w 691"/>
                <a:gd name="T25" fmla="*/ 1553 h 1555"/>
                <a:gd name="T26" fmla="*/ 662 w 691"/>
                <a:gd name="T27" fmla="*/ 1555 h 1555"/>
                <a:gd name="T28" fmla="*/ 673 w 691"/>
                <a:gd name="T29" fmla="*/ 1553 h 1555"/>
                <a:gd name="T30" fmla="*/ 683 w 691"/>
                <a:gd name="T31" fmla="*/ 1547 h 1555"/>
                <a:gd name="T32" fmla="*/ 689 w 691"/>
                <a:gd name="T33" fmla="*/ 1538 h 1555"/>
                <a:gd name="T34" fmla="*/ 691 w 691"/>
                <a:gd name="T35" fmla="*/ 1526 h 1555"/>
                <a:gd name="T36" fmla="*/ 667 w 691"/>
                <a:gd name="T37" fmla="*/ 1458 h 1555"/>
                <a:gd name="T38" fmla="*/ 625 w 691"/>
                <a:gd name="T39" fmla="*/ 1341 h 1555"/>
                <a:gd name="T40" fmla="*/ 570 w 691"/>
                <a:gd name="T41" fmla="*/ 1180 h 1555"/>
                <a:gd name="T42" fmla="*/ 508 w 691"/>
                <a:gd name="T43" fmla="*/ 988 h 1555"/>
                <a:gd name="T44" fmla="*/ 452 w 691"/>
                <a:gd name="T45" fmla="*/ 811 h 1555"/>
                <a:gd name="T46" fmla="*/ 406 w 691"/>
                <a:gd name="T47" fmla="*/ 684 h 1555"/>
                <a:gd name="T48" fmla="*/ 373 w 691"/>
                <a:gd name="T49" fmla="*/ 601 h 1555"/>
                <a:gd name="T50" fmla="*/ 335 w 691"/>
                <a:gd name="T51" fmla="*/ 517 h 1555"/>
                <a:gd name="T52" fmla="*/ 293 w 691"/>
                <a:gd name="T53" fmla="*/ 432 h 1555"/>
                <a:gd name="T54" fmla="*/ 243 w 691"/>
                <a:gd name="T55" fmla="*/ 344 h 1555"/>
                <a:gd name="T56" fmla="*/ 187 w 691"/>
                <a:gd name="T57" fmla="*/ 253 h 1555"/>
                <a:gd name="T58" fmla="*/ 123 w 691"/>
                <a:gd name="T59" fmla="*/ 157 h 1555"/>
                <a:gd name="T60" fmla="*/ 48 w 691"/>
                <a:gd name="T61" fmla="*/ 55 h 1555"/>
                <a:gd name="T62" fmla="*/ 6 w 691"/>
                <a:gd name="T63" fmla="*/ 2 h 1555"/>
                <a:gd name="T64" fmla="*/ 5 w 691"/>
                <a:gd name="T65" fmla="*/ 1 h 1555"/>
                <a:gd name="T66" fmla="*/ 4 w 691"/>
                <a:gd name="T67" fmla="*/ 0 h 1555"/>
                <a:gd name="T68" fmla="*/ 3 w 691"/>
                <a:gd name="T69" fmla="*/ 1 h 1555"/>
                <a:gd name="T70" fmla="*/ 1 w 691"/>
                <a:gd name="T71" fmla="*/ 1 h 1555"/>
                <a:gd name="T72" fmla="*/ 0 w 691"/>
                <a:gd name="T73" fmla="*/ 2 h 1555"/>
                <a:gd name="T74" fmla="*/ 0 w 691"/>
                <a:gd name="T75" fmla="*/ 4 h 1555"/>
                <a:gd name="T76" fmla="*/ 0 w 691"/>
                <a:gd name="T77" fmla="*/ 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1" h="1555">
                  <a:moveTo>
                    <a:pt x="1" y="5"/>
                  </a:moveTo>
                  <a:lnTo>
                    <a:pt x="14" y="37"/>
                  </a:lnTo>
                  <a:lnTo>
                    <a:pt x="28" y="69"/>
                  </a:lnTo>
                  <a:lnTo>
                    <a:pt x="44" y="101"/>
                  </a:lnTo>
                  <a:lnTo>
                    <a:pt x="59" y="131"/>
                  </a:lnTo>
                  <a:lnTo>
                    <a:pt x="92" y="193"/>
                  </a:lnTo>
                  <a:lnTo>
                    <a:pt x="127" y="254"/>
                  </a:lnTo>
                  <a:lnTo>
                    <a:pt x="161" y="315"/>
                  </a:lnTo>
                  <a:lnTo>
                    <a:pt x="193" y="376"/>
                  </a:lnTo>
                  <a:lnTo>
                    <a:pt x="209" y="407"/>
                  </a:lnTo>
                  <a:lnTo>
                    <a:pt x="224" y="439"/>
                  </a:lnTo>
                  <a:lnTo>
                    <a:pt x="237" y="471"/>
                  </a:lnTo>
                  <a:lnTo>
                    <a:pt x="249" y="504"/>
                  </a:lnTo>
                  <a:lnTo>
                    <a:pt x="312" y="673"/>
                  </a:lnTo>
                  <a:lnTo>
                    <a:pt x="363" y="807"/>
                  </a:lnTo>
                  <a:lnTo>
                    <a:pt x="406" y="918"/>
                  </a:lnTo>
                  <a:lnTo>
                    <a:pt x="446" y="1018"/>
                  </a:lnTo>
                  <a:lnTo>
                    <a:pt x="484" y="1117"/>
                  </a:lnTo>
                  <a:lnTo>
                    <a:pt x="527" y="1229"/>
                  </a:lnTo>
                  <a:lnTo>
                    <a:pt x="575" y="1364"/>
                  </a:lnTo>
                  <a:lnTo>
                    <a:pt x="633" y="1533"/>
                  </a:lnTo>
                  <a:lnTo>
                    <a:pt x="635" y="1538"/>
                  </a:lnTo>
                  <a:lnTo>
                    <a:pt x="638" y="1543"/>
                  </a:lnTo>
                  <a:lnTo>
                    <a:pt x="642" y="1547"/>
                  </a:lnTo>
                  <a:lnTo>
                    <a:pt x="646" y="1550"/>
                  </a:lnTo>
                  <a:lnTo>
                    <a:pt x="651" y="1553"/>
                  </a:lnTo>
                  <a:lnTo>
                    <a:pt x="657" y="1555"/>
                  </a:lnTo>
                  <a:lnTo>
                    <a:pt x="662" y="1555"/>
                  </a:lnTo>
                  <a:lnTo>
                    <a:pt x="668" y="1555"/>
                  </a:lnTo>
                  <a:lnTo>
                    <a:pt x="673" y="1553"/>
                  </a:lnTo>
                  <a:lnTo>
                    <a:pt x="678" y="1550"/>
                  </a:lnTo>
                  <a:lnTo>
                    <a:pt x="683" y="1547"/>
                  </a:lnTo>
                  <a:lnTo>
                    <a:pt x="687" y="1543"/>
                  </a:lnTo>
                  <a:lnTo>
                    <a:pt x="689" y="1538"/>
                  </a:lnTo>
                  <a:lnTo>
                    <a:pt x="691" y="1532"/>
                  </a:lnTo>
                  <a:lnTo>
                    <a:pt x="691" y="1526"/>
                  </a:lnTo>
                  <a:lnTo>
                    <a:pt x="691" y="1519"/>
                  </a:lnTo>
                  <a:lnTo>
                    <a:pt x="667" y="1458"/>
                  </a:lnTo>
                  <a:lnTo>
                    <a:pt x="645" y="1399"/>
                  </a:lnTo>
                  <a:lnTo>
                    <a:pt x="625" y="1341"/>
                  </a:lnTo>
                  <a:lnTo>
                    <a:pt x="606" y="1286"/>
                  </a:lnTo>
                  <a:lnTo>
                    <a:pt x="570" y="1180"/>
                  </a:lnTo>
                  <a:lnTo>
                    <a:pt x="538" y="1081"/>
                  </a:lnTo>
                  <a:lnTo>
                    <a:pt x="508" y="988"/>
                  </a:lnTo>
                  <a:lnTo>
                    <a:pt x="480" y="898"/>
                  </a:lnTo>
                  <a:lnTo>
                    <a:pt x="452" y="811"/>
                  </a:lnTo>
                  <a:lnTo>
                    <a:pt x="422" y="727"/>
                  </a:lnTo>
                  <a:lnTo>
                    <a:pt x="406" y="684"/>
                  </a:lnTo>
                  <a:lnTo>
                    <a:pt x="390" y="643"/>
                  </a:lnTo>
                  <a:lnTo>
                    <a:pt x="373" y="601"/>
                  </a:lnTo>
                  <a:lnTo>
                    <a:pt x="354" y="560"/>
                  </a:lnTo>
                  <a:lnTo>
                    <a:pt x="335" y="517"/>
                  </a:lnTo>
                  <a:lnTo>
                    <a:pt x="315" y="474"/>
                  </a:lnTo>
                  <a:lnTo>
                    <a:pt x="293" y="432"/>
                  </a:lnTo>
                  <a:lnTo>
                    <a:pt x="269" y="388"/>
                  </a:lnTo>
                  <a:lnTo>
                    <a:pt x="243" y="344"/>
                  </a:lnTo>
                  <a:lnTo>
                    <a:pt x="217" y="299"/>
                  </a:lnTo>
                  <a:lnTo>
                    <a:pt x="187" y="253"/>
                  </a:lnTo>
                  <a:lnTo>
                    <a:pt x="156" y="205"/>
                  </a:lnTo>
                  <a:lnTo>
                    <a:pt x="123" y="157"/>
                  </a:lnTo>
                  <a:lnTo>
                    <a:pt x="86" y="107"/>
                  </a:lnTo>
                  <a:lnTo>
                    <a:pt x="48" y="55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3" name="Freeform 147"/>
            <p:cNvSpPr>
              <a:spLocks/>
            </p:cNvSpPr>
            <p:nvPr/>
          </p:nvSpPr>
          <p:spPr bwMode="auto">
            <a:xfrm>
              <a:off x="1505" y="3605"/>
              <a:ext cx="23" cy="42"/>
            </a:xfrm>
            <a:custGeom>
              <a:avLst/>
              <a:gdLst>
                <a:gd name="T0" fmla="*/ 9 w 392"/>
                <a:gd name="T1" fmla="*/ 43 h 712"/>
                <a:gd name="T2" fmla="*/ 8 w 392"/>
                <a:gd name="T3" fmla="*/ 92 h 712"/>
                <a:gd name="T4" fmla="*/ 11 w 392"/>
                <a:gd name="T5" fmla="*/ 142 h 712"/>
                <a:gd name="T6" fmla="*/ 19 w 392"/>
                <a:gd name="T7" fmla="*/ 191 h 712"/>
                <a:gd name="T8" fmla="*/ 31 w 392"/>
                <a:gd name="T9" fmla="*/ 238 h 712"/>
                <a:gd name="T10" fmla="*/ 47 w 392"/>
                <a:gd name="T11" fmla="*/ 285 h 712"/>
                <a:gd name="T12" fmla="*/ 67 w 392"/>
                <a:gd name="T13" fmla="*/ 330 h 712"/>
                <a:gd name="T14" fmla="*/ 90 w 392"/>
                <a:gd name="T15" fmla="*/ 375 h 712"/>
                <a:gd name="T16" fmla="*/ 115 w 392"/>
                <a:gd name="T17" fmla="*/ 417 h 712"/>
                <a:gd name="T18" fmla="*/ 142 w 392"/>
                <a:gd name="T19" fmla="*/ 460 h 712"/>
                <a:gd name="T20" fmla="*/ 188 w 392"/>
                <a:gd name="T21" fmla="*/ 522 h 712"/>
                <a:gd name="T22" fmla="*/ 253 w 392"/>
                <a:gd name="T23" fmla="*/ 600 h 712"/>
                <a:gd name="T24" fmla="*/ 320 w 392"/>
                <a:gd name="T25" fmla="*/ 673 h 712"/>
                <a:gd name="T26" fmla="*/ 357 w 392"/>
                <a:gd name="T27" fmla="*/ 710 h 712"/>
                <a:gd name="T28" fmla="*/ 366 w 392"/>
                <a:gd name="T29" fmla="*/ 712 h 712"/>
                <a:gd name="T30" fmla="*/ 375 w 392"/>
                <a:gd name="T31" fmla="*/ 711 h 712"/>
                <a:gd name="T32" fmla="*/ 383 w 392"/>
                <a:gd name="T33" fmla="*/ 707 h 712"/>
                <a:gd name="T34" fmla="*/ 389 w 392"/>
                <a:gd name="T35" fmla="*/ 700 h 712"/>
                <a:gd name="T36" fmla="*/ 392 w 392"/>
                <a:gd name="T37" fmla="*/ 692 h 712"/>
                <a:gd name="T38" fmla="*/ 391 w 392"/>
                <a:gd name="T39" fmla="*/ 683 h 712"/>
                <a:gd name="T40" fmla="*/ 387 w 392"/>
                <a:gd name="T41" fmla="*/ 676 h 712"/>
                <a:gd name="T42" fmla="*/ 325 w 392"/>
                <a:gd name="T43" fmla="*/ 600 h 712"/>
                <a:gd name="T44" fmla="*/ 237 w 392"/>
                <a:gd name="T45" fmla="*/ 487 h 712"/>
                <a:gd name="T46" fmla="*/ 182 w 392"/>
                <a:gd name="T47" fmla="*/ 409 h 712"/>
                <a:gd name="T48" fmla="*/ 132 w 392"/>
                <a:gd name="T49" fmla="*/ 329 h 712"/>
                <a:gd name="T50" fmla="*/ 101 w 392"/>
                <a:gd name="T51" fmla="*/ 267 h 712"/>
                <a:gd name="T52" fmla="*/ 83 w 392"/>
                <a:gd name="T53" fmla="*/ 223 h 712"/>
                <a:gd name="T54" fmla="*/ 66 w 392"/>
                <a:gd name="T55" fmla="*/ 179 h 712"/>
                <a:gd name="T56" fmla="*/ 52 w 392"/>
                <a:gd name="T57" fmla="*/ 135 h 712"/>
                <a:gd name="T58" fmla="*/ 42 w 392"/>
                <a:gd name="T59" fmla="*/ 88 h 712"/>
                <a:gd name="T60" fmla="*/ 35 w 392"/>
                <a:gd name="T61" fmla="*/ 42 h 712"/>
                <a:gd name="T62" fmla="*/ 33 w 392"/>
                <a:gd name="T63" fmla="*/ 13 h 712"/>
                <a:gd name="T64" fmla="*/ 30 w 392"/>
                <a:gd name="T65" fmla="*/ 7 h 712"/>
                <a:gd name="T66" fmla="*/ 26 w 392"/>
                <a:gd name="T67" fmla="*/ 3 h 712"/>
                <a:gd name="T68" fmla="*/ 20 w 392"/>
                <a:gd name="T69" fmla="*/ 0 h 712"/>
                <a:gd name="T70" fmla="*/ 13 w 392"/>
                <a:gd name="T71" fmla="*/ 0 h 712"/>
                <a:gd name="T72" fmla="*/ 7 w 392"/>
                <a:gd name="T73" fmla="*/ 3 h 712"/>
                <a:gd name="T74" fmla="*/ 2 w 392"/>
                <a:gd name="T75" fmla="*/ 7 h 712"/>
                <a:gd name="T76" fmla="*/ 0 w 392"/>
                <a:gd name="T77" fmla="*/ 13 h 712"/>
                <a:gd name="T78" fmla="*/ 12 w 392"/>
                <a:gd name="T79" fmla="*/ 1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2" h="712">
                  <a:moveTo>
                    <a:pt x="12" y="17"/>
                  </a:moveTo>
                  <a:lnTo>
                    <a:pt x="9" y="43"/>
                  </a:lnTo>
                  <a:lnTo>
                    <a:pt x="8" y="68"/>
                  </a:lnTo>
                  <a:lnTo>
                    <a:pt x="8" y="92"/>
                  </a:lnTo>
                  <a:lnTo>
                    <a:pt x="9" y="118"/>
                  </a:lnTo>
                  <a:lnTo>
                    <a:pt x="11" y="142"/>
                  </a:lnTo>
                  <a:lnTo>
                    <a:pt x="15" y="166"/>
                  </a:lnTo>
                  <a:lnTo>
                    <a:pt x="19" y="191"/>
                  </a:lnTo>
                  <a:lnTo>
                    <a:pt x="25" y="214"/>
                  </a:lnTo>
                  <a:lnTo>
                    <a:pt x="31" y="238"/>
                  </a:lnTo>
                  <a:lnTo>
                    <a:pt x="39" y="262"/>
                  </a:lnTo>
                  <a:lnTo>
                    <a:pt x="47" y="285"/>
                  </a:lnTo>
                  <a:lnTo>
                    <a:pt x="56" y="307"/>
                  </a:lnTo>
                  <a:lnTo>
                    <a:pt x="67" y="330"/>
                  </a:lnTo>
                  <a:lnTo>
                    <a:pt x="78" y="353"/>
                  </a:lnTo>
                  <a:lnTo>
                    <a:pt x="90" y="375"/>
                  </a:lnTo>
                  <a:lnTo>
                    <a:pt x="102" y="396"/>
                  </a:lnTo>
                  <a:lnTo>
                    <a:pt x="115" y="417"/>
                  </a:lnTo>
                  <a:lnTo>
                    <a:pt x="128" y="440"/>
                  </a:lnTo>
                  <a:lnTo>
                    <a:pt x="142" y="460"/>
                  </a:lnTo>
                  <a:lnTo>
                    <a:pt x="158" y="481"/>
                  </a:lnTo>
                  <a:lnTo>
                    <a:pt x="188" y="522"/>
                  </a:lnTo>
                  <a:lnTo>
                    <a:pt x="219" y="561"/>
                  </a:lnTo>
                  <a:lnTo>
                    <a:pt x="253" y="600"/>
                  </a:lnTo>
                  <a:lnTo>
                    <a:pt x="286" y="637"/>
                  </a:lnTo>
                  <a:lnTo>
                    <a:pt x="320" y="673"/>
                  </a:lnTo>
                  <a:lnTo>
                    <a:pt x="353" y="707"/>
                  </a:lnTo>
                  <a:lnTo>
                    <a:pt x="357" y="710"/>
                  </a:lnTo>
                  <a:lnTo>
                    <a:pt x="361" y="711"/>
                  </a:lnTo>
                  <a:lnTo>
                    <a:pt x="366" y="712"/>
                  </a:lnTo>
                  <a:lnTo>
                    <a:pt x="370" y="712"/>
                  </a:lnTo>
                  <a:lnTo>
                    <a:pt x="375" y="711"/>
                  </a:lnTo>
                  <a:lnTo>
                    <a:pt x="379" y="710"/>
                  </a:lnTo>
                  <a:lnTo>
                    <a:pt x="383" y="707"/>
                  </a:lnTo>
                  <a:lnTo>
                    <a:pt x="387" y="704"/>
                  </a:lnTo>
                  <a:lnTo>
                    <a:pt x="389" y="700"/>
                  </a:lnTo>
                  <a:lnTo>
                    <a:pt x="391" y="696"/>
                  </a:lnTo>
                  <a:lnTo>
                    <a:pt x="392" y="692"/>
                  </a:lnTo>
                  <a:lnTo>
                    <a:pt x="392" y="688"/>
                  </a:lnTo>
                  <a:lnTo>
                    <a:pt x="391" y="683"/>
                  </a:lnTo>
                  <a:lnTo>
                    <a:pt x="390" y="679"/>
                  </a:lnTo>
                  <a:lnTo>
                    <a:pt x="387" y="676"/>
                  </a:lnTo>
                  <a:lnTo>
                    <a:pt x="384" y="672"/>
                  </a:lnTo>
                  <a:lnTo>
                    <a:pt x="325" y="600"/>
                  </a:lnTo>
                  <a:lnTo>
                    <a:pt x="265" y="525"/>
                  </a:lnTo>
                  <a:lnTo>
                    <a:pt x="237" y="487"/>
                  </a:lnTo>
                  <a:lnTo>
                    <a:pt x="208" y="449"/>
                  </a:lnTo>
                  <a:lnTo>
                    <a:pt x="182" y="409"/>
                  </a:lnTo>
                  <a:lnTo>
                    <a:pt x="157" y="370"/>
                  </a:lnTo>
                  <a:lnTo>
                    <a:pt x="132" y="329"/>
                  </a:lnTo>
                  <a:lnTo>
                    <a:pt x="111" y="288"/>
                  </a:lnTo>
                  <a:lnTo>
                    <a:pt x="101" y="267"/>
                  </a:lnTo>
                  <a:lnTo>
                    <a:pt x="91" y="245"/>
                  </a:lnTo>
                  <a:lnTo>
                    <a:pt x="83" y="223"/>
                  </a:lnTo>
                  <a:lnTo>
                    <a:pt x="73" y="202"/>
                  </a:lnTo>
                  <a:lnTo>
                    <a:pt x="66" y="179"/>
                  </a:lnTo>
                  <a:lnTo>
                    <a:pt x="59" y="157"/>
                  </a:lnTo>
                  <a:lnTo>
                    <a:pt x="52" y="135"/>
                  </a:lnTo>
                  <a:lnTo>
                    <a:pt x="47" y="112"/>
                  </a:lnTo>
                  <a:lnTo>
                    <a:pt x="42" y="88"/>
                  </a:lnTo>
                  <a:lnTo>
                    <a:pt x="38" y="65"/>
                  </a:lnTo>
                  <a:lnTo>
                    <a:pt x="35" y="42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28" y="5"/>
                  </a:lnTo>
                  <a:lnTo>
                    <a:pt x="26" y="3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4" name="Freeform 148"/>
            <p:cNvSpPr>
              <a:spLocks/>
            </p:cNvSpPr>
            <p:nvPr/>
          </p:nvSpPr>
          <p:spPr bwMode="auto">
            <a:xfrm>
              <a:off x="1794" y="3547"/>
              <a:ext cx="10" cy="14"/>
            </a:xfrm>
            <a:custGeom>
              <a:avLst/>
              <a:gdLst>
                <a:gd name="T0" fmla="*/ 92 w 167"/>
                <a:gd name="T1" fmla="*/ 238 h 238"/>
                <a:gd name="T2" fmla="*/ 109 w 167"/>
                <a:gd name="T3" fmla="*/ 233 h 238"/>
                <a:gd name="T4" fmla="*/ 124 w 167"/>
                <a:gd name="T5" fmla="*/ 224 h 238"/>
                <a:gd name="T6" fmla="*/ 137 w 167"/>
                <a:gd name="T7" fmla="*/ 212 h 238"/>
                <a:gd name="T8" fmla="*/ 148 w 167"/>
                <a:gd name="T9" fmla="*/ 195 h 238"/>
                <a:gd name="T10" fmla="*/ 157 w 167"/>
                <a:gd name="T11" fmla="*/ 176 h 238"/>
                <a:gd name="T12" fmla="*/ 163 w 167"/>
                <a:gd name="T13" fmla="*/ 155 h 238"/>
                <a:gd name="T14" fmla="*/ 167 w 167"/>
                <a:gd name="T15" fmla="*/ 132 h 238"/>
                <a:gd name="T16" fmla="*/ 167 w 167"/>
                <a:gd name="T17" fmla="*/ 107 h 238"/>
                <a:gd name="T18" fmla="*/ 163 w 167"/>
                <a:gd name="T19" fmla="*/ 84 h 238"/>
                <a:gd name="T20" fmla="*/ 157 w 167"/>
                <a:gd name="T21" fmla="*/ 63 h 238"/>
                <a:gd name="T22" fmla="*/ 148 w 167"/>
                <a:gd name="T23" fmla="*/ 44 h 238"/>
                <a:gd name="T24" fmla="*/ 137 w 167"/>
                <a:gd name="T25" fmla="*/ 27 h 238"/>
                <a:gd name="T26" fmla="*/ 124 w 167"/>
                <a:gd name="T27" fmla="*/ 14 h 238"/>
                <a:gd name="T28" fmla="*/ 109 w 167"/>
                <a:gd name="T29" fmla="*/ 5 h 238"/>
                <a:gd name="T30" fmla="*/ 92 w 167"/>
                <a:gd name="T31" fmla="*/ 1 h 238"/>
                <a:gd name="T32" fmla="*/ 75 w 167"/>
                <a:gd name="T33" fmla="*/ 1 h 238"/>
                <a:gd name="T34" fmla="*/ 59 w 167"/>
                <a:gd name="T35" fmla="*/ 5 h 238"/>
                <a:gd name="T36" fmla="*/ 44 w 167"/>
                <a:gd name="T37" fmla="*/ 14 h 238"/>
                <a:gd name="T38" fmla="*/ 31 w 167"/>
                <a:gd name="T39" fmla="*/ 27 h 238"/>
                <a:gd name="T40" fmla="*/ 19 w 167"/>
                <a:gd name="T41" fmla="*/ 44 h 238"/>
                <a:gd name="T42" fmla="*/ 10 w 167"/>
                <a:gd name="T43" fmla="*/ 63 h 238"/>
                <a:gd name="T44" fmla="*/ 4 w 167"/>
                <a:gd name="T45" fmla="*/ 84 h 238"/>
                <a:gd name="T46" fmla="*/ 1 w 167"/>
                <a:gd name="T47" fmla="*/ 107 h 238"/>
                <a:gd name="T48" fmla="*/ 1 w 167"/>
                <a:gd name="T49" fmla="*/ 132 h 238"/>
                <a:gd name="T50" fmla="*/ 4 w 167"/>
                <a:gd name="T51" fmla="*/ 155 h 238"/>
                <a:gd name="T52" fmla="*/ 10 w 167"/>
                <a:gd name="T53" fmla="*/ 176 h 238"/>
                <a:gd name="T54" fmla="*/ 19 w 167"/>
                <a:gd name="T55" fmla="*/ 195 h 238"/>
                <a:gd name="T56" fmla="*/ 31 w 167"/>
                <a:gd name="T57" fmla="*/ 212 h 238"/>
                <a:gd name="T58" fmla="*/ 44 w 167"/>
                <a:gd name="T59" fmla="*/ 224 h 238"/>
                <a:gd name="T60" fmla="*/ 59 w 167"/>
                <a:gd name="T61" fmla="*/ 233 h 238"/>
                <a:gd name="T62" fmla="*/ 75 w 167"/>
                <a:gd name="T63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" h="238">
                  <a:moveTo>
                    <a:pt x="84" y="238"/>
                  </a:moveTo>
                  <a:lnTo>
                    <a:pt x="92" y="238"/>
                  </a:lnTo>
                  <a:lnTo>
                    <a:pt x="101" y="236"/>
                  </a:lnTo>
                  <a:lnTo>
                    <a:pt x="109" y="233"/>
                  </a:lnTo>
                  <a:lnTo>
                    <a:pt x="117" y="229"/>
                  </a:lnTo>
                  <a:lnTo>
                    <a:pt x="124" y="224"/>
                  </a:lnTo>
                  <a:lnTo>
                    <a:pt x="131" y="218"/>
                  </a:lnTo>
                  <a:lnTo>
                    <a:pt x="137" y="212"/>
                  </a:lnTo>
                  <a:lnTo>
                    <a:pt x="143" y="203"/>
                  </a:lnTo>
                  <a:lnTo>
                    <a:pt x="148" y="195"/>
                  </a:lnTo>
                  <a:lnTo>
                    <a:pt x="153" y="186"/>
                  </a:lnTo>
                  <a:lnTo>
                    <a:pt x="157" y="176"/>
                  </a:lnTo>
                  <a:lnTo>
                    <a:pt x="161" y="166"/>
                  </a:lnTo>
                  <a:lnTo>
                    <a:pt x="163" y="155"/>
                  </a:lnTo>
                  <a:lnTo>
                    <a:pt x="165" y="143"/>
                  </a:lnTo>
                  <a:lnTo>
                    <a:pt x="167" y="132"/>
                  </a:lnTo>
                  <a:lnTo>
                    <a:pt x="167" y="119"/>
                  </a:lnTo>
                  <a:lnTo>
                    <a:pt x="167" y="107"/>
                  </a:lnTo>
                  <a:lnTo>
                    <a:pt x="165" y="95"/>
                  </a:lnTo>
                  <a:lnTo>
                    <a:pt x="163" y="84"/>
                  </a:lnTo>
                  <a:lnTo>
                    <a:pt x="161" y="73"/>
                  </a:lnTo>
                  <a:lnTo>
                    <a:pt x="157" y="63"/>
                  </a:lnTo>
                  <a:lnTo>
                    <a:pt x="153" y="53"/>
                  </a:lnTo>
                  <a:lnTo>
                    <a:pt x="148" y="44"/>
                  </a:lnTo>
                  <a:lnTo>
                    <a:pt x="143" y="35"/>
                  </a:lnTo>
                  <a:lnTo>
                    <a:pt x="137" y="27"/>
                  </a:lnTo>
                  <a:lnTo>
                    <a:pt x="131" y="20"/>
                  </a:lnTo>
                  <a:lnTo>
                    <a:pt x="124" y="14"/>
                  </a:lnTo>
                  <a:lnTo>
                    <a:pt x="117" y="9"/>
                  </a:lnTo>
                  <a:lnTo>
                    <a:pt x="109" y="5"/>
                  </a:lnTo>
                  <a:lnTo>
                    <a:pt x="101" y="2"/>
                  </a:lnTo>
                  <a:lnTo>
                    <a:pt x="92" y="1"/>
                  </a:lnTo>
                  <a:lnTo>
                    <a:pt x="84" y="0"/>
                  </a:lnTo>
                  <a:lnTo>
                    <a:pt x="75" y="1"/>
                  </a:lnTo>
                  <a:lnTo>
                    <a:pt x="67" y="2"/>
                  </a:lnTo>
                  <a:lnTo>
                    <a:pt x="59" y="5"/>
                  </a:lnTo>
                  <a:lnTo>
                    <a:pt x="52" y="9"/>
                  </a:lnTo>
                  <a:lnTo>
                    <a:pt x="44" y="14"/>
                  </a:lnTo>
                  <a:lnTo>
                    <a:pt x="38" y="20"/>
                  </a:lnTo>
                  <a:lnTo>
                    <a:pt x="31" y="27"/>
                  </a:lnTo>
                  <a:lnTo>
                    <a:pt x="25" y="35"/>
                  </a:lnTo>
                  <a:lnTo>
                    <a:pt x="19" y="44"/>
                  </a:lnTo>
                  <a:lnTo>
                    <a:pt x="14" y="53"/>
                  </a:lnTo>
                  <a:lnTo>
                    <a:pt x="10" y="63"/>
                  </a:lnTo>
                  <a:lnTo>
                    <a:pt x="7" y="73"/>
                  </a:lnTo>
                  <a:lnTo>
                    <a:pt x="4" y="84"/>
                  </a:lnTo>
                  <a:lnTo>
                    <a:pt x="2" y="95"/>
                  </a:lnTo>
                  <a:lnTo>
                    <a:pt x="1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2" y="143"/>
                  </a:lnTo>
                  <a:lnTo>
                    <a:pt x="4" y="155"/>
                  </a:lnTo>
                  <a:lnTo>
                    <a:pt x="7" y="166"/>
                  </a:lnTo>
                  <a:lnTo>
                    <a:pt x="10" y="176"/>
                  </a:lnTo>
                  <a:lnTo>
                    <a:pt x="14" y="186"/>
                  </a:lnTo>
                  <a:lnTo>
                    <a:pt x="19" y="195"/>
                  </a:lnTo>
                  <a:lnTo>
                    <a:pt x="25" y="203"/>
                  </a:lnTo>
                  <a:lnTo>
                    <a:pt x="31" y="212"/>
                  </a:lnTo>
                  <a:lnTo>
                    <a:pt x="38" y="218"/>
                  </a:lnTo>
                  <a:lnTo>
                    <a:pt x="44" y="224"/>
                  </a:lnTo>
                  <a:lnTo>
                    <a:pt x="52" y="229"/>
                  </a:lnTo>
                  <a:lnTo>
                    <a:pt x="59" y="233"/>
                  </a:lnTo>
                  <a:lnTo>
                    <a:pt x="67" y="236"/>
                  </a:lnTo>
                  <a:lnTo>
                    <a:pt x="75" y="238"/>
                  </a:lnTo>
                  <a:lnTo>
                    <a:pt x="84" y="238"/>
                  </a:lnTo>
                  <a:close/>
                </a:path>
              </a:pathLst>
            </a:custGeom>
            <a:solidFill>
              <a:srgbClr val="FA9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5" name="Freeform 149"/>
            <p:cNvSpPr>
              <a:spLocks/>
            </p:cNvSpPr>
            <p:nvPr/>
          </p:nvSpPr>
          <p:spPr bwMode="auto">
            <a:xfrm>
              <a:off x="1796" y="3584"/>
              <a:ext cx="10" cy="14"/>
            </a:xfrm>
            <a:custGeom>
              <a:avLst/>
              <a:gdLst>
                <a:gd name="T0" fmla="*/ 91 w 166"/>
                <a:gd name="T1" fmla="*/ 237 h 238"/>
                <a:gd name="T2" fmla="*/ 107 w 166"/>
                <a:gd name="T3" fmla="*/ 233 h 238"/>
                <a:gd name="T4" fmla="*/ 122 w 166"/>
                <a:gd name="T5" fmla="*/ 224 h 238"/>
                <a:gd name="T6" fmla="*/ 135 w 166"/>
                <a:gd name="T7" fmla="*/ 211 h 238"/>
                <a:gd name="T8" fmla="*/ 148 w 166"/>
                <a:gd name="T9" fmla="*/ 194 h 238"/>
                <a:gd name="T10" fmla="*/ 156 w 166"/>
                <a:gd name="T11" fmla="*/ 176 h 238"/>
                <a:gd name="T12" fmla="*/ 163 w 166"/>
                <a:gd name="T13" fmla="*/ 154 h 238"/>
                <a:gd name="T14" fmla="*/ 166 w 166"/>
                <a:gd name="T15" fmla="*/ 131 h 238"/>
                <a:gd name="T16" fmla="*/ 166 w 166"/>
                <a:gd name="T17" fmla="*/ 106 h 238"/>
                <a:gd name="T18" fmla="*/ 163 w 166"/>
                <a:gd name="T19" fmla="*/ 83 h 238"/>
                <a:gd name="T20" fmla="*/ 156 w 166"/>
                <a:gd name="T21" fmla="*/ 62 h 238"/>
                <a:gd name="T22" fmla="*/ 148 w 166"/>
                <a:gd name="T23" fmla="*/ 42 h 238"/>
                <a:gd name="T24" fmla="*/ 135 w 166"/>
                <a:gd name="T25" fmla="*/ 27 h 238"/>
                <a:gd name="T26" fmla="*/ 122 w 166"/>
                <a:gd name="T27" fmla="*/ 14 h 238"/>
                <a:gd name="T28" fmla="*/ 107 w 166"/>
                <a:gd name="T29" fmla="*/ 5 h 238"/>
                <a:gd name="T30" fmla="*/ 91 w 166"/>
                <a:gd name="T31" fmla="*/ 0 h 238"/>
                <a:gd name="T32" fmla="*/ 75 w 166"/>
                <a:gd name="T33" fmla="*/ 0 h 238"/>
                <a:gd name="T34" fmla="*/ 57 w 166"/>
                <a:gd name="T35" fmla="*/ 5 h 238"/>
                <a:gd name="T36" fmla="*/ 43 w 166"/>
                <a:gd name="T37" fmla="*/ 14 h 238"/>
                <a:gd name="T38" fmla="*/ 30 w 166"/>
                <a:gd name="T39" fmla="*/ 27 h 238"/>
                <a:gd name="T40" fmla="*/ 18 w 166"/>
                <a:gd name="T41" fmla="*/ 42 h 238"/>
                <a:gd name="T42" fmla="*/ 9 w 166"/>
                <a:gd name="T43" fmla="*/ 62 h 238"/>
                <a:gd name="T44" fmla="*/ 3 w 166"/>
                <a:gd name="T45" fmla="*/ 83 h 238"/>
                <a:gd name="T46" fmla="*/ 0 w 166"/>
                <a:gd name="T47" fmla="*/ 106 h 238"/>
                <a:gd name="T48" fmla="*/ 0 w 166"/>
                <a:gd name="T49" fmla="*/ 131 h 238"/>
                <a:gd name="T50" fmla="*/ 3 w 166"/>
                <a:gd name="T51" fmla="*/ 154 h 238"/>
                <a:gd name="T52" fmla="*/ 9 w 166"/>
                <a:gd name="T53" fmla="*/ 176 h 238"/>
                <a:gd name="T54" fmla="*/ 18 w 166"/>
                <a:gd name="T55" fmla="*/ 194 h 238"/>
                <a:gd name="T56" fmla="*/ 30 w 166"/>
                <a:gd name="T57" fmla="*/ 211 h 238"/>
                <a:gd name="T58" fmla="*/ 43 w 166"/>
                <a:gd name="T59" fmla="*/ 224 h 238"/>
                <a:gd name="T60" fmla="*/ 57 w 166"/>
                <a:gd name="T61" fmla="*/ 233 h 238"/>
                <a:gd name="T62" fmla="*/ 75 w 166"/>
                <a:gd name="T63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238">
                  <a:moveTo>
                    <a:pt x="83" y="238"/>
                  </a:moveTo>
                  <a:lnTo>
                    <a:pt x="91" y="237"/>
                  </a:lnTo>
                  <a:lnTo>
                    <a:pt x="100" y="236"/>
                  </a:lnTo>
                  <a:lnTo>
                    <a:pt x="107" y="233"/>
                  </a:lnTo>
                  <a:lnTo>
                    <a:pt x="115" y="229"/>
                  </a:lnTo>
                  <a:lnTo>
                    <a:pt x="122" y="224"/>
                  </a:lnTo>
                  <a:lnTo>
                    <a:pt x="129" y="218"/>
                  </a:lnTo>
                  <a:lnTo>
                    <a:pt x="135" y="211"/>
                  </a:lnTo>
                  <a:lnTo>
                    <a:pt x="141" y="203"/>
                  </a:lnTo>
                  <a:lnTo>
                    <a:pt x="148" y="194"/>
                  </a:lnTo>
                  <a:lnTo>
                    <a:pt x="152" y="185"/>
                  </a:lnTo>
                  <a:lnTo>
                    <a:pt x="156" y="176"/>
                  </a:lnTo>
                  <a:lnTo>
                    <a:pt x="160" y="165"/>
                  </a:lnTo>
                  <a:lnTo>
                    <a:pt x="163" y="154"/>
                  </a:lnTo>
                  <a:lnTo>
                    <a:pt x="165" y="143"/>
                  </a:lnTo>
                  <a:lnTo>
                    <a:pt x="166" y="131"/>
                  </a:lnTo>
                  <a:lnTo>
                    <a:pt x="166" y="118"/>
                  </a:lnTo>
                  <a:lnTo>
                    <a:pt x="166" y="106"/>
                  </a:lnTo>
                  <a:lnTo>
                    <a:pt x="165" y="95"/>
                  </a:lnTo>
                  <a:lnTo>
                    <a:pt x="163" y="83"/>
                  </a:lnTo>
                  <a:lnTo>
                    <a:pt x="160" y="73"/>
                  </a:lnTo>
                  <a:lnTo>
                    <a:pt x="156" y="62"/>
                  </a:lnTo>
                  <a:lnTo>
                    <a:pt x="152" y="53"/>
                  </a:lnTo>
                  <a:lnTo>
                    <a:pt x="148" y="42"/>
                  </a:lnTo>
                  <a:lnTo>
                    <a:pt x="141" y="34"/>
                  </a:lnTo>
                  <a:lnTo>
                    <a:pt x="135" y="27"/>
                  </a:lnTo>
                  <a:lnTo>
                    <a:pt x="129" y="20"/>
                  </a:lnTo>
                  <a:lnTo>
                    <a:pt x="122" y="14"/>
                  </a:lnTo>
                  <a:lnTo>
                    <a:pt x="115" y="9"/>
                  </a:lnTo>
                  <a:lnTo>
                    <a:pt x="107" y="5"/>
                  </a:lnTo>
                  <a:lnTo>
                    <a:pt x="100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5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50" y="9"/>
                  </a:lnTo>
                  <a:lnTo>
                    <a:pt x="43" y="14"/>
                  </a:lnTo>
                  <a:lnTo>
                    <a:pt x="36" y="20"/>
                  </a:lnTo>
                  <a:lnTo>
                    <a:pt x="30" y="27"/>
                  </a:lnTo>
                  <a:lnTo>
                    <a:pt x="24" y="34"/>
                  </a:lnTo>
                  <a:lnTo>
                    <a:pt x="18" y="42"/>
                  </a:lnTo>
                  <a:lnTo>
                    <a:pt x="14" y="53"/>
                  </a:lnTo>
                  <a:lnTo>
                    <a:pt x="9" y="62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8"/>
                  </a:lnTo>
                  <a:lnTo>
                    <a:pt x="0" y="131"/>
                  </a:lnTo>
                  <a:lnTo>
                    <a:pt x="1" y="143"/>
                  </a:lnTo>
                  <a:lnTo>
                    <a:pt x="3" y="154"/>
                  </a:lnTo>
                  <a:lnTo>
                    <a:pt x="6" y="165"/>
                  </a:lnTo>
                  <a:lnTo>
                    <a:pt x="9" y="176"/>
                  </a:lnTo>
                  <a:lnTo>
                    <a:pt x="14" y="185"/>
                  </a:lnTo>
                  <a:lnTo>
                    <a:pt x="18" y="194"/>
                  </a:lnTo>
                  <a:lnTo>
                    <a:pt x="24" y="203"/>
                  </a:lnTo>
                  <a:lnTo>
                    <a:pt x="30" y="211"/>
                  </a:lnTo>
                  <a:lnTo>
                    <a:pt x="36" y="218"/>
                  </a:lnTo>
                  <a:lnTo>
                    <a:pt x="43" y="224"/>
                  </a:lnTo>
                  <a:lnTo>
                    <a:pt x="50" y="229"/>
                  </a:lnTo>
                  <a:lnTo>
                    <a:pt x="57" y="233"/>
                  </a:lnTo>
                  <a:lnTo>
                    <a:pt x="66" y="236"/>
                  </a:lnTo>
                  <a:lnTo>
                    <a:pt x="75" y="237"/>
                  </a:lnTo>
                  <a:lnTo>
                    <a:pt x="83" y="238"/>
                  </a:lnTo>
                  <a:close/>
                </a:path>
              </a:pathLst>
            </a:custGeom>
            <a:solidFill>
              <a:srgbClr val="FA9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6" name="Freeform 150"/>
            <p:cNvSpPr>
              <a:spLocks/>
            </p:cNvSpPr>
            <p:nvPr/>
          </p:nvSpPr>
          <p:spPr bwMode="auto">
            <a:xfrm>
              <a:off x="1802" y="3772"/>
              <a:ext cx="12" cy="26"/>
            </a:xfrm>
            <a:custGeom>
              <a:avLst/>
              <a:gdLst>
                <a:gd name="T0" fmla="*/ 117 w 214"/>
                <a:gd name="T1" fmla="*/ 428 h 429"/>
                <a:gd name="T2" fmla="*/ 139 w 214"/>
                <a:gd name="T3" fmla="*/ 420 h 429"/>
                <a:gd name="T4" fmla="*/ 158 w 214"/>
                <a:gd name="T5" fmla="*/ 404 h 429"/>
                <a:gd name="T6" fmla="*/ 175 w 214"/>
                <a:gd name="T7" fmla="*/ 380 h 429"/>
                <a:gd name="T8" fmla="*/ 189 w 214"/>
                <a:gd name="T9" fmla="*/ 351 h 429"/>
                <a:gd name="T10" fmla="*/ 201 w 214"/>
                <a:gd name="T11" fmla="*/ 317 h 429"/>
                <a:gd name="T12" fmla="*/ 209 w 214"/>
                <a:gd name="T13" fmla="*/ 278 h 429"/>
                <a:gd name="T14" fmla="*/ 214 w 214"/>
                <a:gd name="T15" fmla="*/ 237 h 429"/>
                <a:gd name="T16" fmla="*/ 214 w 214"/>
                <a:gd name="T17" fmla="*/ 193 h 429"/>
                <a:gd name="T18" fmla="*/ 209 w 214"/>
                <a:gd name="T19" fmla="*/ 150 h 429"/>
                <a:gd name="T20" fmla="*/ 201 w 214"/>
                <a:gd name="T21" fmla="*/ 112 h 429"/>
                <a:gd name="T22" fmla="*/ 189 w 214"/>
                <a:gd name="T23" fmla="*/ 79 h 429"/>
                <a:gd name="T24" fmla="*/ 175 w 214"/>
                <a:gd name="T25" fmla="*/ 49 h 429"/>
                <a:gd name="T26" fmla="*/ 158 w 214"/>
                <a:gd name="T27" fmla="*/ 26 h 429"/>
                <a:gd name="T28" fmla="*/ 139 w 214"/>
                <a:gd name="T29" fmla="*/ 10 h 429"/>
                <a:gd name="T30" fmla="*/ 117 w 214"/>
                <a:gd name="T31" fmla="*/ 2 h 429"/>
                <a:gd name="T32" fmla="*/ 96 w 214"/>
                <a:gd name="T33" fmla="*/ 2 h 429"/>
                <a:gd name="T34" fmla="*/ 75 w 214"/>
                <a:gd name="T35" fmla="*/ 10 h 429"/>
                <a:gd name="T36" fmla="*/ 56 w 214"/>
                <a:gd name="T37" fmla="*/ 26 h 429"/>
                <a:gd name="T38" fmla="*/ 38 w 214"/>
                <a:gd name="T39" fmla="*/ 49 h 429"/>
                <a:gd name="T40" fmla="*/ 24 w 214"/>
                <a:gd name="T41" fmla="*/ 79 h 429"/>
                <a:gd name="T42" fmla="*/ 12 w 214"/>
                <a:gd name="T43" fmla="*/ 112 h 429"/>
                <a:gd name="T44" fmla="*/ 4 w 214"/>
                <a:gd name="T45" fmla="*/ 150 h 429"/>
                <a:gd name="T46" fmla="*/ 0 w 214"/>
                <a:gd name="T47" fmla="*/ 193 h 429"/>
                <a:gd name="T48" fmla="*/ 0 w 214"/>
                <a:gd name="T49" fmla="*/ 237 h 429"/>
                <a:gd name="T50" fmla="*/ 4 w 214"/>
                <a:gd name="T51" fmla="*/ 278 h 429"/>
                <a:gd name="T52" fmla="*/ 12 w 214"/>
                <a:gd name="T53" fmla="*/ 317 h 429"/>
                <a:gd name="T54" fmla="*/ 24 w 214"/>
                <a:gd name="T55" fmla="*/ 351 h 429"/>
                <a:gd name="T56" fmla="*/ 38 w 214"/>
                <a:gd name="T57" fmla="*/ 380 h 429"/>
                <a:gd name="T58" fmla="*/ 56 w 214"/>
                <a:gd name="T59" fmla="*/ 404 h 429"/>
                <a:gd name="T60" fmla="*/ 75 w 214"/>
                <a:gd name="T61" fmla="*/ 420 h 429"/>
                <a:gd name="T62" fmla="*/ 96 w 214"/>
                <a:gd name="T63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4" h="429">
                  <a:moveTo>
                    <a:pt x="107" y="429"/>
                  </a:moveTo>
                  <a:lnTo>
                    <a:pt x="117" y="428"/>
                  </a:lnTo>
                  <a:lnTo>
                    <a:pt x="128" y="425"/>
                  </a:lnTo>
                  <a:lnTo>
                    <a:pt x="139" y="420"/>
                  </a:lnTo>
                  <a:lnTo>
                    <a:pt x="149" y="413"/>
                  </a:lnTo>
                  <a:lnTo>
                    <a:pt x="158" y="404"/>
                  </a:lnTo>
                  <a:lnTo>
                    <a:pt x="167" y="392"/>
                  </a:lnTo>
                  <a:lnTo>
                    <a:pt x="175" y="380"/>
                  </a:lnTo>
                  <a:lnTo>
                    <a:pt x="182" y="366"/>
                  </a:lnTo>
                  <a:lnTo>
                    <a:pt x="189" y="351"/>
                  </a:lnTo>
                  <a:lnTo>
                    <a:pt x="195" y="335"/>
                  </a:lnTo>
                  <a:lnTo>
                    <a:pt x="201" y="317"/>
                  </a:lnTo>
                  <a:lnTo>
                    <a:pt x="205" y="298"/>
                  </a:lnTo>
                  <a:lnTo>
                    <a:pt x="209" y="278"/>
                  </a:lnTo>
                  <a:lnTo>
                    <a:pt x="212" y="258"/>
                  </a:lnTo>
                  <a:lnTo>
                    <a:pt x="214" y="237"/>
                  </a:lnTo>
                  <a:lnTo>
                    <a:pt x="214" y="214"/>
                  </a:lnTo>
                  <a:lnTo>
                    <a:pt x="214" y="193"/>
                  </a:lnTo>
                  <a:lnTo>
                    <a:pt x="212" y="172"/>
                  </a:lnTo>
                  <a:lnTo>
                    <a:pt x="209" y="150"/>
                  </a:lnTo>
                  <a:lnTo>
                    <a:pt x="205" y="131"/>
                  </a:lnTo>
                  <a:lnTo>
                    <a:pt x="201" y="112"/>
                  </a:lnTo>
                  <a:lnTo>
                    <a:pt x="195" y="95"/>
                  </a:lnTo>
                  <a:lnTo>
                    <a:pt x="189" y="79"/>
                  </a:lnTo>
                  <a:lnTo>
                    <a:pt x="182" y="63"/>
                  </a:lnTo>
                  <a:lnTo>
                    <a:pt x="175" y="49"/>
                  </a:lnTo>
                  <a:lnTo>
                    <a:pt x="167" y="37"/>
                  </a:lnTo>
                  <a:lnTo>
                    <a:pt x="158" y="26"/>
                  </a:lnTo>
                  <a:lnTo>
                    <a:pt x="149" y="17"/>
                  </a:lnTo>
                  <a:lnTo>
                    <a:pt x="139" y="10"/>
                  </a:lnTo>
                  <a:lnTo>
                    <a:pt x="128" y="5"/>
                  </a:lnTo>
                  <a:lnTo>
                    <a:pt x="117" y="2"/>
                  </a:lnTo>
                  <a:lnTo>
                    <a:pt x="107" y="0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5" y="10"/>
                  </a:lnTo>
                  <a:lnTo>
                    <a:pt x="65" y="17"/>
                  </a:lnTo>
                  <a:lnTo>
                    <a:pt x="56" y="26"/>
                  </a:lnTo>
                  <a:lnTo>
                    <a:pt x="46" y="37"/>
                  </a:lnTo>
                  <a:lnTo>
                    <a:pt x="38" y="49"/>
                  </a:lnTo>
                  <a:lnTo>
                    <a:pt x="31" y="63"/>
                  </a:lnTo>
                  <a:lnTo>
                    <a:pt x="24" y="79"/>
                  </a:lnTo>
                  <a:lnTo>
                    <a:pt x="18" y="95"/>
                  </a:lnTo>
                  <a:lnTo>
                    <a:pt x="12" y="112"/>
                  </a:lnTo>
                  <a:lnTo>
                    <a:pt x="8" y="131"/>
                  </a:lnTo>
                  <a:lnTo>
                    <a:pt x="4" y="150"/>
                  </a:lnTo>
                  <a:lnTo>
                    <a:pt x="2" y="172"/>
                  </a:lnTo>
                  <a:lnTo>
                    <a:pt x="0" y="193"/>
                  </a:lnTo>
                  <a:lnTo>
                    <a:pt x="0" y="214"/>
                  </a:lnTo>
                  <a:lnTo>
                    <a:pt x="0" y="237"/>
                  </a:lnTo>
                  <a:lnTo>
                    <a:pt x="2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7"/>
                  </a:lnTo>
                  <a:lnTo>
                    <a:pt x="18" y="335"/>
                  </a:lnTo>
                  <a:lnTo>
                    <a:pt x="24" y="351"/>
                  </a:lnTo>
                  <a:lnTo>
                    <a:pt x="31" y="366"/>
                  </a:lnTo>
                  <a:lnTo>
                    <a:pt x="38" y="380"/>
                  </a:lnTo>
                  <a:lnTo>
                    <a:pt x="46" y="392"/>
                  </a:lnTo>
                  <a:lnTo>
                    <a:pt x="56" y="404"/>
                  </a:lnTo>
                  <a:lnTo>
                    <a:pt x="65" y="413"/>
                  </a:lnTo>
                  <a:lnTo>
                    <a:pt x="75" y="420"/>
                  </a:lnTo>
                  <a:lnTo>
                    <a:pt x="85" y="425"/>
                  </a:lnTo>
                  <a:lnTo>
                    <a:pt x="96" y="428"/>
                  </a:lnTo>
                  <a:lnTo>
                    <a:pt x="107" y="429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7" name="Freeform 151"/>
            <p:cNvSpPr>
              <a:spLocks/>
            </p:cNvSpPr>
            <p:nvPr/>
          </p:nvSpPr>
          <p:spPr bwMode="auto">
            <a:xfrm>
              <a:off x="1417" y="3537"/>
              <a:ext cx="68" cy="74"/>
            </a:xfrm>
            <a:custGeom>
              <a:avLst/>
              <a:gdLst>
                <a:gd name="T0" fmla="*/ 1148 w 1166"/>
                <a:gd name="T1" fmla="*/ 765 h 1265"/>
                <a:gd name="T2" fmla="*/ 1113 w 1166"/>
                <a:gd name="T3" fmla="*/ 775 h 1265"/>
                <a:gd name="T4" fmla="*/ 1032 w 1166"/>
                <a:gd name="T5" fmla="*/ 811 h 1265"/>
                <a:gd name="T6" fmla="*/ 899 w 1166"/>
                <a:gd name="T7" fmla="*/ 691 h 1265"/>
                <a:gd name="T8" fmla="*/ 540 w 1166"/>
                <a:gd name="T9" fmla="*/ 184 h 1265"/>
                <a:gd name="T10" fmla="*/ 391 w 1166"/>
                <a:gd name="T11" fmla="*/ 1 h 1265"/>
                <a:gd name="T12" fmla="*/ 384 w 1166"/>
                <a:gd name="T13" fmla="*/ 1 h 1265"/>
                <a:gd name="T14" fmla="*/ 379 w 1166"/>
                <a:gd name="T15" fmla="*/ 6 h 1265"/>
                <a:gd name="T16" fmla="*/ 381 w 1166"/>
                <a:gd name="T17" fmla="*/ 13 h 1265"/>
                <a:gd name="T18" fmla="*/ 470 w 1166"/>
                <a:gd name="T19" fmla="*/ 142 h 1265"/>
                <a:gd name="T20" fmla="*/ 730 w 1166"/>
                <a:gd name="T21" fmla="*/ 508 h 1265"/>
                <a:gd name="T22" fmla="*/ 832 w 1166"/>
                <a:gd name="T23" fmla="*/ 667 h 1265"/>
                <a:gd name="T24" fmla="*/ 942 w 1166"/>
                <a:gd name="T25" fmla="*/ 816 h 1265"/>
                <a:gd name="T26" fmla="*/ 870 w 1166"/>
                <a:gd name="T27" fmla="*/ 900 h 1265"/>
                <a:gd name="T28" fmla="*/ 758 w 1166"/>
                <a:gd name="T29" fmla="*/ 939 h 1265"/>
                <a:gd name="T30" fmla="*/ 649 w 1166"/>
                <a:gd name="T31" fmla="*/ 780 h 1265"/>
                <a:gd name="T32" fmla="*/ 489 w 1166"/>
                <a:gd name="T33" fmla="*/ 555 h 1265"/>
                <a:gd name="T34" fmla="*/ 278 w 1166"/>
                <a:gd name="T35" fmla="*/ 301 h 1265"/>
                <a:gd name="T36" fmla="*/ 210 w 1166"/>
                <a:gd name="T37" fmla="*/ 215 h 1265"/>
                <a:gd name="T38" fmla="*/ 207 w 1166"/>
                <a:gd name="T39" fmla="*/ 215 h 1265"/>
                <a:gd name="T40" fmla="*/ 205 w 1166"/>
                <a:gd name="T41" fmla="*/ 218 h 1265"/>
                <a:gd name="T42" fmla="*/ 229 w 1166"/>
                <a:gd name="T43" fmla="*/ 262 h 1265"/>
                <a:gd name="T44" fmla="*/ 384 w 1166"/>
                <a:gd name="T45" fmla="*/ 476 h 1265"/>
                <a:gd name="T46" fmla="*/ 556 w 1166"/>
                <a:gd name="T47" fmla="*/ 711 h 1265"/>
                <a:gd name="T48" fmla="*/ 690 w 1166"/>
                <a:gd name="T49" fmla="*/ 920 h 1265"/>
                <a:gd name="T50" fmla="*/ 688 w 1166"/>
                <a:gd name="T51" fmla="*/ 1023 h 1265"/>
                <a:gd name="T52" fmla="*/ 550 w 1166"/>
                <a:gd name="T53" fmla="*/ 1124 h 1265"/>
                <a:gd name="T54" fmla="*/ 409 w 1166"/>
                <a:gd name="T55" fmla="*/ 991 h 1265"/>
                <a:gd name="T56" fmla="*/ 69 w 1166"/>
                <a:gd name="T57" fmla="*/ 577 h 1265"/>
                <a:gd name="T58" fmla="*/ 7 w 1166"/>
                <a:gd name="T59" fmla="*/ 506 h 1265"/>
                <a:gd name="T60" fmla="*/ 2 w 1166"/>
                <a:gd name="T61" fmla="*/ 508 h 1265"/>
                <a:gd name="T62" fmla="*/ 1 w 1166"/>
                <a:gd name="T63" fmla="*/ 512 h 1265"/>
                <a:gd name="T64" fmla="*/ 86 w 1166"/>
                <a:gd name="T65" fmla="*/ 625 h 1265"/>
                <a:gd name="T66" fmla="*/ 337 w 1166"/>
                <a:gd name="T67" fmla="*/ 944 h 1265"/>
                <a:gd name="T68" fmla="*/ 432 w 1166"/>
                <a:gd name="T69" fmla="*/ 1086 h 1265"/>
                <a:gd name="T70" fmla="*/ 479 w 1166"/>
                <a:gd name="T71" fmla="*/ 1178 h 1265"/>
                <a:gd name="T72" fmla="*/ 431 w 1166"/>
                <a:gd name="T73" fmla="*/ 1213 h 1265"/>
                <a:gd name="T74" fmla="*/ 410 w 1166"/>
                <a:gd name="T75" fmla="*/ 1236 h 1265"/>
                <a:gd name="T76" fmla="*/ 412 w 1166"/>
                <a:gd name="T77" fmla="*/ 1259 h 1265"/>
                <a:gd name="T78" fmla="*/ 411 w 1166"/>
                <a:gd name="T79" fmla="*/ 1262 h 1265"/>
                <a:gd name="T80" fmla="*/ 413 w 1166"/>
                <a:gd name="T81" fmla="*/ 1265 h 1265"/>
                <a:gd name="T82" fmla="*/ 417 w 1166"/>
                <a:gd name="T83" fmla="*/ 1265 h 1265"/>
                <a:gd name="T84" fmla="*/ 470 w 1166"/>
                <a:gd name="T85" fmla="*/ 1234 h 1265"/>
                <a:gd name="T86" fmla="*/ 524 w 1166"/>
                <a:gd name="T87" fmla="*/ 1203 h 1265"/>
                <a:gd name="T88" fmla="*/ 536 w 1166"/>
                <a:gd name="T89" fmla="*/ 1202 h 1265"/>
                <a:gd name="T90" fmla="*/ 544 w 1166"/>
                <a:gd name="T91" fmla="*/ 1195 h 1265"/>
                <a:gd name="T92" fmla="*/ 545 w 1166"/>
                <a:gd name="T93" fmla="*/ 1188 h 1265"/>
                <a:gd name="T94" fmla="*/ 881 w 1166"/>
                <a:gd name="T95" fmla="*/ 962 h 1265"/>
                <a:gd name="T96" fmla="*/ 1077 w 1166"/>
                <a:gd name="T97" fmla="*/ 853 h 1265"/>
                <a:gd name="T98" fmla="*/ 1158 w 1166"/>
                <a:gd name="T99" fmla="*/ 815 h 1265"/>
                <a:gd name="T100" fmla="*/ 1153 w 1166"/>
                <a:gd name="T101" fmla="*/ 812 h 1265"/>
                <a:gd name="T102" fmla="*/ 1166 w 1166"/>
                <a:gd name="T103" fmla="*/ 792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6" h="1265">
                  <a:moveTo>
                    <a:pt x="1163" y="777"/>
                  </a:moveTo>
                  <a:lnTo>
                    <a:pt x="1160" y="773"/>
                  </a:lnTo>
                  <a:lnTo>
                    <a:pt x="1157" y="769"/>
                  </a:lnTo>
                  <a:lnTo>
                    <a:pt x="1152" y="767"/>
                  </a:lnTo>
                  <a:lnTo>
                    <a:pt x="1148" y="765"/>
                  </a:lnTo>
                  <a:lnTo>
                    <a:pt x="1143" y="764"/>
                  </a:lnTo>
                  <a:lnTo>
                    <a:pt x="1139" y="764"/>
                  </a:lnTo>
                  <a:lnTo>
                    <a:pt x="1134" y="765"/>
                  </a:lnTo>
                  <a:lnTo>
                    <a:pt x="1130" y="768"/>
                  </a:lnTo>
                  <a:lnTo>
                    <a:pt x="1113" y="775"/>
                  </a:lnTo>
                  <a:lnTo>
                    <a:pt x="1097" y="782"/>
                  </a:lnTo>
                  <a:lnTo>
                    <a:pt x="1080" y="789"/>
                  </a:lnTo>
                  <a:lnTo>
                    <a:pt x="1064" y="796"/>
                  </a:lnTo>
                  <a:lnTo>
                    <a:pt x="1047" y="804"/>
                  </a:lnTo>
                  <a:lnTo>
                    <a:pt x="1032" y="811"/>
                  </a:lnTo>
                  <a:lnTo>
                    <a:pt x="1015" y="819"/>
                  </a:lnTo>
                  <a:lnTo>
                    <a:pt x="999" y="827"/>
                  </a:lnTo>
                  <a:lnTo>
                    <a:pt x="968" y="786"/>
                  </a:lnTo>
                  <a:lnTo>
                    <a:pt x="934" y="740"/>
                  </a:lnTo>
                  <a:lnTo>
                    <a:pt x="899" y="691"/>
                  </a:lnTo>
                  <a:lnTo>
                    <a:pt x="863" y="638"/>
                  </a:lnTo>
                  <a:lnTo>
                    <a:pt x="784" y="526"/>
                  </a:lnTo>
                  <a:lnTo>
                    <a:pt x="703" y="410"/>
                  </a:lnTo>
                  <a:lnTo>
                    <a:pt x="620" y="294"/>
                  </a:lnTo>
                  <a:lnTo>
                    <a:pt x="540" y="184"/>
                  </a:lnTo>
                  <a:lnTo>
                    <a:pt x="500" y="133"/>
                  </a:lnTo>
                  <a:lnTo>
                    <a:pt x="463" y="85"/>
                  </a:lnTo>
                  <a:lnTo>
                    <a:pt x="426" y="41"/>
                  </a:lnTo>
                  <a:lnTo>
                    <a:pt x="392" y="2"/>
                  </a:lnTo>
                  <a:lnTo>
                    <a:pt x="391" y="1"/>
                  </a:lnTo>
                  <a:lnTo>
                    <a:pt x="390" y="1"/>
                  </a:lnTo>
                  <a:lnTo>
                    <a:pt x="388" y="0"/>
                  </a:lnTo>
                  <a:lnTo>
                    <a:pt x="387" y="0"/>
                  </a:lnTo>
                  <a:lnTo>
                    <a:pt x="385" y="0"/>
                  </a:lnTo>
                  <a:lnTo>
                    <a:pt x="384" y="1"/>
                  </a:lnTo>
                  <a:lnTo>
                    <a:pt x="383" y="1"/>
                  </a:lnTo>
                  <a:lnTo>
                    <a:pt x="382" y="2"/>
                  </a:lnTo>
                  <a:lnTo>
                    <a:pt x="380" y="3"/>
                  </a:lnTo>
                  <a:lnTo>
                    <a:pt x="380" y="5"/>
                  </a:lnTo>
                  <a:lnTo>
                    <a:pt x="379" y="6"/>
                  </a:lnTo>
                  <a:lnTo>
                    <a:pt x="379" y="7"/>
                  </a:lnTo>
                  <a:lnTo>
                    <a:pt x="379" y="9"/>
                  </a:lnTo>
                  <a:lnTo>
                    <a:pt x="380" y="10"/>
                  </a:lnTo>
                  <a:lnTo>
                    <a:pt x="380" y="12"/>
                  </a:lnTo>
                  <a:lnTo>
                    <a:pt x="381" y="13"/>
                  </a:lnTo>
                  <a:lnTo>
                    <a:pt x="384" y="10"/>
                  </a:lnTo>
                  <a:lnTo>
                    <a:pt x="401" y="38"/>
                  </a:lnTo>
                  <a:lnTo>
                    <a:pt x="421" y="70"/>
                  </a:lnTo>
                  <a:lnTo>
                    <a:pt x="444" y="104"/>
                  </a:lnTo>
                  <a:lnTo>
                    <a:pt x="470" y="142"/>
                  </a:lnTo>
                  <a:lnTo>
                    <a:pt x="526" y="222"/>
                  </a:lnTo>
                  <a:lnTo>
                    <a:pt x="586" y="306"/>
                  </a:lnTo>
                  <a:lnTo>
                    <a:pt x="647" y="391"/>
                  </a:lnTo>
                  <a:lnTo>
                    <a:pt x="704" y="471"/>
                  </a:lnTo>
                  <a:lnTo>
                    <a:pt x="730" y="508"/>
                  </a:lnTo>
                  <a:lnTo>
                    <a:pt x="753" y="544"/>
                  </a:lnTo>
                  <a:lnTo>
                    <a:pt x="774" y="575"/>
                  </a:lnTo>
                  <a:lnTo>
                    <a:pt x="793" y="603"/>
                  </a:lnTo>
                  <a:lnTo>
                    <a:pt x="812" y="636"/>
                  </a:lnTo>
                  <a:lnTo>
                    <a:pt x="832" y="667"/>
                  </a:lnTo>
                  <a:lnTo>
                    <a:pt x="853" y="699"/>
                  </a:lnTo>
                  <a:lnTo>
                    <a:pt x="875" y="728"/>
                  </a:lnTo>
                  <a:lnTo>
                    <a:pt x="896" y="758"/>
                  </a:lnTo>
                  <a:lnTo>
                    <a:pt x="918" y="787"/>
                  </a:lnTo>
                  <a:lnTo>
                    <a:pt x="942" y="816"/>
                  </a:lnTo>
                  <a:lnTo>
                    <a:pt x="965" y="845"/>
                  </a:lnTo>
                  <a:lnTo>
                    <a:pt x="941" y="859"/>
                  </a:lnTo>
                  <a:lnTo>
                    <a:pt x="917" y="872"/>
                  </a:lnTo>
                  <a:lnTo>
                    <a:pt x="893" y="886"/>
                  </a:lnTo>
                  <a:lnTo>
                    <a:pt x="870" y="900"/>
                  </a:lnTo>
                  <a:lnTo>
                    <a:pt x="845" y="915"/>
                  </a:lnTo>
                  <a:lnTo>
                    <a:pt x="822" y="929"/>
                  </a:lnTo>
                  <a:lnTo>
                    <a:pt x="799" y="945"/>
                  </a:lnTo>
                  <a:lnTo>
                    <a:pt x="775" y="961"/>
                  </a:lnTo>
                  <a:lnTo>
                    <a:pt x="758" y="939"/>
                  </a:lnTo>
                  <a:lnTo>
                    <a:pt x="741" y="916"/>
                  </a:lnTo>
                  <a:lnTo>
                    <a:pt x="725" y="894"/>
                  </a:lnTo>
                  <a:lnTo>
                    <a:pt x="710" y="872"/>
                  </a:lnTo>
                  <a:lnTo>
                    <a:pt x="678" y="826"/>
                  </a:lnTo>
                  <a:lnTo>
                    <a:pt x="649" y="780"/>
                  </a:lnTo>
                  <a:lnTo>
                    <a:pt x="619" y="732"/>
                  </a:lnTo>
                  <a:lnTo>
                    <a:pt x="587" y="685"/>
                  </a:lnTo>
                  <a:lnTo>
                    <a:pt x="555" y="639"/>
                  </a:lnTo>
                  <a:lnTo>
                    <a:pt x="520" y="593"/>
                  </a:lnTo>
                  <a:lnTo>
                    <a:pt x="489" y="555"/>
                  </a:lnTo>
                  <a:lnTo>
                    <a:pt x="450" y="509"/>
                  </a:lnTo>
                  <a:lnTo>
                    <a:pt x="408" y="459"/>
                  </a:lnTo>
                  <a:lnTo>
                    <a:pt x="363" y="405"/>
                  </a:lnTo>
                  <a:lnTo>
                    <a:pt x="320" y="351"/>
                  </a:lnTo>
                  <a:lnTo>
                    <a:pt x="278" y="301"/>
                  </a:lnTo>
                  <a:lnTo>
                    <a:pt x="242" y="255"/>
                  </a:lnTo>
                  <a:lnTo>
                    <a:pt x="212" y="216"/>
                  </a:lnTo>
                  <a:lnTo>
                    <a:pt x="211" y="216"/>
                  </a:lnTo>
                  <a:lnTo>
                    <a:pt x="211" y="215"/>
                  </a:lnTo>
                  <a:lnTo>
                    <a:pt x="210" y="215"/>
                  </a:lnTo>
                  <a:lnTo>
                    <a:pt x="210" y="214"/>
                  </a:lnTo>
                  <a:lnTo>
                    <a:pt x="209" y="214"/>
                  </a:lnTo>
                  <a:lnTo>
                    <a:pt x="208" y="214"/>
                  </a:lnTo>
                  <a:lnTo>
                    <a:pt x="208" y="214"/>
                  </a:lnTo>
                  <a:lnTo>
                    <a:pt x="207" y="215"/>
                  </a:lnTo>
                  <a:lnTo>
                    <a:pt x="206" y="215"/>
                  </a:lnTo>
                  <a:lnTo>
                    <a:pt x="206" y="216"/>
                  </a:lnTo>
                  <a:lnTo>
                    <a:pt x="205" y="216"/>
                  </a:lnTo>
                  <a:lnTo>
                    <a:pt x="205" y="217"/>
                  </a:lnTo>
                  <a:lnTo>
                    <a:pt x="205" y="218"/>
                  </a:lnTo>
                  <a:lnTo>
                    <a:pt x="205" y="218"/>
                  </a:lnTo>
                  <a:lnTo>
                    <a:pt x="205" y="219"/>
                  </a:lnTo>
                  <a:lnTo>
                    <a:pt x="206" y="219"/>
                  </a:lnTo>
                  <a:lnTo>
                    <a:pt x="215" y="240"/>
                  </a:lnTo>
                  <a:lnTo>
                    <a:pt x="229" y="262"/>
                  </a:lnTo>
                  <a:lnTo>
                    <a:pt x="243" y="287"/>
                  </a:lnTo>
                  <a:lnTo>
                    <a:pt x="260" y="312"/>
                  </a:lnTo>
                  <a:lnTo>
                    <a:pt x="299" y="365"/>
                  </a:lnTo>
                  <a:lnTo>
                    <a:pt x="340" y="421"/>
                  </a:lnTo>
                  <a:lnTo>
                    <a:pt x="384" y="476"/>
                  </a:lnTo>
                  <a:lnTo>
                    <a:pt x="425" y="527"/>
                  </a:lnTo>
                  <a:lnTo>
                    <a:pt x="463" y="575"/>
                  </a:lnTo>
                  <a:lnTo>
                    <a:pt x="493" y="616"/>
                  </a:lnTo>
                  <a:lnTo>
                    <a:pt x="525" y="662"/>
                  </a:lnTo>
                  <a:lnTo>
                    <a:pt x="556" y="711"/>
                  </a:lnTo>
                  <a:lnTo>
                    <a:pt x="585" y="758"/>
                  </a:lnTo>
                  <a:lnTo>
                    <a:pt x="614" y="806"/>
                  </a:lnTo>
                  <a:lnTo>
                    <a:pt x="644" y="853"/>
                  </a:lnTo>
                  <a:lnTo>
                    <a:pt x="674" y="898"/>
                  </a:lnTo>
                  <a:lnTo>
                    <a:pt x="690" y="920"/>
                  </a:lnTo>
                  <a:lnTo>
                    <a:pt x="708" y="942"/>
                  </a:lnTo>
                  <a:lnTo>
                    <a:pt x="725" y="963"/>
                  </a:lnTo>
                  <a:lnTo>
                    <a:pt x="743" y="983"/>
                  </a:lnTo>
                  <a:lnTo>
                    <a:pt x="716" y="1002"/>
                  </a:lnTo>
                  <a:lnTo>
                    <a:pt x="688" y="1023"/>
                  </a:lnTo>
                  <a:lnTo>
                    <a:pt x="660" y="1042"/>
                  </a:lnTo>
                  <a:lnTo>
                    <a:pt x="633" y="1062"/>
                  </a:lnTo>
                  <a:lnTo>
                    <a:pt x="605" y="1083"/>
                  </a:lnTo>
                  <a:lnTo>
                    <a:pt x="577" y="1104"/>
                  </a:lnTo>
                  <a:lnTo>
                    <a:pt x="550" y="1124"/>
                  </a:lnTo>
                  <a:lnTo>
                    <a:pt x="522" y="1145"/>
                  </a:lnTo>
                  <a:lnTo>
                    <a:pt x="497" y="1109"/>
                  </a:lnTo>
                  <a:lnTo>
                    <a:pt x="470" y="1071"/>
                  </a:lnTo>
                  <a:lnTo>
                    <a:pt x="439" y="1032"/>
                  </a:lnTo>
                  <a:lnTo>
                    <a:pt x="409" y="991"/>
                  </a:lnTo>
                  <a:lnTo>
                    <a:pt x="342" y="907"/>
                  </a:lnTo>
                  <a:lnTo>
                    <a:pt x="273" y="821"/>
                  </a:lnTo>
                  <a:lnTo>
                    <a:pt x="202" y="736"/>
                  </a:lnTo>
                  <a:lnTo>
                    <a:pt x="134" y="654"/>
                  </a:lnTo>
                  <a:lnTo>
                    <a:pt x="69" y="577"/>
                  </a:lnTo>
                  <a:lnTo>
                    <a:pt x="10" y="508"/>
                  </a:lnTo>
                  <a:lnTo>
                    <a:pt x="9" y="507"/>
                  </a:lnTo>
                  <a:lnTo>
                    <a:pt x="9" y="506"/>
                  </a:lnTo>
                  <a:lnTo>
                    <a:pt x="8" y="506"/>
                  </a:lnTo>
                  <a:lnTo>
                    <a:pt x="7" y="506"/>
                  </a:lnTo>
                  <a:lnTo>
                    <a:pt x="6" y="506"/>
                  </a:lnTo>
                  <a:lnTo>
                    <a:pt x="5" y="506"/>
                  </a:lnTo>
                  <a:lnTo>
                    <a:pt x="4" y="506"/>
                  </a:lnTo>
                  <a:lnTo>
                    <a:pt x="3" y="507"/>
                  </a:lnTo>
                  <a:lnTo>
                    <a:pt x="2" y="508"/>
                  </a:lnTo>
                  <a:lnTo>
                    <a:pt x="1" y="508"/>
                  </a:lnTo>
                  <a:lnTo>
                    <a:pt x="1" y="509"/>
                  </a:lnTo>
                  <a:lnTo>
                    <a:pt x="1" y="510"/>
                  </a:lnTo>
                  <a:lnTo>
                    <a:pt x="0" y="511"/>
                  </a:lnTo>
                  <a:lnTo>
                    <a:pt x="1" y="512"/>
                  </a:lnTo>
                  <a:lnTo>
                    <a:pt x="1" y="513"/>
                  </a:lnTo>
                  <a:lnTo>
                    <a:pt x="2" y="514"/>
                  </a:lnTo>
                  <a:lnTo>
                    <a:pt x="3" y="514"/>
                  </a:lnTo>
                  <a:lnTo>
                    <a:pt x="41" y="566"/>
                  </a:lnTo>
                  <a:lnTo>
                    <a:pt x="86" y="625"/>
                  </a:lnTo>
                  <a:lnTo>
                    <a:pt x="135" y="688"/>
                  </a:lnTo>
                  <a:lnTo>
                    <a:pt x="188" y="754"/>
                  </a:lnTo>
                  <a:lnTo>
                    <a:pt x="240" y="820"/>
                  </a:lnTo>
                  <a:lnTo>
                    <a:pt x="290" y="884"/>
                  </a:lnTo>
                  <a:lnTo>
                    <a:pt x="337" y="944"/>
                  </a:lnTo>
                  <a:lnTo>
                    <a:pt x="377" y="997"/>
                  </a:lnTo>
                  <a:lnTo>
                    <a:pt x="392" y="1020"/>
                  </a:lnTo>
                  <a:lnTo>
                    <a:pt x="406" y="1042"/>
                  </a:lnTo>
                  <a:lnTo>
                    <a:pt x="419" y="1064"/>
                  </a:lnTo>
                  <a:lnTo>
                    <a:pt x="432" y="1086"/>
                  </a:lnTo>
                  <a:lnTo>
                    <a:pt x="444" y="1109"/>
                  </a:lnTo>
                  <a:lnTo>
                    <a:pt x="459" y="1130"/>
                  </a:lnTo>
                  <a:lnTo>
                    <a:pt x="473" y="1151"/>
                  </a:lnTo>
                  <a:lnTo>
                    <a:pt x="488" y="1170"/>
                  </a:lnTo>
                  <a:lnTo>
                    <a:pt x="479" y="1178"/>
                  </a:lnTo>
                  <a:lnTo>
                    <a:pt x="469" y="1185"/>
                  </a:lnTo>
                  <a:lnTo>
                    <a:pt x="460" y="1192"/>
                  </a:lnTo>
                  <a:lnTo>
                    <a:pt x="450" y="1199"/>
                  </a:lnTo>
                  <a:lnTo>
                    <a:pt x="440" y="1206"/>
                  </a:lnTo>
                  <a:lnTo>
                    <a:pt x="431" y="1213"/>
                  </a:lnTo>
                  <a:lnTo>
                    <a:pt x="421" y="1220"/>
                  </a:lnTo>
                  <a:lnTo>
                    <a:pt x="412" y="1227"/>
                  </a:lnTo>
                  <a:lnTo>
                    <a:pt x="411" y="1229"/>
                  </a:lnTo>
                  <a:lnTo>
                    <a:pt x="410" y="1232"/>
                  </a:lnTo>
                  <a:lnTo>
                    <a:pt x="410" y="1236"/>
                  </a:lnTo>
                  <a:lnTo>
                    <a:pt x="410" y="1240"/>
                  </a:lnTo>
                  <a:lnTo>
                    <a:pt x="411" y="1244"/>
                  </a:lnTo>
                  <a:lnTo>
                    <a:pt x="411" y="1249"/>
                  </a:lnTo>
                  <a:lnTo>
                    <a:pt x="412" y="1254"/>
                  </a:lnTo>
                  <a:lnTo>
                    <a:pt x="412" y="1259"/>
                  </a:lnTo>
                  <a:lnTo>
                    <a:pt x="411" y="1259"/>
                  </a:lnTo>
                  <a:lnTo>
                    <a:pt x="411" y="1260"/>
                  </a:lnTo>
                  <a:lnTo>
                    <a:pt x="411" y="1261"/>
                  </a:lnTo>
                  <a:lnTo>
                    <a:pt x="411" y="1262"/>
                  </a:lnTo>
                  <a:lnTo>
                    <a:pt x="411" y="1262"/>
                  </a:lnTo>
                  <a:lnTo>
                    <a:pt x="411" y="1263"/>
                  </a:lnTo>
                  <a:lnTo>
                    <a:pt x="411" y="1264"/>
                  </a:lnTo>
                  <a:lnTo>
                    <a:pt x="412" y="1264"/>
                  </a:lnTo>
                  <a:lnTo>
                    <a:pt x="412" y="1265"/>
                  </a:lnTo>
                  <a:lnTo>
                    <a:pt x="413" y="1265"/>
                  </a:lnTo>
                  <a:lnTo>
                    <a:pt x="414" y="1265"/>
                  </a:lnTo>
                  <a:lnTo>
                    <a:pt x="415" y="1265"/>
                  </a:lnTo>
                  <a:lnTo>
                    <a:pt x="415" y="1265"/>
                  </a:lnTo>
                  <a:lnTo>
                    <a:pt x="416" y="1265"/>
                  </a:lnTo>
                  <a:lnTo>
                    <a:pt x="417" y="1265"/>
                  </a:lnTo>
                  <a:lnTo>
                    <a:pt x="417" y="1264"/>
                  </a:lnTo>
                  <a:lnTo>
                    <a:pt x="430" y="1257"/>
                  </a:lnTo>
                  <a:lnTo>
                    <a:pt x="443" y="1249"/>
                  </a:lnTo>
                  <a:lnTo>
                    <a:pt x="456" y="1241"/>
                  </a:lnTo>
                  <a:lnTo>
                    <a:pt x="470" y="1234"/>
                  </a:lnTo>
                  <a:lnTo>
                    <a:pt x="483" y="1226"/>
                  </a:lnTo>
                  <a:lnTo>
                    <a:pt x="496" y="1218"/>
                  </a:lnTo>
                  <a:lnTo>
                    <a:pt x="508" y="1210"/>
                  </a:lnTo>
                  <a:lnTo>
                    <a:pt x="521" y="1203"/>
                  </a:lnTo>
                  <a:lnTo>
                    <a:pt x="524" y="1203"/>
                  </a:lnTo>
                  <a:lnTo>
                    <a:pt x="526" y="1204"/>
                  </a:lnTo>
                  <a:lnTo>
                    <a:pt x="529" y="1204"/>
                  </a:lnTo>
                  <a:lnTo>
                    <a:pt x="531" y="1203"/>
                  </a:lnTo>
                  <a:lnTo>
                    <a:pt x="534" y="1203"/>
                  </a:lnTo>
                  <a:lnTo>
                    <a:pt x="536" y="1202"/>
                  </a:lnTo>
                  <a:lnTo>
                    <a:pt x="539" y="1200"/>
                  </a:lnTo>
                  <a:lnTo>
                    <a:pt x="542" y="1199"/>
                  </a:lnTo>
                  <a:lnTo>
                    <a:pt x="542" y="1197"/>
                  </a:lnTo>
                  <a:lnTo>
                    <a:pt x="543" y="1196"/>
                  </a:lnTo>
                  <a:lnTo>
                    <a:pt x="544" y="1195"/>
                  </a:lnTo>
                  <a:lnTo>
                    <a:pt x="544" y="1193"/>
                  </a:lnTo>
                  <a:lnTo>
                    <a:pt x="545" y="1192"/>
                  </a:lnTo>
                  <a:lnTo>
                    <a:pt x="545" y="1190"/>
                  </a:lnTo>
                  <a:lnTo>
                    <a:pt x="545" y="1189"/>
                  </a:lnTo>
                  <a:lnTo>
                    <a:pt x="545" y="1188"/>
                  </a:lnTo>
                  <a:lnTo>
                    <a:pt x="620" y="1138"/>
                  </a:lnTo>
                  <a:lnTo>
                    <a:pt x="694" y="1086"/>
                  </a:lnTo>
                  <a:lnTo>
                    <a:pt x="768" y="1036"/>
                  </a:lnTo>
                  <a:lnTo>
                    <a:pt x="843" y="986"/>
                  </a:lnTo>
                  <a:lnTo>
                    <a:pt x="881" y="962"/>
                  </a:lnTo>
                  <a:lnTo>
                    <a:pt x="919" y="938"/>
                  </a:lnTo>
                  <a:lnTo>
                    <a:pt x="958" y="915"/>
                  </a:lnTo>
                  <a:lnTo>
                    <a:pt x="997" y="893"/>
                  </a:lnTo>
                  <a:lnTo>
                    <a:pt x="1037" y="872"/>
                  </a:lnTo>
                  <a:lnTo>
                    <a:pt x="1077" y="853"/>
                  </a:lnTo>
                  <a:lnTo>
                    <a:pt x="1119" y="834"/>
                  </a:lnTo>
                  <a:lnTo>
                    <a:pt x="1160" y="817"/>
                  </a:lnTo>
                  <a:lnTo>
                    <a:pt x="1159" y="817"/>
                  </a:lnTo>
                  <a:lnTo>
                    <a:pt x="1158" y="816"/>
                  </a:lnTo>
                  <a:lnTo>
                    <a:pt x="1158" y="815"/>
                  </a:lnTo>
                  <a:lnTo>
                    <a:pt x="1157" y="814"/>
                  </a:lnTo>
                  <a:lnTo>
                    <a:pt x="1156" y="814"/>
                  </a:lnTo>
                  <a:lnTo>
                    <a:pt x="1155" y="813"/>
                  </a:lnTo>
                  <a:lnTo>
                    <a:pt x="1154" y="812"/>
                  </a:lnTo>
                  <a:lnTo>
                    <a:pt x="1153" y="812"/>
                  </a:lnTo>
                  <a:lnTo>
                    <a:pt x="1158" y="809"/>
                  </a:lnTo>
                  <a:lnTo>
                    <a:pt x="1161" y="805"/>
                  </a:lnTo>
                  <a:lnTo>
                    <a:pt x="1164" y="801"/>
                  </a:lnTo>
                  <a:lnTo>
                    <a:pt x="1166" y="796"/>
                  </a:lnTo>
                  <a:lnTo>
                    <a:pt x="1166" y="792"/>
                  </a:lnTo>
                  <a:lnTo>
                    <a:pt x="1166" y="787"/>
                  </a:lnTo>
                  <a:lnTo>
                    <a:pt x="1165" y="782"/>
                  </a:lnTo>
                  <a:lnTo>
                    <a:pt x="1163" y="777"/>
                  </a:lnTo>
                  <a:close/>
                </a:path>
              </a:pathLst>
            </a:custGeom>
            <a:solidFill>
              <a:srgbClr val="AA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8" name="Freeform 152"/>
            <p:cNvSpPr>
              <a:spLocks/>
            </p:cNvSpPr>
            <p:nvPr/>
          </p:nvSpPr>
          <p:spPr bwMode="auto">
            <a:xfrm>
              <a:off x="1787" y="3748"/>
              <a:ext cx="15" cy="128"/>
            </a:xfrm>
            <a:custGeom>
              <a:avLst/>
              <a:gdLst>
                <a:gd name="T0" fmla="*/ 230 w 256"/>
                <a:gd name="T1" fmla="*/ 23 h 2183"/>
                <a:gd name="T2" fmla="*/ 193 w 256"/>
                <a:gd name="T3" fmla="*/ 67 h 2183"/>
                <a:gd name="T4" fmla="*/ 162 w 256"/>
                <a:gd name="T5" fmla="*/ 116 h 2183"/>
                <a:gd name="T6" fmla="*/ 134 w 256"/>
                <a:gd name="T7" fmla="*/ 165 h 2183"/>
                <a:gd name="T8" fmla="*/ 112 w 256"/>
                <a:gd name="T9" fmla="*/ 218 h 2183"/>
                <a:gd name="T10" fmla="*/ 93 w 256"/>
                <a:gd name="T11" fmla="*/ 273 h 2183"/>
                <a:gd name="T12" fmla="*/ 78 w 256"/>
                <a:gd name="T13" fmla="*/ 328 h 2183"/>
                <a:gd name="T14" fmla="*/ 67 w 256"/>
                <a:gd name="T15" fmla="*/ 385 h 2183"/>
                <a:gd name="T16" fmla="*/ 57 w 256"/>
                <a:gd name="T17" fmla="*/ 444 h 2183"/>
                <a:gd name="T18" fmla="*/ 51 w 256"/>
                <a:gd name="T19" fmla="*/ 503 h 2183"/>
                <a:gd name="T20" fmla="*/ 46 w 256"/>
                <a:gd name="T21" fmla="*/ 592 h 2183"/>
                <a:gd name="T22" fmla="*/ 44 w 256"/>
                <a:gd name="T23" fmla="*/ 709 h 2183"/>
                <a:gd name="T24" fmla="*/ 48 w 256"/>
                <a:gd name="T25" fmla="*/ 826 h 2183"/>
                <a:gd name="T26" fmla="*/ 51 w 256"/>
                <a:gd name="T27" fmla="*/ 922 h 2183"/>
                <a:gd name="T28" fmla="*/ 52 w 256"/>
                <a:gd name="T29" fmla="*/ 1003 h 2183"/>
                <a:gd name="T30" fmla="*/ 48 w 256"/>
                <a:gd name="T31" fmla="*/ 1123 h 2183"/>
                <a:gd name="T32" fmla="*/ 32 w 256"/>
                <a:gd name="T33" fmla="*/ 1363 h 2183"/>
                <a:gd name="T34" fmla="*/ 13 w 256"/>
                <a:gd name="T35" fmla="*/ 1603 h 2183"/>
                <a:gd name="T36" fmla="*/ 3 w 256"/>
                <a:gd name="T37" fmla="*/ 1763 h 2183"/>
                <a:gd name="T38" fmla="*/ 0 w 256"/>
                <a:gd name="T39" fmla="*/ 1883 h 2183"/>
                <a:gd name="T40" fmla="*/ 1 w 256"/>
                <a:gd name="T41" fmla="*/ 1963 h 2183"/>
                <a:gd name="T42" fmla="*/ 5 w 256"/>
                <a:gd name="T43" fmla="*/ 2043 h 2183"/>
                <a:gd name="T44" fmla="*/ 12 w 256"/>
                <a:gd name="T45" fmla="*/ 2122 h 2183"/>
                <a:gd name="T46" fmla="*/ 17 w 256"/>
                <a:gd name="T47" fmla="*/ 2166 h 2183"/>
                <a:gd name="T48" fmla="*/ 20 w 256"/>
                <a:gd name="T49" fmla="*/ 2173 h 2183"/>
                <a:gd name="T50" fmla="*/ 26 w 256"/>
                <a:gd name="T51" fmla="*/ 2179 h 2183"/>
                <a:gd name="T52" fmla="*/ 34 w 256"/>
                <a:gd name="T53" fmla="*/ 2182 h 2183"/>
                <a:gd name="T54" fmla="*/ 43 w 256"/>
                <a:gd name="T55" fmla="*/ 2182 h 2183"/>
                <a:gd name="T56" fmla="*/ 50 w 256"/>
                <a:gd name="T57" fmla="*/ 2179 h 2183"/>
                <a:gd name="T58" fmla="*/ 56 w 256"/>
                <a:gd name="T59" fmla="*/ 2173 h 2183"/>
                <a:gd name="T60" fmla="*/ 61 w 256"/>
                <a:gd name="T61" fmla="*/ 2166 h 2183"/>
                <a:gd name="T62" fmla="*/ 52 w 256"/>
                <a:gd name="T63" fmla="*/ 2058 h 2183"/>
                <a:gd name="T64" fmla="*/ 42 w 256"/>
                <a:gd name="T65" fmla="*/ 1849 h 2183"/>
                <a:gd name="T66" fmla="*/ 38 w 256"/>
                <a:gd name="T67" fmla="*/ 1642 h 2183"/>
                <a:gd name="T68" fmla="*/ 41 w 256"/>
                <a:gd name="T69" fmla="*/ 1433 h 2183"/>
                <a:gd name="T70" fmla="*/ 48 w 256"/>
                <a:gd name="T71" fmla="*/ 1226 h 2183"/>
                <a:gd name="T72" fmla="*/ 60 w 256"/>
                <a:gd name="T73" fmla="*/ 1016 h 2183"/>
                <a:gd name="T74" fmla="*/ 80 w 256"/>
                <a:gd name="T75" fmla="*/ 702 h 2183"/>
                <a:gd name="T76" fmla="*/ 96 w 256"/>
                <a:gd name="T77" fmla="*/ 459 h 2183"/>
                <a:gd name="T78" fmla="*/ 104 w 256"/>
                <a:gd name="T79" fmla="*/ 395 h 2183"/>
                <a:gd name="T80" fmla="*/ 116 w 256"/>
                <a:gd name="T81" fmla="*/ 333 h 2183"/>
                <a:gd name="T82" fmla="*/ 131 w 256"/>
                <a:gd name="T83" fmla="*/ 270 h 2183"/>
                <a:gd name="T84" fmla="*/ 152 w 256"/>
                <a:gd name="T85" fmla="*/ 209 h 2183"/>
                <a:gd name="T86" fmla="*/ 176 w 256"/>
                <a:gd name="T87" fmla="*/ 149 h 2183"/>
                <a:gd name="T88" fmla="*/ 204 w 256"/>
                <a:gd name="T89" fmla="*/ 91 h 2183"/>
                <a:gd name="T90" fmla="*/ 237 w 256"/>
                <a:gd name="T91" fmla="*/ 35 h 2183"/>
                <a:gd name="T92" fmla="*/ 255 w 256"/>
                <a:gd name="T93" fmla="*/ 6 h 2183"/>
                <a:gd name="T94" fmla="*/ 256 w 256"/>
                <a:gd name="T95" fmla="*/ 5 h 2183"/>
                <a:gd name="T96" fmla="*/ 256 w 256"/>
                <a:gd name="T97" fmla="*/ 3 h 2183"/>
                <a:gd name="T98" fmla="*/ 256 w 256"/>
                <a:gd name="T99" fmla="*/ 2 h 2183"/>
                <a:gd name="T100" fmla="*/ 255 w 256"/>
                <a:gd name="T101" fmla="*/ 1 h 2183"/>
                <a:gd name="T102" fmla="*/ 253 w 256"/>
                <a:gd name="T103" fmla="*/ 0 h 2183"/>
                <a:gd name="T104" fmla="*/ 252 w 256"/>
                <a:gd name="T105" fmla="*/ 0 h 2183"/>
                <a:gd name="T106" fmla="*/ 251 w 256"/>
                <a:gd name="T107" fmla="*/ 0 h 2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6" h="2183">
                  <a:moveTo>
                    <a:pt x="251" y="1"/>
                  </a:moveTo>
                  <a:lnTo>
                    <a:pt x="230" y="23"/>
                  </a:lnTo>
                  <a:lnTo>
                    <a:pt x="211" y="45"/>
                  </a:lnTo>
                  <a:lnTo>
                    <a:pt x="193" y="67"/>
                  </a:lnTo>
                  <a:lnTo>
                    <a:pt x="177" y="92"/>
                  </a:lnTo>
                  <a:lnTo>
                    <a:pt x="162" y="116"/>
                  </a:lnTo>
                  <a:lnTo>
                    <a:pt x="148" y="140"/>
                  </a:lnTo>
                  <a:lnTo>
                    <a:pt x="134" y="165"/>
                  </a:lnTo>
                  <a:lnTo>
                    <a:pt x="122" y="192"/>
                  </a:lnTo>
                  <a:lnTo>
                    <a:pt x="112" y="218"/>
                  </a:lnTo>
                  <a:lnTo>
                    <a:pt x="102" y="245"/>
                  </a:lnTo>
                  <a:lnTo>
                    <a:pt x="93" y="273"/>
                  </a:lnTo>
                  <a:lnTo>
                    <a:pt x="85" y="300"/>
                  </a:lnTo>
                  <a:lnTo>
                    <a:pt x="78" y="328"/>
                  </a:lnTo>
                  <a:lnTo>
                    <a:pt x="72" y="357"/>
                  </a:lnTo>
                  <a:lnTo>
                    <a:pt x="67" y="385"/>
                  </a:lnTo>
                  <a:lnTo>
                    <a:pt x="62" y="415"/>
                  </a:lnTo>
                  <a:lnTo>
                    <a:pt x="57" y="444"/>
                  </a:lnTo>
                  <a:lnTo>
                    <a:pt x="53" y="473"/>
                  </a:lnTo>
                  <a:lnTo>
                    <a:pt x="51" y="503"/>
                  </a:lnTo>
                  <a:lnTo>
                    <a:pt x="48" y="532"/>
                  </a:lnTo>
                  <a:lnTo>
                    <a:pt x="46" y="592"/>
                  </a:lnTo>
                  <a:lnTo>
                    <a:pt x="44" y="650"/>
                  </a:lnTo>
                  <a:lnTo>
                    <a:pt x="44" y="709"/>
                  </a:lnTo>
                  <a:lnTo>
                    <a:pt x="46" y="768"/>
                  </a:lnTo>
                  <a:lnTo>
                    <a:pt x="48" y="826"/>
                  </a:lnTo>
                  <a:lnTo>
                    <a:pt x="50" y="882"/>
                  </a:lnTo>
                  <a:lnTo>
                    <a:pt x="51" y="922"/>
                  </a:lnTo>
                  <a:lnTo>
                    <a:pt x="52" y="962"/>
                  </a:lnTo>
                  <a:lnTo>
                    <a:pt x="52" y="1003"/>
                  </a:lnTo>
                  <a:lnTo>
                    <a:pt x="51" y="1043"/>
                  </a:lnTo>
                  <a:lnTo>
                    <a:pt x="48" y="1123"/>
                  </a:lnTo>
                  <a:lnTo>
                    <a:pt x="44" y="1203"/>
                  </a:lnTo>
                  <a:lnTo>
                    <a:pt x="32" y="1363"/>
                  </a:lnTo>
                  <a:lnTo>
                    <a:pt x="19" y="1523"/>
                  </a:lnTo>
                  <a:lnTo>
                    <a:pt x="13" y="1603"/>
                  </a:lnTo>
                  <a:lnTo>
                    <a:pt x="7" y="1683"/>
                  </a:lnTo>
                  <a:lnTo>
                    <a:pt x="3" y="1763"/>
                  </a:lnTo>
                  <a:lnTo>
                    <a:pt x="1" y="1843"/>
                  </a:lnTo>
                  <a:lnTo>
                    <a:pt x="0" y="1883"/>
                  </a:lnTo>
                  <a:lnTo>
                    <a:pt x="1" y="1922"/>
                  </a:lnTo>
                  <a:lnTo>
                    <a:pt x="1" y="1963"/>
                  </a:lnTo>
                  <a:lnTo>
                    <a:pt x="3" y="2002"/>
                  </a:lnTo>
                  <a:lnTo>
                    <a:pt x="5" y="2043"/>
                  </a:lnTo>
                  <a:lnTo>
                    <a:pt x="8" y="2082"/>
                  </a:lnTo>
                  <a:lnTo>
                    <a:pt x="12" y="2122"/>
                  </a:lnTo>
                  <a:lnTo>
                    <a:pt x="17" y="2162"/>
                  </a:lnTo>
                  <a:lnTo>
                    <a:pt x="17" y="2166"/>
                  </a:lnTo>
                  <a:lnTo>
                    <a:pt x="18" y="2170"/>
                  </a:lnTo>
                  <a:lnTo>
                    <a:pt x="20" y="2173"/>
                  </a:lnTo>
                  <a:lnTo>
                    <a:pt x="23" y="2177"/>
                  </a:lnTo>
                  <a:lnTo>
                    <a:pt x="26" y="2179"/>
                  </a:lnTo>
                  <a:lnTo>
                    <a:pt x="30" y="2181"/>
                  </a:lnTo>
                  <a:lnTo>
                    <a:pt x="34" y="2182"/>
                  </a:lnTo>
                  <a:lnTo>
                    <a:pt x="38" y="2183"/>
                  </a:lnTo>
                  <a:lnTo>
                    <a:pt x="43" y="2182"/>
                  </a:lnTo>
                  <a:lnTo>
                    <a:pt x="47" y="2181"/>
                  </a:lnTo>
                  <a:lnTo>
                    <a:pt x="50" y="2179"/>
                  </a:lnTo>
                  <a:lnTo>
                    <a:pt x="54" y="2177"/>
                  </a:lnTo>
                  <a:lnTo>
                    <a:pt x="56" y="2173"/>
                  </a:lnTo>
                  <a:lnTo>
                    <a:pt x="59" y="2170"/>
                  </a:lnTo>
                  <a:lnTo>
                    <a:pt x="61" y="2166"/>
                  </a:lnTo>
                  <a:lnTo>
                    <a:pt x="61" y="2162"/>
                  </a:lnTo>
                  <a:lnTo>
                    <a:pt x="52" y="2058"/>
                  </a:lnTo>
                  <a:lnTo>
                    <a:pt x="46" y="1954"/>
                  </a:lnTo>
                  <a:lnTo>
                    <a:pt x="42" y="1849"/>
                  </a:lnTo>
                  <a:lnTo>
                    <a:pt x="39" y="1745"/>
                  </a:lnTo>
                  <a:lnTo>
                    <a:pt x="38" y="1642"/>
                  </a:lnTo>
                  <a:lnTo>
                    <a:pt x="39" y="1537"/>
                  </a:lnTo>
                  <a:lnTo>
                    <a:pt x="41" y="1433"/>
                  </a:lnTo>
                  <a:lnTo>
                    <a:pt x="44" y="1329"/>
                  </a:lnTo>
                  <a:lnTo>
                    <a:pt x="48" y="1226"/>
                  </a:lnTo>
                  <a:lnTo>
                    <a:pt x="53" y="1121"/>
                  </a:lnTo>
                  <a:lnTo>
                    <a:pt x="60" y="1016"/>
                  </a:lnTo>
                  <a:lnTo>
                    <a:pt x="66" y="912"/>
                  </a:lnTo>
                  <a:lnTo>
                    <a:pt x="80" y="702"/>
                  </a:lnTo>
                  <a:lnTo>
                    <a:pt x="94" y="491"/>
                  </a:lnTo>
                  <a:lnTo>
                    <a:pt x="96" y="459"/>
                  </a:lnTo>
                  <a:lnTo>
                    <a:pt x="99" y="427"/>
                  </a:lnTo>
                  <a:lnTo>
                    <a:pt x="104" y="395"/>
                  </a:lnTo>
                  <a:lnTo>
                    <a:pt x="109" y="364"/>
                  </a:lnTo>
                  <a:lnTo>
                    <a:pt x="116" y="333"/>
                  </a:lnTo>
                  <a:lnTo>
                    <a:pt x="123" y="301"/>
                  </a:lnTo>
                  <a:lnTo>
                    <a:pt x="131" y="270"/>
                  </a:lnTo>
                  <a:lnTo>
                    <a:pt x="142" y="239"/>
                  </a:lnTo>
                  <a:lnTo>
                    <a:pt x="152" y="209"/>
                  </a:lnTo>
                  <a:lnTo>
                    <a:pt x="164" y="179"/>
                  </a:lnTo>
                  <a:lnTo>
                    <a:pt x="176" y="149"/>
                  </a:lnTo>
                  <a:lnTo>
                    <a:pt x="189" y="120"/>
                  </a:lnTo>
                  <a:lnTo>
                    <a:pt x="204" y="91"/>
                  </a:lnTo>
                  <a:lnTo>
                    <a:pt x="220" y="62"/>
                  </a:lnTo>
                  <a:lnTo>
                    <a:pt x="237" y="35"/>
                  </a:lnTo>
                  <a:lnTo>
                    <a:pt x="255" y="7"/>
                  </a:lnTo>
                  <a:lnTo>
                    <a:pt x="255" y="6"/>
                  </a:lnTo>
                  <a:lnTo>
                    <a:pt x="256" y="5"/>
                  </a:lnTo>
                  <a:lnTo>
                    <a:pt x="256" y="5"/>
                  </a:lnTo>
                  <a:lnTo>
                    <a:pt x="256" y="4"/>
                  </a:lnTo>
                  <a:lnTo>
                    <a:pt x="256" y="3"/>
                  </a:lnTo>
                  <a:lnTo>
                    <a:pt x="256" y="3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5" y="1"/>
                  </a:lnTo>
                  <a:lnTo>
                    <a:pt x="254" y="1"/>
                  </a:lnTo>
                  <a:lnTo>
                    <a:pt x="253" y="0"/>
                  </a:lnTo>
                  <a:lnTo>
                    <a:pt x="253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1" y="0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001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5929" name="Freeform 153"/>
            <p:cNvSpPr>
              <a:spLocks/>
            </p:cNvSpPr>
            <p:nvPr/>
          </p:nvSpPr>
          <p:spPr bwMode="auto">
            <a:xfrm>
              <a:off x="1487" y="3658"/>
              <a:ext cx="64" cy="36"/>
            </a:xfrm>
            <a:custGeom>
              <a:avLst/>
              <a:gdLst>
                <a:gd name="T0" fmla="*/ 927 w 1096"/>
                <a:gd name="T1" fmla="*/ 0 h 621"/>
                <a:gd name="T2" fmla="*/ 933 w 1096"/>
                <a:gd name="T3" fmla="*/ 26 h 621"/>
                <a:gd name="T4" fmla="*/ 933 w 1096"/>
                <a:gd name="T5" fmla="*/ 55 h 621"/>
                <a:gd name="T6" fmla="*/ 925 w 1096"/>
                <a:gd name="T7" fmla="*/ 91 h 621"/>
                <a:gd name="T8" fmla="*/ 916 w 1096"/>
                <a:gd name="T9" fmla="*/ 112 h 621"/>
                <a:gd name="T10" fmla="*/ 904 w 1096"/>
                <a:gd name="T11" fmla="*/ 133 h 621"/>
                <a:gd name="T12" fmla="*/ 886 w 1096"/>
                <a:gd name="T13" fmla="*/ 155 h 621"/>
                <a:gd name="T14" fmla="*/ 864 w 1096"/>
                <a:gd name="T15" fmla="*/ 179 h 621"/>
                <a:gd name="T16" fmla="*/ 835 w 1096"/>
                <a:gd name="T17" fmla="*/ 201 h 621"/>
                <a:gd name="T18" fmla="*/ 800 w 1096"/>
                <a:gd name="T19" fmla="*/ 224 h 621"/>
                <a:gd name="T20" fmla="*/ 758 w 1096"/>
                <a:gd name="T21" fmla="*/ 247 h 621"/>
                <a:gd name="T22" fmla="*/ 709 w 1096"/>
                <a:gd name="T23" fmla="*/ 270 h 621"/>
                <a:gd name="T24" fmla="*/ 653 w 1096"/>
                <a:gd name="T25" fmla="*/ 291 h 621"/>
                <a:gd name="T26" fmla="*/ 595 w 1096"/>
                <a:gd name="T27" fmla="*/ 310 h 621"/>
                <a:gd name="T28" fmla="*/ 477 w 1096"/>
                <a:gd name="T29" fmla="*/ 341 h 621"/>
                <a:gd name="T30" fmla="*/ 358 w 1096"/>
                <a:gd name="T31" fmla="*/ 365 h 621"/>
                <a:gd name="T32" fmla="*/ 247 w 1096"/>
                <a:gd name="T33" fmla="*/ 382 h 621"/>
                <a:gd name="T34" fmla="*/ 149 w 1096"/>
                <a:gd name="T35" fmla="*/ 393 h 621"/>
                <a:gd name="T36" fmla="*/ 71 w 1096"/>
                <a:gd name="T37" fmla="*/ 400 h 621"/>
                <a:gd name="T38" fmla="*/ 0 w 1096"/>
                <a:gd name="T39" fmla="*/ 404 h 621"/>
                <a:gd name="T40" fmla="*/ 113 w 1096"/>
                <a:gd name="T41" fmla="*/ 561 h 621"/>
                <a:gd name="T42" fmla="*/ 243 w 1096"/>
                <a:gd name="T43" fmla="*/ 582 h 621"/>
                <a:gd name="T44" fmla="*/ 367 w 1096"/>
                <a:gd name="T45" fmla="*/ 598 h 621"/>
                <a:gd name="T46" fmla="*/ 507 w 1096"/>
                <a:gd name="T47" fmla="*/ 612 h 621"/>
                <a:gd name="T48" fmla="*/ 614 w 1096"/>
                <a:gd name="T49" fmla="*/ 619 h 621"/>
                <a:gd name="T50" fmla="*/ 684 w 1096"/>
                <a:gd name="T51" fmla="*/ 620 h 621"/>
                <a:gd name="T52" fmla="*/ 750 w 1096"/>
                <a:gd name="T53" fmla="*/ 620 h 621"/>
                <a:gd name="T54" fmla="*/ 810 w 1096"/>
                <a:gd name="T55" fmla="*/ 616 h 621"/>
                <a:gd name="T56" fmla="*/ 864 w 1096"/>
                <a:gd name="T57" fmla="*/ 609 h 621"/>
                <a:gd name="T58" fmla="*/ 909 w 1096"/>
                <a:gd name="T59" fmla="*/ 598 h 621"/>
                <a:gd name="T60" fmla="*/ 945 w 1096"/>
                <a:gd name="T61" fmla="*/ 582 h 621"/>
                <a:gd name="T62" fmla="*/ 974 w 1096"/>
                <a:gd name="T63" fmla="*/ 563 h 621"/>
                <a:gd name="T64" fmla="*/ 1000 w 1096"/>
                <a:gd name="T65" fmla="*/ 543 h 621"/>
                <a:gd name="T66" fmla="*/ 1023 w 1096"/>
                <a:gd name="T67" fmla="*/ 522 h 621"/>
                <a:gd name="T68" fmla="*/ 1041 w 1096"/>
                <a:gd name="T69" fmla="*/ 499 h 621"/>
                <a:gd name="T70" fmla="*/ 1056 w 1096"/>
                <a:gd name="T71" fmla="*/ 474 h 621"/>
                <a:gd name="T72" fmla="*/ 1073 w 1096"/>
                <a:gd name="T73" fmla="*/ 439 h 621"/>
                <a:gd name="T74" fmla="*/ 1087 w 1096"/>
                <a:gd name="T75" fmla="*/ 393 h 621"/>
                <a:gd name="T76" fmla="*/ 1094 w 1096"/>
                <a:gd name="T77" fmla="*/ 354 h 621"/>
                <a:gd name="T78" fmla="*/ 1096 w 1096"/>
                <a:gd name="T79" fmla="*/ 31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6" h="621">
                  <a:moveTo>
                    <a:pt x="1096" y="304"/>
                  </a:moveTo>
                  <a:lnTo>
                    <a:pt x="927" y="0"/>
                  </a:lnTo>
                  <a:lnTo>
                    <a:pt x="929" y="8"/>
                  </a:lnTo>
                  <a:lnTo>
                    <a:pt x="933" y="26"/>
                  </a:lnTo>
                  <a:lnTo>
                    <a:pt x="934" y="39"/>
                  </a:lnTo>
                  <a:lnTo>
                    <a:pt x="933" y="55"/>
                  </a:lnTo>
                  <a:lnTo>
                    <a:pt x="930" y="72"/>
                  </a:lnTo>
                  <a:lnTo>
                    <a:pt x="925" y="91"/>
                  </a:lnTo>
                  <a:lnTo>
                    <a:pt x="921" y="101"/>
                  </a:lnTo>
                  <a:lnTo>
                    <a:pt x="916" y="112"/>
                  </a:lnTo>
                  <a:lnTo>
                    <a:pt x="910" y="122"/>
                  </a:lnTo>
                  <a:lnTo>
                    <a:pt x="904" y="133"/>
                  </a:lnTo>
                  <a:lnTo>
                    <a:pt x="895" y="144"/>
                  </a:lnTo>
                  <a:lnTo>
                    <a:pt x="886" y="155"/>
                  </a:lnTo>
                  <a:lnTo>
                    <a:pt x="876" y="166"/>
                  </a:lnTo>
                  <a:lnTo>
                    <a:pt x="864" y="179"/>
                  </a:lnTo>
                  <a:lnTo>
                    <a:pt x="850" y="190"/>
                  </a:lnTo>
                  <a:lnTo>
                    <a:pt x="835" y="201"/>
                  </a:lnTo>
                  <a:lnTo>
                    <a:pt x="818" y="213"/>
                  </a:lnTo>
                  <a:lnTo>
                    <a:pt x="800" y="224"/>
                  </a:lnTo>
                  <a:lnTo>
                    <a:pt x="779" y="236"/>
                  </a:lnTo>
                  <a:lnTo>
                    <a:pt x="758" y="247"/>
                  </a:lnTo>
                  <a:lnTo>
                    <a:pt x="734" y="259"/>
                  </a:lnTo>
                  <a:lnTo>
                    <a:pt x="709" y="270"/>
                  </a:lnTo>
                  <a:lnTo>
                    <a:pt x="681" y="281"/>
                  </a:lnTo>
                  <a:lnTo>
                    <a:pt x="653" y="291"/>
                  </a:lnTo>
                  <a:lnTo>
                    <a:pt x="625" y="301"/>
                  </a:lnTo>
                  <a:lnTo>
                    <a:pt x="595" y="310"/>
                  </a:lnTo>
                  <a:lnTo>
                    <a:pt x="536" y="326"/>
                  </a:lnTo>
                  <a:lnTo>
                    <a:pt x="477" y="341"/>
                  </a:lnTo>
                  <a:lnTo>
                    <a:pt x="417" y="354"/>
                  </a:lnTo>
                  <a:lnTo>
                    <a:pt x="358" y="365"/>
                  </a:lnTo>
                  <a:lnTo>
                    <a:pt x="301" y="374"/>
                  </a:lnTo>
                  <a:lnTo>
                    <a:pt x="247" y="382"/>
                  </a:lnTo>
                  <a:lnTo>
                    <a:pt x="195" y="388"/>
                  </a:lnTo>
                  <a:lnTo>
                    <a:pt x="149" y="393"/>
                  </a:lnTo>
                  <a:lnTo>
                    <a:pt x="107" y="397"/>
                  </a:lnTo>
                  <a:lnTo>
                    <a:pt x="71" y="400"/>
                  </a:lnTo>
                  <a:lnTo>
                    <a:pt x="19" y="404"/>
                  </a:lnTo>
                  <a:lnTo>
                    <a:pt x="0" y="404"/>
                  </a:lnTo>
                  <a:lnTo>
                    <a:pt x="85" y="556"/>
                  </a:lnTo>
                  <a:lnTo>
                    <a:pt x="113" y="561"/>
                  </a:lnTo>
                  <a:lnTo>
                    <a:pt x="190" y="574"/>
                  </a:lnTo>
                  <a:lnTo>
                    <a:pt x="243" y="582"/>
                  </a:lnTo>
                  <a:lnTo>
                    <a:pt x="302" y="590"/>
                  </a:lnTo>
                  <a:lnTo>
                    <a:pt x="367" y="598"/>
                  </a:lnTo>
                  <a:lnTo>
                    <a:pt x="436" y="605"/>
                  </a:lnTo>
                  <a:lnTo>
                    <a:pt x="507" y="612"/>
                  </a:lnTo>
                  <a:lnTo>
                    <a:pt x="579" y="617"/>
                  </a:lnTo>
                  <a:lnTo>
                    <a:pt x="614" y="619"/>
                  </a:lnTo>
                  <a:lnTo>
                    <a:pt x="650" y="620"/>
                  </a:lnTo>
                  <a:lnTo>
                    <a:pt x="684" y="620"/>
                  </a:lnTo>
                  <a:lnTo>
                    <a:pt x="718" y="621"/>
                  </a:lnTo>
                  <a:lnTo>
                    <a:pt x="750" y="620"/>
                  </a:lnTo>
                  <a:lnTo>
                    <a:pt x="780" y="618"/>
                  </a:lnTo>
                  <a:lnTo>
                    <a:pt x="810" y="616"/>
                  </a:lnTo>
                  <a:lnTo>
                    <a:pt x="838" y="613"/>
                  </a:lnTo>
                  <a:lnTo>
                    <a:pt x="864" y="609"/>
                  </a:lnTo>
                  <a:lnTo>
                    <a:pt x="888" y="604"/>
                  </a:lnTo>
                  <a:lnTo>
                    <a:pt x="909" y="598"/>
                  </a:lnTo>
                  <a:lnTo>
                    <a:pt x="927" y="591"/>
                  </a:lnTo>
                  <a:lnTo>
                    <a:pt x="945" y="582"/>
                  </a:lnTo>
                  <a:lnTo>
                    <a:pt x="960" y="574"/>
                  </a:lnTo>
                  <a:lnTo>
                    <a:pt x="974" y="563"/>
                  </a:lnTo>
                  <a:lnTo>
                    <a:pt x="988" y="554"/>
                  </a:lnTo>
                  <a:lnTo>
                    <a:pt x="1000" y="543"/>
                  </a:lnTo>
                  <a:lnTo>
                    <a:pt x="1011" y="533"/>
                  </a:lnTo>
                  <a:lnTo>
                    <a:pt x="1023" y="522"/>
                  </a:lnTo>
                  <a:lnTo>
                    <a:pt x="1032" y="510"/>
                  </a:lnTo>
                  <a:lnTo>
                    <a:pt x="1041" y="499"/>
                  </a:lnTo>
                  <a:lnTo>
                    <a:pt x="1049" y="486"/>
                  </a:lnTo>
                  <a:lnTo>
                    <a:pt x="1056" y="474"/>
                  </a:lnTo>
                  <a:lnTo>
                    <a:pt x="1062" y="463"/>
                  </a:lnTo>
                  <a:lnTo>
                    <a:pt x="1073" y="439"/>
                  </a:lnTo>
                  <a:lnTo>
                    <a:pt x="1081" y="416"/>
                  </a:lnTo>
                  <a:lnTo>
                    <a:pt x="1087" y="393"/>
                  </a:lnTo>
                  <a:lnTo>
                    <a:pt x="1091" y="372"/>
                  </a:lnTo>
                  <a:lnTo>
                    <a:pt x="1094" y="354"/>
                  </a:lnTo>
                  <a:lnTo>
                    <a:pt x="1095" y="337"/>
                  </a:lnTo>
                  <a:lnTo>
                    <a:pt x="1096" y="312"/>
                  </a:lnTo>
                  <a:lnTo>
                    <a:pt x="1096" y="304"/>
                  </a:lnTo>
                  <a:close/>
                </a:path>
              </a:pathLst>
            </a:custGeom>
            <a:solidFill>
              <a:srgbClr val="FFF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0" name="Group 6"/>
          <p:cNvGrpSpPr>
            <a:grpSpLocks/>
          </p:cNvGrpSpPr>
          <p:nvPr/>
        </p:nvGrpSpPr>
        <p:grpSpPr bwMode="auto">
          <a:xfrm>
            <a:off x="3104361" y="1811337"/>
            <a:ext cx="315913" cy="298450"/>
            <a:chOff x="1870" y="2683"/>
            <a:chExt cx="199" cy="188"/>
          </a:xfrm>
        </p:grpSpPr>
        <p:sp>
          <p:nvSpPr>
            <p:cNvPr id="161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4" name="Freeform 5"/>
          <p:cNvSpPr>
            <a:spLocks/>
          </p:cNvSpPr>
          <p:nvPr/>
        </p:nvSpPr>
        <p:spPr bwMode="auto">
          <a:xfrm>
            <a:off x="6553224" y="2432774"/>
            <a:ext cx="629284" cy="59193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Freeform 6"/>
          <p:cNvSpPr>
            <a:spLocks/>
          </p:cNvSpPr>
          <p:nvPr/>
        </p:nvSpPr>
        <p:spPr bwMode="auto">
          <a:xfrm>
            <a:off x="6124581" y="2432774"/>
            <a:ext cx="428643" cy="59193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Oval 7"/>
          <p:cNvSpPr>
            <a:spLocks noChangeArrowheads="1"/>
          </p:cNvSpPr>
          <p:nvPr/>
        </p:nvSpPr>
        <p:spPr bwMode="auto">
          <a:xfrm>
            <a:off x="6237170" y="2289336"/>
            <a:ext cx="798464" cy="7207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굴림" pitchFamily="50" charset="-127"/>
              </a:rPr>
              <a:t>3</a:t>
            </a:r>
            <a:endParaRPr kumimoji="1" lang="en-US" altLang="ko-KR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166" name="Freeform 9"/>
          <p:cNvSpPr>
            <a:spLocks/>
          </p:cNvSpPr>
          <p:nvPr/>
        </p:nvSpPr>
        <p:spPr bwMode="auto">
          <a:xfrm>
            <a:off x="6124581" y="2572073"/>
            <a:ext cx="629284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Freeform 8"/>
          <p:cNvSpPr>
            <a:spLocks/>
          </p:cNvSpPr>
          <p:nvPr/>
        </p:nvSpPr>
        <p:spPr bwMode="auto">
          <a:xfrm>
            <a:off x="6753865" y="2572941"/>
            <a:ext cx="428643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635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174396" y="2568178"/>
            <a:ext cx="51328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rPr>
              <a:t>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C -0.00034 0.01111 -0.00017 0.02222 -0.00104 0.03333 C -0.00173 0.0419 -0.01007 0.05 -0.01458 0.05417 C -0.02395 0.0625 -0.0342 0.0669 -0.04479 0.07222 C -0.04948 0.07454 -0.05277 0.07847 -0.05729 0.08056 C -0.06215 0.09028 -0.07083 0.09769 -0.07812 0.10417 C -0.08055 0.10926 -0.08264 0.1132 -0.08645 0.11667 C -0.08958 0.1338 -0.09062 0.12153 -0.08854 0.15139 C -0.08802 0.15764 -0.0842 0.16019 -0.08125 0.16389 C -0.07222 0.17477 -0.06666 0.18241 -0.05416 0.18472 C -0.03889 0.19144 -0.02361 0.19699 -0.00833 0.20278 C -0.00225 0.20509 0.00417 0.20857 0.01042 0.20972 C 0.02448 0.2125 0.03889 0.21204 0.05313 0.21389 C 0.06198 0.2169 0.07118 0.21806 0.08021 0.21945 C 0.09236 0.21898 0.10452 0.21898 0.11667 0.21806 C 0.125 0.21736 0.13351 0.20972 0.14167 0.20695 C 0.14618 0.20301 0.14757 0.19583 0.14896 0.18889 C 0.14861 0.15787 0.14896 0.12685 0.14792 0.09583 C 0.14775 0.08912 0.13959 0.07824 0.13542 0.07639 C 0.12952 0.06852 0.12327 0.06412 0.11563 0.05972 C 0.11059 0.05695 0.10782 0.05857 0.10209 0.05278 C 0.09427 0.04491 0.08351 0.03658 0.07396 0.03333 C 0.06632 0.02662 0.05782 0.02431 0.04896 0.02222 C 0.04549 0.01921 0.04236 0.01829 0.03855 0.01667 C 0.01754 0.01806 0.02032 0.01852 0.00521 0.02361 C -2.5E-6 0.0287 -0.00399 0.03542 -0.00833 0.04167 C -0.01059 0.04514 -0.01284 0.04861 -0.01562 0.05139 C -0.01701 0.05278 -0.01857 0.05394 -0.01979 0.05556 C -0.02482 0.06296 -0.02864 0.07546 -0.03437 0.08195 C -0.03559 0.08333 -0.03732 0.08357 -0.03854 0.08472 C -0.04496 0.09097 -0.05295 0.09977 -0.05729 0.10833 C -0.05989 0.11366 -0.06371 0.11597 -0.06666 0.12083 C -0.07031 0.12662 -0.07343 0.13195 -0.07812 0.13611 C -0.07882 0.13889 -0.07951 0.14167 -0.0802 0.14445 C -0.08055 0.14583 -0.08125 0.14861 -0.08125 0.14861 C -0.0809 0.15509 -0.08159 0.16181 -0.0802 0.16806 C -0.07968 0.17037 -0.07743 0.17083 -0.07604 0.17222 C -0.06805 0.1794 -0.06111 0.18218 -0.05208 0.18611 C -0.03975 0.19167 -0.02621 0.19306 -0.01354 0.19583 C -0.0052 0.19769 0.00313 0.20486 0.01146 0.20556 C 0.02014 0.20625 0.02882 0.20648 0.0375 0.20695 C 0.05903 0.21181 0.08039 0.21296 0.10209 0.21528 C 0.1191 0.21482 0.13785 0.22269 0.15313 0.2125 C 0.15643 0.21042 0.16164 0.20255 0.16355 0.2 C 0.16598 0.19676 0.17084 0.19028 0.17084 0.19028 C 0.17292 0.17384 0.17361 0.13218 0.16667 0.11389 C 0.16407 0.10695 0.15782 0.1044 0.15417 0.09861 C 0.1441 0.08264 0.129 0.07732 0.11459 0.07083 C 0.10677 0.06736 0.09983 0.0632 0.09167 0.06111 C 0.08525 0.05695 0.07986 0.05486 0.07292 0.05278 C 0.06962 0.05185 0.0691 0.05046 0.06563 0.04861 C 0.06077 0.04583 0.05504 0.04468 0.05 0.04306 C 0.0323 0.04352 0.01459 0.04352 -0.00312 0.04445 C -0.00694 0.04468 -0.01354 0.05139 -0.01354 0.05139 C -0.02222 0.06898 -0.03385 0.08426 -0.04687 0.09583 C -0.04965 0.09838 -0.05347 0.09745 -0.05625 0.1 C -0.06059 0.10394 -0.05833 0.10208 -0.06354 0.10556 C -0.06632 0.11065 -0.06909 0.11574 -0.07187 0.12083 C -0.07448 0.13148 -0.07517 0.13241 -0.07187 0.15 C -0.0717 0.1507 -0.06458 0.15463 -0.0625 0.15556 C -0.0552 0.1588 -0.04809 0.16088 -0.04062 0.1625 C 0.00764 0.16181 0.02275 0.16482 0.0573 0.15833 C 0.0658 0.15255 0.07431 0.14884 0.0823 0.14167 C 0.08542 0.13889 0.08698 0.13403 0.08959 0.13056 C 0.09219 0.12037 0.09775 0.11551 0.10313 0.10833 C 0.10747 0.10255 0.10903 0.09884 0.11459 0.09445 C 0.11528 0.09306 0.1158 0.09144 0.11667 0.09028 C 0.11789 0.0882 0.11962 0.08681 0.12084 0.08472 C 0.12153 0.08357 0.12136 0.08195 0.12188 0.08056 C 0.12466 0.07315 0.12327 0.0794 0.12709 0.07222 C 0.13021 0.06644 0.13247 0.06088 0.13646 0.05556 C 0.13716 0.05255 0.13768 0.04954 0.13959 0.04722 C 0.1415 0.04514 0.14584 0.04167 0.14584 0.04167 C 0.15 0.03333 0.15816 0.02315 0.16459 0.01806 C 0.16875 0.01111 0.17396 0.00787 0.17813 0.00139 C 0.18368 -0.00717 0.19028 -0.01805 0.19688 -0.025 C 0.20365 -0.03217 0.22795 -0.04583 0.23646 -0.04583 C 0.27084 -0.0463 0.30521 -0.04583 0.33959 -0.04583 " pathEditMode="relative" ptsTypes="fffffffffffffffffffffffffffffffffffffffffffffffffffffffffffffffffffffffffffffA">
                                      <p:cBhvr>
                                        <p:cTn id="43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1" grpId="0" animBg="1"/>
      <p:bldP spid="715784" grpId="0" animBg="1"/>
      <p:bldP spid="715785" grpId="0" animBg="1"/>
      <p:bldP spid="71589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ko-KR" altLang="en-US" dirty="0" smtClean="0"/>
              <a:t>구하기</a:t>
            </a:r>
            <a:endParaRPr lang="en-US" altLang="ko-KR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33500"/>
            <a:ext cx="7793038" cy="4152900"/>
          </a:xfrm>
        </p:spPr>
        <p:txBody>
          <a:bodyPr/>
          <a:lstStyle/>
          <a:p>
            <a:r>
              <a:rPr lang="ko-KR" altLang="en-US" sz="1800" dirty="0" err="1">
                <a:latin typeface="Trebuchet MS" pitchFamily="34" charset="0"/>
              </a:rPr>
              <a:t>팩토리얼의</a:t>
            </a:r>
            <a:r>
              <a:rPr lang="ko-KR" altLang="en-US" sz="1800" dirty="0">
                <a:latin typeface="Trebuchet MS" pitchFamily="34" charset="0"/>
              </a:rPr>
              <a:t> 호출 순서</a:t>
            </a:r>
          </a:p>
          <a:p>
            <a:pPr>
              <a:buFont typeface="Symbol" pitchFamily="18" charset="2"/>
              <a:buNone/>
            </a:pPr>
            <a:endParaRPr lang="ko-KR" altLang="en-US" sz="1800" dirty="0">
              <a:latin typeface="Trebuchet MS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factorial(3) = 3 * factorial(2)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3 * 2 * factorial(1)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3 * 2 * 1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3 * 2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6</a:t>
            </a:r>
          </a:p>
          <a:p>
            <a:pPr>
              <a:buFont typeface="Symbol" pitchFamily="18" charset="2"/>
              <a:buNone/>
            </a:pPr>
            <a:endParaRPr lang="en-US" altLang="ko-KR" sz="1800" dirty="0">
              <a:latin typeface="Trebuchet MS" pitchFamily="34" charset="0"/>
            </a:endParaRPr>
          </a:p>
          <a:p>
            <a:endParaRPr lang="en-US" altLang="ko-KR" sz="1800" dirty="0">
              <a:latin typeface="Trebuchet MS" pitchFamily="34" charset="0"/>
            </a:endParaRPr>
          </a:p>
          <a:p>
            <a:endParaRPr lang="ko-KR" altLang="en-US" sz="1800" dirty="0">
              <a:latin typeface="Trebuchet MS" pitchFamily="34" charset="0"/>
            </a:endParaRPr>
          </a:p>
        </p:txBody>
      </p:sp>
      <p:sp>
        <p:nvSpPr>
          <p:cNvPr id="716804" name="Text Box 4"/>
          <p:cNvSpPr txBox="1">
            <a:spLocks noChangeArrowheads="1"/>
          </p:cNvSpPr>
          <p:nvPr/>
        </p:nvSpPr>
        <p:spPr bwMode="auto">
          <a:xfrm>
            <a:off x="5058323" y="314671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factorial(2)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if( 2 &gt;= 1 ) return 1;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(2 * factorial(2-1) );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5058323" y="4454403"/>
            <a:ext cx="2873952" cy="116534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factorial(1)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if( 1 &gt;= 1 ) return 1;</a:t>
            </a:r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	.....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8202786" y="2907567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①</a:t>
            </a:r>
          </a:p>
        </p:txBody>
      </p: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8257252" y="4260812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②</a:t>
            </a: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4244975" y="4201975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③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4244975" y="2858220"/>
            <a:ext cx="361286" cy="30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④</a:t>
            </a: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058323" y="185420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factorial(3)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    if( 3 &gt;= 1 ) return 1; 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 dirty="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(3 * factorial(3-1) );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11" name="Freeform 11"/>
          <p:cNvSpPr>
            <a:spLocks/>
          </p:cNvSpPr>
          <p:nvPr/>
        </p:nvSpPr>
        <p:spPr bwMode="auto">
          <a:xfrm>
            <a:off x="6142183" y="2641853"/>
            <a:ext cx="2394657" cy="673775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2" name="Freeform 12"/>
          <p:cNvSpPr>
            <a:spLocks/>
          </p:cNvSpPr>
          <p:nvPr/>
        </p:nvSpPr>
        <p:spPr bwMode="auto">
          <a:xfrm>
            <a:off x="6087717" y="3932465"/>
            <a:ext cx="2396473" cy="675673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3" name="Freeform 13"/>
          <p:cNvSpPr>
            <a:spLocks/>
          </p:cNvSpPr>
          <p:nvPr/>
        </p:nvSpPr>
        <p:spPr bwMode="auto">
          <a:xfrm>
            <a:off x="4508224" y="2641853"/>
            <a:ext cx="820610" cy="1349449"/>
          </a:xfrm>
          <a:custGeom>
            <a:avLst/>
            <a:gdLst>
              <a:gd name="T0" fmla="*/ 687 w 687"/>
              <a:gd name="T1" fmla="*/ 1089 h 1089"/>
              <a:gd name="T2" fmla="*/ 7 w 687"/>
              <a:gd name="T3" fmla="*/ 227 h 1089"/>
              <a:gd name="T4" fmla="*/ 642 w 687"/>
              <a:gd name="T5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4" name="Freeform 14"/>
          <p:cNvSpPr>
            <a:spLocks/>
          </p:cNvSpPr>
          <p:nvPr/>
        </p:nvSpPr>
        <p:spPr bwMode="auto">
          <a:xfrm>
            <a:off x="4515486" y="3991301"/>
            <a:ext cx="867814" cy="1131183"/>
          </a:xfrm>
          <a:custGeom>
            <a:avLst/>
            <a:gdLst>
              <a:gd name="T0" fmla="*/ 725 w 725"/>
              <a:gd name="T1" fmla="*/ 816 h 914"/>
              <a:gd name="T2" fmla="*/ 589 w 725"/>
              <a:gd name="T3" fmla="*/ 816 h 914"/>
              <a:gd name="T4" fmla="*/ 0 w 725"/>
              <a:gd name="T5" fmla="*/ 227 h 914"/>
              <a:gd name="T6" fmla="*/ 589 w 725"/>
              <a:gd name="T7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914">
                <a:moveTo>
                  <a:pt x="725" y="816"/>
                </a:moveTo>
                <a:cubicBezTo>
                  <a:pt x="717" y="865"/>
                  <a:pt x="710" y="914"/>
                  <a:pt x="589" y="816"/>
                </a:cubicBezTo>
                <a:cubicBezTo>
                  <a:pt x="468" y="718"/>
                  <a:pt x="0" y="363"/>
                  <a:pt x="0" y="227"/>
                </a:cubicBezTo>
                <a:cubicBezTo>
                  <a:pt x="0" y="91"/>
                  <a:pt x="294" y="45"/>
                  <a:pt x="589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6" grpId="0"/>
      <p:bldP spid="716807" grpId="0"/>
      <p:bldP spid="716808" grpId="0"/>
      <p:bldP spid="716809" grpId="0"/>
      <p:bldP spid="716811" grpId="0" animBg="1"/>
      <p:bldP spid="716812" grpId="0" animBg="1"/>
      <p:bldP spid="716813" grpId="0" animBg="1"/>
      <p:bldP spid="716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순환 알고리즘의 구조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93838"/>
            <a:ext cx="7923213" cy="1214437"/>
          </a:xfrm>
        </p:spPr>
        <p:txBody>
          <a:bodyPr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순환 알고리즘은 다음과 같은 부분들을 포함한다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순환 호출을 하는 부분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순환 호출을 멈추는 부분</a:t>
            </a:r>
          </a:p>
        </p:txBody>
      </p:sp>
      <p:sp>
        <p:nvSpPr>
          <p:cNvPr id="717829" name="Freeform 5"/>
          <p:cNvSpPr>
            <a:spLocks/>
          </p:cNvSpPr>
          <p:nvPr/>
        </p:nvSpPr>
        <p:spPr bwMode="auto">
          <a:xfrm>
            <a:off x="1506974" y="4003582"/>
            <a:ext cx="3856111" cy="1006008"/>
          </a:xfrm>
          <a:custGeom>
            <a:avLst/>
            <a:gdLst>
              <a:gd name="T0" fmla="*/ 128 w 3250"/>
              <a:gd name="T1" fmla="*/ 310 h 665"/>
              <a:gd name="T2" fmla="*/ 264 w 3250"/>
              <a:gd name="T3" fmla="*/ 265 h 665"/>
              <a:gd name="T4" fmla="*/ 1035 w 3250"/>
              <a:gd name="T5" fmla="*/ 83 h 665"/>
              <a:gd name="T6" fmla="*/ 2532 w 3250"/>
              <a:gd name="T7" fmla="*/ 38 h 665"/>
              <a:gd name="T8" fmla="*/ 3122 w 3250"/>
              <a:gd name="T9" fmla="*/ 310 h 665"/>
              <a:gd name="T10" fmla="*/ 2804 w 3250"/>
              <a:gd name="T11" fmla="*/ 582 h 665"/>
              <a:gd name="T12" fmla="*/ 446 w 3250"/>
              <a:gd name="T13" fmla="*/ 627 h 665"/>
              <a:gd name="T14" fmla="*/ 128 w 3250"/>
              <a:gd name="T15" fmla="*/ 31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0" h="665">
                <a:moveTo>
                  <a:pt x="128" y="310"/>
                </a:moveTo>
                <a:cubicBezTo>
                  <a:pt x="98" y="250"/>
                  <a:pt x="113" y="303"/>
                  <a:pt x="264" y="265"/>
                </a:cubicBezTo>
                <a:cubicBezTo>
                  <a:pt x="415" y="227"/>
                  <a:pt x="657" y="121"/>
                  <a:pt x="1035" y="83"/>
                </a:cubicBezTo>
                <a:cubicBezTo>
                  <a:pt x="1413" y="45"/>
                  <a:pt x="2184" y="0"/>
                  <a:pt x="2532" y="38"/>
                </a:cubicBezTo>
                <a:cubicBezTo>
                  <a:pt x="2880" y="76"/>
                  <a:pt x="3077" y="219"/>
                  <a:pt x="3122" y="310"/>
                </a:cubicBezTo>
                <a:cubicBezTo>
                  <a:pt x="3167" y="401"/>
                  <a:pt x="3250" y="529"/>
                  <a:pt x="2804" y="582"/>
                </a:cubicBezTo>
                <a:cubicBezTo>
                  <a:pt x="2358" y="635"/>
                  <a:pt x="892" y="665"/>
                  <a:pt x="446" y="627"/>
                </a:cubicBezTo>
                <a:cubicBezTo>
                  <a:pt x="0" y="589"/>
                  <a:pt x="158" y="370"/>
                  <a:pt x="128" y="3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7830" name="Freeform 6"/>
          <p:cNvSpPr>
            <a:spLocks/>
          </p:cNvSpPr>
          <p:nvPr/>
        </p:nvSpPr>
        <p:spPr bwMode="auto">
          <a:xfrm>
            <a:off x="1550874" y="3168519"/>
            <a:ext cx="3713731" cy="960624"/>
          </a:xfrm>
          <a:custGeom>
            <a:avLst/>
            <a:gdLst>
              <a:gd name="T0" fmla="*/ 45 w 2721"/>
              <a:gd name="T1" fmla="*/ 394 h 711"/>
              <a:gd name="T2" fmla="*/ 136 w 2721"/>
              <a:gd name="T3" fmla="*/ 303 h 711"/>
              <a:gd name="T4" fmla="*/ 635 w 2721"/>
              <a:gd name="T5" fmla="*/ 76 h 711"/>
              <a:gd name="T6" fmla="*/ 2268 w 2721"/>
              <a:gd name="T7" fmla="*/ 76 h 711"/>
              <a:gd name="T8" fmla="*/ 2540 w 2721"/>
              <a:gd name="T9" fmla="*/ 530 h 711"/>
              <a:gd name="T10" fmla="*/ 1179 w 2721"/>
              <a:gd name="T11" fmla="*/ 621 h 711"/>
              <a:gd name="T12" fmla="*/ 227 w 2721"/>
              <a:gd name="T13" fmla="*/ 666 h 711"/>
              <a:gd name="T14" fmla="*/ 0 w 2721"/>
              <a:gd name="T15" fmla="*/ 349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1" h="711">
                <a:moveTo>
                  <a:pt x="45" y="394"/>
                </a:moveTo>
                <a:cubicBezTo>
                  <a:pt x="41" y="375"/>
                  <a:pt x="38" y="356"/>
                  <a:pt x="136" y="303"/>
                </a:cubicBezTo>
                <a:cubicBezTo>
                  <a:pt x="234" y="250"/>
                  <a:pt x="280" y="114"/>
                  <a:pt x="635" y="76"/>
                </a:cubicBezTo>
                <a:cubicBezTo>
                  <a:pt x="990" y="38"/>
                  <a:pt x="1951" y="0"/>
                  <a:pt x="2268" y="76"/>
                </a:cubicBezTo>
                <a:cubicBezTo>
                  <a:pt x="2585" y="152"/>
                  <a:pt x="2721" y="439"/>
                  <a:pt x="2540" y="530"/>
                </a:cubicBezTo>
                <a:cubicBezTo>
                  <a:pt x="2359" y="621"/>
                  <a:pt x="1564" y="598"/>
                  <a:pt x="1179" y="621"/>
                </a:cubicBezTo>
                <a:cubicBezTo>
                  <a:pt x="794" y="644"/>
                  <a:pt x="423" y="711"/>
                  <a:pt x="227" y="666"/>
                </a:cubicBezTo>
                <a:cubicBezTo>
                  <a:pt x="31" y="621"/>
                  <a:pt x="15" y="485"/>
                  <a:pt x="0" y="349"/>
                </a:cubicBezTo>
              </a:path>
            </a:pathLst>
          </a:cu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717831" name="Rectangle 7"/>
          <p:cNvSpPr>
            <a:spLocks noChangeArrowheads="1"/>
          </p:cNvSpPr>
          <p:nvPr/>
        </p:nvSpPr>
        <p:spPr bwMode="auto">
          <a:xfrm>
            <a:off x="1605453" y="4129144"/>
            <a:ext cx="3767123" cy="69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latinLnBrk="1" hangingPunct="1"/>
            <a:r>
              <a:rPr kumimoji="1" lang="ko-KR" altLang="en-US" sz="1400">
                <a:latin typeface="Lucida Console" pitchFamily="49" charset="0"/>
                <a:ea typeface="굴림" pitchFamily="50" charset="-127"/>
              </a:rPr>
              <a:t>  </a:t>
            </a:r>
            <a:r>
              <a:rPr kumimoji="1" lang="en-US" altLang="ko-KR" sz="1400">
                <a:latin typeface="Lucida Console" pitchFamily="49" charset="0"/>
                <a:ea typeface="굴림" pitchFamily="50" charset="-127"/>
              </a:rPr>
              <a:t>else return n * factorial(n-1);</a:t>
            </a:r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1605453" y="2619375"/>
            <a:ext cx="2339769" cy="82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latinLnBrk="1" hangingPunct="1"/>
            <a:r>
              <a:rPr kumimoji="1" lang="en-US" altLang="ko-KR" sz="1400">
                <a:latin typeface="Lucida Console" pitchFamily="49" charset="0"/>
                <a:ea typeface="굴림" pitchFamily="50" charset="-127"/>
              </a:rPr>
              <a:t>int factorial(int n)</a:t>
            </a:r>
          </a:p>
          <a:p>
            <a:pPr eaLnBrk="1" latinLnBrk="1" hangingPunct="1"/>
            <a:r>
              <a:rPr kumimoji="1" lang="en-US" altLang="ko-KR" sz="1400">
                <a:latin typeface="Lucida Console" pitchFamily="49" charset="0"/>
                <a:ea typeface="굴림" pitchFamily="50" charset="-127"/>
              </a:rPr>
              <a:t>{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102055" y="4422626"/>
            <a:ext cx="2117895" cy="305584"/>
            <a:chOff x="5102055" y="4422626"/>
            <a:chExt cx="2117895" cy="305584"/>
          </a:xfrm>
        </p:grpSpPr>
        <p:sp>
          <p:nvSpPr>
            <p:cNvPr id="717834" name="Text Box 10"/>
            <p:cNvSpPr txBox="1">
              <a:spLocks noChangeArrowheads="1"/>
            </p:cNvSpPr>
            <p:nvPr/>
          </p:nvSpPr>
          <p:spPr bwMode="auto">
            <a:xfrm>
              <a:off x="5317998" y="4422626"/>
              <a:ext cx="1901952" cy="305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순환호출을 하는 부분</a:t>
              </a:r>
            </a:p>
          </p:txBody>
        </p:sp>
        <p:sp>
          <p:nvSpPr>
            <p:cNvPr id="717835" name="Line 11"/>
            <p:cNvSpPr>
              <a:spLocks noChangeShapeType="1"/>
            </p:cNvSpPr>
            <p:nvPr/>
          </p:nvSpPr>
          <p:spPr bwMode="auto">
            <a:xfrm flipH="1">
              <a:off x="5102055" y="4466497"/>
              <a:ext cx="269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061715" y="3602691"/>
            <a:ext cx="1928055" cy="304072"/>
            <a:chOff x="5061715" y="3602691"/>
            <a:chExt cx="1928055" cy="304072"/>
          </a:xfrm>
        </p:grpSpPr>
        <p:sp>
          <p:nvSpPr>
            <p:cNvPr id="717833" name="Text Box 9"/>
            <p:cNvSpPr txBox="1">
              <a:spLocks noChangeArrowheads="1"/>
            </p:cNvSpPr>
            <p:nvPr/>
          </p:nvSpPr>
          <p:spPr bwMode="auto">
            <a:xfrm>
              <a:off x="5265792" y="3602691"/>
              <a:ext cx="1723978" cy="304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BD2E1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400">
                  <a:solidFill>
                    <a:srgbClr val="FF0000"/>
                  </a:solidFill>
                  <a:latin typeface="HY엽서L" pitchFamily="18" charset="-127"/>
                  <a:ea typeface="HY엽서L" pitchFamily="18" charset="-127"/>
                </a:rPr>
                <a:t>순환을 멈추는 부분</a:t>
              </a:r>
            </a:p>
          </p:txBody>
        </p:sp>
        <p:sp>
          <p:nvSpPr>
            <p:cNvPr id="717836" name="Line 12"/>
            <p:cNvSpPr>
              <a:spLocks noChangeShapeType="1"/>
            </p:cNvSpPr>
            <p:nvPr/>
          </p:nvSpPr>
          <p:spPr bwMode="auto">
            <a:xfrm flipH="1">
              <a:off x="5061715" y="3643537"/>
              <a:ext cx="269334" cy="0"/>
            </a:xfrm>
            <a:prstGeom prst="line">
              <a:avLst/>
            </a:prstGeom>
            <a:noFill/>
            <a:ln w="9525">
              <a:solidFill>
                <a:srgbClr val="BD2E1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17837" name="Text Box 13"/>
          <p:cNvSpPr txBox="1">
            <a:spLocks noChangeArrowheads="1"/>
          </p:cNvSpPr>
          <p:nvPr/>
        </p:nvSpPr>
        <p:spPr bwMode="auto">
          <a:xfrm>
            <a:off x="1605453" y="4884028"/>
            <a:ext cx="251537" cy="43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latinLnBrk="1" hangingPunct="1"/>
            <a:r>
              <a:rPr kumimoji="1" lang="en-US" altLang="ko-KR" sz="1400">
                <a:latin typeface="Lucida Console" pitchFamily="49" charset="0"/>
                <a:ea typeface="굴림" pitchFamily="50" charset="-127"/>
              </a:rPr>
              <a:t>}</a:t>
            </a:r>
          </a:p>
        </p:txBody>
      </p:sp>
      <p:sp>
        <p:nvSpPr>
          <p:cNvPr id="717838" name="Rectangle 14"/>
          <p:cNvSpPr>
            <a:spLocks noChangeArrowheads="1"/>
          </p:cNvSpPr>
          <p:nvPr/>
        </p:nvSpPr>
        <p:spPr bwMode="auto">
          <a:xfrm>
            <a:off x="1605453" y="3443848"/>
            <a:ext cx="3767123" cy="68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latinLnBrk="1" hangingPunct="1"/>
            <a:r>
              <a:rPr kumimoji="1" lang="ko-KR" altLang="en-US" sz="1400">
                <a:latin typeface="Lucida Console" pitchFamily="49" charset="0"/>
                <a:ea typeface="굴림" pitchFamily="50" charset="-127"/>
              </a:rPr>
              <a:t>  </a:t>
            </a:r>
            <a:r>
              <a:rPr kumimoji="1" lang="en-US" altLang="ko-KR" sz="1400">
                <a:latin typeface="Lucida Console" pitchFamily="49" charset="0"/>
                <a:ea typeface="굴림" pitchFamily="50" charset="-127"/>
              </a:rPr>
              <a:t>if( n == 1 )  return 1</a:t>
            </a:r>
          </a:p>
        </p:txBody>
      </p:sp>
      <p:sp>
        <p:nvSpPr>
          <p:cNvPr id="717839" name="Freeform 15"/>
          <p:cNvSpPr>
            <a:spLocks/>
          </p:cNvSpPr>
          <p:nvPr/>
        </p:nvSpPr>
        <p:spPr bwMode="auto">
          <a:xfrm>
            <a:off x="1062038" y="2894704"/>
            <a:ext cx="543415" cy="1577845"/>
          </a:xfrm>
          <a:custGeom>
            <a:avLst/>
            <a:gdLst>
              <a:gd name="T0" fmla="*/ 458 w 458"/>
              <a:gd name="T1" fmla="*/ 1043 h 1043"/>
              <a:gd name="T2" fmla="*/ 198 w 458"/>
              <a:gd name="T3" fmla="*/ 870 h 1043"/>
              <a:gd name="T4" fmla="*/ 4 w 458"/>
              <a:gd name="T5" fmla="*/ 317 h 1043"/>
              <a:gd name="T6" fmla="*/ 174 w 458"/>
              <a:gd name="T7" fmla="*/ 72 h 1043"/>
              <a:gd name="T8" fmla="*/ 458 w 458"/>
              <a:gd name="T9" fmla="*/ 0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1043">
                <a:moveTo>
                  <a:pt x="458" y="1043"/>
                </a:moveTo>
                <a:cubicBezTo>
                  <a:pt x="415" y="1014"/>
                  <a:pt x="274" y="991"/>
                  <a:pt x="198" y="870"/>
                </a:cubicBezTo>
                <a:cubicBezTo>
                  <a:pt x="122" y="749"/>
                  <a:pt x="8" y="450"/>
                  <a:pt x="4" y="317"/>
                </a:cubicBezTo>
                <a:cubicBezTo>
                  <a:pt x="0" y="184"/>
                  <a:pt x="98" y="125"/>
                  <a:pt x="174" y="72"/>
                </a:cubicBezTo>
                <a:cubicBezTo>
                  <a:pt x="250" y="19"/>
                  <a:pt x="399" y="15"/>
                  <a:pt x="45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7840" name="Freeform 16"/>
          <p:cNvSpPr>
            <a:spLocks/>
          </p:cNvSpPr>
          <p:nvPr/>
        </p:nvSpPr>
        <p:spPr bwMode="auto">
          <a:xfrm>
            <a:off x="1762070" y="4375729"/>
            <a:ext cx="33222" cy="28743"/>
          </a:xfrm>
          <a:custGeom>
            <a:avLst/>
            <a:gdLst>
              <a:gd name="T0" fmla="*/ 0 w 28"/>
              <a:gd name="T1" fmla="*/ 19 h 19"/>
              <a:gd name="T2" fmla="*/ 28 w 28"/>
              <a:gd name="T3" fmla="*/ 0 h 19"/>
              <a:gd name="T4" fmla="*/ 0 w 28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19">
                <a:moveTo>
                  <a:pt x="0" y="19"/>
                </a:moveTo>
                <a:cubicBezTo>
                  <a:pt x="9" y="13"/>
                  <a:pt x="28" y="0"/>
                  <a:pt x="28" y="0"/>
                </a:cubicBezTo>
                <a:cubicBezTo>
                  <a:pt x="28" y="0"/>
                  <a:pt x="9" y="13"/>
                  <a:pt x="0" y="19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7841" name="Rectangle 17"/>
          <p:cNvSpPr>
            <a:spLocks noChangeArrowheads="1"/>
          </p:cNvSpPr>
          <p:nvPr/>
        </p:nvSpPr>
        <p:spPr bwMode="auto">
          <a:xfrm>
            <a:off x="609600" y="5184775"/>
            <a:ext cx="7923213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kumimoji="1" lang="ko-KR" altLang="en-US" sz="2000">
                <a:latin typeface="맑은 고딕" pitchFamily="50" charset="-127"/>
                <a:ea typeface="맑은 고딕" pitchFamily="50" charset="-127"/>
              </a:rPr>
              <a:t>만약 순환 호출을 멈추는 부분이 없다면</a:t>
            </a:r>
            <a:r>
              <a:rPr kumimoji="1" lang="en-US" altLang="ko-KR" sz="2000">
                <a:latin typeface="맑은 고딕" pitchFamily="50" charset="-127"/>
                <a:ea typeface="맑은 고딕" pitchFamily="50" charset="-127"/>
              </a:rPr>
              <a:t>?.</a:t>
            </a:r>
          </a:p>
          <a:p>
            <a:pPr marL="742950" lvl="1" indent="-285750" eaLnBrk="1" latin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sz="2000">
                <a:latin typeface="맑은 고딕" pitchFamily="50" charset="-127"/>
                <a:ea typeface="맑은 고딕" pitchFamily="50" charset="-127"/>
              </a:rPr>
              <a:t>시스템 오류가 발생할 때까지 무한정 호출하게 된다</a:t>
            </a:r>
            <a:r>
              <a:rPr kumimoji="1" lang="en-US" altLang="ko-KR" sz="20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수열의 계산 </a:t>
            </a:r>
            <a:r>
              <a:rPr lang="en-US" altLang="ko-KR" dirty="0"/>
              <a:t>#1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33500"/>
            <a:ext cx="7793038" cy="4152900"/>
          </a:xfrm>
        </p:spPr>
        <p:txBody>
          <a:bodyPr/>
          <a:lstStyle/>
          <a:p>
            <a:r>
              <a:rPr lang="ko-KR" altLang="en-US" sz="1800"/>
              <a:t>순환 호출을 사용하면 비효율적인 예</a:t>
            </a:r>
          </a:p>
          <a:p>
            <a:r>
              <a:rPr lang="ko-KR" altLang="en-US" sz="1800"/>
              <a:t>피보나치 수열</a:t>
            </a:r>
          </a:p>
          <a:p>
            <a:pPr lvl="1">
              <a:buFont typeface="Symbol" pitchFamily="18" charset="2"/>
              <a:buNone/>
            </a:pPr>
            <a:r>
              <a:rPr lang="en-US" altLang="ko-KR" sz="1800">
                <a:latin typeface="HY엽서L" pitchFamily="18" charset="-127"/>
                <a:ea typeface="HY엽서L" pitchFamily="18" charset="-127"/>
              </a:rPr>
              <a:t>0,1,1,2,3,5,8,13,21,</a:t>
            </a:r>
            <a:r>
              <a:rPr lang="en-US" altLang="ko-KR" sz="1800">
                <a:latin typeface="Arial"/>
                <a:ea typeface="HY엽서L" pitchFamily="18" charset="-127"/>
              </a:rPr>
              <a:t>…</a:t>
            </a:r>
            <a:endParaRPr lang="en-US" altLang="ko-KR" sz="1800">
              <a:latin typeface="HY엽서L" pitchFamily="18" charset="-127"/>
              <a:ea typeface="HY엽서L" pitchFamily="18" charset="-127"/>
            </a:endParaRPr>
          </a:p>
          <a:p>
            <a:endParaRPr lang="en-US" altLang="ko-KR" sz="1800">
              <a:latin typeface="HY엽서L" pitchFamily="18" charset="-127"/>
              <a:ea typeface="HY엽서L" pitchFamily="18" charset="-127"/>
            </a:endParaRPr>
          </a:p>
          <a:p>
            <a:endParaRPr lang="en-US" altLang="ko-KR" sz="1800">
              <a:latin typeface="HY엽서L" pitchFamily="18" charset="-127"/>
              <a:ea typeface="HY엽서L" pitchFamily="18" charset="-127"/>
            </a:endParaRPr>
          </a:p>
          <a:p>
            <a:endParaRPr lang="en-US" altLang="ko-KR" sz="1800">
              <a:latin typeface="HY엽서L" pitchFamily="18" charset="-127"/>
              <a:ea typeface="HY엽서L" pitchFamily="18" charset="-127"/>
            </a:endParaRPr>
          </a:p>
          <a:p>
            <a:endParaRPr lang="en-US" altLang="ko-KR" sz="180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1800">
                <a:latin typeface="HY엽서L" pitchFamily="18" charset="-127"/>
                <a:ea typeface="HY엽서L" pitchFamily="18" charset="-127"/>
              </a:rPr>
              <a:t>순환적인 구현</a:t>
            </a:r>
          </a:p>
        </p:txBody>
      </p:sp>
      <p:graphicFrame>
        <p:nvGraphicFramePr>
          <p:cNvPr id="7239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46188" y="2481263"/>
          <a:ext cx="41957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56" name="Equation" r:id="rId3" imgW="2730240" imgH="711000" progId="Equation.3">
                  <p:embed/>
                </p:oleObj>
              </mc:Choice>
              <mc:Fallback>
                <p:oleObj name="Equation" r:id="rId3" imgW="27302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481263"/>
                        <a:ext cx="41957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1241425" y="4464050"/>
            <a:ext cx="5643563" cy="156966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latinLnBrk="1" hangingPunct="1"/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 fib(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 n)</a:t>
            </a:r>
          </a:p>
          <a:p>
            <a:pPr algn="just" eaLnBrk="1" latinLnBrk="1" hangingPunct="1"/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{</a:t>
            </a:r>
          </a:p>
          <a:p>
            <a:pPr algn="just" eaLnBrk="1" latinLnBrk="1" hangingPunct="1"/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    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if</a:t>
            </a:r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( n==0 ) 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 0;</a:t>
            </a:r>
          </a:p>
          <a:p>
            <a:pPr algn="just" eaLnBrk="1" latinLnBrk="1" hangingPunct="1"/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    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if</a:t>
            </a:r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( n==1 ) 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 1;</a:t>
            </a:r>
          </a:p>
          <a:p>
            <a:pPr algn="just" eaLnBrk="1" latinLnBrk="1" hangingPunct="1"/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    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 (fib(n-1) + fib(n-2));</a:t>
            </a:r>
          </a:p>
          <a:p>
            <a:pPr algn="just" eaLnBrk="1" latinLnBrk="1" hangingPunct="1"/>
            <a:r>
              <a:rPr kumimoji="1" lang="en-US" altLang="ko-KR" sz="160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수열의 계산 </a:t>
            </a:r>
            <a:endParaRPr lang="en-US" altLang="ko-KR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33500"/>
            <a:ext cx="7793038" cy="1890594"/>
          </a:xfrm>
        </p:spPr>
        <p:txBody>
          <a:bodyPr/>
          <a:lstStyle/>
          <a:p>
            <a:r>
              <a:rPr lang="ko-KR" altLang="en-US" sz="1800" dirty="0">
                <a:latin typeface="Trebuchet MS" pitchFamily="34" charset="0"/>
                <a:ea typeface="+mj-ea"/>
              </a:rPr>
              <a:t>순환 호출을 사용했을 경우의 비효율성 </a:t>
            </a:r>
          </a:p>
          <a:p>
            <a:pPr lvl="1"/>
            <a:r>
              <a:rPr lang="ko-KR" altLang="en-US" sz="1800" dirty="0">
                <a:latin typeface="Trebuchet MS" pitchFamily="34" charset="0"/>
                <a:ea typeface="+mj-ea"/>
              </a:rPr>
              <a:t>같은 항이 중복해서 계산됨 </a:t>
            </a:r>
          </a:p>
          <a:p>
            <a:pPr lvl="1"/>
            <a:r>
              <a:rPr lang="ko-KR" altLang="en-US" sz="1800" dirty="0">
                <a:latin typeface="Trebuchet MS" pitchFamily="34" charset="0"/>
                <a:ea typeface="+mj-ea"/>
              </a:rPr>
              <a:t>예를 들어 </a:t>
            </a:r>
            <a:r>
              <a:rPr lang="en-US" altLang="ko-KR" sz="1800" dirty="0">
                <a:latin typeface="Trebuchet MS" pitchFamily="34" charset="0"/>
                <a:ea typeface="+mj-ea"/>
              </a:rPr>
              <a:t>fib(6)</a:t>
            </a:r>
            <a:r>
              <a:rPr lang="ko-KR" altLang="en-US" sz="1800" dirty="0">
                <a:latin typeface="Trebuchet MS" pitchFamily="34" charset="0"/>
                <a:ea typeface="+mj-ea"/>
              </a:rPr>
              <a:t>을 호출하게 되면 </a:t>
            </a:r>
            <a:r>
              <a:rPr lang="en-US" altLang="ko-KR" sz="1800" dirty="0">
                <a:latin typeface="Trebuchet MS" pitchFamily="34" charset="0"/>
                <a:ea typeface="+mj-ea"/>
              </a:rPr>
              <a:t>fib(3)</a:t>
            </a:r>
            <a:r>
              <a:rPr lang="ko-KR" altLang="en-US" sz="1800" dirty="0">
                <a:latin typeface="Trebuchet MS" pitchFamily="34" charset="0"/>
                <a:ea typeface="+mj-ea"/>
              </a:rPr>
              <a:t>이 </a:t>
            </a:r>
            <a:r>
              <a:rPr lang="en-US" altLang="ko-KR" sz="1800" dirty="0">
                <a:latin typeface="Trebuchet MS" pitchFamily="34" charset="0"/>
                <a:ea typeface="+mj-ea"/>
              </a:rPr>
              <a:t>4</a:t>
            </a:r>
            <a:r>
              <a:rPr lang="ko-KR" altLang="en-US" sz="1800" dirty="0">
                <a:latin typeface="Trebuchet MS" pitchFamily="34" charset="0"/>
                <a:ea typeface="+mj-ea"/>
              </a:rPr>
              <a:t>번이나 중복되어서 계산됨</a:t>
            </a:r>
          </a:p>
          <a:p>
            <a:pPr lvl="1"/>
            <a:r>
              <a:rPr lang="ko-KR" altLang="en-US" sz="1800" dirty="0">
                <a:latin typeface="Trebuchet MS" pitchFamily="34" charset="0"/>
                <a:ea typeface="+mj-ea"/>
              </a:rPr>
              <a:t>이러한 현상은 </a:t>
            </a:r>
            <a:r>
              <a:rPr lang="en-US" altLang="ko-KR" sz="1800" dirty="0">
                <a:latin typeface="Trebuchet MS" pitchFamily="34" charset="0"/>
                <a:ea typeface="+mj-ea"/>
              </a:rPr>
              <a:t>n</a:t>
            </a:r>
            <a:r>
              <a:rPr lang="ko-KR" altLang="en-US" sz="1800" dirty="0">
                <a:latin typeface="Trebuchet MS" pitchFamily="34" charset="0"/>
                <a:ea typeface="+mj-ea"/>
              </a:rPr>
              <a:t>이 커지면 더 심해짐</a:t>
            </a:r>
          </a:p>
          <a:p>
            <a:endParaRPr lang="ko-KR" altLang="en-US" sz="1800" dirty="0">
              <a:latin typeface="Trebuchet MS" pitchFamily="34" charset="0"/>
              <a:ea typeface="+mj-ea"/>
            </a:endParaRPr>
          </a:p>
        </p:txBody>
      </p:sp>
      <p:sp>
        <p:nvSpPr>
          <p:cNvPr id="724996" name="Oval 4"/>
          <p:cNvSpPr>
            <a:spLocks noChangeArrowheads="1"/>
          </p:cNvSpPr>
          <p:nvPr/>
        </p:nvSpPr>
        <p:spPr bwMode="auto">
          <a:xfrm>
            <a:off x="4045664" y="3126067"/>
            <a:ext cx="1003570" cy="491889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Comic Sans MS" pitchFamily="66" charset="0"/>
                <a:ea typeface="한양해서" pitchFamily="18" charset="-127"/>
              </a:rPr>
              <a:t>fib(6)</a:t>
            </a:r>
          </a:p>
        </p:txBody>
      </p:sp>
      <p:grpSp>
        <p:nvGrpSpPr>
          <p:cNvPr id="725064" name="그룹 725063"/>
          <p:cNvGrpSpPr/>
          <p:nvPr/>
        </p:nvGrpSpPr>
        <p:grpSpPr>
          <a:xfrm>
            <a:off x="2033084" y="3631403"/>
            <a:ext cx="5125254" cy="810843"/>
            <a:chOff x="1898614" y="3483486"/>
            <a:chExt cx="5125254" cy="810843"/>
          </a:xfrm>
        </p:grpSpPr>
        <p:sp>
          <p:nvSpPr>
            <p:cNvPr id="724997" name="Oval 5"/>
            <p:cNvSpPr>
              <a:spLocks noChangeArrowheads="1"/>
            </p:cNvSpPr>
            <p:nvPr/>
          </p:nvSpPr>
          <p:spPr bwMode="auto">
            <a:xfrm>
              <a:off x="1898614" y="3730405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fib(4)</a:t>
              </a:r>
            </a:p>
          </p:txBody>
        </p:sp>
        <p:sp>
          <p:nvSpPr>
            <p:cNvPr id="724998" name="Oval 6"/>
            <p:cNvSpPr>
              <a:spLocks noChangeArrowheads="1"/>
            </p:cNvSpPr>
            <p:nvPr/>
          </p:nvSpPr>
          <p:spPr bwMode="auto">
            <a:xfrm>
              <a:off x="6020298" y="3802440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fib(5)</a:t>
              </a:r>
            </a:p>
          </p:txBody>
        </p:sp>
        <p:cxnSp>
          <p:nvCxnSpPr>
            <p:cNvPr id="725003" name="AutoShape 11"/>
            <p:cNvCxnSpPr>
              <a:cxnSpLocks noChangeShapeType="1"/>
              <a:stCxn id="724996" idx="4"/>
              <a:endCxn id="724997" idx="7"/>
            </p:cNvCxnSpPr>
            <p:nvPr/>
          </p:nvCxnSpPr>
          <p:spPr bwMode="auto">
            <a:xfrm flipH="1">
              <a:off x="2755215" y="3483486"/>
              <a:ext cx="1657764" cy="3189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5004" name="AutoShape 12"/>
            <p:cNvCxnSpPr>
              <a:cxnSpLocks noChangeShapeType="1"/>
              <a:stCxn id="724996" idx="4"/>
              <a:endCxn id="724998" idx="1"/>
            </p:cNvCxnSpPr>
            <p:nvPr/>
          </p:nvCxnSpPr>
          <p:spPr bwMode="auto">
            <a:xfrm>
              <a:off x="4412979" y="3483486"/>
              <a:ext cx="1754288" cy="3909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5065" name="그룹 725064"/>
          <p:cNvGrpSpPr/>
          <p:nvPr/>
        </p:nvGrpSpPr>
        <p:grpSpPr>
          <a:xfrm>
            <a:off x="861266" y="4383658"/>
            <a:ext cx="3152094" cy="621741"/>
            <a:chOff x="726796" y="4235741"/>
            <a:chExt cx="3152094" cy="621741"/>
          </a:xfrm>
        </p:grpSpPr>
        <p:sp>
          <p:nvSpPr>
            <p:cNvPr id="724999" name="Oval 7"/>
            <p:cNvSpPr>
              <a:spLocks noChangeArrowheads="1"/>
            </p:cNvSpPr>
            <p:nvPr/>
          </p:nvSpPr>
          <p:spPr bwMode="auto">
            <a:xfrm>
              <a:off x="726796" y="4365593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fib(2)</a:t>
              </a:r>
            </a:p>
          </p:txBody>
        </p:sp>
        <p:sp>
          <p:nvSpPr>
            <p:cNvPr id="725000" name="Oval 8"/>
            <p:cNvSpPr>
              <a:spLocks noChangeArrowheads="1"/>
            </p:cNvSpPr>
            <p:nvPr/>
          </p:nvSpPr>
          <p:spPr bwMode="auto">
            <a:xfrm>
              <a:off x="2875320" y="4361304"/>
              <a:ext cx="1003570" cy="491889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fib(3)</a:t>
              </a:r>
            </a:p>
          </p:txBody>
        </p:sp>
        <p:cxnSp>
          <p:nvCxnSpPr>
            <p:cNvPr id="725005" name="AutoShape 13"/>
            <p:cNvCxnSpPr>
              <a:cxnSpLocks noChangeShapeType="1"/>
              <a:stCxn id="724997" idx="4"/>
              <a:endCxn id="724999" idx="7"/>
            </p:cNvCxnSpPr>
            <p:nvPr/>
          </p:nvCxnSpPr>
          <p:spPr bwMode="auto">
            <a:xfrm flipH="1">
              <a:off x="1583397" y="4235741"/>
              <a:ext cx="817002" cy="201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5006" name="AutoShape 14"/>
            <p:cNvCxnSpPr>
              <a:cxnSpLocks noChangeShapeType="1"/>
              <a:stCxn id="724997" idx="4"/>
              <a:endCxn id="725000" idx="1"/>
            </p:cNvCxnSpPr>
            <p:nvPr/>
          </p:nvCxnSpPr>
          <p:spPr bwMode="auto">
            <a:xfrm>
              <a:off x="2400399" y="4235741"/>
              <a:ext cx="621890" cy="197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그룹 1"/>
          <p:cNvGrpSpPr/>
          <p:nvPr/>
        </p:nvGrpSpPr>
        <p:grpSpPr>
          <a:xfrm>
            <a:off x="5151198" y="4455693"/>
            <a:ext cx="3139554" cy="700792"/>
            <a:chOff x="5016728" y="4307776"/>
            <a:chExt cx="3139554" cy="700792"/>
          </a:xfrm>
        </p:grpSpPr>
        <p:sp>
          <p:nvSpPr>
            <p:cNvPr id="725007" name="Oval 15"/>
            <p:cNvSpPr>
              <a:spLocks noChangeArrowheads="1"/>
            </p:cNvSpPr>
            <p:nvPr/>
          </p:nvSpPr>
          <p:spPr bwMode="auto">
            <a:xfrm>
              <a:off x="5016728" y="4516679"/>
              <a:ext cx="1003570" cy="491889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fib(3)</a:t>
              </a:r>
            </a:p>
          </p:txBody>
        </p:sp>
        <p:sp>
          <p:nvSpPr>
            <p:cNvPr id="725008" name="Oval 16"/>
            <p:cNvSpPr>
              <a:spLocks noChangeArrowheads="1"/>
            </p:cNvSpPr>
            <p:nvPr/>
          </p:nvSpPr>
          <p:spPr bwMode="auto">
            <a:xfrm>
              <a:off x="7152712" y="4444644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fib(4)</a:t>
              </a:r>
            </a:p>
          </p:txBody>
        </p:sp>
        <p:cxnSp>
          <p:nvCxnSpPr>
            <p:cNvPr id="725009" name="AutoShape 17"/>
            <p:cNvCxnSpPr>
              <a:cxnSpLocks noChangeShapeType="1"/>
              <a:stCxn id="724998" idx="4"/>
              <a:endCxn id="725007" idx="7"/>
            </p:cNvCxnSpPr>
            <p:nvPr/>
          </p:nvCxnSpPr>
          <p:spPr bwMode="auto">
            <a:xfrm flipH="1">
              <a:off x="5873329" y="4307776"/>
              <a:ext cx="648754" cy="280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5010" name="AutoShape 18"/>
            <p:cNvCxnSpPr>
              <a:cxnSpLocks noChangeShapeType="1"/>
              <a:stCxn id="724998" idx="4"/>
              <a:endCxn id="725008" idx="1"/>
            </p:cNvCxnSpPr>
            <p:nvPr/>
          </p:nvCxnSpPr>
          <p:spPr bwMode="auto">
            <a:xfrm>
              <a:off x="6522083" y="4307776"/>
              <a:ext cx="777598" cy="2089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그룹 2"/>
          <p:cNvGrpSpPr/>
          <p:nvPr/>
        </p:nvGrpSpPr>
        <p:grpSpPr>
          <a:xfrm>
            <a:off x="359481" y="5018846"/>
            <a:ext cx="2069545" cy="903525"/>
            <a:chOff x="225011" y="4870929"/>
            <a:chExt cx="2069545" cy="903525"/>
          </a:xfrm>
        </p:grpSpPr>
        <p:sp>
          <p:nvSpPr>
            <p:cNvPr id="725001" name="Oval 9"/>
            <p:cNvSpPr>
              <a:spLocks noChangeArrowheads="1"/>
            </p:cNvSpPr>
            <p:nvPr/>
          </p:nvSpPr>
          <p:spPr bwMode="auto">
            <a:xfrm>
              <a:off x="225011" y="5282565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fib(2)</a:t>
              </a:r>
            </a:p>
          </p:txBody>
        </p:sp>
        <p:sp>
          <p:nvSpPr>
            <p:cNvPr id="725002" name="Oval 10"/>
            <p:cNvSpPr>
              <a:spLocks noChangeArrowheads="1"/>
            </p:cNvSpPr>
            <p:nvPr/>
          </p:nvSpPr>
          <p:spPr bwMode="auto">
            <a:xfrm>
              <a:off x="1290986" y="5282565"/>
              <a:ext cx="1003570" cy="491889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fib(3)</a:t>
              </a:r>
            </a:p>
          </p:txBody>
        </p:sp>
        <p:cxnSp>
          <p:nvCxnSpPr>
            <p:cNvPr id="725011" name="AutoShape 19"/>
            <p:cNvCxnSpPr>
              <a:cxnSpLocks noChangeShapeType="1"/>
              <a:stCxn id="724999" idx="4"/>
              <a:endCxn id="725001" idx="0"/>
            </p:cNvCxnSpPr>
            <p:nvPr/>
          </p:nvCxnSpPr>
          <p:spPr bwMode="auto">
            <a:xfrm flipH="1">
              <a:off x="726796" y="4870929"/>
              <a:ext cx="501785" cy="411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5012" name="AutoShape 20"/>
            <p:cNvCxnSpPr>
              <a:cxnSpLocks noChangeShapeType="1"/>
              <a:stCxn id="724999" idx="4"/>
              <a:endCxn id="725002" idx="0"/>
            </p:cNvCxnSpPr>
            <p:nvPr/>
          </p:nvCxnSpPr>
          <p:spPr bwMode="auto">
            <a:xfrm>
              <a:off x="1228581" y="4870929"/>
              <a:ext cx="564190" cy="4116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그룹 3"/>
          <p:cNvGrpSpPr/>
          <p:nvPr/>
        </p:nvGrpSpPr>
        <p:grpSpPr>
          <a:xfrm>
            <a:off x="2469494" y="5014557"/>
            <a:ext cx="2077955" cy="956310"/>
            <a:chOff x="2335024" y="4866640"/>
            <a:chExt cx="2077955" cy="956310"/>
          </a:xfrm>
        </p:grpSpPr>
        <p:sp>
          <p:nvSpPr>
            <p:cNvPr id="725013" name="Oval 21"/>
            <p:cNvSpPr>
              <a:spLocks noChangeArrowheads="1"/>
            </p:cNvSpPr>
            <p:nvPr/>
          </p:nvSpPr>
          <p:spPr bwMode="auto">
            <a:xfrm>
              <a:off x="2335024" y="5331061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fib(1)</a:t>
              </a:r>
            </a:p>
          </p:txBody>
        </p:sp>
        <p:sp>
          <p:nvSpPr>
            <p:cNvPr id="725014" name="Oval 22"/>
            <p:cNvSpPr>
              <a:spLocks noChangeArrowheads="1"/>
            </p:cNvSpPr>
            <p:nvPr/>
          </p:nvSpPr>
          <p:spPr bwMode="auto">
            <a:xfrm>
              <a:off x="3409409" y="5331060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fib(2)</a:t>
              </a:r>
            </a:p>
          </p:txBody>
        </p:sp>
        <p:cxnSp>
          <p:nvCxnSpPr>
            <p:cNvPr id="725015" name="AutoShape 23"/>
            <p:cNvCxnSpPr>
              <a:cxnSpLocks noChangeShapeType="1"/>
              <a:stCxn id="725000" idx="4"/>
              <a:endCxn id="725013" idx="0"/>
            </p:cNvCxnSpPr>
            <p:nvPr/>
          </p:nvCxnSpPr>
          <p:spPr bwMode="auto">
            <a:xfrm flipH="1">
              <a:off x="2836809" y="4866640"/>
              <a:ext cx="540296" cy="464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5016" name="AutoShape 24"/>
            <p:cNvCxnSpPr>
              <a:cxnSpLocks noChangeShapeType="1"/>
              <a:stCxn id="725000" idx="4"/>
              <a:endCxn id="725014" idx="0"/>
            </p:cNvCxnSpPr>
            <p:nvPr/>
          </p:nvCxnSpPr>
          <p:spPr bwMode="auto">
            <a:xfrm>
              <a:off x="3377105" y="4866640"/>
              <a:ext cx="534089" cy="464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그룹 4"/>
          <p:cNvGrpSpPr/>
          <p:nvPr/>
        </p:nvGrpSpPr>
        <p:grpSpPr>
          <a:xfrm>
            <a:off x="4590594" y="5169932"/>
            <a:ext cx="2077883" cy="800935"/>
            <a:chOff x="4456124" y="5022015"/>
            <a:chExt cx="2077883" cy="800935"/>
          </a:xfrm>
        </p:grpSpPr>
        <p:sp>
          <p:nvSpPr>
            <p:cNvPr id="725017" name="Oval 25"/>
            <p:cNvSpPr>
              <a:spLocks noChangeArrowheads="1"/>
            </p:cNvSpPr>
            <p:nvPr/>
          </p:nvSpPr>
          <p:spPr bwMode="auto">
            <a:xfrm>
              <a:off x="4456124" y="5331061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fib(1)</a:t>
              </a:r>
            </a:p>
          </p:txBody>
        </p:sp>
        <p:sp>
          <p:nvSpPr>
            <p:cNvPr id="725018" name="Oval 26"/>
            <p:cNvSpPr>
              <a:spLocks noChangeArrowheads="1"/>
            </p:cNvSpPr>
            <p:nvPr/>
          </p:nvSpPr>
          <p:spPr bwMode="auto">
            <a:xfrm>
              <a:off x="5530437" y="5331061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fib(2)</a:t>
              </a:r>
            </a:p>
          </p:txBody>
        </p:sp>
        <p:cxnSp>
          <p:nvCxnSpPr>
            <p:cNvPr id="725019" name="AutoShape 27"/>
            <p:cNvCxnSpPr>
              <a:cxnSpLocks noChangeShapeType="1"/>
              <a:stCxn id="725007" idx="4"/>
              <a:endCxn id="725017" idx="0"/>
            </p:cNvCxnSpPr>
            <p:nvPr/>
          </p:nvCxnSpPr>
          <p:spPr bwMode="auto">
            <a:xfrm flipH="1">
              <a:off x="4957909" y="5022015"/>
              <a:ext cx="560604" cy="3090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5020" name="AutoShape 28"/>
            <p:cNvCxnSpPr>
              <a:cxnSpLocks noChangeShapeType="1"/>
              <a:stCxn id="725007" idx="4"/>
              <a:endCxn id="725018" idx="0"/>
            </p:cNvCxnSpPr>
            <p:nvPr/>
          </p:nvCxnSpPr>
          <p:spPr bwMode="auto">
            <a:xfrm>
              <a:off x="5518513" y="5022015"/>
              <a:ext cx="513709" cy="3090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그룹 5"/>
          <p:cNvGrpSpPr/>
          <p:nvPr/>
        </p:nvGrpSpPr>
        <p:grpSpPr>
          <a:xfrm>
            <a:off x="6714757" y="5097897"/>
            <a:ext cx="2077780" cy="872970"/>
            <a:chOff x="6580287" y="4949980"/>
            <a:chExt cx="2077780" cy="872970"/>
          </a:xfrm>
        </p:grpSpPr>
        <p:sp>
          <p:nvSpPr>
            <p:cNvPr id="725021" name="Oval 29"/>
            <p:cNvSpPr>
              <a:spLocks noChangeArrowheads="1"/>
            </p:cNvSpPr>
            <p:nvPr/>
          </p:nvSpPr>
          <p:spPr bwMode="auto">
            <a:xfrm>
              <a:off x="6580287" y="5331061"/>
              <a:ext cx="1003570" cy="491889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fib(2)</a:t>
              </a:r>
            </a:p>
          </p:txBody>
        </p:sp>
        <p:sp>
          <p:nvSpPr>
            <p:cNvPr id="725022" name="Oval 30"/>
            <p:cNvSpPr>
              <a:spLocks noChangeArrowheads="1"/>
            </p:cNvSpPr>
            <p:nvPr/>
          </p:nvSpPr>
          <p:spPr bwMode="auto">
            <a:xfrm>
              <a:off x="7654497" y="5331061"/>
              <a:ext cx="1003570" cy="491889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Comic Sans MS" pitchFamily="66" charset="0"/>
                  <a:ea typeface="한양해서" pitchFamily="18" charset="-127"/>
                </a:rPr>
                <a:t>fib(3)</a:t>
              </a:r>
            </a:p>
          </p:txBody>
        </p:sp>
        <p:cxnSp>
          <p:nvCxnSpPr>
            <p:cNvPr id="725023" name="AutoShape 31"/>
            <p:cNvCxnSpPr>
              <a:cxnSpLocks noChangeShapeType="1"/>
              <a:stCxn id="725008" idx="4"/>
              <a:endCxn id="725021" idx="0"/>
            </p:cNvCxnSpPr>
            <p:nvPr/>
          </p:nvCxnSpPr>
          <p:spPr bwMode="auto">
            <a:xfrm flipH="1">
              <a:off x="7082072" y="4949980"/>
              <a:ext cx="572425" cy="3810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5024" name="AutoShape 32"/>
            <p:cNvCxnSpPr>
              <a:cxnSpLocks noChangeShapeType="1"/>
              <a:stCxn id="725008" idx="4"/>
              <a:endCxn id="725022" idx="0"/>
            </p:cNvCxnSpPr>
            <p:nvPr/>
          </p:nvCxnSpPr>
          <p:spPr bwMode="auto">
            <a:xfrm>
              <a:off x="7654497" y="4949980"/>
              <a:ext cx="501785" cy="3810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변수와 지역 변수</a:t>
            </a:r>
            <a:endParaRPr lang="ko-KR" altLang="en-US" dirty="0"/>
          </a:p>
        </p:txBody>
      </p:sp>
      <p:pic>
        <p:nvPicPr>
          <p:cNvPr id="72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0" y="1657350"/>
            <a:ext cx="900332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209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하노이 탑 문제 </a:t>
            </a:r>
            <a:r>
              <a:rPr lang="en-US" altLang="ko-KR"/>
              <a:t>#1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문제는 막대 </a:t>
            </a:r>
            <a:r>
              <a:rPr lang="en-US" altLang="ko-KR" dirty="0">
                <a:latin typeface="Trebuchet MS" pitchFamily="34" charset="0"/>
              </a:rPr>
              <a:t>A</a:t>
            </a:r>
            <a:r>
              <a:rPr lang="ko-KR" altLang="en-US" dirty="0">
                <a:latin typeface="Trebuchet MS" pitchFamily="34" charset="0"/>
              </a:rPr>
              <a:t>에 쌓여있는 원판 </a:t>
            </a:r>
            <a:r>
              <a:rPr lang="en-US" altLang="ko-KR" dirty="0">
                <a:latin typeface="Trebuchet MS" pitchFamily="34" charset="0"/>
              </a:rPr>
              <a:t>3</a:t>
            </a:r>
            <a:r>
              <a:rPr lang="ko-KR" altLang="en-US" dirty="0">
                <a:latin typeface="Trebuchet MS" pitchFamily="34" charset="0"/>
              </a:rPr>
              <a:t>개를 막대 </a:t>
            </a:r>
            <a:r>
              <a:rPr lang="en-US" altLang="ko-KR" dirty="0">
                <a:latin typeface="Trebuchet MS" pitchFamily="34" charset="0"/>
              </a:rPr>
              <a:t>C</a:t>
            </a:r>
            <a:r>
              <a:rPr lang="ko-KR" altLang="en-US" dirty="0">
                <a:latin typeface="Trebuchet MS" pitchFamily="34" charset="0"/>
              </a:rPr>
              <a:t>로 옮기는 것이다</a:t>
            </a:r>
            <a:r>
              <a:rPr lang="en-US" altLang="ko-KR" dirty="0">
                <a:latin typeface="Trebuchet MS" pitchFamily="34" charset="0"/>
              </a:rPr>
              <a:t>. </a:t>
            </a:r>
            <a:r>
              <a:rPr lang="ko-KR" altLang="en-US" dirty="0">
                <a:latin typeface="Trebuchet MS" pitchFamily="34" charset="0"/>
              </a:rPr>
              <a:t>단 다음의 조건을 지켜야 한다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한 번에 하나의 원판만 이동할 수 있다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맨 위에 있는 원판만 이동할 수 있다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크기가 작은 </a:t>
            </a:r>
            <a:r>
              <a:rPr lang="ko-KR" altLang="en-US" dirty="0" err="1">
                <a:latin typeface="Trebuchet MS" pitchFamily="34" charset="0"/>
              </a:rPr>
              <a:t>원판위에</a:t>
            </a:r>
            <a:r>
              <a:rPr lang="ko-KR" altLang="en-US" dirty="0">
                <a:latin typeface="Trebuchet MS" pitchFamily="34" charset="0"/>
              </a:rPr>
              <a:t> 큰 원판이 쌓일 수 없다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중간의 막대를 임시적으로 이용할 수 있으나 앞의 조건들을 지켜야 한다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</p:txBody>
      </p:sp>
      <p:grpSp>
        <p:nvGrpSpPr>
          <p:cNvPr id="726020" name="Group 4"/>
          <p:cNvGrpSpPr>
            <a:grpSpLocks/>
          </p:cNvGrpSpPr>
          <p:nvPr/>
        </p:nvGrpSpPr>
        <p:grpSpPr bwMode="auto">
          <a:xfrm>
            <a:off x="2276475" y="4508500"/>
            <a:ext cx="4186238" cy="1420813"/>
            <a:chOff x="2460" y="2273"/>
            <a:chExt cx="2058" cy="485"/>
          </a:xfrm>
        </p:grpSpPr>
        <p:grpSp>
          <p:nvGrpSpPr>
            <p:cNvPr id="72602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726022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3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4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726025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6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7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726028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9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6030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1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2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6036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7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8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9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0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1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091" name="Group 3"/>
          <p:cNvGrpSpPr>
            <a:grpSpLocks/>
          </p:cNvGrpSpPr>
          <p:nvPr/>
        </p:nvGrpSpPr>
        <p:grpSpPr bwMode="auto">
          <a:xfrm>
            <a:off x="979024" y="1493838"/>
            <a:ext cx="854123" cy="647992"/>
            <a:chOff x="657" y="1480"/>
            <a:chExt cx="1180" cy="1043"/>
          </a:xfrm>
        </p:grpSpPr>
        <p:sp>
          <p:nvSpPr>
            <p:cNvPr id="729092" name="Rectangle 4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3" name="Rectangle 5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094" name="Group 6"/>
          <p:cNvGrpSpPr>
            <a:grpSpLocks/>
          </p:cNvGrpSpPr>
          <p:nvPr/>
        </p:nvGrpSpPr>
        <p:grpSpPr bwMode="auto">
          <a:xfrm>
            <a:off x="2029595" y="1493838"/>
            <a:ext cx="854123" cy="647992"/>
            <a:chOff x="657" y="1480"/>
            <a:chExt cx="1180" cy="1043"/>
          </a:xfrm>
        </p:grpSpPr>
        <p:sp>
          <p:nvSpPr>
            <p:cNvPr id="729095" name="Rectangle 7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6" name="Rectangle 8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097" name="Group 9"/>
          <p:cNvGrpSpPr>
            <a:grpSpLocks/>
          </p:cNvGrpSpPr>
          <p:nvPr/>
        </p:nvGrpSpPr>
        <p:grpSpPr bwMode="auto">
          <a:xfrm>
            <a:off x="3079099" y="1493838"/>
            <a:ext cx="854123" cy="647992"/>
            <a:chOff x="657" y="1480"/>
            <a:chExt cx="1180" cy="1043"/>
          </a:xfrm>
        </p:grpSpPr>
        <p:sp>
          <p:nvSpPr>
            <p:cNvPr id="729098" name="Rectangle 10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9" name="Rectangle 11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00" name="AutoShape 12"/>
          <p:cNvSpPr>
            <a:spLocks noChangeArrowheads="1"/>
          </p:cNvSpPr>
          <p:nvPr/>
        </p:nvSpPr>
        <p:spPr bwMode="auto">
          <a:xfrm>
            <a:off x="1141307" y="1916398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1" name="AutoShape 13"/>
          <p:cNvSpPr>
            <a:spLocks noChangeArrowheads="1"/>
          </p:cNvSpPr>
          <p:nvPr/>
        </p:nvSpPr>
        <p:spPr bwMode="auto">
          <a:xfrm>
            <a:off x="1077248" y="2001314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2" name="AutoShape 14"/>
          <p:cNvSpPr>
            <a:spLocks noChangeArrowheads="1"/>
          </p:cNvSpPr>
          <p:nvPr/>
        </p:nvSpPr>
        <p:spPr bwMode="auto">
          <a:xfrm>
            <a:off x="1190419" y="1832492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3" name="Text Box 15"/>
          <p:cNvSpPr txBox="1">
            <a:spLocks noChangeArrowheads="1"/>
          </p:cNvSpPr>
          <p:nvPr/>
        </p:nvSpPr>
        <p:spPr bwMode="auto">
          <a:xfrm>
            <a:off x="1339891" y="2164070"/>
            <a:ext cx="363002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04" name="Text Box 16"/>
          <p:cNvSpPr txBox="1">
            <a:spLocks noChangeArrowheads="1"/>
          </p:cNvSpPr>
          <p:nvPr/>
        </p:nvSpPr>
        <p:spPr bwMode="auto">
          <a:xfrm>
            <a:off x="2390462" y="2161037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05" name="Text Box 17"/>
          <p:cNvSpPr txBox="1">
            <a:spLocks noChangeArrowheads="1"/>
          </p:cNvSpPr>
          <p:nvPr/>
        </p:nvSpPr>
        <p:spPr bwMode="auto">
          <a:xfrm>
            <a:off x="3439966" y="2156994"/>
            <a:ext cx="354461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06" name="AutoShape 18"/>
          <p:cNvSpPr>
            <a:spLocks noChangeArrowheads="1"/>
          </p:cNvSpPr>
          <p:nvPr/>
        </p:nvSpPr>
        <p:spPr bwMode="auto">
          <a:xfrm>
            <a:off x="2191878" y="1916398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7" name="AutoShape 19"/>
          <p:cNvSpPr>
            <a:spLocks noChangeArrowheads="1"/>
          </p:cNvSpPr>
          <p:nvPr/>
        </p:nvSpPr>
        <p:spPr bwMode="auto">
          <a:xfrm>
            <a:off x="2127819" y="2001314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8" name="AutoShape 20"/>
          <p:cNvSpPr>
            <a:spLocks noChangeArrowheads="1"/>
          </p:cNvSpPr>
          <p:nvPr/>
        </p:nvSpPr>
        <p:spPr bwMode="auto">
          <a:xfrm>
            <a:off x="2240990" y="1832492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9" name="AutoShape 21"/>
          <p:cNvSpPr>
            <a:spLocks noChangeArrowheads="1"/>
          </p:cNvSpPr>
          <p:nvPr/>
        </p:nvSpPr>
        <p:spPr bwMode="auto">
          <a:xfrm>
            <a:off x="3241382" y="1916398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10" name="AutoShape 22"/>
          <p:cNvSpPr>
            <a:spLocks noChangeArrowheads="1"/>
          </p:cNvSpPr>
          <p:nvPr/>
        </p:nvSpPr>
        <p:spPr bwMode="auto">
          <a:xfrm>
            <a:off x="3177323" y="2001314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11" name="AutoShape 23"/>
          <p:cNvSpPr>
            <a:spLocks noChangeArrowheads="1"/>
          </p:cNvSpPr>
          <p:nvPr/>
        </p:nvSpPr>
        <p:spPr bwMode="auto">
          <a:xfrm>
            <a:off x="3290494" y="1832492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12" name="Group 24"/>
          <p:cNvGrpSpPr>
            <a:grpSpLocks/>
          </p:cNvGrpSpPr>
          <p:nvPr/>
        </p:nvGrpSpPr>
        <p:grpSpPr bwMode="auto">
          <a:xfrm>
            <a:off x="987565" y="2405677"/>
            <a:ext cx="854123" cy="647992"/>
            <a:chOff x="657" y="1480"/>
            <a:chExt cx="1180" cy="1043"/>
          </a:xfrm>
        </p:grpSpPr>
        <p:sp>
          <p:nvSpPr>
            <p:cNvPr id="729113" name="Rectangle 25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4" name="Rectangle 26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15" name="Group 27"/>
          <p:cNvGrpSpPr>
            <a:grpSpLocks/>
          </p:cNvGrpSpPr>
          <p:nvPr/>
        </p:nvGrpSpPr>
        <p:grpSpPr bwMode="auto">
          <a:xfrm>
            <a:off x="2038136" y="2405677"/>
            <a:ext cx="854123" cy="647992"/>
            <a:chOff x="657" y="1480"/>
            <a:chExt cx="1180" cy="1043"/>
          </a:xfrm>
        </p:grpSpPr>
        <p:sp>
          <p:nvSpPr>
            <p:cNvPr id="729116" name="Rectangle 28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7" name="Rectangle 29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18" name="Group 30"/>
          <p:cNvGrpSpPr>
            <a:grpSpLocks/>
          </p:cNvGrpSpPr>
          <p:nvPr/>
        </p:nvGrpSpPr>
        <p:grpSpPr bwMode="auto">
          <a:xfrm>
            <a:off x="3087640" y="2405677"/>
            <a:ext cx="854123" cy="647992"/>
            <a:chOff x="657" y="1480"/>
            <a:chExt cx="1180" cy="1043"/>
          </a:xfrm>
        </p:grpSpPr>
        <p:sp>
          <p:nvSpPr>
            <p:cNvPr id="729119" name="Rectangle 31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20" name="Rectangle 32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21" name="AutoShape 33"/>
          <p:cNvSpPr>
            <a:spLocks noChangeArrowheads="1"/>
          </p:cNvSpPr>
          <p:nvPr/>
        </p:nvSpPr>
        <p:spPr bwMode="auto">
          <a:xfrm>
            <a:off x="1149848" y="2828237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2" name="AutoShape 34"/>
          <p:cNvSpPr>
            <a:spLocks noChangeArrowheads="1"/>
          </p:cNvSpPr>
          <p:nvPr/>
        </p:nvSpPr>
        <p:spPr bwMode="auto">
          <a:xfrm>
            <a:off x="1085789" y="2913153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3" name="AutoShape 35"/>
          <p:cNvSpPr>
            <a:spLocks noChangeArrowheads="1"/>
          </p:cNvSpPr>
          <p:nvPr/>
        </p:nvSpPr>
        <p:spPr bwMode="auto">
          <a:xfrm>
            <a:off x="3303306" y="2915175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4" name="Text Box 36"/>
          <p:cNvSpPr txBox="1">
            <a:spLocks noChangeArrowheads="1"/>
          </p:cNvSpPr>
          <p:nvPr/>
        </p:nvSpPr>
        <p:spPr bwMode="auto">
          <a:xfrm>
            <a:off x="1347364" y="3074898"/>
            <a:ext cx="364070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2399003" y="3073887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26" name="Text Box 38"/>
          <p:cNvSpPr txBox="1">
            <a:spLocks noChangeArrowheads="1"/>
          </p:cNvSpPr>
          <p:nvPr/>
        </p:nvSpPr>
        <p:spPr bwMode="auto">
          <a:xfrm>
            <a:off x="3448507" y="3069844"/>
            <a:ext cx="353393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27" name="AutoShape 39"/>
          <p:cNvSpPr>
            <a:spLocks noChangeArrowheads="1"/>
          </p:cNvSpPr>
          <p:nvPr/>
        </p:nvSpPr>
        <p:spPr bwMode="auto">
          <a:xfrm>
            <a:off x="2200420" y="2828237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8" name="AutoShape 40"/>
          <p:cNvSpPr>
            <a:spLocks noChangeArrowheads="1"/>
          </p:cNvSpPr>
          <p:nvPr/>
        </p:nvSpPr>
        <p:spPr bwMode="auto">
          <a:xfrm>
            <a:off x="2136360" y="2913153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9" name="AutoShape 41"/>
          <p:cNvSpPr>
            <a:spLocks noChangeArrowheads="1"/>
          </p:cNvSpPr>
          <p:nvPr/>
        </p:nvSpPr>
        <p:spPr bwMode="auto">
          <a:xfrm>
            <a:off x="2249532" y="2744331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0" name="AutoShape 42"/>
          <p:cNvSpPr>
            <a:spLocks noChangeArrowheads="1"/>
          </p:cNvSpPr>
          <p:nvPr/>
        </p:nvSpPr>
        <p:spPr bwMode="auto">
          <a:xfrm>
            <a:off x="3249923" y="2828237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1" name="AutoShape 43"/>
          <p:cNvSpPr>
            <a:spLocks noChangeArrowheads="1"/>
          </p:cNvSpPr>
          <p:nvPr/>
        </p:nvSpPr>
        <p:spPr bwMode="auto">
          <a:xfrm>
            <a:off x="3185864" y="2913153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2" name="AutoShape 44"/>
          <p:cNvSpPr>
            <a:spLocks noChangeArrowheads="1"/>
          </p:cNvSpPr>
          <p:nvPr/>
        </p:nvSpPr>
        <p:spPr bwMode="auto">
          <a:xfrm>
            <a:off x="3299035" y="2744331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33" name="Group 45"/>
          <p:cNvGrpSpPr>
            <a:grpSpLocks/>
          </p:cNvGrpSpPr>
          <p:nvPr/>
        </p:nvGrpSpPr>
        <p:grpSpPr bwMode="auto">
          <a:xfrm>
            <a:off x="971550" y="3322571"/>
            <a:ext cx="854123" cy="647992"/>
            <a:chOff x="657" y="1480"/>
            <a:chExt cx="1180" cy="1043"/>
          </a:xfrm>
        </p:grpSpPr>
        <p:sp>
          <p:nvSpPr>
            <p:cNvPr id="729134" name="Rectangle 46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5" name="Rectangle 47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36" name="Group 48"/>
          <p:cNvGrpSpPr>
            <a:grpSpLocks/>
          </p:cNvGrpSpPr>
          <p:nvPr/>
        </p:nvGrpSpPr>
        <p:grpSpPr bwMode="auto">
          <a:xfrm>
            <a:off x="2022121" y="3322571"/>
            <a:ext cx="854123" cy="647992"/>
            <a:chOff x="657" y="1480"/>
            <a:chExt cx="1180" cy="1043"/>
          </a:xfrm>
        </p:grpSpPr>
        <p:sp>
          <p:nvSpPr>
            <p:cNvPr id="729137" name="Rectangle 49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8" name="Rectangle 50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39" name="Group 51"/>
          <p:cNvGrpSpPr>
            <a:grpSpLocks/>
          </p:cNvGrpSpPr>
          <p:nvPr/>
        </p:nvGrpSpPr>
        <p:grpSpPr bwMode="auto">
          <a:xfrm>
            <a:off x="3071625" y="3322571"/>
            <a:ext cx="854123" cy="647992"/>
            <a:chOff x="657" y="1480"/>
            <a:chExt cx="1180" cy="1043"/>
          </a:xfrm>
        </p:grpSpPr>
        <p:sp>
          <p:nvSpPr>
            <p:cNvPr id="729140" name="Rectangle 52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41" name="Rectangle 53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42" name="AutoShape 54"/>
          <p:cNvSpPr>
            <a:spLocks noChangeArrowheads="1"/>
          </p:cNvSpPr>
          <p:nvPr/>
        </p:nvSpPr>
        <p:spPr bwMode="auto">
          <a:xfrm>
            <a:off x="2169458" y="3832068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3" name="AutoShape 55"/>
          <p:cNvSpPr>
            <a:spLocks noChangeArrowheads="1"/>
          </p:cNvSpPr>
          <p:nvPr/>
        </p:nvSpPr>
        <p:spPr bwMode="auto">
          <a:xfrm>
            <a:off x="1075112" y="3832068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4" name="AutoShape 56"/>
          <p:cNvSpPr>
            <a:spLocks noChangeArrowheads="1"/>
          </p:cNvSpPr>
          <p:nvPr/>
        </p:nvSpPr>
        <p:spPr bwMode="auto">
          <a:xfrm>
            <a:off x="3287291" y="3832068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5" name="Text Box 57"/>
          <p:cNvSpPr txBox="1">
            <a:spLocks noChangeArrowheads="1"/>
          </p:cNvSpPr>
          <p:nvPr/>
        </p:nvSpPr>
        <p:spPr bwMode="auto">
          <a:xfrm>
            <a:off x="1332417" y="3992803"/>
            <a:ext cx="363002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46" name="Text Box 58"/>
          <p:cNvSpPr txBox="1">
            <a:spLocks noChangeArrowheads="1"/>
          </p:cNvSpPr>
          <p:nvPr/>
        </p:nvSpPr>
        <p:spPr bwMode="auto">
          <a:xfrm>
            <a:off x="2382988" y="3990781"/>
            <a:ext cx="342717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47" name="Text Box 59"/>
          <p:cNvSpPr txBox="1">
            <a:spLocks noChangeArrowheads="1"/>
          </p:cNvSpPr>
          <p:nvPr/>
        </p:nvSpPr>
        <p:spPr bwMode="auto">
          <a:xfrm>
            <a:off x="3432492" y="3985726"/>
            <a:ext cx="353393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48" name="AutoShape 60"/>
          <p:cNvSpPr>
            <a:spLocks noChangeArrowheads="1"/>
          </p:cNvSpPr>
          <p:nvPr/>
        </p:nvSpPr>
        <p:spPr bwMode="auto">
          <a:xfrm>
            <a:off x="2184405" y="3745130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9" name="AutoShape 61"/>
          <p:cNvSpPr>
            <a:spLocks noChangeArrowheads="1"/>
          </p:cNvSpPr>
          <p:nvPr/>
        </p:nvSpPr>
        <p:spPr bwMode="auto">
          <a:xfrm>
            <a:off x="2120346" y="3830046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0" name="AutoShape 62"/>
          <p:cNvSpPr>
            <a:spLocks noChangeArrowheads="1"/>
          </p:cNvSpPr>
          <p:nvPr/>
        </p:nvSpPr>
        <p:spPr bwMode="auto">
          <a:xfrm>
            <a:off x="2233517" y="3661225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1" name="AutoShape 63"/>
          <p:cNvSpPr>
            <a:spLocks noChangeArrowheads="1"/>
          </p:cNvSpPr>
          <p:nvPr/>
        </p:nvSpPr>
        <p:spPr bwMode="auto">
          <a:xfrm>
            <a:off x="3233909" y="3745130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2" name="AutoShape 64"/>
          <p:cNvSpPr>
            <a:spLocks noChangeArrowheads="1"/>
          </p:cNvSpPr>
          <p:nvPr/>
        </p:nvSpPr>
        <p:spPr bwMode="auto">
          <a:xfrm>
            <a:off x="3169849" y="3830046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3" name="AutoShape 65"/>
          <p:cNvSpPr>
            <a:spLocks noChangeArrowheads="1"/>
          </p:cNvSpPr>
          <p:nvPr/>
        </p:nvSpPr>
        <p:spPr bwMode="auto">
          <a:xfrm>
            <a:off x="3283021" y="3661225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54" name="Group 66"/>
          <p:cNvGrpSpPr>
            <a:grpSpLocks/>
          </p:cNvGrpSpPr>
          <p:nvPr/>
        </p:nvGrpSpPr>
        <p:grpSpPr bwMode="auto">
          <a:xfrm>
            <a:off x="971550" y="4285966"/>
            <a:ext cx="854123" cy="647992"/>
            <a:chOff x="657" y="1480"/>
            <a:chExt cx="1180" cy="1043"/>
          </a:xfrm>
        </p:grpSpPr>
        <p:sp>
          <p:nvSpPr>
            <p:cNvPr id="729155" name="Rectangle 67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6" name="Rectangle 68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57" name="Group 69"/>
          <p:cNvGrpSpPr>
            <a:grpSpLocks/>
          </p:cNvGrpSpPr>
          <p:nvPr/>
        </p:nvGrpSpPr>
        <p:grpSpPr bwMode="auto">
          <a:xfrm>
            <a:off x="2022121" y="4285966"/>
            <a:ext cx="854123" cy="647992"/>
            <a:chOff x="657" y="1480"/>
            <a:chExt cx="1180" cy="1043"/>
          </a:xfrm>
        </p:grpSpPr>
        <p:sp>
          <p:nvSpPr>
            <p:cNvPr id="729158" name="Rectangle 70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9" name="Rectangle 71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60" name="Group 72"/>
          <p:cNvGrpSpPr>
            <a:grpSpLocks/>
          </p:cNvGrpSpPr>
          <p:nvPr/>
        </p:nvGrpSpPr>
        <p:grpSpPr bwMode="auto">
          <a:xfrm>
            <a:off x="3071625" y="4285966"/>
            <a:ext cx="854123" cy="647992"/>
            <a:chOff x="657" y="1480"/>
            <a:chExt cx="1180" cy="1043"/>
          </a:xfrm>
        </p:grpSpPr>
        <p:sp>
          <p:nvSpPr>
            <p:cNvPr id="729161" name="Rectangle 73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62" name="Rectangle 74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63" name="AutoShape 75"/>
          <p:cNvSpPr>
            <a:spLocks noChangeArrowheads="1"/>
          </p:cNvSpPr>
          <p:nvPr/>
        </p:nvSpPr>
        <p:spPr bwMode="auto">
          <a:xfrm>
            <a:off x="2188675" y="4795464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4" name="AutoShape 76"/>
          <p:cNvSpPr>
            <a:spLocks noChangeArrowheads="1"/>
          </p:cNvSpPr>
          <p:nvPr/>
        </p:nvSpPr>
        <p:spPr bwMode="auto">
          <a:xfrm>
            <a:off x="1075112" y="4795464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5" name="AutoShape 77"/>
          <p:cNvSpPr>
            <a:spLocks noChangeArrowheads="1"/>
          </p:cNvSpPr>
          <p:nvPr/>
        </p:nvSpPr>
        <p:spPr bwMode="auto">
          <a:xfrm>
            <a:off x="2237787" y="4703471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6" name="Text Box 78"/>
          <p:cNvSpPr txBox="1">
            <a:spLocks noChangeArrowheads="1"/>
          </p:cNvSpPr>
          <p:nvPr/>
        </p:nvSpPr>
        <p:spPr bwMode="auto">
          <a:xfrm>
            <a:off x="1332417" y="4954176"/>
            <a:ext cx="363002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67" name="Text Box 79"/>
          <p:cNvSpPr txBox="1">
            <a:spLocks noChangeArrowheads="1"/>
          </p:cNvSpPr>
          <p:nvPr/>
        </p:nvSpPr>
        <p:spPr bwMode="auto">
          <a:xfrm>
            <a:off x="2382988" y="4953165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68" name="Text Box 80"/>
          <p:cNvSpPr txBox="1">
            <a:spLocks noChangeArrowheads="1"/>
          </p:cNvSpPr>
          <p:nvPr/>
        </p:nvSpPr>
        <p:spPr bwMode="auto">
          <a:xfrm>
            <a:off x="3432492" y="4950133"/>
            <a:ext cx="353393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69" name="AutoShape 81"/>
          <p:cNvSpPr>
            <a:spLocks noChangeArrowheads="1"/>
          </p:cNvSpPr>
          <p:nvPr/>
        </p:nvSpPr>
        <p:spPr bwMode="auto">
          <a:xfrm>
            <a:off x="3283021" y="4624620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70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개의 원판인 경우의 해답</a:t>
            </a:r>
          </a:p>
        </p:txBody>
      </p:sp>
      <p:grpSp>
        <p:nvGrpSpPr>
          <p:cNvPr id="729171" name="Group 83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729172" name="Group 84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729173" name="Rectangle 8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4" name="Rectangle 8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5" name="Group 87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729176" name="Rectangle 8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7" name="Rectangle 8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8" name="Group 90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729179" name="Rectangle 9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80" name="Rectangle 9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81" name="AutoShape 93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2" name="AutoShape 94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3" name="AutoShape 95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4" name="Text Box 96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185" name="Text Box 97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186" name="Text Box 98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187" name="AutoShape 99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8" name="AutoShape 100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9" name="AutoShape 101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190" name="Group 102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729191" name="Rectangle 10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2" name="Rectangle 10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3" name="Group 105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729194" name="Rectangle 10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5" name="Rectangle 10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6" name="Group 108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729197" name="Rectangle 10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8" name="Rectangle 1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99" name="AutoShape 111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0" name="AutoShape 112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1" name="Text Box 113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02" name="Text Box 114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03" name="Text Box 115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04" name="AutoShape 116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5" name="AutoShape 117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6" name="AutoShape 118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7" name="AutoShape 119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8" name="AutoShape 120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09" name="Group 121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729210" name="Rectangle 12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1" name="Rectangle 12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2" name="Group 124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729213" name="Rectangle 12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4" name="Rectangle 12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729216" name="Rectangle 12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7" name="Rectangle 12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18" name="AutoShape 130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19" name="Text Box 131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20" name="Text Box 132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21" name="Text Box 133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22" name="AutoShape 134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3" name="AutoShape 135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4" name="AutoShape 136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25" name="Group 137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729226" name="Rectangle 13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27" name="Rectangle 13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28" name="Group 140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729229" name="Rectangle 14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0" name="Rectangle 14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31" name="Group 143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729232" name="Rectangle 1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3" name="Rectangle 1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34" name="AutoShape 146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5" name="AutoShape 147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6" name="AutoShape 148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7" name="Text Box 149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38" name="Text Box 150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39" name="Text Box 151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40" name="AutoShape 152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1" name="AutoShape 153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2" name="AutoShape 154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3" name="AutoShape 155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</a:t>
            </a:r>
            <a:r>
              <a:rPr lang="ko-KR" altLang="en-US"/>
              <a:t>개의 원판인 경우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33500"/>
            <a:ext cx="4025900" cy="4152900"/>
          </a:xfrm>
        </p:spPr>
        <p:txBody>
          <a:bodyPr/>
          <a:lstStyle/>
          <a:p>
            <a:r>
              <a:rPr lang="en-US" altLang="ko-KR" sz="1800" dirty="0"/>
              <a:t>n-1</a:t>
            </a:r>
            <a:r>
              <a:rPr lang="ko-KR" altLang="en-US" sz="1800" dirty="0"/>
              <a:t>개의 원판을 </a:t>
            </a:r>
            <a:r>
              <a:rPr lang="en-US" altLang="ko-KR" sz="1800" dirty="0"/>
              <a:t>A</a:t>
            </a:r>
            <a:r>
              <a:rPr lang="ko-KR" altLang="en-US" sz="1800" dirty="0"/>
              <a:t>에서 </a:t>
            </a:r>
            <a:r>
              <a:rPr lang="en-US" altLang="ko-KR" sz="1800" dirty="0"/>
              <a:t>B</a:t>
            </a:r>
            <a:r>
              <a:rPr lang="ko-KR" altLang="en-US" sz="1800" dirty="0"/>
              <a:t>로 옮기고 </a:t>
            </a:r>
            <a:r>
              <a:rPr lang="en-US" altLang="ko-KR" sz="1800" dirty="0"/>
              <a:t>n</a:t>
            </a:r>
            <a:r>
              <a:rPr lang="ko-KR" altLang="en-US" sz="1800" dirty="0"/>
              <a:t>번째 원판을 </a:t>
            </a:r>
            <a:r>
              <a:rPr lang="en-US" altLang="ko-KR" sz="1800" dirty="0"/>
              <a:t>A</a:t>
            </a:r>
            <a:r>
              <a:rPr lang="ko-KR" altLang="en-US" sz="1800" dirty="0"/>
              <a:t>에서 </a:t>
            </a:r>
            <a:r>
              <a:rPr lang="en-US" altLang="ko-KR" sz="1800" dirty="0"/>
              <a:t>C</a:t>
            </a:r>
            <a:r>
              <a:rPr lang="ko-KR" altLang="en-US" sz="1800" dirty="0"/>
              <a:t>로 옮긴 다음</a:t>
            </a:r>
            <a:r>
              <a:rPr lang="en-US" altLang="ko-KR" sz="1800" dirty="0"/>
              <a:t>, n-1</a:t>
            </a:r>
            <a:r>
              <a:rPr lang="ko-KR" altLang="en-US" sz="1800" dirty="0"/>
              <a:t>개의 원판을 </a:t>
            </a:r>
            <a:r>
              <a:rPr lang="en-US" altLang="ko-KR" sz="1800" dirty="0"/>
              <a:t>B</a:t>
            </a:r>
            <a:r>
              <a:rPr lang="ko-KR" altLang="en-US" sz="1800" dirty="0"/>
              <a:t>에서 </a:t>
            </a:r>
            <a:r>
              <a:rPr lang="en-US" altLang="ko-KR" sz="1800" dirty="0"/>
              <a:t>C</a:t>
            </a:r>
            <a:r>
              <a:rPr lang="ko-KR" altLang="en-US" sz="1800" dirty="0"/>
              <a:t>로 옮기면 된다</a:t>
            </a:r>
            <a:r>
              <a:rPr lang="en-US" altLang="ko-KR" sz="1800" dirty="0"/>
              <a:t>. </a:t>
            </a:r>
          </a:p>
        </p:txBody>
      </p:sp>
      <p:grpSp>
        <p:nvGrpSpPr>
          <p:cNvPr id="730116" name="Group 4"/>
          <p:cNvGrpSpPr>
            <a:grpSpLocks/>
          </p:cNvGrpSpPr>
          <p:nvPr/>
        </p:nvGrpSpPr>
        <p:grpSpPr bwMode="auto">
          <a:xfrm>
            <a:off x="4478875" y="1642408"/>
            <a:ext cx="4572000" cy="4400550"/>
            <a:chOff x="417" y="-17"/>
            <a:chExt cx="3908" cy="3927"/>
          </a:xfrm>
        </p:grpSpPr>
        <p:grpSp>
          <p:nvGrpSpPr>
            <p:cNvPr id="730117" name="Group 5"/>
            <p:cNvGrpSpPr>
              <a:grpSpLocks/>
            </p:cNvGrpSpPr>
            <p:nvPr/>
          </p:nvGrpSpPr>
          <p:grpSpPr bwMode="auto">
            <a:xfrm>
              <a:off x="1519" y="-17"/>
              <a:ext cx="800" cy="641"/>
              <a:chOff x="657" y="1480"/>
              <a:chExt cx="1180" cy="1043"/>
            </a:xfrm>
          </p:grpSpPr>
          <p:sp>
            <p:nvSpPr>
              <p:cNvPr id="730118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19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0" name="Group 8"/>
            <p:cNvGrpSpPr>
              <a:grpSpLocks/>
            </p:cNvGrpSpPr>
            <p:nvPr/>
          </p:nvGrpSpPr>
          <p:grpSpPr bwMode="auto">
            <a:xfrm>
              <a:off x="2503" y="-17"/>
              <a:ext cx="800" cy="641"/>
              <a:chOff x="657" y="1480"/>
              <a:chExt cx="1180" cy="1043"/>
            </a:xfrm>
          </p:grpSpPr>
          <p:sp>
            <p:nvSpPr>
              <p:cNvPr id="730121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2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3" name="Group 11"/>
            <p:cNvGrpSpPr>
              <a:grpSpLocks/>
            </p:cNvGrpSpPr>
            <p:nvPr/>
          </p:nvGrpSpPr>
          <p:grpSpPr bwMode="auto">
            <a:xfrm>
              <a:off x="3486" y="-17"/>
              <a:ext cx="800" cy="641"/>
              <a:chOff x="657" y="1480"/>
              <a:chExt cx="1180" cy="1043"/>
            </a:xfrm>
          </p:grpSpPr>
          <p:sp>
            <p:nvSpPr>
              <p:cNvPr id="730124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5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26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27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28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29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0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1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2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3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4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5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n-1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730136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730137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38" name="Group 26"/>
            <p:cNvGrpSpPr>
              <a:grpSpLocks/>
            </p:cNvGrpSpPr>
            <p:nvPr/>
          </p:nvGrpSpPr>
          <p:grpSpPr bwMode="auto">
            <a:xfrm>
              <a:off x="1519" y="911"/>
              <a:ext cx="800" cy="641"/>
              <a:chOff x="657" y="1480"/>
              <a:chExt cx="1180" cy="1043"/>
            </a:xfrm>
          </p:grpSpPr>
          <p:sp>
            <p:nvSpPr>
              <p:cNvPr id="730139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0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1" name="Group 29"/>
            <p:cNvGrpSpPr>
              <a:grpSpLocks/>
            </p:cNvGrpSpPr>
            <p:nvPr/>
          </p:nvGrpSpPr>
          <p:grpSpPr bwMode="auto">
            <a:xfrm>
              <a:off x="2503" y="911"/>
              <a:ext cx="800" cy="641"/>
              <a:chOff x="657" y="1480"/>
              <a:chExt cx="1180" cy="1043"/>
            </a:xfrm>
          </p:grpSpPr>
          <p:sp>
            <p:nvSpPr>
              <p:cNvPr id="730142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3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4" name="Group 32"/>
            <p:cNvGrpSpPr>
              <a:grpSpLocks/>
            </p:cNvGrpSpPr>
            <p:nvPr/>
          </p:nvGrpSpPr>
          <p:grpSpPr bwMode="auto">
            <a:xfrm>
              <a:off x="3486" y="911"/>
              <a:ext cx="800" cy="641"/>
              <a:chOff x="657" y="1480"/>
              <a:chExt cx="1180" cy="1043"/>
            </a:xfrm>
          </p:grpSpPr>
          <p:sp>
            <p:nvSpPr>
              <p:cNvPr id="730145" name="Rectangle 3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6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47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48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49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50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1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2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3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4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55" name="Group 43"/>
            <p:cNvGrpSpPr>
              <a:grpSpLocks/>
            </p:cNvGrpSpPr>
            <p:nvPr/>
          </p:nvGrpSpPr>
          <p:grpSpPr bwMode="auto">
            <a:xfrm>
              <a:off x="1519" y="1908"/>
              <a:ext cx="800" cy="641"/>
              <a:chOff x="657" y="1480"/>
              <a:chExt cx="1180" cy="1043"/>
            </a:xfrm>
          </p:grpSpPr>
          <p:sp>
            <p:nvSpPr>
              <p:cNvPr id="730156" name="Rectangle 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57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58" name="Group 46"/>
            <p:cNvGrpSpPr>
              <a:grpSpLocks/>
            </p:cNvGrpSpPr>
            <p:nvPr/>
          </p:nvGrpSpPr>
          <p:grpSpPr bwMode="auto">
            <a:xfrm>
              <a:off x="2503" y="1908"/>
              <a:ext cx="800" cy="641"/>
              <a:chOff x="657" y="1480"/>
              <a:chExt cx="1180" cy="1043"/>
            </a:xfrm>
          </p:grpSpPr>
          <p:sp>
            <p:nvSpPr>
              <p:cNvPr id="730159" name="Rectangle 4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0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61" name="Group 49"/>
            <p:cNvGrpSpPr>
              <a:grpSpLocks/>
            </p:cNvGrpSpPr>
            <p:nvPr/>
          </p:nvGrpSpPr>
          <p:grpSpPr bwMode="auto">
            <a:xfrm>
              <a:off x="3486" y="1908"/>
              <a:ext cx="800" cy="641"/>
              <a:chOff x="657" y="1480"/>
              <a:chExt cx="1180" cy="1043"/>
            </a:xfrm>
          </p:grpSpPr>
          <p:sp>
            <p:nvSpPr>
              <p:cNvPr id="730162" name="Rectangle 5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3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64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65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66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67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8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9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0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1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72" name="Group 60"/>
            <p:cNvGrpSpPr>
              <a:grpSpLocks/>
            </p:cNvGrpSpPr>
            <p:nvPr/>
          </p:nvGrpSpPr>
          <p:grpSpPr bwMode="auto">
            <a:xfrm>
              <a:off x="1558" y="2906"/>
              <a:ext cx="800" cy="641"/>
              <a:chOff x="657" y="1480"/>
              <a:chExt cx="1180" cy="1043"/>
            </a:xfrm>
          </p:grpSpPr>
          <p:sp>
            <p:nvSpPr>
              <p:cNvPr id="730173" name="Rectangle 6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5" name="Group 63"/>
            <p:cNvGrpSpPr>
              <a:grpSpLocks/>
            </p:cNvGrpSpPr>
            <p:nvPr/>
          </p:nvGrpSpPr>
          <p:grpSpPr bwMode="auto">
            <a:xfrm>
              <a:off x="2542" y="2906"/>
              <a:ext cx="800" cy="641"/>
              <a:chOff x="657" y="1480"/>
              <a:chExt cx="1180" cy="1043"/>
            </a:xfrm>
          </p:grpSpPr>
          <p:sp>
            <p:nvSpPr>
              <p:cNvPr id="730176" name="Rectangle 6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7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8" name="Group 66"/>
            <p:cNvGrpSpPr>
              <a:grpSpLocks/>
            </p:cNvGrpSpPr>
            <p:nvPr/>
          </p:nvGrpSpPr>
          <p:grpSpPr bwMode="auto">
            <a:xfrm>
              <a:off x="3525" y="2906"/>
              <a:ext cx="800" cy="641"/>
              <a:chOff x="657" y="1480"/>
              <a:chExt cx="1180" cy="1043"/>
            </a:xfrm>
          </p:grpSpPr>
          <p:sp>
            <p:nvSpPr>
              <p:cNvPr id="730179" name="Rectangle 6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8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8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8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8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8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하노이탑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solidFill>
            <a:srgbClr val="CCFFFF"/>
          </a:solidFill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막대 </a:t>
            </a:r>
            <a:r>
              <a:rPr lang="en-US" altLang="ko-KR" sz="1600" dirty="0"/>
              <a:t>from</a:t>
            </a:r>
            <a:r>
              <a:rPr lang="ko-KR" altLang="en-US" sz="1600" dirty="0"/>
              <a:t>에 쌓여있는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원판을 막대 </a:t>
            </a:r>
            <a:r>
              <a:rPr lang="en-US" altLang="ko-KR" sz="1600" dirty="0" err="1"/>
              <a:t>tmp</a:t>
            </a:r>
            <a:r>
              <a:rPr lang="ko-KR" altLang="en-US" sz="1600" dirty="0"/>
              <a:t>를 사용하여 막대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n, char from, char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, char to)</a:t>
            </a:r>
          </a:p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	if (n == 1)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{</a:t>
            </a:r>
            <a:endParaRPr lang="en-US" altLang="ko-KR" sz="1600" dirty="0"/>
          </a:p>
          <a:p>
            <a:pPr marL="0" indent="0" latinLnBrk="0">
              <a:buNone/>
            </a:pPr>
            <a:r>
              <a:rPr lang="en-US" altLang="ko-KR" sz="1600" dirty="0"/>
              <a:t>		from</a:t>
            </a:r>
            <a:r>
              <a:rPr lang="ko-KR" altLang="en-US" sz="1600" dirty="0"/>
              <a:t>에서 </a:t>
            </a:r>
            <a:r>
              <a:rPr lang="en-US" altLang="ko-KR" sz="1600" dirty="0"/>
              <a:t>to</a:t>
            </a:r>
            <a:r>
              <a:rPr lang="ko-KR" altLang="en-US" sz="1600" dirty="0"/>
              <a:t>로 원판을 옮긴다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}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else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{</a:t>
            </a:r>
            <a:endParaRPr lang="en-US" altLang="ko-KR" sz="1600" dirty="0"/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(n-1, from, to,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	from</a:t>
            </a:r>
            <a:r>
              <a:rPr lang="ko-KR" altLang="en-US" sz="1600" dirty="0"/>
              <a:t>에 있는 한 개의 원판을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(n-1,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, from, to);</a:t>
            </a:r>
          </a:p>
          <a:p>
            <a:pPr marL="0" indent="0" latinLnBrk="0">
              <a:buNone/>
            </a:pPr>
            <a:r>
              <a:rPr lang="en-US" altLang="ko-KR" sz="1600" dirty="0"/>
              <a:t>	}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5713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하노이탑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14299" y="1354240"/>
            <a:ext cx="6286501" cy="4770537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#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include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&lt;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stdio.h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&gt;</a:t>
            </a:r>
          </a:p>
          <a:p>
            <a:pPr eaLnBrk="1" latinLnBrk="1" hangingPunct="1"/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</a:t>
            </a:r>
            <a:r>
              <a:rPr kumimoji="1" lang="en-US" altLang="ko-KR" sz="1600" b="1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n,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from,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,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to)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{</a:t>
            </a:r>
          </a:p>
          <a:p>
            <a:pPr eaLnBrk="1" latinLnBrk="1" hangingPunct="1"/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    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 n==1 ) </a:t>
            </a:r>
            <a:endParaRPr kumimoji="1" lang="en-US" altLang="ko-KR" sz="1600" dirty="0" smtClean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 smtClean="0">
                <a:latin typeface="Trebuchet MS" pitchFamily="34" charset="0"/>
                <a:ea typeface="+mj-ea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("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원판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1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을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 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에서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으로 옮긴다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.\n",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from,to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);</a:t>
            </a:r>
          </a:p>
          <a:p>
            <a:pPr eaLnBrk="1" latinLnBrk="1" hangingPunct="1"/>
            <a:r>
              <a:rPr kumimoji="1" lang="en-US" altLang="ko-KR" sz="1600" b="1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    else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 {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(n-1, from, to,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);</a:t>
            </a:r>
          </a:p>
          <a:p>
            <a:pPr lvl="1"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printf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("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원판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%d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을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에서 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%c</a:t>
            </a:r>
            <a:r>
              <a:rPr kumimoji="1" lang="ko-KR" altLang="en-US" sz="1600" dirty="0">
                <a:latin typeface="Trebuchet MS" pitchFamily="34" charset="0"/>
                <a:ea typeface="+mj-ea"/>
              </a:rPr>
              <a:t>으로 옮긴다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.\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n",n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, from, to);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	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(n-1,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tmp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, from, to);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  }</a:t>
            </a:r>
          </a:p>
          <a:p>
            <a:pPr eaLnBrk="1" latinLnBrk="1" hangingPunct="1"/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}</a:t>
            </a:r>
          </a:p>
          <a:p>
            <a:pPr eaLnBrk="1" latinLnBrk="1" hangingPunct="1"/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 err="1" smtClean="0">
                <a:latin typeface="Trebuchet MS" pitchFamily="34" charset="0"/>
                <a:ea typeface="+mj-ea"/>
              </a:rPr>
              <a:t>int</a:t>
            </a:r>
            <a:r>
              <a:rPr kumimoji="1" lang="ko-KR" altLang="en-US" sz="1600" dirty="0" smtClean="0">
                <a:latin typeface="Trebuchet MS" pitchFamily="34" charset="0"/>
                <a:ea typeface="+mj-ea"/>
              </a:rPr>
              <a:t> 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main(void)</a:t>
            </a:r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{</a:t>
            </a: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    </a:t>
            </a:r>
            <a:r>
              <a:rPr kumimoji="1" lang="en-US" altLang="ko-KR" sz="1600" dirty="0" err="1">
                <a:latin typeface="Trebuchet MS" pitchFamily="34" charset="0"/>
                <a:ea typeface="+mj-ea"/>
              </a:rPr>
              <a:t>hanoi_tower</a:t>
            </a:r>
            <a:r>
              <a:rPr kumimoji="1" lang="en-US" altLang="ko-KR" sz="1600" dirty="0">
                <a:latin typeface="Trebuchet MS" pitchFamily="34" charset="0"/>
                <a:ea typeface="+mj-ea"/>
              </a:rPr>
              <a:t>(4, 'A', 'B', 'C</a:t>
            </a:r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');</a:t>
            </a:r>
          </a:p>
          <a:p>
            <a:pPr eaLnBrk="1" latinLnBrk="1" hangingPunct="1"/>
            <a:r>
              <a:rPr kumimoji="1" lang="en-US" altLang="ko-KR" sz="1600" dirty="0" smtClean="0">
                <a:latin typeface="Trebuchet MS" pitchFamily="34" charset="0"/>
                <a:ea typeface="+mj-ea"/>
              </a:rPr>
              <a:t>    return 0;</a:t>
            </a:r>
            <a:endParaRPr kumimoji="1" lang="en-US" altLang="ko-KR" sz="1600" dirty="0">
              <a:latin typeface="Trebuchet MS" pitchFamily="34" charset="0"/>
              <a:ea typeface="+mj-ea"/>
            </a:endParaRPr>
          </a:p>
          <a:p>
            <a:pPr eaLnBrk="1" latinLnBrk="1" hangingPunct="1"/>
            <a:r>
              <a:rPr kumimoji="1" lang="en-US" altLang="ko-KR" sz="1600" dirty="0">
                <a:latin typeface="Trebuchet MS" pitchFamily="34" charset="0"/>
                <a:ea typeface="+mj-ea"/>
              </a:rPr>
              <a:t>}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224527576"/>
          <p:cNvSpPr>
            <a:spLocks noChangeArrowheads="1"/>
          </p:cNvSpPr>
          <p:nvPr/>
        </p:nvSpPr>
        <p:spPr bwMode="auto">
          <a:xfrm>
            <a:off x="6472238" y="1343076"/>
            <a:ext cx="2671762" cy="47928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4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5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정수를 이진수로 출력하는 프로그램 작성</a:t>
            </a:r>
            <a:endParaRPr lang="en-US" altLang="ko-KR" dirty="0" smtClean="0"/>
          </a:p>
          <a:p>
            <a:r>
              <a:rPr lang="ko-KR" altLang="en-US" dirty="0" smtClean="0"/>
              <a:t>순환 알고리즘으로 가능</a:t>
            </a:r>
            <a:endParaRPr lang="ko-KR" altLang="en-US" dirty="0"/>
          </a:p>
        </p:txBody>
      </p:sp>
      <p:pic>
        <p:nvPicPr>
          <p:cNvPr id="75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109788"/>
            <a:ext cx="55530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466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 호출 예제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6650" y="1089815"/>
            <a:ext cx="7778750" cy="521373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+mj-lt"/>
                <a:ea typeface="+mj-ea"/>
              </a:rPr>
              <a:t>// 2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+mj-ea"/>
              </a:rPr>
              <a:t>진수 형식으로 출력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j-ea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  <a:ea typeface="+mj-ea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+mj-lt"/>
                <a:ea typeface="+mj-ea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  <a:ea typeface="+mj-ea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+mj-lt"/>
              <a:ea typeface="+mj-ea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j-ea"/>
              </a:rPr>
              <a:t>print_binary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x);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j-ea"/>
              </a:rPr>
              <a:t>print_binary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(9);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0;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+mj-lt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j-ea"/>
              </a:rPr>
              <a:t>print_binary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 x)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+mj-ea"/>
              </a:rPr>
              <a:t>	if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 x &gt; 0 ) 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	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  <a:ea typeface="+mj-ea"/>
              </a:rPr>
              <a:t>	</a:t>
            </a:r>
            <a:r>
              <a:rPr lang="en-US" altLang="ko-KR" sz="1600" dirty="0" smtClean="0">
                <a:latin typeface="+mj-lt"/>
                <a:ea typeface="+mj-ea"/>
              </a:rPr>
              <a:t>	</a:t>
            </a:r>
            <a:r>
              <a:rPr lang="en-US" altLang="ko-KR" sz="1600" dirty="0" err="1" smtClean="0">
                <a:latin typeface="+mj-lt"/>
                <a:ea typeface="+mj-ea"/>
              </a:rPr>
              <a:t>print_binary</a:t>
            </a:r>
            <a:r>
              <a:rPr lang="en-US" altLang="ko-KR" sz="1600" dirty="0" smtClean="0">
                <a:latin typeface="+mj-lt"/>
                <a:ea typeface="+mj-ea"/>
              </a:rPr>
              <a:t>(x </a:t>
            </a:r>
            <a:r>
              <a:rPr lang="en-US" altLang="ko-KR" sz="1600" dirty="0">
                <a:latin typeface="+mj-lt"/>
                <a:ea typeface="+mj-ea"/>
              </a:rPr>
              <a:t>/ 2);		</a:t>
            </a:r>
            <a:r>
              <a:rPr lang="en-US" altLang="ko-KR" sz="1600" dirty="0">
                <a:solidFill>
                  <a:srgbClr val="008000"/>
                </a:solidFill>
                <a:latin typeface="+mj-lt"/>
                <a:ea typeface="+mj-ea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+mj-lt"/>
                <a:ea typeface="+mj-ea"/>
              </a:rPr>
              <a:t>순환 호출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ea typeface="+mj-ea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  <a:ea typeface="+mj-ea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+mj-lt"/>
                <a:ea typeface="+mj-ea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j-ea"/>
              </a:rPr>
              <a:t>, x % 2);		</a:t>
            </a:r>
            <a:r>
              <a:rPr lang="en-US" altLang="ko-KR" sz="1600" kern="0" dirty="0">
                <a:solidFill>
                  <a:srgbClr val="008000"/>
                </a:solidFill>
                <a:latin typeface="+mj-lt"/>
                <a:ea typeface="+mj-ea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+mj-lt"/>
                <a:ea typeface="+mj-ea"/>
              </a:rPr>
              <a:t>나머지를 출력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j-ea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  <a:ea typeface="+mj-ea"/>
              </a:rPr>
              <a:t>	</a:t>
            </a:r>
            <a:r>
              <a:rPr lang="en-US" altLang="ko-KR" sz="1600" dirty="0" smtClean="0">
                <a:latin typeface="+mj-lt"/>
                <a:ea typeface="+mj-ea"/>
              </a:rPr>
              <a:t>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pic>
        <p:nvPicPr>
          <p:cNvPr id="726018" name="Picture 2" descr="C:\Users\sec\AppData\Local\Microsoft\Windows\Temporary Internet Files\Content.IE5\AX8LDGSI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7" y="1409700"/>
            <a:ext cx="1762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769972" y="161614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3939424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383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3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지역 변수</a:t>
            </a:r>
            <a:r>
              <a:rPr lang="en-US" altLang="ko-KR" b="1" dirty="0"/>
              <a:t>(local variable)</a:t>
            </a:r>
            <a:r>
              <a:rPr lang="ko-KR" altLang="en-US" dirty="0"/>
              <a:t>는 블록 안에 선언되는 </a:t>
            </a:r>
            <a:r>
              <a:rPr lang="ko-KR" altLang="en-US" dirty="0" smtClean="0"/>
              <a:t>변수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2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838325"/>
            <a:ext cx="543913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364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 선언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14550"/>
            <a:ext cx="3343275" cy="30956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sub(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dirty="0" smtClean="0">
                <a:latin typeface="Trebuchet MS" pitchFamily="34" charset="0"/>
              </a:rPr>
              <a:t>{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x;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Trebuchet MS" pitchFamily="34" charset="0"/>
                <a:ea typeface="휴먼명조"/>
              </a:rPr>
              <a:t>① 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Trebuchet MS" pitchFamily="34" charset="0"/>
              </a:rPr>
              <a:t>		...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x = 100;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y;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②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28065" name="_x224528216" descr="EMB000012b405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2289440"/>
            <a:ext cx="2493962" cy="32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 flipH="1">
            <a:off x="3600450" y="3509962"/>
            <a:ext cx="2649538" cy="10191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모서리가 둥근 직사각형 6"/>
          <p:cNvSpPr/>
          <p:nvPr/>
        </p:nvSpPr>
        <p:spPr bwMode="auto">
          <a:xfrm>
            <a:off x="1285875" y="4286250"/>
            <a:ext cx="2305050" cy="4857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295400" y="3024187"/>
            <a:ext cx="2305050" cy="4857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3600450" y="2105025"/>
            <a:ext cx="1552575" cy="11683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925219" y="156368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블록 첫 부분에서 정의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62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3590925" cy="288607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sub1(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Trebuchet MS" pitchFamily="34" charset="0"/>
              </a:rPr>
              <a:t>		</a:t>
            </a:r>
            <a:r>
              <a:rPr lang="en-US" altLang="ko-KR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en-US" altLang="ko-KR" dirty="0">
                <a:latin typeface="Trebuchet MS" pitchFamily="34" charset="0"/>
              </a:rPr>
              <a:t>y;</a:t>
            </a:r>
            <a:r>
              <a:rPr lang="ko-KR" altLang="en-US" dirty="0">
                <a:latin typeface="Trebuchet MS" pitchFamily="34" charset="0"/>
              </a:rPr>
              <a:t>		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dirty="0" smtClean="0">
                <a:solidFill>
                  <a:srgbClr val="008000"/>
                </a:solidFill>
                <a:latin typeface="Trebuchet MS" pitchFamily="34" charset="0"/>
              </a:rPr>
              <a:t>...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u="dbl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rebuchet MS" pitchFamily="34" charset="0"/>
              </a:rPr>
              <a:t>y = 4;</a:t>
            </a:r>
            <a:r>
              <a:rPr lang="ko-KR" altLang="en-US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ko-KR" altLang="en-US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29089" name="_x224527176" descr="EMB000012b405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995488"/>
            <a:ext cx="2374900" cy="32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 flipH="1">
            <a:off x="3609975" y="3198441"/>
            <a:ext cx="2286000" cy="2428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모서리가 둥근 직사각형 6"/>
          <p:cNvSpPr/>
          <p:nvPr/>
        </p:nvSpPr>
        <p:spPr bwMode="auto">
          <a:xfrm>
            <a:off x="1295400" y="3198441"/>
            <a:ext cx="2305050" cy="4857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77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이름이 같은 지역 변수</a:t>
            </a:r>
            <a:endParaRPr lang="ko-KR" altLang="en-US" dirty="0"/>
          </a:p>
        </p:txBody>
      </p:sp>
      <p:pic>
        <p:nvPicPr>
          <p:cNvPr id="73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85926"/>
            <a:ext cx="862729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600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1843</Words>
  <Application>Microsoft Office PowerPoint</Application>
  <PresentationFormat>화면 슬라이드 쇼(4:3)</PresentationFormat>
  <Paragraphs>773</Paragraphs>
  <Slides>57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9" baseType="lpstr">
      <vt:lpstr>1_Crayons</vt:lpstr>
      <vt:lpstr>Equation</vt:lpstr>
      <vt:lpstr>PowerPoint 프레젠테이션</vt:lpstr>
      <vt:lpstr>이번 장에서 학습할 내용</vt:lpstr>
      <vt:lpstr>변수의 속성</vt:lpstr>
      <vt:lpstr>변수의 범위</vt:lpstr>
      <vt:lpstr>전역 변수와 지역 변수</vt:lpstr>
      <vt:lpstr>지역 변수</vt:lpstr>
      <vt:lpstr>지역 변수 선언 위치</vt:lpstr>
      <vt:lpstr>지역 변수의 범위</vt:lpstr>
      <vt:lpstr>이름이 같은 지역 변수</vt:lpstr>
      <vt:lpstr>지역 변수의 생존 기간</vt:lpstr>
      <vt:lpstr>지역 변수 예제 </vt:lpstr>
      <vt:lpstr>지역 변수의 초기값</vt:lpstr>
      <vt:lpstr>함수의 매개 변수</vt:lpstr>
      <vt:lpstr>함수의 매개 변수</vt:lpstr>
      <vt:lpstr>전역 변수</vt:lpstr>
      <vt:lpstr>전역 변수의 초기값과 생존 기간</vt:lpstr>
      <vt:lpstr>전역 변수의 사용</vt:lpstr>
      <vt:lpstr>전역 변수의 사용</vt:lpstr>
      <vt:lpstr>같은 이름의 전역 변수와 지역 변수</vt:lpstr>
      <vt:lpstr>중간 점검</vt:lpstr>
      <vt:lpstr>생존 기간</vt:lpstr>
      <vt:lpstr>생존 기간</vt:lpstr>
      <vt:lpstr>저장 유형 지정자 auto</vt:lpstr>
      <vt:lpstr>저장 유형 지정자 static</vt:lpstr>
      <vt:lpstr>저장 유형 지정자 register</vt:lpstr>
      <vt:lpstr>중간 점검</vt:lpstr>
      <vt:lpstr>실습: 로그인 횟수 제한</vt:lpstr>
      <vt:lpstr>실행 결과</vt:lpstr>
      <vt:lpstr>알고리즘</vt:lpstr>
      <vt:lpstr>소스</vt:lpstr>
      <vt:lpstr>소스</vt:lpstr>
      <vt:lpstr>도전문제</vt:lpstr>
      <vt:lpstr>연결</vt:lpstr>
      <vt:lpstr>외부 연결</vt:lpstr>
      <vt:lpstr>연결 예제</vt:lpstr>
      <vt:lpstr>저장 유형 지정자 extern</vt:lpstr>
      <vt:lpstr>함수앞의 static </vt:lpstr>
      <vt:lpstr>저장 유형 정리</vt:lpstr>
      <vt:lpstr>예제: 난수 발생기</vt:lpstr>
      <vt:lpstr>예제 </vt:lpstr>
      <vt:lpstr>예제 </vt:lpstr>
      <vt:lpstr>가변 매개 변수</vt:lpstr>
      <vt:lpstr>가변 매개 변수</vt:lpstr>
      <vt:lpstr>순환(recursion)이란?</vt:lpstr>
      <vt:lpstr>팩토리얼 구하기</vt:lpstr>
      <vt:lpstr>팩토리얼 구하기</vt:lpstr>
      <vt:lpstr>순환 알고리즘의 구조</vt:lpstr>
      <vt:lpstr>피보나치 수열의 계산 #1</vt:lpstr>
      <vt:lpstr>피보나치 수열의 계산 </vt:lpstr>
      <vt:lpstr>하노이 탑 문제 #1</vt:lpstr>
      <vt:lpstr>3개의 원판인 경우의 해답</vt:lpstr>
      <vt:lpstr>n개의 원판인 경우</vt:lpstr>
      <vt:lpstr>하노이탑 알고리즘</vt:lpstr>
      <vt:lpstr>하노이탑 실행 결과</vt:lpstr>
      <vt:lpstr>이진수 출력하기</vt:lpstr>
      <vt:lpstr>순환 호출 예제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725</cp:revision>
  <dcterms:created xsi:type="dcterms:W3CDTF">2007-06-29T06:43:39Z</dcterms:created>
  <dcterms:modified xsi:type="dcterms:W3CDTF">2013-02-23T01:56:27Z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