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97" r:id="rId2"/>
    <p:sldId id="302" r:id="rId3"/>
    <p:sldId id="257" r:id="rId4"/>
    <p:sldId id="258" r:id="rId5"/>
    <p:sldId id="259" r:id="rId6"/>
    <p:sldId id="295" r:id="rId7"/>
    <p:sldId id="260" r:id="rId8"/>
    <p:sldId id="303" r:id="rId9"/>
    <p:sldId id="304" r:id="rId10"/>
    <p:sldId id="262" r:id="rId11"/>
    <p:sldId id="263" r:id="rId12"/>
    <p:sldId id="264" r:id="rId13"/>
    <p:sldId id="305" r:id="rId14"/>
    <p:sldId id="265" r:id="rId15"/>
    <p:sldId id="306" r:id="rId16"/>
    <p:sldId id="307" r:id="rId17"/>
    <p:sldId id="324" r:id="rId18"/>
    <p:sldId id="296" r:id="rId19"/>
    <p:sldId id="269" r:id="rId20"/>
    <p:sldId id="268" r:id="rId21"/>
    <p:sldId id="325" r:id="rId22"/>
    <p:sldId id="270" r:id="rId23"/>
    <p:sldId id="330" r:id="rId24"/>
    <p:sldId id="331" r:id="rId25"/>
    <p:sldId id="274" r:id="rId26"/>
    <p:sldId id="310" r:id="rId27"/>
    <p:sldId id="311" r:id="rId28"/>
    <p:sldId id="312" r:id="rId29"/>
    <p:sldId id="326" r:id="rId30"/>
    <p:sldId id="313" r:id="rId31"/>
    <p:sldId id="332" r:id="rId32"/>
    <p:sldId id="315" r:id="rId33"/>
    <p:sldId id="316" r:id="rId34"/>
    <p:sldId id="333" r:id="rId35"/>
    <p:sldId id="278" r:id="rId36"/>
    <p:sldId id="317" r:id="rId37"/>
    <p:sldId id="318" r:id="rId38"/>
    <p:sldId id="319" r:id="rId39"/>
    <p:sldId id="320" r:id="rId40"/>
    <p:sldId id="321" r:id="rId41"/>
    <p:sldId id="327" r:id="rId42"/>
    <p:sldId id="334" r:id="rId43"/>
    <p:sldId id="328" r:id="rId44"/>
    <p:sldId id="280" r:id="rId45"/>
    <p:sldId id="322" r:id="rId46"/>
    <p:sldId id="281" r:id="rId47"/>
    <p:sldId id="282" r:id="rId48"/>
    <p:sldId id="283" r:id="rId49"/>
    <p:sldId id="323" r:id="rId50"/>
    <p:sldId id="284" r:id="rId51"/>
    <p:sldId id="285" r:id="rId52"/>
    <p:sldId id="335" r:id="rId53"/>
    <p:sldId id="286" r:id="rId54"/>
    <p:sldId id="288" r:id="rId55"/>
    <p:sldId id="329" r:id="rId56"/>
    <p:sldId id="289" r:id="rId57"/>
    <p:sldId id="301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99FF33"/>
    <a:srgbClr val="0000FF"/>
    <a:srgbClr val="E1FFE1"/>
    <a:srgbClr val="9FE6FF"/>
    <a:srgbClr val="CCFF99"/>
    <a:srgbClr val="FFFFCC"/>
    <a:srgbClr val="CCFFCC"/>
    <a:srgbClr val="A7FBAB"/>
    <a:srgbClr val="FFE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3613" autoAdjust="0"/>
  </p:normalViewPr>
  <p:slideViewPr>
    <p:cSldViewPr>
      <p:cViewPr>
        <p:scale>
          <a:sx n="100" d="100"/>
          <a:sy n="100" d="100"/>
        </p:scale>
        <p:origin x="-88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97D07D-27AE-43E0-936C-66ED99367A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5585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035656-0B4B-4D6A-A6EE-AA6128C3D1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03054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5EE14-879D-4E59-9628-3AC44B60FD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371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E792F-A479-4EE8-BED3-C37A9DF29A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78541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FF8271-2F25-4322-A85B-00C3DF0746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52236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DD00C9-05AF-4300-A93D-70E3FD40C9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55124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AD8747-5B23-404F-9883-008AEAFD72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9007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807A6D-130F-4847-92E1-F6AE0AC230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68345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E249C7-2ED0-4588-A394-4D0E45B994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93339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6653B8-3313-4901-9BBC-9ACFE9FA96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67810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FEEC15-2795-4D4F-8B8B-60AE2FC140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7448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F3747106-92EF-4CAE-9DA6-A060A806837F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47461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.kr/url?sa=i&amp;rct=j&amp;q=second+edition&amp;source=images&amp;cd=&amp;cad=rja&amp;docid=5J9JqCkyL8KqxM&amp;tbnid=C45AUNY5Mq2uSM:&amp;ved=0CAUQjRw&amp;url=http://www.zuckersystems.com/abzsecond.html&amp;ei=nDEoUdWDOub5igKA2ICwBg&amp;bvm=bv.42768644,d.cGE&amp;psig=AFQjCNFB5WyZLLhJCIsOjgPhZkmDq_9vSw&amp;ust=1361675008058563" TargetMode="Externa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3600" i="1" dirty="0">
                <a:latin typeface="Comic Sans MS" pitchFamily="66" charset="0"/>
                <a:ea typeface="HY엽서L" pitchFamily="18" charset="-127"/>
              </a:rPr>
              <a:t>쉽게 </a:t>
            </a:r>
            <a:r>
              <a:rPr kumimoji="0" lang="ko-KR" altLang="en-US" sz="3600" i="1" dirty="0" err="1">
                <a:latin typeface="Comic Sans MS" pitchFamily="66" charset="0"/>
                <a:ea typeface="HY엽서L" pitchFamily="18" charset="-127"/>
              </a:rPr>
              <a:t>풀어쓴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139270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139271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3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4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7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8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79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0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1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3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39284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285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1000 w 1282"/>
                <a:gd name="T1" fmla="*/ 0 h 578"/>
                <a:gd name="T2" fmla="*/ 923 w 1282"/>
                <a:gd name="T3" fmla="*/ 575 h 578"/>
                <a:gd name="T4" fmla="*/ 920 w 1282"/>
                <a:gd name="T5" fmla="*/ 575 h 578"/>
                <a:gd name="T6" fmla="*/ 915 w 1282"/>
                <a:gd name="T7" fmla="*/ 575 h 578"/>
                <a:gd name="T8" fmla="*/ 910 w 1282"/>
                <a:gd name="T9" fmla="*/ 575 h 578"/>
                <a:gd name="T10" fmla="*/ 904 w 1282"/>
                <a:gd name="T11" fmla="*/ 575 h 578"/>
                <a:gd name="T12" fmla="*/ 897 w 1282"/>
                <a:gd name="T13" fmla="*/ 575 h 578"/>
                <a:gd name="T14" fmla="*/ 892 w 1282"/>
                <a:gd name="T15" fmla="*/ 575 h 578"/>
                <a:gd name="T16" fmla="*/ 882 w 1282"/>
                <a:gd name="T17" fmla="*/ 575 h 578"/>
                <a:gd name="T18" fmla="*/ 874 w 1282"/>
                <a:gd name="T19" fmla="*/ 575 h 578"/>
                <a:gd name="T20" fmla="*/ 864 w 1282"/>
                <a:gd name="T21" fmla="*/ 575 h 578"/>
                <a:gd name="T22" fmla="*/ 854 w 1282"/>
                <a:gd name="T23" fmla="*/ 575 h 578"/>
                <a:gd name="T24" fmla="*/ 843 w 1282"/>
                <a:gd name="T25" fmla="*/ 575 h 578"/>
                <a:gd name="T26" fmla="*/ 830 w 1282"/>
                <a:gd name="T27" fmla="*/ 575 h 578"/>
                <a:gd name="T28" fmla="*/ 817 w 1282"/>
                <a:gd name="T29" fmla="*/ 575 h 578"/>
                <a:gd name="T30" fmla="*/ 804 w 1282"/>
                <a:gd name="T31" fmla="*/ 576 h 578"/>
                <a:gd name="T32" fmla="*/ 789 w 1282"/>
                <a:gd name="T33" fmla="*/ 576 h 578"/>
                <a:gd name="T34" fmla="*/ 774 w 1282"/>
                <a:gd name="T35" fmla="*/ 576 h 578"/>
                <a:gd name="T36" fmla="*/ 759 w 1282"/>
                <a:gd name="T37" fmla="*/ 576 h 578"/>
                <a:gd name="T38" fmla="*/ 743 w 1282"/>
                <a:gd name="T39" fmla="*/ 576 h 578"/>
                <a:gd name="T40" fmla="*/ 727 w 1282"/>
                <a:gd name="T41" fmla="*/ 576 h 578"/>
                <a:gd name="T42" fmla="*/ 709 w 1282"/>
                <a:gd name="T43" fmla="*/ 576 h 578"/>
                <a:gd name="T44" fmla="*/ 691 w 1282"/>
                <a:gd name="T45" fmla="*/ 576 h 578"/>
                <a:gd name="T46" fmla="*/ 673 w 1282"/>
                <a:gd name="T47" fmla="*/ 576 h 578"/>
                <a:gd name="T48" fmla="*/ 654 w 1282"/>
                <a:gd name="T49" fmla="*/ 576 h 578"/>
                <a:gd name="T50" fmla="*/ 635 w 1282"/>
                <a:gd name="T51" fmla="*/ 576 h 578"/>
                <a:gd name="T52" fmla="*/ 615 w 1282"/>
                <a:gd name="T53" fmla="*/ 576 h 578"/>
                <a:gd name="T54" fmla="*/ 595 w 1282"/>
                <a:gd name="T55" fmla="*/ 576 h 578"/>
                <a:gd name="T56" fmla="*/ 575 w 1282"/>
                <a:gd name="T57" fmla="*/ 576 h 578"/>
                <a:gd name="T58" fmla="*/ 554 w 1282"/>
                <a:gd name="T59" fmla="*/ 576 h 578"/>
                <a:gd name="T60" fmla="*/ 533 w 1282"/>
                <a:gd name="T61" fmla="*/ 576 h 578"/>
                <a:gd name="T62" fmla="*/ 512 w 1282"/>
                <a:gd name="T63" fmla="*/ 576 h 578"/>
                <a:gd name="T64" fmla="*/ 489 w 1282"/>
                <a:gd name="T65" fmla="*/ 576 h 578"/>
                <a:gd name="T66" fmla="*/ 467 w 1282"/>
                <a:gd name="T67" fmla="*/ 576 h 578"/>
                <a:gd name="T68" fmla="*/ 445 w 1282"/>
                <a:gd name="T69" fmla="*/ 576 h 578"/>
                <a:gd name="T70" fmla="*/ 422 w 1282"/>
                <a:gd name="T71" fmla="*/ 576 h 578"/>
                <a:gd name="T72" fmla="*/ 400 w 1282"/>
                <a:gd name="T73" fmla="*/ 576 h 578"/>
                <a:gd name="T74" fmla="*/ 377 w 1282"/>
                <a:gd name="T75" fmla="*/ 576 h 578"/>
                <a:gd name="T76" fmla="*/ 355 w 1282"/>
                <a:gd name="T77" fmla="*/ 576 h 578"/>
                <a:gd name="T78" fmla="*/ 333 w 1282"/>
                <a:gd name="T79" fmla="*/ 576 h 578"/>
                <a:gd name="T80" fmla="*/ 310 w 1282"/>
                <a:gd name="T81" fmla="*/ 576 h 578"/>
                <a:gd name="T82" fmla="*/ 288 w 1282"/>
                <a:gd name="T83" fmla="*/ 576 h 578"/>
                <a:gd name="T84" fmla="*/ 268 w 1282"/>
                <a:gd name="T85" fmla="*/ 576 h 578"/>
                <a:gd name="T86" fmla="*/ 246 w 1282"/>
                <a:gd name="T87" fmla="*/ 576 h 578"/>
                <a:gd name="T88" fmla="*/ 225 w 1282"/>
                <a:gd name="T89" fmla="*/ 576 h 578"/>
                <a:gd name="T90" fmla="*/ 205 w 1282"/>
                <a:gd name="T91" fmla="*/ 576 h 578"/>
                <a:gd name="T92" fmla="*/ 186 w 1282"/>
                <a:gd name="T93" fmla="*/ 576 h 578"/>
                <a:gd name="T94" fmla="*/ 167 w 1282"/>
                <a:gd name="T95" fmla="*/ 578 h 578"/>
                <a:gd name="T96" fmla="*/ 149 w 1282"/>
                <a:gd name="T97" fmla="*/ 576 h 578"/>
                <a:gd name="T98" fmla="*/ 131 w 1282"/>
                <a:gd name="T99" fmla="*/ 576 h 578"/>
                <a:gd name="T100" fmla="*/ 115 w 1282"/>
                <a:gd name="T101" fmla="*/ 576 h 578"/>
                <a:gd name="T102" fmla="*/ 98 w 1282"/>
                <a:gd name="T103" fmla="*/ 576 h 578"/>
                <a:gd name="T104" fmla="*/ 83 w 1282"/>
                <a:gd name="T105" fmla="*/ 576 h 578"/>
                <a:gd name="T106" fmla="*/ 68 w 1282"/>
                <a:gd name="T107" fmla="*/ 576 h 578"/>
                <a:gd name="T108" fmla="*/ 56 w 1282"/>
                <a:gd name="T109" fmla="*/ 576 h 578"/>
                <a:gd name="T110" fmla="*/ 45 w 1282"/>
                <a:gd name="T111" fmla="*/ 576 h 578"/>
                <a:gd name="T112" fmla="*/ 33 w 1282"/>
                <a:gd name="T113" fmla="*/ 576 h 578"/>
                <a:gd name="T114" fmla="*/ 23 w 1282"/>
                <a:gd name="T115" fmla="*/ 576 h 578"/>
                <a:gd name="T116" fmla="*/ 15 w 1282"/>
                <a:gd name="T117" fmla="*/ 576 h 578"/>
                <a:gd name="T118" fmla="*/ 10 w 1282"/>
                <a:gd name="T119" fmla="*/ 576 h 578"/>
                <a:gd name="T120" fmla="*/ 0 w 1282"/>
                <a:gd name="T121" fmla="*/ 576 h 578"/>
                <a:gd name="T122" fmla="*/ 0 w 1282"/>
                <a:gd name="T123" fmla="*/ 576 h 578"/>
                <a:gd name="T124" fmla="*/ 0 w 1282"/>
                <a:gd name="T125" fmla="*/ 9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6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71 w 693"/>
                <a:gd name="T1" fmla="*/ 0 h 544"/>
                <a:gd name="T2" fmla="*/ 58 w 693"/>
                <a:gd name="T3" fmla="*/ 108 h 544"/>
                <a:gd name="T4" fmla="*/ 137 w 693"/>
                <a:gd name="T5" fmla="*/ 159 h 544"/>
                <a:gd name="T6" fmla="*/ 50 w 693"/>
                <a:gd name="T7" fmla="*/ 134 h 544"/>
                <a:gd name="T8" fmla="*/ 32 w 693"/>
                <a:gd name="T9" fmla="*/ 258 h 544"/>
                <a:gd name="T10" fmla="*/ 147 w 693"/>
                <a:gd name="T11" fmla="*/ 307 h 544"/>
                <a:gd name="T12" fmla="*/ 32 w 693"/>
                <a:gd name="T13" fmla="*/ 283 h 544"/>
                <a:gd name="T14" fmla="*/ 17 w 693"/>
                <a:gd name="T15" fmla="*/ 412 h 544"/>
                <a:gd name="T16" fmla="*/ 112 w 693"/>
                <a:gd name="T17" fmla="*/ 452 h 544"/>
                <a:gd name="T18" fmla="*/ 20 w 693"/>
                <a:gd name="T19" fmla="*/ 435 h 544"/>
                <a:gd name="T20" fmla="*/ 3 w 693"/>
                <a:gd name="T21" fmla="*/ 452 h 544"/>
                <a:gd name="T22" fmla="*/ 0 w 693"/>
                <a:gd name="T23" fmla="*/ 544 h 544"/>
                <a:gd name="T24" fmla="*/ 690 w 693"/>
                <a:gd name="T25" fmla="*/ 539 h 544"/>
                <a:gd name="T26" fmla="*/ 693 w 693"/>
                <a:gd name="T27" fmla="*/ 329 h 544"/>
                <a:gd name="T28" fmla="*/ 71 w 693"/>
                <a:gd name="T29" fmla="*/ 0 h 544"/>
                <a:gd name="T30" fmla="*/ 71 w 693"/>
                <a:gd name="T3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7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100 h 152"/>
                <a:gd name="T2" fmla="*/ 18 w 112"/>
                <a:gd name="T3" fmla="*/ 0 h 152"/>
                <a:gd name="T4" fmla="*/ 23 w 112"/>
                <a:gd name="T5" fmla="*/ 101 h 152"/>
                <a:gd name="T6" fmla="*/ 112 w 112"/>
                <a:gd name="T7" fmla="*/ 152 h 152"/>
                <a:gd name="T8" fmla="*/ 0 w 112"/>
                <a:gd name="T9" fmla="*/ 100 h 152"/>
                <a:gd name="T10" fmla="*/ 0 w 112"/>
                <a:gd name="T11" fmla="*/ 10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8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73 h 137"/>
                <a:gd name="T2" fmla="*/ 60 w 180"/>
                <a:gd name="T3" fmla="*/ 91 h 137"/>
                <a:gd name="T4" fmla="*/ 75 w 180"/>
                <a:gd name="T5" fmla="*/ 0 h 137"/>
                <a:gd name="T6" fmla="*/ 83 w 180"/>
                <a:gd name="T7" fmla="*/ 98 h 137"/>
                <a:gd name="T8" fmla="*/ 180 w 180"/>
                <a:gd name="T9" fmla="*/ 137 h 137"/>
                <a:gd name="T10" fmla="*/ 52 w 180"/>
                <a:gd name="T11" fmla="*/ 109 h 137"/>
                <a:gd name="T12" fmla="*/ 0 w 180"/>
                <a:gd name="T13" fmla="*/ 73 h 137"/>
                <a:gd name="T14" fmla="*/ 0 w 180"/>
                <a:gd name="T15" fmla="*/ 7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89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33 w 36"/>
                <a:gd name="T1" fmla="*/ 0 h 72"/>
                <a:gd name="T2" fmla="*/ 0 w 36"/>
                <a:gd name="T3" fmla="*/ 72 h 72"/>
                <a:gd name="T4" fmla="*/ 36 w 36"/>
                <a:gd name="T5" fmla="*/ 72 h 72"/>
                <a:gd name="T6" fmla="*/ 33 w 36"/>
                <a:gd name="T7" fmla="*/ 0 h 72"/>
                <a:gd name="T8" fmla="*/ 33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0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167 w 1160"/>
                <a:gd name="T1" fmla="*/ 49 h 728"/>
                <a:gd name="T2" fmla="*/ 208 w 1160"/>
                <a:gd name="T3" fmla="*/ 21 h 728"/>
                <a:gd name="T4" fmla="*/ 259 w 1160"/>
                <a:gd name="T5" fmla="*/ 2 h 728"/>
                <a:gd name="T6" fmla="*/ 315 w 1160"/>
                <a:gd name="T7" fmla="*/ 6 h 728"/>
                <a:gd name="T8" fmla="*/ 369 w 1160"/>
                <a:gd name="T9" fmla="*/ 34 h 728"/>
                <a:gd name="T10" fmla="*/ 418 w 1160"/>
                <a:gd name="T11" fmla="*/ 77 h 728"/>
                <a:gd name="T12" fmla="*/ 458 w 1160"/>
                <a:gd name="T13" fmla="*/ 120 h 728"/>
                <a:gd name="T14" fmla="*/ 489 w 1160"/>
                <a:gd name="T15" fmla="*/ 159 h 728"/>
                <a:gd name="T16" fmla="*/ 543 w 1160"/>
                <a:gd name="T17" fmla="*/ 135 h 728"/>
                <a:gd name="T18" fmla="*/ 597 w 1160"/>
                <a:gd name="T19" fmla="*/ 131 h 728"/>
                <a:gd name="T20" fmla="*/ 638 w 1160"/>
                <a:gd name="T21" fmla="*/ 146 h 728"/>
                <a:gd name="T22" fmla="*/ 681 w 1160"/>
                <a:gd name="T23" fmla="*/ 179 h 728"/>
                <a:gd name="T24" fmla="*/ 717 w 1160"/>
                <a:gd name="T25" fmla="*/ 223 h 728"/>
                <a:gd name="T26" fmla="*/ 756 w 1160"/>
                <a:gd name="T27" fmla="*/ 280 h 728"/>
                <a:gd name="T28" fmla="*/ 799 w 1160"/>
                <a:gd name="T29" fmla="*/ 236 h 728"/>
                <a:gd name="T30" fmla="*/ 846 w 1160"/>
                <a:gd name="T31" fmla="*/ 195 h 728"/>
                <a:gd name="T32" fmla="*/ 900 w 1160"/>
                <a:gd name="T33" fmla="*/ 157 h 728"/>
                <a:gd name="T34" fmla="*/ 959 w 1160"/>
                <a:gd name="T35" fmla="*/ 133 h 728"/>
                <a:gd name="T36" fmla="*/ 1012 w 1160"/>
                <a:gd name="T37" fmla="*/ 127 h 728"/>
                <a:gd name="T38" fmla="*/ 1060 w 1160"/>
                <a:gd name="T39" fmla="*/ 142 h 728"/>
                <a:gd name="T40" fmla="*/ 1111 w 1160"/>
                <a:gd name="T41" fmla="*/ 186 h 728"/>
                <a:gd name="T42" fmla="*/ 1131 w 1160"/>
                <a:gd name="T43" fmla="*/ 232 h 728"/>
                <a:gd name="T44" fmla="*/ 1128 w 1160"/>
                <a:gd name="T45" fmla="*/ 273 h 728"/>
                <a:gd name="T46" fmla="*/ 1109 w 1160"/>
                <a:gd name="T47" fmla="*/ 322 h 728"/>
                <a:gd name="T48" fmla="*/ 1066 w 1160"/>
                <a:gd name="T49" fmla="*/ 378 h 728"/>
                <a:gd name="T50" fmla="*/ 1097 w 1160"/>
                <a:gd name="T51" fmla="*/ 386 h 728"/>
                <a:gd name="T52" fmla="*/ 1150 w 1160"/>
                <a:gd name="T53" fmla="*/ 411 h 728"/>
                <a:gd name="T54" fmla="*/ 1145 w 1160"/>
                <a:gd name="T55" fmla="*/ 461 h 728"/>
                <a:gd name="T56" fmla="*/ 1085 w 1160"/>
                <a:gd name="T57" fmla="*/ 520 h 728"/>
                <a:gd name="T58" fmla="*/ 1060 w 1160"/>
                <a:gd name="T59" fmla="*/ 546 h 728"/>
                <a:gd name="T60" fmla="*/ 1122 w 1160"/>
                <a:gd name="T61" fmla="*/ 565 h 728"/>
                <a:gd name="T62" fmla="*/ 1115 w 1160"/>
                <a:gd name="T63" fmla="*/ 617 h 728"/>
                <a:gd name="T64" fmla="*/ 1090 w 1160"/>
                <a:gd name="T65" fmla="*/ 640 h 728"/>
                <a:gd name="T66" fmla="*/ 1124 w 1160"/>
                <a:gd name="T67" fmla="*/ 692 h 728"/>
                <a:gd name="T68" fmla="*/ 1142 w 1160"/>
                <a:gd name="T69" fmla="*/ 728 h 728"/>
                <a:gd name="T70" fmla="*/ 1093 w 1160"/>
                <a:gd name="T71" fmla="*/ 719 h 728"/>
                <a:gd name="T72" fmla="*/ 1036 w 1160"/>
                <a:gd name="T73" fmla="*/ 697 h 728"/>
                <a:gd name="T74" fmla="*/ 952 w 1160"/>
                <a:gd name="T75" fmla="*/ 656 h 728"/>
                <a:gd name="T76" fmla="*/ 851 w 1160"/>
                <a:gd name="T77" fmla="*/ 603 h 728"/>
                <a:gd name="T78" fmla="*/ 753 w 1160"/>
                <a:gd name="T79" fmla="*/ 548 h 728"/>
                <a:gd name="T80" fmla="*/ 675 w 1160"/>
                <a:gd name="T81" fmla="*/ 503 h 728"/>
                <a:gd name="T82" fmla="*/ 681 w 1160"/>
                <a:gd name="T83" fmla="*/ 649 h 728"/>
                <a:gd name="T84" fmla="*/ 683 w 1160"/>
                <a:gd name="T85" fmla="*/ 707 h 728"/>
                <a:gd name="T86" fmla="*/ 635 w 1160"/>
                <a:gd name="T87" fmla="*/ 690 h 728"/>
                <a:gd name="T88" fmla="*/ 589 w 1160"/>
                <a:gd name="T89" fmla="*/ 674 h 728"/>
                <a:gd name="T90" fmla="*/ 543 w 1160"/>
                <a:gd name="T91" fmla="*/ 653 h 728"/>
                <a:gd name="T92" fmla="*/ 502 w 1160"/>
                <a:gd name="T93" fmla="*/ 633 h 728"/>
                <a:gd name="T94" fmla="*/ 451 w 1160"/>
                <a:gd name="T95" fmla="*/ 603 h 728"/>
                <a:gd name="T96" fmla="*/ 391 w 1160"/>
                <a:gd name="T97" fmla="*/ 559 h 728"/>
                <a:gd name="T98" fmla="*/ 345 w 1160"/>
                <a:gd name="T99" fmla="*/ 521 h 728"/>
                <a:gd name="T100" fmla="*/ 302 w 1160"/>
                <a:gd name="T101" fmla="*/ 486 h 728"/>
                <a:gd name="T102" fmla="*/ 244 w 1160"/>
                <a:gd name="T103" fmla="*/ 435 h 728"/>
                <a:gd name="T104" fmla="*/ 233 w 1160"/>
                <a:gd name="T105" fmla="*/ 407 h 728"/>
                <a:gd name="T106" fmla="*/ 279 w 1160"/>
                <a:gd name="T107" fmla="*/ 400 h 728"/>
                <a:gd name="T108" fmla="*/ 308 w 1160"/>
                <a:gd name="T109" fmla="*/ 339 h 728"/>
                <a:gd name="T110" fmla="*/ 250 w 1160"/>
                <a:gd name="T111" fmla="*/ 306 h 728"/>
                <a:gd name="T112" fmla="*/ 201 w 1160"/>
                <a:gd name="T113" fmla="*/ 264 h 728"/>
                <a:gd name="T114" fmla="*/ 144 w 1160"/>
                <a:gd name="T115" fmla="*/ 204 h 728"/>
                <a:gd name="T116" fmla="*/ 89 w 1160"/>
                <a:gd name="T117" fmla="*/ 141 h 728"/>
                <a:gd name="T118" fmla="*/ 44 w 1160"/>
                <a:gd name="T119" fmla="*/ 84 h 728"/>
                <a:gd name="T120" fmla="*/ 9 w 1160"/>
                <a:gd name="T121" fmla="*/ 3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1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31 w 135"/>
                <a:gd name="T1" fmla="*/ 15 h 115"/>
                <a:gd name="T2" fmla="*/ 49 w 135"/>
                <a:gd name="T3" fmla="*/ 4 h 115"/>
                <a:gd name="T4" fmla="*/ 63 w 135"/>
                <a:gd name="T5" fmla="*/ 3 h 115"/>
                <a:gd name="T6" fmla="*/ 64 w 135"/>
                <a:gd name="T7" fmla="*/ 18 h 115"/>
                <a:gd name="T8" fmla="*/ 71 w 135"/>
                <a:gd name="T9" fmla="*/ 22 h 115"/>
                <a:gd name="T10" fmla="*/ 80 w 135"/>
                <a:gd name="T11" fmla="*/ 30 h 115"/>
                <a:gd name="T12" fmla="*/ 90 w 135"/>
                <a:gd name="T13" fmla="*/ 40 h 115"/>
                <a:gd name="T14" fmla="*/ 95 w 135"/>
                <a:gd name="T15" fmla="*/ 49 h 115"/>
                <a:gd name="T16" fmla="*/ 98 w 135"/>
                <a:gd name="T17" fmla="*/ 59 h 115"/>
                <a:gd name="T18" fmla="*/ 97 w 135"/>
                <a:gd name="T19" fmla="*/ 66 h 115"/>
                <a:gd name="T20" fmla="*/ 97 w 135"/>
                <a:gd name="T21" fmla="*/ 71 h 115"/>
                <a:gd name="T22" fmla="*/ 98 w 135"/>
                <a:gd name="T23" fmla="*/ 72 h 115"/>
                <a:gd name="T24" fmla="*/ 103 w 135"/>
                <a:gd name="T25" fmla="*/ 75 h 115"/>
                <a:gd name="T26" fmla="*/ 110 w 135"/>
                <a:gd name="T27" fmla="*/ 79 h 115"/>
                <a:gd name="T28" fmla="*/ 117 w 135"/>
                <a:gd name="T29" fmla="*/ 86 h 115"/>
                <a:gd name="T30" fmla="*/ 124 w 135"/>
                <a:gd name="T31" fmla="*/ 93 h 115"/>
                <a:gd name="T32" fmla="*/ 129 w 135"/>
                <a:gd name="T33" fmla="*/ 104 h 115"/>
                <a:gd name="T34" fmla="*/ 134 w 135"/>
                <a:gd name="T35" fmla="*/ 111 h 115"/>
                <a:gd name="T36" fmla="*/ 135 w 135"/>
                <a:gd name="T37" fmla="*/ 115 h 115"/>
                <a:gd name="T38" fmla="*/ 128 w 135"/>
                <a:gd name="T39" fmla="*/ 113 h 115"/>
                <a:gd name="T40" fmla="*/ 124 w 135"/>
                <a:gd name="T41" fmla="*/ 111 h 115"/>
                <a:gd name="T42" fmla="*/ 117 w 135"/>
                <a:gd name="T43" fmla="*/ 106 h 115"/>
                <a:gd name="T44" fmla="*/ 109 w 135"/>
                <a:gd name="T45" fmla="*/ 101 h 115"/>
                <a:gd name="T46" fmla="*/ 101 w 135"/>
                <a:gd name="T47" fmla="*/ 94 h 115"/>
                <a:gd name="T48" fmla="*/ 91 w 135"/>
                <a:gd name="T49" fmla="*/ 89 h 115"/>
                <a:gd name="T50" fmla="*/ 84 w 135"/>
                <a:gd name="T51" fmla="*/ 85 h 115"/>
                <a:gd name="T52" fmla="*/ 80 w 135"/>
                <a:gd name="T53" fmla="*/ 82 h 115"/>
                <a:gd name="T54" fmla="*/ 78 w 135"/>
                <a:gd name="T55" fmla="*/ 81 h 115"/>
                <a:gd name="T56" fmla="*/ 72 w 135"/>
                <a:gd name="T57" fmla="*/ 81 h 115"/>
                <a:gd name="T58" fmla="*/ 65 w 135"/>
                <a:gd name="T59" fmla="*/ 79 h 115"/>
                <a:gd name="T60" fmla="*/ 58 w 135"/>
                <a:gd name="T61" fmla="*/ 76 h 115"/>
                <a:gd name="T62" fmla="*/ 50 w 135"/>
                <a:gd name="T63" fmla="*/ 67 h 115"/>
                <a:gd name="T64" fmla="*/ 45 w 135"/>
                <a:gd name="T65" fmla="*/ 61 h 115"/>
                <a:gd name="T66" fmla="*/ 38 w 135"/>
                <a:gd name="T67" fmla="*/ 57 h 115"/>
                <a:gd name="T68" fmla="*/ 27 w 135"/>
                <a:gd name="T69" fmla="*/ 53 h 115"/>
                <a:gd name="T70" fmla="*/ 20 w 135"/>
                <a:gd name="T71" fmla="*/ 52 h 115"/>
                <a:gd name="T72" fmla="*/ 13 w 135"/>
                <a:gd name="T73" fmla="*/ 51 h 115"/>
                <a:gd name="T74" fmla="*/ 4 w 135"/>
                <a:gd name="T75" fmla="*/ 49 h 115"/>
                <a:gd name="T76" fmla="*/ 0 w 135"/>
                <a:gd name="T77" fmla="*/ 48 h 115"/>
                <a:gd name="T78" fmla="*/ 19 w 135"/>
                <a:gd name="T79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2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7 w 29"/>
                <a:gd name="T1" fmla="*/ 0 h 63"/>
                <a:gd name="T2" fmla="*/ 29 w 29"/>
                <a:gd name="T3" fmla="*/ 14 h 63"/>
                <a:gd name="T4" fmla="*/ 26 w 29"/>
                <a:gd name="T5" fmla="*/ 63 h 63"/>
                <a:gd name="T6" fmla="*/ 0 w 29"/>
                <a:gd name="T7" fmla="*/ 59 h 63"/>
                <a:gd name="T8" fmla="*/ 7 w 29"/>
                <a:gd name="T9" fmla="*/ 0 h 63"/>
                <a:gd name="T10" fmla="*/ 7 w 2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3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375 w 392"/>
                <a:gd name="T1" fmla="*/ 10 h 615"/>
                <a:gd name="T2" fmla="*/ 378 w 392"/>
                <a:gd name="T3" fmla="*/ 24 h 615"/>
                <a:gd name="T4" fmla="*/ 381 w 392"/>
                <a:gd name="T5" fmla="*/ 39 h 615"/>
                <a:gd name="T6" fmla="*/ 384 w 392"/>
                <a:gd name="T7" fmla="*/ 51 h 615"/>
                <a:gd name="T8" fmla="*/ 385 w 392"/>
                <a:gd name="T9" fmla="*/ 65 h 615"/>
                <a:gd name="T10" fmla="*/ 386 w 392"/>
                <a:gd name="T11" fmla="*/ 80 h 615"/>
                <a:gd name="T12" fmla="*/ 388 w 392"/>
                <a:gd name="T13" fmla="*/ 99 h 615"/>
                <a:gd name="T14" fmla="*/ 389 w 392"/>
                <a:gd name="T15" fmla="*/ 118 h 615"/>
                <a:gd name="T16" fmla="*/ 390 w 392"/>
                <a:gd name="T17" fmla="*/ 140 h 615"/>
                <a:gd name="T18" fmla="*/ 392 w 392"/>
                <a:gd name="T19" fmla="*/ 164 h 615"/>
                <a:gd name="T20" fmla="*/ 392 w 392"/>
                <a:gd name="T21" fmla="*/ 190 h 615"/>
                <a:gd name="T22" fmla="*/ 392 w 392"/>
                <a:gd name="T23" fmla="*/ 219 h 615"/>
                <a:gd name="T24" fmla="*/ 392 w 392"/>
                <a:gd name="T25" fmla="*/ 250 h 615"/>
                <a:gd name="T26" fmla="*/ 392 w 392"/>
                <a:gd name="T27" fmla="*/ 283 h 615"/>
                <a:gd name="T28" fmla="*/ 390 w 392"/>
                <a:gd name="T29" fmla="*/ 315 h 615"/>
                <a:gd name="T30" fmla="*/ 389 w 392"/>
                <a:gd name="T31" fmla="*/ 349 h 615"/>
                <a:gd name="T32" fmla="*/ 389 w 392"/>
                <a:gd name="T33" fmla="*/ 384 h 615"/>
                <a:gd name="T34" fmla="*/ 386 w 392"/>
                <a:gd name="T35" fmla="*/ 418 h 615"/>
                <a:gd name="T36" fmla="*/ 386 w 392"/>
                <a:gd name="T37" fmla="*/ 450 h 615"/>
                <a:gd name="T38" fmla="*/ 385 w 392"/>
                <a:gd name="T39" fmla="*/ 482 h 615"/>
                <a:gd name="T40" fmla="*/ 384 w 392"/>
                <a:gd name="T41" fmla="*/ 512 h 615"/>
                <a:gd name="T42" fmla="*/ 382 w 392"/>
                <a:gd name="T43" fmla="*/ 538 h 615"/>
                <a:gd name="T44" fmla="*/ 381 w 392"/>
                <a:gd name="T45" fmla="*/ 561 h 615"/>
                <a:gd name="T46" fmla="*/ 379 w 392"/>
                <a:gd name="T47" fmla="*/ 581 h 615"/>
                <a:gd name="T48" fmla="*/ 378 w 392"/>
                <a:gd name="T49" fmla="*/ 596 h 615"/>
                <a:gd name="T50" fmla="*/ 378 w 392"/>
                <a:gd name="T51" fmla="*/ 611 h 615"/>
                <a:gd name="T52" fmla="*/ 262 w 392"/>
                <a:gd name="T53" fmla="*/ 206 h 615"/>
                <a:gd name="T54" fmla="*/ 257 w 392"/>
                <a:gd name="T55" fmla="*/ 217 h 615"/>
                <a:gd name="T56" fmla="*/ 250 w 392"/>
                <a:gd name="T57" fmla="*/ 238 h 615"/>
                <a:gd name="T58" fmla="*/ 246 w 392"/>
                <a:gd name="T59" fmla="*/ 250 h 615"/>
                <a:gd name="T60" fmla="*/ 240 w 392"/>
                <a:gd name="T61" fmla="*/ 264 h 615"/>
                <a:gd name="T62" fmla="*/ 235 w 392"/>
                <a:gd name="T63" fmla="*/ 280 h 615"/>
                <a:gd name="T64" fmla="*/ 229 w 392"/>
                <a:gd name="T65" fmla="*/ 295 h 615"/>
                <a:gd name="T66" fmla="*/ 222 w 392"/>
                <a:gd name="T67" fmla="*/ 311 h 615"/>
                <a:gd name="T68" fmla="*/ 216 w 392"/>
                <a:gd name="T69" fmla="*/ 329 h 615"/>
                <a:gd name="T70" fmla="*/ 210 w 392"/>
                <a:gd name="T71" fmla="*/ 347 h 615"/>
                <a:gd name="T72" fmla="*/ 202 w 392"/>
                <a:gd name="T73" fmla="*/ 363 h 615"/>
                <a:gd name="T74" fmla="*/ 195 w 392"/>
                <a:gd name="T75" fmla="*/ 379 h 615"/>
                <a:gd name="T76" fmla="*/ 188 w 392"/>
                <a:gd name="T77" fmla="*/ 396 h 615"/>
                <a:gd name="T78" fmla="*/ 181 w 392"/>
                <a:gd name="T79" fmla="*/ 411 h 615"/>
                <a:gd name="T80" fmla="*/ 175 w 392"/>
                <a:gd name="T81" fmla="*/ 424 h 615"/>
                <a:gd name="T82" fmla="*/ 168 w 392"/>
                <a:gd name="T83" fmla="*/ 438 h 615"/>
                <a:gd name="T84" fmla="*/ 162 w 392"/>
                <a:gd name="T85" fmla="*/ 452 h 615"/>
                <a:gd name="T86" fmla="*/ 158 w 392"/>
                <a:gd name="T87" fmla="*/ 467 h 615"/>
                <a:gd name="T88" fmla="*/ 153 w 392"/>
                <a:gd name="T89" fmla="*/ 479 h 615"/>
                <a:gd name="T90" fmla="*/ 149 w 392"/>
                <a:gd name="T91" fmla="*/ 491 h 615"/>
                <a:gd name="T92" fmla="*/ 145 w 392"/>
                <a:gd name="T93" fmla="*/ 504 h 615"/>
                <a:gd name="T94" fmla="*/ 139 w 392"/>
                <a:gd name="T95" fmla="*/ 525 h 615"/>
                <a:gd name="T96" fmla="*/ 135 w 392"/>
                <a:gd name="T97" fmla="*/ 542 h 615"/>
                <a:gd name="T98" fmla="*/ 132 w 392"/>
                <a:gd name="T99" fmla="*/ 559 h 615"/>
                <a:gd name="T100" fmla="*/ 161 w 392"/>
                <a:gd name="T101" fmla="*/ 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4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1020 w 1033"/>
                <a:gd name="T1" fmla="*/ 136 h 607"/>
                <a:gd name="T2" fmla="*/ 1001 w 1033"/>
                <a:gd name="T3" fmla="*/ 127 h 607"/>
                <a:gd name="T4" fmla="*/ 984 w 1033"/>
                <a:gd name="T5" fmla="*/ 119 h 607"/>
                <a:gd name="T6" fmla="*/ 965 w 1033"/>
                <a:gd name="T7" fmla="*/ 108 h 607"/>
                <a:gd name="T8" fmla="*/ 946 w 1033"/>
                <a:gd name="T9" fmla="*/ 98 h 607"/>
                <a:gd name="T10" fmla="*/ 925 w 1033"/>
                <a:gd name="T11" fmla="*/ 89 h 607"/>
                <a:gd name="T12" fmla="*/ 906 w 1033"/>
                <a:gd name="T13" fmla="*/ 80 h 607"/>
                <a:gd name="T14" fmla="*/ 889 w 1033"/>
                <a:gd name="T15" fmla="*/ 74 h 607"/>
                <a:gd name="T16" fmla="*/ 871 w 1033"/>
                <a:gd name="T17" fmla="*/ 67 h 607"/>
                <a:gd name="T18" fmla="*/ 848 w 1033"/>
                <a:gd name="T19" fmla="*/ 41 h 607"/>
                <a:gd name="T20" fmla="*/ 833 w 1033"/>
                <a:gd name="T21" fmla="*/ 42 h 607"/>
                <a:gd name="T22" fmla="*/ 813 w 1033"/>
                <a:gd name="T23" fmla="*/ 42 h 607"/>
                <a:gd name="T24" fmla="*/ 796 w 1033"/>
                <a:gd name="T25" fmla="*/ 42 h 607"/>
                <a:gd name="T26" fmla="*/ 775 w 1033"/>
                <a:gd name="T27" fmla="*/ 40 h 607"/>
                <a:gd name="T28" fmla="*/ 753 w 1033"/>
                <a:gd name="T29" fmla="*/ 35 h 607"/>
                <a:gd name="T30" fmla="*/ 732 w 1033"/>
                <a:gd name="T31" fmla="*/ 29 h 607"/>
                <a:gd name="T32" fmla="*/ 710 w 1033"/>
                <a:gd name="T33" fmla="*/ 22 h 607"/>
                <a:gd name="T34" fmla="*/ 691 w 1033"/>
                <a:gd name="T35" fmla="*/ 14 h 607"/>
                <a:gd name="T36" fmla="*/ 670 w 1033"/>
                <a:gd name="T37" fmla="*/ 4 h 607"/>
                <a:gd name="T38" fmla="*/ 325 w 1033"/>
                <a:gd name="T39" fmla="*/ 71 h 607"/>
                <a:gd name="T40" fmla="*/ 311 w 1033"/>
                <a:gd name="T41" fmla="*/ 71 h 607"/>
                <a:gd name="T42" fmla="*/ 286 w 1033"/>
                <a:gd name="T43" fmla="*/ 70 h 607"/>
                <a:gd name="T44" fmla="*/ 271 w 1033"/>
                <a:gd name="T45" fmla="*/ 70 h 607"/>
                <a:gd name="T46" fmla="*/ 255 w 1033"/>
                <a:gd name="T47" fmla="*/ 70 h 607"/>
                <a:gd name="T48" fmla="*/ 236 w 1033"/>
                <a:gd name="T49" fmla="*/ 70 h 607"/>
                <a:gd name="T50" fmla="*/ 217 w 1033"/>
                <a:gd name="T51" fmla="*/ 70 h 607"/>
                <a:gd name="T52" fmla="*/ 198 w 1033"/>
                <a:gd name="T53" fmla="*/ 71 h 607"/>
                <a:gd name="T54" fmla="*/ 177 w 1033"/>
                <a:gd name="T55" fmla="*/ 71 h 607"/>
                <a:gd name="T56" fmla="*/ 157 w 1033"/>
                <a:gd name="T57" fmla="*/ 71 h 607"/>
                <a:gd name="T58" fmla="*/ 139 w 1033"/>
                <a:gd name="T59" fmla="*/ 72 h 607"/>
                <a:gd name="T60" fmla="*/ 120 w 1033"/>
                <a:gd name="T61" fmla="*/ 74 h 607"/>
                <a:gd name="T62" fmla="*/ 102 w 1033"/>
                <a:gd name="T63" fmla="*/ 75 h 607"/>
                <a:gd name="T64" fmla="*/ 84 w 1033"/>
                <a:gd name="T65" fmla="*/ 76 h 607"/>
                <a:gd name="T66" fmla="*/ 69 w 1033"/>
                <a:gd name="T67" fmla="*/ 78 h 607"/>
                <a:gd name="T68" fmla="*/ 43 w 1033"/>
                <a:gd name="T69" fmla="*/ 82 h 607"/>
                <a:gd name="T70" fmla="*/ 21 w 1033"/>
                <a:gd name="T71" fmla="*/ 86 h 607"/>
                <a:gd name="T72" fmla="*/ 5 w 1033"/>
                <a:gd name="T73" fmla="*/ 89 h 607"/>
                <a:gd name="T74" fmla="*/ 361 w 1033"/>
                <a:gd name="T75" fmla="*/ 209 h 607"/>
                <a:gd name="T76" fmla="*/ 782 w 1033"/>
                <a:gd name="T77" fmla="*/ 603 h 607"/>
                <a:gd name="T78" fmla="*/ 782 w 1033"/>
                <a:gd name="T79" fmla="*/ 585 h 607"/>
                <a:gd name="T80" fmla="*/ 782 w 1033"/>
                <a:gd name="T81" fmla="*/ 565 h 607"/>
                <a:gd name="T82" fmla="*/ 782 w 1033"/>
                <a:gd name="T83" fmla="*/ 540 h 607"/>
                <a:gd name="T84" fmla="*/ 782 w 1033"/>
                <a:gd name="T85" fmla="*/ 514 h 607"/>
                <a:gd name="T86" fmla="*/ 782 w 1033"/>
                <a:gd name="T87" fmla="*/ 487 h 607"/>
                <a:gd name="T88" fmla="*/ 782 w 1033"/>
                <a:gd name="T89" fmla="*/ 464 h 607"/>
                <a:gd name="T90" fmla="*/ 782 w 1033"/>
                <a:gd name="T91" fmla="*/ 447 h 607"/>
                <a:gd name="T92" fmla="*/ 782 w 1033"/>
                <a:gd name="T93" fmla="*/ 434 h 607"/>
                <a:gd name="T94" fmla="*/ 782 w 1033"/>
                <a:gd name="T95" fmla="*/ 421 h 607"/>
                <a:gd name="T96" fmla="*/ 786 w 1033"/>
                <a:gd name="T97" fmla="*/ 408 h 607"/>
                <a:gd name="T98" fmla="*/ 794 w 1033"/>
                <a:gd name="T99" fmla="*/ 386 h 607"/>
                <a:gd name="T100" fmla="*/ 804 w 1033"/>
                <a:gd name="T101" fmla="*/ 360 h 607"/>
                <a:gd name="T102" fmla="*/ 813 w 1033"/>
                <a:gd name="T103" fmla="*/ 333 h 607"/>
                <a:gd name="T104" fmla="*/ 824 w 1033"/>
                <a:gd name="T105" fmla="*/ 307 h 607"/>
                <a:gd name="T106" fmla="*/ 834 w 1033"/>
                <a:gd name="T107" fmla="*/ 284 h 607"/>
                <a:gd name="T108" fmla="*/ 841 w 1033"/>
                <a:gd name="T109" fmla="*/ 263 h 607"/>
                <a:gd name="T110" fmla="*/ 848 w 1033"/>
                <a:gd name="T111" fmla="*/ 245 h 607"/>
                <a:gd name="T112" fmla="*/ 852 w 1033"/>
                <a:gd name="T113" fmla="*/ 229 h 607"/>
                <a:gd name="T114" fmla="*/ 857 w 1033"/>
                <a:gd name="T115" fmla="*/ 211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5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238 w 302"/>
                <a:gd name="T1" fmla="*/ 2 h 129"/>
                <a:gd name="T2" fmla="*/ 232 w 302"/>
                <a:gd name="T3" fmla="*/ 3 h 129"/>
                <a:gd name="T4" fmla="*/ 228 w 302"/>
                <a:gd name="T5" fmla="*/ 6 h 129"/>
                <a:gd name="T6" fmla="*/ 223 w 302"/>
                <a:gd name="T7" fmla="*/ 10 h 129"/>
                <a:gd name="T8" fmla="*/ 214 w 302"/>
                <a:gd name="T9" fmla="*/ 14 h 129"/>
                <a:gd name="T10" fmla="*/ 208 w 302"/>
                <a:gd name="T11" fmla="*/ 18 h 129"/>
                <a:gd name="T12" fmla="*/ 198 w 302"/>
                <a:gd name="T13" fmla="*/ 21 h 129"/>
                <a:gd name="T14" fmla="*/ 190 w 302"/>
                <a:gd name="T15" fmla="*/ 25 h 129"/>
                <a:gd name="T16" fmla="*/ 180 w 302"/>
                <a:gd name="T17" fmla="*/ 28 h 129"/>
                <a:gd name="T18" fmla="*/ 172 w 302"/>
                <a:gd name="T19" fmla="*/ 30 h 129"/>
                <a:gd name="T20" fmla="*/ 164 w 302"/>
                <a:gd name="T21" fmla="*/ 32 h 129"/>
                <a:gd name="T22" fmla="*/ 156 w 302"/>
                <a:gd name="T23" fmla="*/ 33 h 129"/>
                <a:gd name="T24" fmla="*/ 150 w 302"/>
                <a:gd name="T25" fmla="*/ 33 h 129"/>
                <a:gd name="T26" fmla="*/ 145 w 302"/>
                <a:gd name="T27" fmla="*/ 34 h 129"/>
                <a:gd name="T28" fmla="*/ 141 w 302"/>
                <a:gd name="T29" fmla="*/ 34 h 129"/>
                <a:gd name="T30" fmla="*/ 0 w 302"/>
                <a:gd name="T31" fmla="*/ 56 h 129"/>
                <a:gd name="T32" fmla="*/ 3 w 302"/>
                <a:gd name="T33" fmla="*/ 60 h 129"/>
                <a:gd name="T34" fmla="*/ 7 w 302"/>
                <a:gd name="T35" fmla="*/ 67 h 129"/>
                <a:gd name="T36" fmla="*/ 15 w 302"/>
                <a:gd name="T37" fmla="*/ 75 h 129"/>
                <a:gd name="T38" fmla="*/ 25 w 302"/>
                <a:gd name="T39" fmla="*/ 86 h 129"/>
                <a:gd name="T40" fmla="*/ 34 w 302"/>
                <a:gd name="T41" fmla="*/ 94 h 129"/>
                <a:gd name="T42" fmla="*/ 40 w 302"/>
                <a:gd name="T43" fmla="*/ 100 h 129"/>
                <a:gd name="T44" fmla="*/ 48 w 302"/>
                <a:gd name="T45" fmla="*/ 104 h 129"/>
                <a:gd name="T46" fmla="*/ 55 w 302"/>
                <a:gd name="T47" fmla="*/ 109 h 129"/>
                <a:gd name="T48" fmla="*/ 63 w 302"/>
                <a:gd name="T49" fmla="*/ 114 h 129"/>
                <a:gd name="T50" fmla="*/ 72 w 302"/>
                <a:gd name="T51" fmla="*/ 118 h 129"/>
                <a:gd name="T52" fmla="*/ 82 w 302"/>
                <a:gd name="T53" fmla="*/ 122 h 129"/>
                <a:gd name="T54" fmla="*/ 91 w 302"/>
                <a:gd name="T55" fmla="*/ 123 h 129"/>
                <a:gd name="T56" fmla="*/ 101 w 302"/>
                <a:gd name="T57" fmla="*/ 126 h 129"/>
                <a:gd name="T58" fmla="*/ 111 w 302"/>
                <a:gd name="T59" fmla="*/ 127 h 129"/>
                <a:gd name="T60" fmla="*/ 120 w 302"/>
                <a:gd name="T61" fmla="*/ 129 h 129"/>
                <a:gd name="T62" fmla="*/ 130 w 302"/>
                <a:gd name="T63" fmla="*/ 129 h 129"/>
                <a:gd name="T64" fmla="*/ 139 w 302"/>
                <a:gd name="T65" fmla="*/ 129 h 129"/>
                <a:gd name="T66" fmla="*/ 149 w 302"/>
                <a:gd name="T67" fmla="*/ 129 h 129"/>
                <a:gd name="T68" fmla="*/ 157 w 302"/>
                <a:gd name="T69" fmla="*/ 129 h 129"/>
                <a:gd name="T70" fmla="*/ 165 w 302"/>
                <a:gd name="T71" fmla="*/ 129 h 129"/>
                <a:gd name="T72" fmla="*/ 173 w 302"/>
                <a:gd name="T73" fmla="*/ 127 h 129"/>
                <a:gd name="T74" fmla="*/ 179 w 302"/>
                <a:gd name="T75" fmla="*/ 127 h 129"/>
                <a:gd name="T76" fmla="*/ 187 w 302"/>
                <a:gd name="T77" fmla="*/ 127 h 129"/>
                <a:gd name="T78" fmla="*/ 194 w 302"/>
                <a:gd name="T79" fmla="*/ 126 h 129"/>
                <a:gd name="T80" fmla="*/ 231 w 302"/>
                <a:gd name="T81" fmla="*/ 75 h 129"/>
                <a:gd name="T82" fmla="*/ 216 w 302"/>
                <a:gd name="T83" fmla="*/ 123 h 129"/>
                <a:gd name="T84" fmla="*/ 221 w 302"/>
                <a:gd name="T85" fmla="*/ 123 h 129"/>
                <a:gd name="T86" fmla="*/ 225 w 302"/>
                <a:gd name="T87" fmla="*/ 123 h 129"/>
                <a:gd name="T88" fmla="*/ 232 w 302"/>
                <a:gd name="T89" fmla="*/ 124 h 129"/>
                <a:gd name="T90" fmla="*/ 238 w 302"/>
                <a:gd name="T91" fmla="*/ 124 h 129"/>
                <a:gd name="T92" fmla="*/ 246 w 302"/>
                <a:gd name="T93" fmla="*/ 123 h 129"/>
                <a:gd name="T94" fmla="*/ 254 w 302"/>
                <a:gd name="T95" fmla="*/ 123 h 129"/>
                <a:gd name="T96" fmla="*/ 262 w 302"/>
                <a:gd name="T97" fmla="*/ 122 h 129"/>
                <a:gd name="T98" fmla="*/ 269 w 302"/>
                <a:gd name="T99" fmla="*/ 120 h 129"/>
                <a:gd name="T100" fmla="*/ 277 w 302"/>
                <a:gd name="T101" fmla="*/ 119 h 129"/>
                <a:gd name="T102" fmla="*/ 284 w 302"/>
                <a:gd name="T103" fmla="*/ 116 h 129"/>
                <a:gd name="T104" fmla="*/ 292 w 302"/>
                <a:gd name="T105" fmla="*/ 115 h 129"/>
                <a:gd name="T106" fmla="*/ 300 w 302"/>
                <a:gd name="T107" fmla="*/ 112 h 129"/>
                <a:gd name="T108" fmla="*/ 255 w 302"/>
                <a:gd name="T10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6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576 w 751"/>
                <a:gd name="T1" fmla="*/ 128 h 571"/>
                <a:gd name="T2" fmla="*/ 594 w 751"/>
                <a:gd name="T3" fmla="*/ 152 h 571"/>
                <a:gd name="T4" fmla="*/ 615 w 751"/>
                <a:gd name="T5" fmla="*/ 184 h 571"/>
                <a:gd name="T6" fmla="*/ 637 w 751"/>
                <a:gd name="T7" fmla="*/ 217 h 571"/>
                <a:gd name="T8" fmla="*/ 658 w 751"/>
                <a:gd name="T9" fmla="*/ 256 h 571"/>
                <a:gd name="T10" fmla="*/ 676 w 751"/>
                <a:gd name="T11" fmla="*/ 300 h 571"/>
                <a:gd name="T12" fmla="*/ 683 w 751"/>
                <a:gd name="T13" fmla="*/ 338 h 571"/>
                <a:gd name="T14" fmla="*/ 637 w 751"/>
                <a:gd name="T15" fmla="*/ 341 h 571"/>
                <a:gd name="T16" fmla="*/ 597 w 751"/>
                <a:gd name="T17" fmla="*/ 369 h 571"/>
                <a:gd name="T18" fmla="*/ 611 w 751"/>
                <a:gd name="T19" fmla="*/ 493 h 571"/>
                <a:gd name="T20" fmla="*/ 637 w 751"/>
                <a:gd name="T21" fmla="*/ 495 h 571"/>
                <a:gd name="T22" fmla="*/ 668 w 751"/>
                <a:gd name="T23" fmla="*/ 497 h 571"/>
                <a:gd name="T24" fmla="*/ 697 w 751"/>
                <a:gd name="T25" fmla="*/ 502 h 571"/>
                <a:gd name="T26" fmla="*/ 725 w 751"/>
                <a:gd name="T27" fmla="*/ 508 h 571"/>
                <a:gd name="T28" fmla="*/ 751 w 751"/>
                <a:gd name="T29" fmla="*/ 514 h 571"/>
                <a:gd name="T30" fmla="*/ 456 w 751"/>
                <a:gd name="T31" fmla="*/ 522 h 571"/>
                <a:gd name="T32" fmla="*/ 471 w 751"/>
                <a:gd name="T33" fmla="*/ 493 h 571"/>
                <a:gd name="T34" fmla="*/ 488 w 751"/>
                <a:gd name="T35" fmla="*/ 461 h 571"/>
                <a:gd name="T36" fmla="*/ 501 w 751"/>
                <a:gd name="T37" fmla="*/ 429 h 571"/>
                <a:gd name="T38" fmla="*/ 510 w 751"/>
                <a:gd name="T39" fmla="*/ 399 h 571"/>
                <a:gd name="T40" fmla="*/ 512 w 751"/>
                <a:gd name="T41" fmla="*/ 375 h 571"/>
                <a:gd name="T42" fmla="*/ 343 w 751"/>
                <a:gd name="T43" fmla="*/ 131 h 571"/>
                <a:gd name="T44" fmla="*/ 306 w 751"/>
                <a:gd name="T45" fmla="*/ 125 h 571"/>
                <a:gd name="T46" fmla="*/ 280 w 751"/>
                <a:gd name="T47" fmla="*/ 121 h 571"/>
                <a:gd name="T48" fmla="*/ 250 w 751"/>
                <a:gd name="T49" fmla="*/ 117 h 571"/>
                <a:gd name="T50" fmla="*/ 219 w 751"/>
                <a:gd name="T51" fmla="*/ 114 h 571"/>
                <a:gd name="T52" fmla="*/ 187 w 751"/>
                <a:gd name="T53" fmla="*/ 110 h 571"/>
                <a:gd name="T54" fmla="*/ 156 w 751"/>
                <a:gd name="T55" fmla="*/ 107 h 571"/>
                <a:gd name="T56" fmla="*/ 127 w 751"/>
                <a:gd name="T57" fmla="*/ 106 h 571"/>
                <a:gd name="T58" fmla="*/ 100 w 751"/>
                <a:gd name="T59" fmla="*/ 106 h 571"/>
                <a:gd name="T60" fmla="*/ 70 w 751"/>
                <a:gd name="T61" fmla="*/ 106 h 571"/>
                <a:gd name="T62" fmla="*/ 36 w 751"/>
                <a:gd name="T63" fmla="*/ 107 h 571"/>
                <a:gd name="T64" fmla="*/ 2 w 751"/>
                <a:gd name="T65" fmla="*/ 0 h 571"/>
                <a:gd name="T66" fmla="*/ 64 w 751"/>
                <a:gd name="T67" fmla="*/ 71 h 571"/>
                <a:gd name="T68" fmla="*/ 99 w 751"/>
                <a:gd name="T69" fmla="*/ 62 h 571"/>
                <a:gd name="T70" fmla="*/ 123 w 751"/>
                <a:gd name="T71" fmla="*/ 56 h 571"/>
                <a:gd name="T72" fmla="*/ 150 w 751"/>
                <a:gd name="T73" fmla="*/ 52 h 571"/>
                <a:gd name="T74" fmla="*/ 176 w 751"/>
                <a:gd name="T75" fmla="*/ 46 h 571"/>
                <a:gd name="T76" fmla="*/ 201 w 751"/>
                <a:gd name="T77" fmla="*/ 43 h 571"/>
                <a:gd name="T78" fmla="*/ 232 w 751"/>
                <a:gd name="T79" fmla="*/ 41 h 571"/>
                <a:gd name="T80" fmla="*/ 264 w 751"/>
                <a:gd name="T81" fmla="*/ 45 h 571"/>
                <a:gd name="T82" fmla="*/ 306 w 751"/>
                <a:gd name="T83" fmla="*/ 56 h 571"/>
                <a:gd name="T84" fmla="*/ 335 w 751"/>
                <a:gd name="T85" fmla="*/ 62 h 571"/>
                <a:gd name="T86" fmla="*/ 365 w 751"/>
                <a:gd name="T87" fmla="*/ 75 h 571"/>
                <a:gd name="T88" fmla="*/ 402 w 751"/>
                <a:gd name="T89" fmla="*/ 97 h 571"/>
                <a:gd name="T90" fmla="*/ 440 w 751"/>
                <a:gd name="T91" fmla="*/ 124 h 571"/>
                <a:gd name="T92" fmla="*/ 473 w 751"/>
                <a:gd name="T93" fmla="*/ 148 h 571"/>
                <a:gd name="T94" fmla="*/ 496 w 751"/>
                <a:gd name="T95" fmla="*/ 167 h 571"/>
                <a:gd name="T96" fmla="*/ 522 w 751"/>
                <a:gd name="T97" fmla="*/ 282 h 571"/>
                <a:gd name="T98" fmla="*/ 552 w 751"/>
                <a:gd name="T99" fmla="*/ 305 h 571"/>
                <a:gd name="T100" fmla="*/ 585 w 751"/>
                <a:gd name="T101" fmla="*/ 324 h 571"/>
                <a:gd name="T102" fmla="*/ 607 w 751"/>
                <a:gd name="T103" fmla="*/ 332 h 571"/>
                <a:gd name="T104" fmla="*/ 638 w 751"/>
                <a:gd name="T105" fmla="*/ 248 h 571"/>
                <a:gd name="T106" fmla="*/ 623 w 751"/>
                <a:gd name="T107" fmla="*/ 219 h 571"/>
                <a:gd name="T108" fmla="*/ 602 w 751"/>
                <a:gd name="T109" fmla="*/ 189 h 571"/>
                <a:gd name="T110" fmla="*/ 581 w 751"/>
                <a:gd name="T111" fmla="*/ 162 h 571"/>
                <a:gd name="T112" fmla="*/ 551 w 751"/>
                <a:gd name="T113" fmla="*/ 133 h 571"/>
                <a:gd name="T114" fmla="*/ 553 w 751"/>
                <a:gd name="T115" fmla="*/ 10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7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56 w 175"/>
                <a:gd name="T1" fmla="*/ 62 h 116"/>
                <a:gd name="T2" fmla="*/ 61 w 175"/>
                <a:gd name="T3" fmla="*/ 61 h 116"/>
                <a:gd name="T4" fmla="*/ 65 w 175"/>
                <a:gd name="T5" fmla="*/ 60 h 116"/>
                <a:gd name="T6" fmla="*/ 70 w 175"/>
                <a:gd name="T7" fmla="*/ 58 h 116"/>
                <a:gd name="T8" fmla="*/ 77 w 175"/>
                <a:gd name="T9" fmla="*/ 57 h 116"/>
                <a:gd name="T10" fmla="*/ 85 w 175"/>
                <a:gd name="T11" fmla="*/ 57 h 116"/>
                <a:gd name="T12" fmla="*/ 93 w 175"/>
                <a:gd name="T13" fmla="*/ 57 h 116"/>
                <a:gd name="T14" fmla="*/ 103 w 175"/>
                <a:gd name="T15" fmla="*/ 60 h 116"/>
                <a:gd name="T16" fmla="*/ 111 w 175"/>
                <a:gd name="T17" fmla="*/ 62 h 116"/>
                <a:gd name="T18" fmla="*/ 121 w 175"/>
                <a:gd name="T19" fmla="*/ 68 h 116"/>
                <a:gd name="T20" fmla="*/ 129 w 175"/>
                <a:gd name="T21" fmla="*/ 73 h 116"/>
                <a:gd name="T22" fmla="*/ 137 w 175"/>
                <a:gd name="T23" fmla="*/ 79 h 116"/>
                <a:gd name="T24" fmla="*/ 144 w 175"/>
                <a:gd name="T25" fmla="*/ 84 h 116"/>
                <a:gd name="T26" fmla="*/ 148 w 175"/>
                <a:gd name="T27" fmla="*/ 90 h 116"/>
                <a:gd name="T28" fmla="*/ 152 w 175"/>
                <a:gd name="T29" fmla="*/ 94 h 116"/>
                <a:gd name="T30" fmla="*/ 159 w 175"/>
                <a:gd name="T31" fmla="*/ 112 h 116"/>
                <a:gd name="T32" fmla="*/ 155 w 175"/>
                <a:gd name="T33" fmla="*/ 112 h 116"/>
                <a:gd name="T34" fmla="*/ 151 w 175"/>
                <a:gd name="T35" fmla="*/ 110 h 116"/>
                <a:gd name="T36" fmla="*/ 145 w 175"/>
                <a:gd name="T37" fmla="*/ 109 h 116"/>
                <a:gd name="T38" fmla="*/ 137 w 175"/>
                <a:gd name="T39" fmla="*/ 107 h 116"/>
                <a:gd name="T40" fmla="*/ 127 w 175"/>
                <a:gd name="T41" fmla="*/ 107 h 116"/>
                <a:gd name="T42" fmla="*/ 122 w 175"/>
                <a:gd name="T43" fmla="*/ 107 h 116"/>
                <a:gd name="T44" fmla="*/ 117 w 175"/>
                <a:gd name="T45" fmla="*/ 107 h 116"/>
                <a:gd name="T46" fmla="*/ 110 w 175"/>
                <a:gd name="T47" fmla="*/ 107 h 116"/>
                <a:gd name="T48" fmla="*/ 103 w 175"/>
                <a:gd name="T49" fmla="*/ 107 h 116"/>
                <a:gd name="T50" fmla="*/ 95 w 175"/>
                <a:gd name="T51" fmla="*/ 107 h 116"/>
                <a:gd name="T52" fmla="*/ 86 w 175"/>
                <a:gd name="T53" fmla="*/ 107 h 116"/>
                <a:gd name="T54" fmla="*/ 78 w 175"/>
                <a:gd name="T55" fmla="*/ 107 h 116"/>
                <a:gd name="T56" fmla="*/ 70 w 175"/>
                <a:gd name="T57" fmla="*/ 109 h 116"/>
                <a:gd name="T58" fmla="*/ 61 w 175"/>
                <a:gd name="T59" fmla="*/ 109 h 116"/>
                <a:gd name="T60" fmla="*/ 52 w 175"/>
                <a:gd name="T61" fmla="*/ 110 h 116"/>
                <a:gd name="T62" fmla="*/ 44 w 175"/>
                <a:gd name="T63" fmla="*/ 110 h 116"/>
                <a:gd name="T64" fmla="*/ 36 w 175"/>
                <a:gd name="T65" fmla="*/ 112 h 116"/>
                <a:gd name="T66" fmla="*/ 28 w 175"/>
                <a:gd name="T67" fmla="*/ 112 h 116"/>
                <a:gd name="T68" fmla="*/ 22 w 175"/>
                <a:gd name="T69" fmla="*/ 113 h 116"/>
                <a:gd name="T70" fmla="*/ 11 w 175"/>
                <a:gd name="T71" fmla="*/ 114 h 116"/>
                <a:gd name="T72" fmla="*/ 3 w 175"/>
                <a:gd name="T73" fmla="*/ 114 h 116"/>
                <a:gd name="T74" fmla="*/ 0 w 175"/>
                <a:gd name="T75" fmla="*/ 116 h 116"/>
                <a:gd name="T76" fmla="*/ 50 w 175"/>
                <a:gd name="T7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8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149 w 419"/>
                <a:gd name="T1" fmla="*/ 124 h 536"/>
                <a:gd name="T2" fmla="*/ 140 w 419"/>
                <a:gd name="T3" fmla="*/ 146 h 536"/>
                <a:gd name="T4" fmla="*/ 134 w 419"/>
                <a:gd name="T5" fmla="*/ 159 h 536"/>
                <a:gd name="T6" fmla="*/ 127 w 419"/>
                <a:gd name="T7" fmla="*/ 176 h 536"/>
                <a:gd name="T8" fmla="*/ 120 w 419"/>
                <a:gd name="T9" fmla="*/ 193 h 536"/>
                <a:gd name="T10" fmla="*/ 113 w 419"/>
                <a:gd name="T11" fmla="*/ 211 h 536"/>
                <a:gd name="T12" fmla="*/ 105 w 419"/>
                <a:gd name="T13" fmla="*/ 229 h 536"/>
                <a:gd name="T14" fmla="*/ 98 w 419"/>
                <a:gd name="T15" fmla="*/ 248 h 536"/>
                <a:gd name="T16" fmla="*/ 91 w 419"/>
                <a:gd name="T17" fmla="*/ 266 h 536"/>
                <a:gd name="T18" fmla="*/ 84 w 419"/>
                <a:gd name="T19" fmla="*/ 282 h 536"/>
                <a:gd name="T20" fmla="*/ 78 w 419"/>
                <a:gd name="T21" fmla="*/ 300 h 536"/>
                <a:gd name="T22" fmla="*/ 68 w 419"/>
                <a:gd name="T23" fmla="*/ 323 h 536"/>
                <a:gd name="T24" fmla="*/ 61 w 419"/>
                <a:gd name="T25" fmla="*/ 339 h 536"/>
                <a:gd name="T26" fmla="*/ 53 w 419"/>
                <a:gd name="T27" fmla="*/ 364 h 536"/>
                <a:gd name="T28" fmla="*/ 47 w 419"/>
                <a:gd name="T29" fmla="*/ 383 h 536"/>
                <a:gd name="T30" fmla="*/ 42 w 419"/>
                <a:gd name="T31" fmla="*/ 401 h 536"/>
                <a:gd name="T32" fmla="*/ 34 w 419"/>
                <a:gd name="T33" fmla="*/ 424 h 536"/>
                <a:gd name="T34" fmla="*/ 26 w 419"/>
                <a:gd name="T35" fmla="*/ 450 h 536"/>
                <a:gd name="T36" fmla="*/ 17 w 419"/>
                <a:gd name="T37" fmla="*/ 476 h 536"/>
                <a:gd name="T38" fmla="*/ 9 w 419"/>
                <a:gd name="T39" fmla="*/ 500 h 536"/>
                <a:gd name="T40" fmla="*/ 2 w 419"/>
                <a:gd name="T41" fmla="*/ 518 h 536"/>
                <a:gd name="T42" fmla="*/ 0 w 419"/>
                <a:gd name="T43" fmla="*/ 529 h 536"/>
                <a:gd name="T44" fmla="*/ 128 w 419"/>
                <a:gd name="T45" fmla="*/ 526 h 536"/>
                <a:gd name="T46" fmla="*/ 128 w 419"/>
                <a:gd name="T47" fmla="*/ 508 h 536"/>
                <a:gd name="T48" fmla="*/ 129 w 419"/>
                <a:gd name="T49" fmla="*/ 493 h 536"/>
                <a:gd name="T50" fmla="*/ 131 w 419"/>
                <a:gd name="T51" fmla="*/ 474 h 536"/>
                <a:gd name="T52" fmla="*/ 134 w 419"/>
                <a:gd name="T53" fmla="*/ 450 h 536"/>
                <a:gd name="T54" fmla="*/ 135 w 419"/>
                <a:gd name="T55" fmla="*/ 425 h 536"/>
                <a:gd name="T56" fmla="*/ 139 w 419"/>
                <a:gd name="T57" fmla="*/ 402 h 536"/>
                <a:gd name="T58" fmla="*/ 142 w 419"/>
                <a:gd name="T59" fmla="*/ 383 h 536"/>
                <a:gd name="T60" fmla="*/ 143 w 419"/>
                <a:gd name="T61" fmla="*/ 371 h 536"/>
                <a:gd name="T62" fmla="*/ 127 w 419"/>
                <a:gd name="T63" fmla="*/ 337 h 536"/>
                <a:gd name="T64" fmla="*/ 131 w 419"/>
                <a:gd name="T65" fmla="*/ 315 h 536"/>
                <a:gd name="T66" fmla="*/ 135 w 419"/>
                <a:gd name="T67" fmla="*/ 297 h 536"/>
                <a:gd name="T68" fmla="*/ 140 w 419"/>
                <a:gd name="T69" fmla="*/ 275 h 536"/>
                <a:gd name="T70" fmla="*/ 149 w 419"/>
                <a:gd name="T71" fmla="*/ 251 h 536"/>
                <a:gd name="T72" fmla="*/ 157 w 419"/>
                <a:gd name="T73" fmla="*/ 226 h 536"/>
                <a:gd name="T74" fmla="*/ 169 w 419"/>
                <a:gd name="T75" fmla="*/ 199 h 536"/>
                <a:gd name="T76" fmla="*/ 181 w 419"/>
                <a:gd name="T77" fmla="*/ 174 h 536"/>
                <a:gd name="T78" fmla="*/ 198 w 419"/>
                <a:gd name="T79" fmla="*/ 150 h 536"/>
                <a:gd name="T80" fmla="*/ 215 w 419"/>
                <a:gd name="T81" fmla="*/ 127 h 536"/>
                <a:gd name="T82" fmla="*/ 239 w 419"/>
                <a:gd name="T83" fmla="*/ 105 h 536"/>
                <a:gd name="T84" fmla="*/ 265 w 419"/>
                <a:gd name="T85" fmla="*/ 84 h 536"/>
                <a:gd name="T86" fmla="*/ 286 w 419"/>
                <a:gd name="T87" fmla="*/ 68 h 536"/>
                <a:gd name="T88" fmla="*/ 303 w 419"/>
                <a:gd name="T89" fmla="*/ 60 h 536"/>
                <a:gd name="T90" fmla="*/ 319 w 419"/>
                <a:gd name="T91" fmla="*/ 52 h 536"/>
                <a:gd name="T92" fmla="*/ 334 w 419"/>
                <a:gd name="T93" fmla="*/ 43 h 536"/>
                <a:gd name="T94" fmla="*/ 355 w 419"/>
                <a:gd name="T95" fmla="*/ 35 h 536"/>
                <a:gd name="T96" fmla="*/ 373 w 419"/>
                <a:gd name="T97" fmla="*/ 27 h 536"/>
                <a:gd name="T98" fmla="*/ 396 w 419"/>
                <a:gd name="T99" fmla="*/ 19 h 536"/>
                <a:gd name="T100" fmla="*/ 412 w 419"/>
                <a:gd name="T101" fmla="*/ 13 h 536"/>
                <a:gd name="T102" fmla="*/ 185 w 419"/>
                <a:gd name="T103" fmla="*/ 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299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61 w 104"/>
                <a:gd name="T1" fmla="*/ 24 h 441"/>
                <a:gd name="T2" fmla="*/ 2 w 104"/>
                <a:gd name="T3" fmla="*/ 143 h 441"/>
                <a:gd name="T4" fmla="*/ 80 w 104"/>
                <a:gd name="T5" fmla="*/ 441 h 441"/>
                <a:gd name="T6" fmla="*/ 80 w 104"/>
                <a:gd name="T7" fmla="*/ 440 h 441"/>
                <a:gd name="T8" fmla="*/ 78 w 104"/>
                <a:gd name="T9" fmla="*/ 435 h 441"/>
                <a:gd name="T10" fmla="*/ 76 w 104"/>
                <a:gd name="T11" fmla="*/ 428 h 441"/>
                <a:gd name="T12" fmla="*/ 73 w 104"/>
                <a:gd name="T13" fmla="*/ 420 h 441"/>
                <a:gd name="T14" fmla="*/ 70 w 104"/>
                <a:gd name="T15" fmla="*/ 413 h 441"/>
                <a:gd name="T16" fmla="*/ 69 w 104"/>
                <a:gd name="T17" fmla="*/ 407 h 441"/>
                <a:gd name="T18" fmla="*/ 66 w 104"/>
                <a:gd name="T19" fmla="*/ 401 h 441"/>
                <a:gd name="T20" fmla="*/ 65 w 104"/>
                <a:gd name="T21" fmla="*/ 394 h 441"/>
                <a:gd name="T22" fmla="*/ 62 w 104"/>
                <a:gd name="T23" fmla="*/ 386 h 441"/>
                <a:gd name="T24" fmla="*/ 61 w 104"/>
                <a:gd name="T25" fmla="*/ 379 h 441"/>
                <a:gd name="T26" fmla="*/ 58 w 104"/>
                <a:gd name="T27" fmla="*/ 372 h 441"/>
                <a:gd name="T28" fmla="*/ 56 w 104"/>
                <a:gd name="T29" fmla="*/ 364 h 441"/>
                <a:gd name="T30" fmla="*/ 55 w 104"/>
                <a:gd name="T31" fmla="*/ 356 h 441"/>
                <a:gd name="T32" fmla="*/ 52 w 104"/>
                <a:gd name="T33" fmla="*/ 347 h 441"/>
                <a:gd name="T34" fmla="*/ 50 w 104"/>
                <a:gd name="T35" fmla="*/ 338 h 441"/>
                <a:gd name="T36" fmla="*/ 48 w 104"/>
                <a:gd name="T37" fmla="*/ 330 h 441"/>
                <a:gd name="T38" fmla="*/ 47 w 104"/>
                <a:gd name="T39" fmla="*/ 320 h 441"/>
                <a:gd name="T40" fmla="*/ 46 w 104"/>
                <a:gd name="T41" fmla="*/ 312 h 441"/>
                <a:gd name="T42" fmla="*/ 44 w 104"/>
                <a:gd name="T43" fmla="*/ 302 h 441"/>
                <a:gd name="T44" fmla="*/ 43 w 104"/>
                <a:gd name="T45" fmla="*/ 294 h 441"/>
                <a:gd name="T46" fmla="*/ 41 w 104"/>
                <a:gd name="T47" fmla="*/ 285 h 441"/>
                <a:gd name="T48" fmla="*/ 41 w 104"/>
                <a:gd name="T49" fmla="*/ 276 h 441"/>
                <a:gd name="T50" fmla="*/ 40 w 104"/>
                <a:gd name="T51" fmla="*/ 267 h 441"/>
                <a:gd name="T52" fmla="*/ 40 w 104"/>
                <a:gd name="T53" fmla="*/ 259 h 441"/>
                <a:gd name="T54" fmla="*/ 40 w 104"/>
                <a:gd name="T55" fmla="*/ 251 h 441"/>
                <a:gd name="T56" fmla="*/ 40 w 104"/>
                <a:gd name="T57" fmla="*/ 242 h 441"/>
                <a:gd name="T58" fmla="*/ 41 w 104"/>
                <a:gd name="T59" fmla="*/ 234 h 441"/>
                <a:gd name="T60" fmla="*/ 43 w 104"/>
                <a:gd name="T61" fmla="*/ 229 h 441"/>
                <a:gd name="T62" fmla="*/ 43 w 104"/>
                <a:gd name="T63" fmla="*/ 221 h 441"/>
                <a:gd name="T64" fmla="*/ 44 w 104"/>
                <a:gd name="T65" fmla="*/ 214 h 441"/>
                <a:gd name="T66" fmla="*/ 46 w 104"/>
                <a:gd name="T67" fmla="*/ 206 h 441"/>
                <a:gd name="T68" fmla="*/ 47 w 104"/>
                <a:gd name="T69" fmla="*/ 199 h 441"/>
                <a:gd name="T70" fmla="*/ 48 w 104"/>
                <a:gd name="T71" fmla="*/ 191 h 441"/>
                <a:gd name="T72" fmla="*/ 50 w 104"/>
                <a:gd name="T73" fmla="*/ 184 h 441"/>
                <a:gd name="T74" fmla="*/ 52 w 104"/>
                <a:gd name="T75" fmla="*/ 177 h 441"/>
                <a:gd name="T76" fmla="*/ 55 w 104"/>
                <a:gd name="T77" fmla="*/ 170 h 441"/>
                <a:gd name="T78" fmla="*/ 56 w 104"/>
                <a:gd name="T79" fmla="*/ 162 h 441"/>
                <a:gd name="T80" fmla="*/ 58 w 104"/>
                <a:gd name="T81" fmla="*/ 155 h 441"/>
                <a:gd name="T82" fmla="*/ 61 w 104"/>
                <a:gd name="T83" fmla="*/ 148 h 441"/>
                <a:gd name="T84" fmla="*/ 63 w 104"/>
                <a:gd name="T85" fmla="*/ 141 h 441"/>
                <a:gd name="T86" fmla="*/ 65 w 104"/>
                <a:gd name="T87" fmla="*/ 135 h 441"/>
                <a:gd name="T88" fmla="*/ 67 w 104"/>
                <a:gd name="T89" fmla="*/ 129 h 441"/>
                <a:gd name="T90" fmla="*/ 73 w 104"/>
                <a:gd name="T91" fmla="*/ 117 h 441"/>
                <a:gd name="T92" fmla="*/ 74 w 104"/>
                <a:gd name="T93" fmla="*/ 110 h 441"/>
                <a:gd name="T94" fmla="*/ 77 w 104"/>
                <a:gd name="T95" fmla="*/ 105 h 441"/>
                <a:gd name="T96" fmla="*/ 80 w 104"/>
                <a:gd name="T97" fmla="*/ 95 h 441"/>
                <a:gd name="T98" fmla="*/ 84 w 104"/>
                <a:gd name="T99" fmla="*/ 86 h 441"/>
                <a:gd name="T100" fmla="*/ 88 w 104"/>
                <a:gd name="T101" fmla="*/ 79 h 441"/>
                <a:gd name="T102" fmla="*/ 91 w 104"/>
                <a:gd name="T103" fmla="*/ 72 h 441"/>
                <a:gd name="T104" fmla="*/ 93 w 104"/>
                <a:gd name="T105" fmla="*/ 68 h 441"/>
                <a:gd name="T106" fmla="*/ 95 w 104"/>
                <a:gd name="T107" fmla="*/ 64 h 441"/>
                <a:gd name="T108" fmla="*/ 92 w 104"/>
                <a:gd name="T109" fmla="*/ 24 h 441"/>
                <a:gd name="T110" fmla="*/ 104 w 104"/>
                <a:gd name="T1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0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30 w 191"/>
                <a:gd name="T1" fmla="*/ 19 h 134"/>
                <a:gd name="T2" fmla="*/ 24 w 191"/>
                <a:gd name="T3" fmla="*/ 13 h 134"/>
                <a:gd name="T4" fmla="*/ 35 w 191"/>
                <a:gd name="T5" fmla="*/ 4 h 134"/>
                <a:gd name="T6" fmla="*/ 64 w 191"/>
                <a:gd name="T7" fmla="*/ 11 h 134"/>
                <a:gd name="T8" fmla="*/ 86 w 191"/>
                <a:gd name="T9" fmla="*/ 7 h 134"/>
                <a:gd name="T10" fmla="*/ 87 w 191"/>
                <a:gd name="T11" fmla="*/ 7 h 134"/>
                <a:gd name="T12" fmla="*/ 89 w 191"/>
                <a:gd name="T13" fmla="*/ 6 h 134"/>
                <a:gd name="T14" fmla="*/ 91 w 191"/>
                <a:gd name="T15" fmla="*/ 4 h 134"/>
                <a:gd name="T16" fmla="*/ 97 w 191"/>
                <a:gd name="T17" fmla="*/ 3 h 134"/>
                <a:gd name="T18" fmla="*/ 101 w 191"/>
                <a:gd name="T19" fmla="*/ 2 h 134"/>
                <a:gd name="T20" fmla="*/ 106 w 191"/>
                <a:gd name="T21" fmla="*/ 2 h 134"/>
                <a:gd name="T22" fmla="*/ 112 w 191"/>
                <a:gd name="T23" fmla="*/ 0 h 134"/>
                <a:gd name="T24" fmla="*/ 116 w 191"/>
                <a:gd name="T25" fmla="*/ 2 h 134"/>
                <a:gd name="T26" fmla="*/ 120 w 191"/>
                <a:gd name="T27" fmla="*/ 2 h 134"/>
                <a:gd name="T28" fmla="*/ 124 w 191"/>
                <a:gd name="T29" fmla="*/ 2 h 134"/>
                <a:gd name="T30" fmla="*/ 128 w 191"/>
                <a:gd name="T31" fmla="*/ 4 h 134"/>
                <a:gd name="T32" fmla="*/ 131 w 191"/>
                <a:gd name="T33" fmla="*/ 6 h 134"/>
                <a:gd name="T34" fmla="*/ 135 w 191"/>
                <a:gd name="T35" fmla="*/ 9 h 134"/>
                <a:gd name="T36" fmla="*/ 136 w 191"/>
                <a:gd name="T37" fmla="*/ 11 h 134"/>
                <a:gd name="T38" fmla="*/ 186 w 191"/>
                <a:gd name="T39" fmla="*/ 4 h 134"/>
                <a:gd name="T40" fmla="*/ 191 w 191"/>
                <a:gd name="T41" fmla="*/ 48 h 134"/>
                <a:gd name="T42" fmla="*/ 142 w 191"/>
                <a:gd name="T43" fmla="*/ 55 h 134"/>
                <a:gd name="T44" fmla="*/ 141 w 191"/>
                <a:gd name="T45" fmla="*/ 56 h 134"/>
                <a:gd name="T46" fmla="*/ 138 w 191"/>
                <a:gd name="T47" fmla="*/ 59 h 134"/>
                <a:gd name="T48" fmla="*/ 134 w 191"/>
                <a:gd name="T49" fmla="*/ 63 h 134"/>
                <a:gd name="T50" fmla="*/ 128 w 191"/>
                <a:gd name="T51" fmla="*/ 69 h 134"/>
                <a:gd name="T52" fmla="*/ 126 w 191"/>
                <a:gd name="T53" fmla="*/ 71 h 134"/>
                <a:gd name="T54" fmla="*/ 121 w 191"/>
                <a:gd name="T55" fmla="*/ 74 h 134"/>
                <a:gd name="T56" fmla="*/ 119 w 191"/>
                <a:gd name="T57" fmla="*/ 77 h 134"/>
                <a:gd name="T58" fmla="*/ 115 w 191"/>
                <a:gd name="T59" fmla="*/ 81 h 134"/>
                <a:gd name="T60" fmla="*/ 112 w 191"/>
                <a:gd name="T61" fmla="*/ 84 h 134"/>
                <a:gd name="T62" fmla="*/ 108 w 191"/>
                <a:gd name="T63" fmla="*/ 86 h 134"/>
                <a:gd name="T64" fmla="*/ 105 w 191"/>
                <a:gd name="T65" fmla="*/ 89 h 134"/>
                <a:gd name="T66" fmla="*/ 101 w 191"/>
                <a:gd name="T67" fmla="*/ 92 h 134"/>
                <a:gd name="T68" fmla="*/ 97 w 191"/>
                <a:gd name="T69" fmla="*/ 93 h 134"/>
                <a:gd name="T70" fmla="*/ 93 w 191"/>
                <a:gd name="T71" fmla="*/ 94 h 134"/>
                <a:gd name="T72" fmla="*/ 90 w 191"/>
                <a:gd name="T73" fmla="*/ 96 h 134"/>
                <a:gd name="T74" fmla="*/ 87 w 191"/>
                <a:gd name="T75" fmla="*/ 99 h 134"/>
                <a:gd name="T76" fmla="*/ 83 w 191"/>
                <a:gd name="T77" fmla="*/ 99 h 134"/>
                <a:gd name="T78" fmla="*/ 80 w 191"/>
                <a:gd name="T79" fmla="*/ 100 h 134"/>
                <a:gd name="T80" fmla="*/ 76 w 191"/>
                <a:gd name="T81" fmla="*/ 101 h 134"/>
                <a:gd name="T82" fmla="*/ 75 w 191"/>
                <a:gd name="T83" fmla="*/ 101 h 134"/>
                <a:gd name="T84" fmla="*/ 70 w 191"/>
                <a:gd name="T85" fmla="*/ 103 h 134"/>
                <a:gd name="T86" fmla="*/ 67 w 191"/>
                <a:gd name="T87" fmla="*/ 103 h 134"/>
                <a:gd name="T88" fmla="*/ 64 w 191"/>
                <a:gd name="T89" fmla="*/ 103 h 134"/>
                <a:gd name="T90" fmla="*/ 64 w 191"/>
                <a:gd name="T91" fmla="*/ 104 h 134"/>
                <a:gd name="T92" fmla="*/ 0 w 191"/>
                <a:gd name="T93" fmla="*/ 134 h 134"/>
                <a:gd name="T94" fmla="*/ 38 w 191"/>
                <a:gd name="T95" fmla="*/ 55 h 134"/>
                <a:gd name="T96" fmla="*/ 83 w 191"/>
                <a:gd name="T97" fmla="*/ 37 h 134"/>
                <a:gd name="T98" fmla="*/ 30 w 191"/>
                <a:gd name="T99" fmla="*/ 19 h 134"/>
                <a:gd name="T100" fmla="*/ 30 w 191"/>
                <a:gd name="T101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1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89 w 146"/>
                <a:gd name="T1" fmla="*/ 22 h 130"/>
                <a:gd name="T2" fmla="*/ 83 w 146"/>
                <a:gd name="T3" fmla="*/ 22 h 130"/>
                <a:gd name="T4" fmla="*/ 75 w 146"/>
                <a:gd name="T5" fmla="*/ 22 h 130"/>
                <a:gd name="T6" fmla="*/ 66 w 146"/>
                <a:gd name="T7" fmla="*/ 21 h 130"/>
                <a:gd name="T8" fmla="*/ 56 w 146"/>
                <a:gd name="T9" fmla="*/ 17 h 130"/>
                <a:gd name="T10" fmla="*/ 49 w 146"/>
                <a:gd name="T11" fmla="*/ 11 h 130"/>
                <a:gd name="T12" fmla="*/ 46 w 146"/>
                <a:gd name="T13" fmla="*/ 4 h 130"/>
                <a:gd name="T14" fmla="*/ 53 w 146"/>
                <a:gd name="T15" fmla="*/ 0 h 130"/>
                <a:gd name="T16" fmla="*/ 61 w 146"/>
                <a:gd name="T17" fmla="*/ 0 h 130"/>
                <a:gd name="T18" fmla="*/ 71 w 146"/>
                <a:gd name="T19" fmla="*/ 0 h 130"/>
                <a:gd name="T20" fmla="*/ 76 w 146"/>
                <a:gd name="T21" fmla="*/ 2 h 130"/>
                <a:gd name="T22" fmla="*/ 81 w 146"/>
                <a:gd name="T23" fmla="*/ 11 h 130"/>
                <a:gd name="T24" fmla="*/ 116 w 146"/>
                <a:gd name="T25" fmla="*/ 7 h 130"/>
                <a:gd name="T26" fmla="*/ 116 w 146"/>
                <a:gd name="T27" fmla="*/ 13 h 130"/>
                <a:gd name="T28" fmla="*/ 122 w 146"/>
                <a:gd name="T29" fmla="*/ 21 h 130"/>
                <a:gd name="T30" fmla="*/ 127 w 146"/>
                <a:gd name="T31" fmla="*/ 23 h 130"/>
                <a:gd name="T32" fmla="*/ 137 w 146"/>
                <a:gd name="T33" fmla="*/ 28 h 130"/>
                <a:gd name="T34" fmla="*/ 143 w 146"/>
                <a:gd name="T35" fmla="*/ 29 h 130"/>
                <a:gd name="T36" fmla="*/ 146 w 146"/>
                <a:gd name="T37" fmla="*/ 30 h 130"/>
                <a:gd name="T38" fmla="*/ 145 w 146"/>
                <a:gd name="T39" fmla="*/ 30 h 130"/>
                <a:gd name="T40" fmla="*/ 138 w 146"/>
                <a:gd name="T41" fmla="*/ 33 h 130"/>
                <a:gd name="T42" fmla="*/ 127 w 146"/>
                <a:gd name="T43" fmla="*/ 37 h 130"/>
                <a:gd name="T44" fmla="*/ 116 w 146"/>
                <a:gd name="T45" fmla="*/ 44 h 130"/>
                <a:gd name="T46" fmla="*/ 105 w 146"/>
                <a:gd name="T47" fmla="*/ 55 h 130"/>
                <a:gd name="T48" fmla="*/ 97 w 146"/>
                <a:gd name="T49" fmla="*/ 64 h 130"/>
                <a:gd name="T50" fmla="*/ 91 w 146"/>
                <a:gd name="T51" fmla="*/ 73 h 130"/>
                <a:gd name="T52" fmla="*/ 90 w 146"/>
                <a:gd name="T53" fmla="*/ 77 h 130"/>
                <a:gd name="T54" fmla="*/ 76 w 146"/>
                <a:gd name="T55" fmla="*/ 79 h 130"/>
                <a:gd name="T56" fmla="*/ 37 w 146"/>
                <a:gd name="T57" fmla="*/ 127 h 130"/>
                <a:gd name="T58" fmla="*/ 15 w 146"/>
                <a:gd name="T59" fmla="*/ 124 h 130"/>
                <a:gd name="T60" fmla="*/ 0 w 146"/>
                <a:gd name="T61" fmla="*/ 109 h 130"/>
                <a:gd name="T62" fmla="*/ 15 w 146"/>
                <a:gd name="T63" fmla="*/ 78 h 130"/>
                <a:gd name="T64" fmla="*/ 67 w 146"/>
                <a:gd name="T65" fmla="*/ 33 h 130"/>
                <a:gd name="T66" fmla="*/ 90 w 146"/>
                <a:gd name="T67" fmla="*/ 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2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103 h 103"/>
                <a:gd name="T2" fmla="*/ 0 w 121"/>
                <a:gd name="T3" fmla="*/ 102 h 103"/>
                <a:gd name="T4" fmla="*/ 3 w 121"/>
                <a:gd name="T5" fmla="*/ 99 h 103"/>
                <a:gd name="T6" fmla="*/ 5 w 121"/>
                <a:gd name="T7" fmla="*/ 95 h 103"/>
                <a:gd name="T8" fmla="*/ 8 w 121"/>
                <a:gd name="T9" fmla="*/ 90 h 103"/>
                <a:gd name="T10" fmla="*/ 12 w 121"/>
                <a:gd name="T11" fmla="*/ 84 h 103"/>
                <a:gd name="T12" fmla="*/ 18 w 121"/>
                <a:gd name="T13" fmla="*/ 79 h 103"/>
                <a:gd name="T14" fmla="*/ 23 w 121"/>
                <a:gd name="T15" fmla="*/ 73 h 103"/>
                <a:gd name="T16" fmla="*/ 29 w 121"/>
                <a:gd name="T17" fmla="*/ 69 h 103"/>
                <a:gd name="T18" fmla="*/ 34 w 121"/>
                <a:gd name="T19" fmla="*/ 65 h 103"/>
                <a:gd name="T20" fmla="*/ 40 w 121"/>
                <a:gd name="T21" fmla="*/ 64 h 103"/>
                <a:gd name="T22" fmla="*/ 44 w 121"/>
                <a:gd name="T23" fmla="*/ 61 h 103"/>
                <a:gd name="T24" fmla="*/ 49 w 121"/>
                <a:gd name="T25" fmla="*/ 61 h 103"/>
                <a:gd name="T26" fmla="*/ 53 w 121"/>
                <a:gd name="T27" fmla="*/ 60 h 103"/>
                <a:gd name="T28" fmla="*/ 57 w 121"/>
                <a:gd name="T29" fmla="*/ 60 h 103"/>
                <a:gd name="T30" fmla="*/ 59 w 121"/>
                <a:gd name="T31" fmla="*/ 60 h 103"/>
                <a:gd name="T32" fmla="*/ 60 w 121"/>
                <a:gd name="T33" fmla="*/ 61 h 103"/>
                <a:gd name="T34" fmla="*/ 68 w 121"/>
                <a:gd name="T35" fmla="*/ 38 h 103"/>
                <a:gd name="T36" fmla="*/ 78 w 121"/>
                <a:gd name="T37" fmla="*/ 49 h 103"/>
                <a:gd name="T38" fmla="*/ 79 w 121"/>
                <a:gd name="T39" fmla="*/ 49 h 103"/>
                <a:gd name="T40" fmla="*/ 83 w 121"/>
                <a:gd name="T41" fmla="*/ 46 h 103"/>
                <a:gd name="T42" fmla="*/ 85 w 121"/>
                <a:gd name="T43" fmla="*/ 43 h 103"/>
                <a:gd name="T44" fmla="*/ 89 w 121"/>
                <a:gd name="T45" fmla="*/ 42 h 103"/>
                <a:gd name="T46" fmla="*/ 91 w 121"/>
                <a:gd name="T47" fmla="*/ 38 h 103"/>
                <a:gd name="T48" fmla="*/ 96 w 121"/>
                <a:gd name="T49" fmla="*/ 35 h 103"/>
                <a:gd name="T50" fmla="*/ 98 w 121"/>
                <a:gd name="T51" fmla="*/ 30 h 103"/>
                <a:gd name="T52" fmla="*/ 102 w 121"/>
                <a:gd name="T53" fmla="*/ 24 h 103"/>
                <a:gd name="T54" fmla="*/ 104 w 121"/>
                <a:gd name="T55" fmla="*/ 21 h 103"/>
                <a:gd name="T56" fmla="*/ 106 w 121"/>
                <a:gd name="T57" fmla="*/ 17 h 103"/>
                <a:gd name="T58" fmla="*/ 108 w 121"/>
                <a:gd name="T59" fmla="*/ 15 h 103"/>
                <a:gd name="T60" fmla="*/ 111 w 121"/>
                <a:gd name="T61" fmla="*/ 12 h 103"/>
                <a:gd name="T62" fmla="*/ 113 w 121"/>
                <a:gd name="T63" fmla="*/ 6 h 103"/>
                <a:gd name="T64" fmla="*/ 116 w 121"/>
                <a:gd name="T65" fmla="*/ 2 h 103"/>
                <a:gd name="T66" fmla="*/ 116 w 121"/>
                <a:gd name="T67" fmla="*/ 0 h 103"/>
                <a:gd name="T68" fmla="*/ 117 w 121"/>
                <a:gd name="T69" fmla="*/ 0 h 103"/>
                <a:gd name="T70" fmla="*/ 121 w 121"/>
                <a:gd name="T71" fmla="*/ 60 h 103"/>
                <a:gd name="T72" fmla="*/ 75 w 121"/>
                <a:gd name="T73" fmla="*/ 64 h 103"/>
                <a:gd name="T74" fmla="*/ 75 w 121"/>
                <a:gd name="T75" fmla="*/ 64 h 103"/>
                <a:gd name="T76" fmla="*/ 71 w 121"/>
                <a:gd name="T77" fmla="*/ 66 h 103"/>
                <a:gd name="T78" fmla="*/ 68 w 121"/>
                <a:gd name="T79" fmla="*/ 69 h 103"/>
                <a:gd name="T80" fmla="*/ 63 w 121"/>
                <a:gd name="T81" fmla="*/ 75 h 103"/>
                <a:gd name="T82" fmla="*/ 60 w 121"/>
                <a:gd name="T83" fmla="*/ 76 h 103"/>
                <a:gd name="T84" fmla="*/ 56 w 121"/>
                <a:gd name="T85" fmla="*/ 79 h 103"/>
                <a:gd name="T86" fmla="*/ 53 w 121"/>
                <a:gd name="T87" fmla="*/ 81 h 103"/>
                <a:gd name="T88" fmla="*/ 50 w 121"/>
                <a:gd name="T89" fmla="*/ 84 h 103"/>
                <a:gd name="T90" fmla="*/ 46 w 121"/>
                <a:gd name="T91" fmla="*/ 86 h 103"/>
                <a:gd name="T92" fmla="*/ 44 w 121"/>
                <a:gd name="T93" fmla="*/ 88 h 103"/>
                <a:gd name="T94" fmla="*/ 40 w 121"/>
                <a:gd name="T95" fmla="*/ 91 h 103"/>
                <a:gd name="T96" fmla="*/ 35 w 121"/>
                <a:gd name="T97" fmla="*/ 94 h 103"/>
                <a:gd name="T98" fmla="*/ 33 w 121"/>
                <a:gd name="T99" fmla="*/ 95 h 103"/>
                <a:gd name="T100" fmla="*/ 29 w 121"/>
                <a:gd name="T101" fmla="*/ 96 h 103"/>
                <a:gd name="T102" fmla="*/ 26 w 121"/>
                <a:gd name="T103" fmla="*/ 98 h 103"/>
                <a:gd name="T104" fmla="*/ 22 w 121"/>
                <a:gd name="T105" fmla="*/ 99 h 103"/>
                <a:gd name="T106" fmla="*/ 19 w 121"/>
                <a:gd name="T107" fmla="*/ 101 h 103"/>
                <a:gd name="T108" fmla="*/ 16 w 121"/>
                <a:gd name="T109" fmla="*/ 101 h 103"/>
                <a:gd name="T110" fmla="*/ 14 w 121"/>
                <a:gd name="T111" fmla="*/ 101 h 103"/>
                <a:gd name="T112" fmla="*/ 11 w 121"/>
                <a:gd name="T113" fmla="*/ 102 h 103"/>
                <a:gd name="T114" fmla="*/ 5 w 121"/>
                <a:gd name="T115" fmla="*/ 102 h 103"/>
                <a:gd name="T116" fmla="*/ 3 w 121"/>
                <a:gd name="T117" fmla="*/ 102 h 103"/>
                <a:gd name="T118" fmla="*/ 0 w 121"/>
                <a:gd name="T119" fmla="*/ 102 h 103"/>
                <a:gd name="T120" fmla="*/ 0 w 121"/>
                <a:gd name="T121" fmla="*/ 103 h 103"/>
                <a:gd name="T122" fmla="*/ 0 w 121"/>
                <a:gd name="T12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3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65 w 87"/>
                <a:gd name="T1" fmla="*/ 0 h 101"/>
                <a:gd name="T2" fmla="*/ 1 w 87"/>
                <a:gd name="T3" fmla="*/ 7 h 101"/>
                <a:gd name="T4" fmla="*/ 1 w 87"/>
                <a:gd name="T5" fmla="*/ 8 h 101"/>
                <a:gd name="T6" fmla="*/ 1 w 87"/>
                <a:gd name="T7" fmla="*/ 11 h 101"/>
                <a:gd name="T8" fmla="*/ 0 w 87"/>
                <a:gd name="T9" fmla="*/ 12 h 101"/>
                <a:gd name="T10" fmla="*/ 0 w 87"/>
                <a:gd name="T11" fmla="*/ 15 h 101"/>
                <a:gd name="T12" fmla="*/ 0 w 87"/>
                <a:gd name="T13" fmla="*/ 18 h 101"/>
                <a:gd name="T14" fmla="*/ 0 w 87"/>
                <a:gd name="T15" fmla="*/ 22 h 101"/>
                <a:gd name="T16" fmla="*/ 0 w 87"/>
                <a:gd name="T17" fmla="*/ 25 h 101"/>
                <a:gd name="T18" fmla="*/ 0 w 87"/>
                <a:gd name="T19" fmla="*/ 29 h 101"/>
                <a:gd name="T20" fmla="*/ 0 w 87"/>
                <a:gd name="T21" fmla="*/ 31 h 101"/>
                <a:gd name="T22" fmla="*/ 0 w 87"/>
                <a:gd name="T23" fmla="*/ 37 h 101"/>
                <a:gd name="T24" fmla="*/ 0 w 87"/>
                <a:gd name="T25" fmla="*/ 41 h 101"/>
                <a:gd name="T26" fmla="*/ 0 w 87"/>
                <a:gd name="T27" fmla="*/ 45 h 101"/>
                <a:gd name="T28" fmla="*/ 0 w 87"/>
                <a:gd name="T29" fmla="*/ 49 h 101"/>
                <a:gd name="T30" fmla="*/ 1 w 87"/>
                <a:gd name="T31" fmla="*/ 55 h 101"/>
                <a:gd name="T32" fmla="*/ 1 w 87"/>
                <a:gd name="T33" fmla="*/ 59 h 101"/>
                <a:gd name="T34" fmla="*/ 2 w 87"/>
                <a:gd name="T35" fmla="*/ 63 h 101"/>
                <a:gd name="T36" fmla="*/ 2 w 87"/>
                <a:gd name="T37" fmla="*/ 67 h 101"/>
                <a:gd name="T38" fmla="*/ 4 w 87"/>
                <a:gd name="T39" fmla="*/ 71 h 101"/>
                <a:gd name="T40" fmla="*/ 4 w 87"/>
                <a:gd name="T41" fmla="*/ 74 h 101"/>
                <a:gd name="T42" fmla="*/ 6 w 87"/>
                <a:gd name="T43" fmla="*/ 78 h 101"/>
                <a:gd name="T44" fmla="*/ 6 w 87"/>
                <a:gd name="T45" fmla="*/ 82 h 101"/>
                <a:gd name="T46" fmla="*/ 8 w 87"/>
                <a:gd name="T47" fmla="*/ 86 h 101"/>
                <a:gd name="T48" fmla="*/ 9 w 87"/>
                <a:gd name="T49" fmla="*/ 89 h 101"/>
                <a:gd name="T50" fmla="*/ 9 w 87"/>
                <a:gd name="T51" fmla="*/ 91 h 101"/>
                <a:gd name="T52" fmla="*/ 11 w 87"/>
                <a:gd name="T53" fmla="*/ 94 h 101"/>
                <a:gd name="T54" fmla="*/ 12 w 87"/>
                <a:gd name="T55" fmla="*/ 97 h 101"/>
                <a:gd name="T56" fmla="*/ 12 w 87"/>
                <a:gd name="T57" fmla="*/ 100 h 101"/>
                <a:gd name="T58" fmla="*/ 13 w 87"/>
                <a:gd name="T59" fmla="*/ 101 h 101"/>
                <a:gd name="T60" fmla="*/ 87 w 87"/>
                <a:gd name="T61" fmla="*/ 78 h 101"/>
                <a:gd name="T62" fmla="*/ 80 w 87"/>
                <a:gd name="T63" fmla="*/ 33 h 101"/>
                <a:gd name="T64" fmla="*/ 65 w 87"/>
                <a:gd name="T65" fmla="*/ 0 h 101"/>
                <a:gd name="T66" fmla="*/ 65 w 87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4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7 h 60"/>
                <a:gd name="T2" fmla="*/ 49 w 57"/>
                <a:gd name="T3" fmla="*/ 0 h 60"/>
                <a:gd name="T4" fmla="*/ 57 w 57"/>
                <a:gd name="T5" fmla="*/ 51 h 60"/>
                <a:gd name="T6" fmla="*/ 5 w 57"/>
                <a:gd name="T7" fmla="*/ 60 h 60"/>
                <a:gd name="T8" fmla="*/ 0 w 57"/>
                <a:gd name="T9" fmla="*/ 7 h 60"/>
                <a:gd name="T10" fmla="*/ 0 w 57"/>
                <a:gd name="T11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5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3 w 14"/>
                <a:gd name="T1" fmla="*/ 0 h 51"/>
                <a:gd name="T2" fmla="*/ 14 w 14"/>
                <a:gd name="T3" fmla="*/ 8 h 51"/>
                <a:gd name="T4" fmla="*/ 11 w 14"/>
                <a:gd name="T5" fmla="*/ 51 h 51"/>
                <a:gd name="T6" fmla="*/ 0 w 14"/>
                <a:gd name="T7" fmla="*/ 48 h 51"/>
                <a:gd name="T8" fmla="*/ 3 w 14"/>
                <a:gd name="T9" fmla="*/ 0 h 51"/>
                <a:gd name="T10" fmla="*/ 3 w 14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6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19 w 103"/>
                <a:gd name="T1" fmla="*/ 0 h 95"/>
                <a:gd name="T2" fmla="*/ 22 w 103"/>
                <a:gd name="T3" fmla="*/ 1 h 95"/>
                <a:gd name="T4" fmla="*/ 23 w 103"/>
                <a:gd name="T5" fmla="*/ 1 h 95"/>
                <a:gd name="T6" fmla="*/ 28 w 103"/>
                <a:gd name="T7" fmla="*/ 3 h 95"/>
                <a:gd name="T8" fmla="*/ 32 w 103"/>
                <a:gd name="T9" fmla="*/ 4 h 95"/>
                <a:gd name="T10" fmla="*/ 36 w 103"/>
                <a:gd name="T11" fmla="*/ 5 h 95"/>
                <a:gd name="T12" fmla="*/ 40 w 103"/>
                <a:gd name="T13" fmla="*/ 8 h 95"/>
                <a:gd name="T14" fmla="*/ 45 w 103"/>
                <a:gd name="T15" fmla="*/ 11 h 95"/>
                <a:gd name="T16" fmla="*/ 48 w 103"/>
                <a:gd name="T17" fmla="*/ 13 h 95"/>
                <a:gd name="T18" fmla="*/ 51 w 103"/>
                <a:gd name="T19" fmla="*/ 16 h 95"/>
                <a:gd name="T20" fmla="*/ 53 w 103"/>
                <a:gd name="T21" fmla="*/ 20 h 95"/>
                <a:gd name="T22" fmla="*/ 56 w 103"/>
                <a:gd name="T23" fmla="*/ 23 h 95"/>
                <a:gd name="T24" fmla="*/ 59 w 103"/>
                <a:gd name="T25" fmla="*/ 26 h 95"/>
                <a:gd name="T26" fmla="*/ 60 w 103"/>
                <a:gd name="T27" fmla="*/ 30 h 95"/>
                <a:gd name="T28" fmla="*/ 62 w 103"/>
                <a:gd name="T29" fmla="*/ 34 h 95"/>
                <a:gd name="T30" fmla="*/ 64 w 103"/>
                <a:gd name="T31" fmla="*/ 38 h 95"/>
                <a:gd name="T32" fmla="*/ 64 w 103"/>
                <a:gd name="T33" fmla="*/ 41 h 95"/>
                <a:gd name="T34" fmla="*/ 66 w 103"/>
                <a:gd name="T35" fmla="*/ 43 h 95"/>
                <a:gd name="T36" fmla="*/ 67 w 103"/>
                <a:gd name="T37" fmla="*/ 45 h 95"/>
                <a:gd name="T38" fmla="*/ 67 w 103"/>
                <a:gd name="T39" fmla="*/ 48 h 95"/>
                <a:gd name="T40" fmla="*/ 67 w 103"/>
                <a:gd name="T41" fmla="*/ 50 h 95"/>
                <a:gd name="T42" fmla="*/ 67 w 103"/>
                <a:gd name="T43" fmla="*/ 53 h 95"/>
                <a:gd name="T44" fmla="*/ 68 w 103"/>
                <a:gd name="T45" fmla="*/ 53 h 95"/>
                <a:gd name="T46" fmla="*/ 74 w 103"/>
                <a:gd name="T47" fmla="*/ 56 h 95"/>
                <a:gd name="T48" fmla="*/ 77 w 103"/>
                <a:gd name="T49" fmla="*/ 57 h 95"/>
                <a:gd name="T50" fmla="*/ 79 w 103"/>
                <a:gd name="T51" fmla="*/ 60 h 95"/>
                <a:gd name="T52" fmla="*/ 82 w 103"/>
                <a:gd name="T53" fmla="*/ 63 h 95"/>
                <a:gd name="T54" fmla="*/ 86 w 103"/>
                <a:gd name="T55" fmla="*/ 67 h 95"/>
                <a:gd name="T56" fmla="*/ 89 w 103"/>
                <a:gd name="T57" fmla="*/ 69 h 95"/>
                <a:gd name="T58" fmla="*/ 93 w 103"/>
                <a:gd name="T59" fmla="*/ 73 h 95"/>
                <a:gd name="T60" fmla="*/ 94 w 103"/>
                <a:gd name="T61" fmla="*/ 79 h 95"/>
                <a:gd name="T62" fmla="*/ 97 w 103"/>
                <a:gd name="T63" fmla="*/ 84 h 95"/>
                <a:gd name="T64" fmla="*/ 99 w 103"/>
                <a:gd name="T65" fmla="*/ 87 h 95"/>
                <a:gd name="T66" fmla="*/ 100 w 103"/>
                <a:gd name="T67" fmla="*/ 91 h 95"/>
                <a:gd name="T68" fmla="*/ 101 w 103"/>
                <a:gd name="T69" fmla="*/ 94 h 95"/>
                <a:gd name="T70" fmla="*/ 103 w 103"/>
                <a:gd name="T71" fmla="*/ 95 h 95"/>
                <a:gd name="T72" fmla="*/ 94 w 103"/>
                <a:gd name="T73" fmla="*/ 95 h 95"/>
                <a:gd name="T74" fmla="*/ 86 w 103"/>
                <a:gd name="T75" fmla="*/ 79 h 95"/>
                <a:gd name="T76" fmla="*/ 79 w 103"/>
                <a:gd name="T77" fmla="*/ 79 h 95"/>
                <a:gd name="T78" fmla="*/ 64 w 103"/>
                <a:gd name="T79" fmla="*/ 58 h 95"/>
                <a:gd name="T80" fmla="*/ 56 w 103"/>
                <a:gd name="T81" fmla="*/ 58 h 95"/>
                <a:gd name="T82" fmla="*/ 55 w 103"/>
                <a:gd name="T83" fmla="*/ 52 h 95"/>
                <a:gd name="T84" fmla="*/ 53 w 103"/>
                <a:gd name="T85" fmla="*/ 50 h 95"/>
                <a:gd name="T86" fmla="*/ 49 w 103"/>
                <a:gd name="T87" fmla="*/ 50 h 95"/>
                <a:gd name="T88" fmla="*/ 44 w 103"/>
                <a:gd name="T89" fmla="*/ 50 h 95"/>
                <a:gd name="T90" fmla="*/ 40 w 103"/>
                <a:gd name="T91" fmla="*/ 48 h 95"/>
                <a:gd name="T92" fmla="*/ 38 w 103"/>
                <a:gd name="T93" fmla="*/ 45 h 95"/>
                <a:gd name="T94" fmla="*/ 37 w 103"/>
                <a:gd name="T95" fmla="*/ 41 h 95"/>
                <a:gd name="T96" fmla="*/ 36 w 103"/>
                <a:gd name="T97" fmla="*/ 37 h 95"/>
                <a:gd name="T98" fmla="*/ 36 w 103"/>
                <a:gd name="T99" fmla="*/ 34 h 95"/>
                <a:gd name="T100" fmla="*/ 33 w 103"/>
                <a:gd name="T101" fmla="*/ 31 h 95"/>
                <a:gd name="T102" fmla="*/ 32 w 103"/>
                <a:gd name="T103" fmla="*/ 27 h 95"/>
                <a:gd name="T104" fmla="*/ 26 w 103"/>
                <a:gd name="T105" fmla="*/ 23 h 95"/>
                <a:gd name="T106" fmla="*/ 22 w 103"/>
                <a:gd name="T107" fmla="*/ 19 h 95"/>
                <a:gd name="T108" fmla="*/ 17 w 103"/>
                <a:gd name="T109" fmla="*/ 13 h 95"/>
                <a:gd name="T110" fmla="*/ 11 w 103"/>
                <a:gd name="T111" fmla="*/ 11 h 95"/>
                <a:gd name="T112" fmla="*/ 7 w 103"/>
                <a:gd name="T113" fmla="*/ 7 h 95"/>
                <a:gd name="T114" fmla="*/ 3 w 103"/>
                <a:gd name="T115" fmla="*/ 4 h 95"/>
                <a:gd name="T116" fmla="*/ 0 w 103"/>
                <a:gd name="T117" fmla="*/ 1 h 95"/>
                <a:gd name="T118" fmla="*/ 0 w 103"/>
                <a:gd name="T119" fmla="*/ 1 h 95"/>
                <a:gd name="T120" fmla="*/ 19 w 103"/>
                <a:gd name="T121" fmla="*/ 0 h 95"/>
                <a:gd name="T122" fmla="*/ 19 w 103"/>
                <a:gd name="T1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7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1 w 82"/>
                <a:gd name="T1" fmla="*/ 0 h 259"/>
                <a:gd name="T2" fmla="*/ 8 w 82"/>
                <a:gd name="T3" fmla="*/ 3 h 259"/>
                <a:gd name="T4" fmla="*/ 16 w 82"/>
                <a:gd name="T5" fmla="*/ 7 h 259"/>
                <a:gd name="T6" fmla="*/ 24 w 82"/>
                <a:gd name="T7" fmla="*/ 12 h 259"/>
                <a:gd name="T8" fmla="*/ 34 w 82"/>
                <a:gd name="T9" fmla="*/ 19 h 259"/>
                <a:gd name="T10" fmla="*/ 43 w 82"/>
                <a:gd name="T11" fmla="*/ 27 h 259"/>
                <a:gd name="T12" fmla="*/ 53 w 82"/>
                <a:gd name="T13" fmla="*/ 35 h 259"/>
                <a:gd name="T14" fmla="*/ 61 w 82"/>
                <a:gd name="T15" fmla="*/ 46 h 259"/>
                <a:gd name="T16" fmla="*/ 68 w 82"/>
                <a:gd name="T17" fmla="*/ 56 h 259"/>
                <a:gd name="T18" fmla="*/ 72 w 82"/>
                <a:gd name="T19" fmla="*/ 65 h 259"/>
                <a:gd name="T20" fmla="*/ 75 w 82"/>
                <a:gd name="T21" fmla="*/ 71 h 259"/>
                <a:gd name="T22" fmla="*/ 78 w 82"/>
                <a:gd name="T23" fmla="*/ 78 h 259"/>
                <a:gd name="T24" fmla="*/ 79 w 82"/>
                <a:gd name="T25" fmla="*/ 85 h 259"/>
                <a:gd name="T26" fmla="*/ 80 w 82"/>
                <a:gd name="T27" fmla="*/ 91 h 259"/>
                <a:gd name="T28" fmla="*/ 80 w 82"/>
                <a:gd name="T29" fmla="*/ 98 h 259"/>
                <a:gd name="T30" fmla="*/ 82 w 82"/>
                <a:gd name="T31" fmla="*/ 106 h 259"/>
                <a:gd name="T32" fmla="*/ 82 w 82"/>
                <a:gd name="T33" fmla="*/ 113 h 259"/>
                <a:gd name="T34" fmla="*/ 80 w 82"/>
                <a:gd name="T35" fmla="*/ 121 h 259"/>
                <a:gd name="T36" fmla="*/ 80 w 82"/>
                <a:gd name="T37" fmla="*/ 130 h 259"/>
                <a:gd name="T38" fmla="*/ 79 w 82"/>
                <a:gd name="T39" fmla="*/ 139 h 259"/>
                <a:gd name="T40" fmla="*/ 78 w 82"/>
                <a:gd name="T41" fmla="*/ 147 h 259"/>
                <a:gd name="T42" fmla="*/ 76 w 82"/>
                <a:gd name="T43" fmla="*/ 157 h 259"/>
                <a:gd name="T44" fmla="*/ 73 w 82"/>
                <a:gd name="T45" fmla="*/ 165 h 259"/>
                <a:gd name="T46" fmla="*/ 71 w 82"/>
                <a:gd name="T47" fmla="*/ 175 h 259"/>
                <a:gd name="T48" fmla="*/ 69 w 82"/>
                <a:gd name="T49" fmla="*/ 184 h 259"/>
                <a:gd name="T50" fmla="*/ 65 w 82"/>
                <a:gd name="T51" fmla="*/ 194 h 259"/>
                <a:gd name="T52" fmla="*/ 63 w 82"/>
                <a:gd name="T53" fmla="*/ 202 h 259"/>
                <a:gd name="T54" fmla="*/ 60 w 82"/>
                <a:gd name="T55" fmla="*/ 211 h 259"/>
                <a:gd name="T56" fmla="*/ 57 w 82"/>
                <a:gd name="T57" fmla="*/ 220 h 259"/>
                <a:gd name="T58" fmla="*/ 54 w 82"/>
                <a:gd name="T59" fmla="*/ 228 h 259"/>
                <a:gd name="T60" fmla="*/ 50 w 82"/>
                <a:gd name="T61" fmla="*/ 235 h 259"/>
                <a:gd name="T62" fmla="*/ 48 w 82"/>
                <a:gd name="T63" fmla="*/ 244 h 259"/>
                <a:gd name="T64" fmla="*/ 43 w 82"/>
                <a:gd name="T65" fmla="*/ 254 h 259"/>
                <a:gd name="T66" fmla="*/ 42 w 82"/>
                <a:gd name="T67" fmla="*/ 259 h 259"/>
                <a:gd name="T68" fmla="*/ 0 w 82"/>
                <a:gd name="T6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42" y="2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8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71 w 142"/>
                <a:gd name="T1" fmla="*/ 0 h 240"/>
                <a:gd name="T2" fmla="*/ 113 w 142"/>
                <a:gd name="T3" fmla="*/ 37 h 240"/>
                <a:gd name="T4" fmla="*/ 140 w 142"/>
                <a:gd name="T5" fmla="*/ 92 h 240"/>
                <a:gd name="T6" fmla="*/ 142 w 142"/>
                <a:gd name="T7" fmla="*/ 135 h 240"/>
                <a:gd name="T8" fmla="*/ 79 w 142"/>
                <a:gd name="T9" fmla="*/ 240 h 240"/>
                <a:gd name="T10" fmla="*/ 0 w 142"/>
                <a:gd name="T11" fmla="*/ 45 h 240"/>
                <a:gd name="T12" fmla="*/ 71 w 142"/>
                <a:gd name="T13" fmla="*/ 0 h 240"/>
                <a:gd name="T14" fmla="*/ 71 w 142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09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21 h 390"/>
                <a:gd name="T2" fmla="*/ 6 w 171"/>
                <a:gd name="T3" fmla="*/ 26 h 390"/>
                <a:gd name="T4" fmla="*/ 11 w 171"/>
                <a:gd name="T5" fmla="*/ 34 h 390"/>
                <a:gd name="T6" fmla="*/ 17 w 171"/>
                <a:gd name="T7" fmla="*/ 44 h 390"/>
                <a:gd name="T8" fmla="*/ 22 w 171"/>
                <a:gd name="T9" fmla="*/ 55 h 390"/>
                <a:gd name="T10" fmla="*/ 29 w 171"/>
                <a:gd name="T11" fmla="*/ 68 h 390"/>
                <a:gd name="T12" fmla="*/ 33 w 171"/>
                <a:gd name="T13" fmla="*/ 79 h 390"/>
                <a:gd name="T14" fmla="*/ 37 w 171"/>
                <a:gd name="T15" fmla="*/ 89 h 390"/>
                <a:gd name="T16" fmla="*/ 41 w 171"/>
                <a:gd name="T17" fmla="*/ 100 h 390"/>
                <a:gd name="T18" fmla="*/ 44 w 171"/>
                <a:gd name="T19" fmla="*/ 111 h 390"/>
                <a:gd name="T20" fmla="*/ 48 w 171"/>
                <a:gd name="T21" fmla="*/ 123 h 390"/>
                <a:gd name="T22" fmla="*/ 52 w 171"/>
                <a:gd name="T23" fmla="*/ 135 h 390"/>
                <a:gd name="T24" fmla="*/ 56 w 171"/>
                <a:gd name="T25" fmla="*/ 149 h 390"/>
                <a:gd name="T26" fmla="*/ 61 w 171"/>
                <a:gd name="T27" fmla="*/ 164 h 390"/>
                <a:gd name="T28" fmla="*/ 63 w 171"/>
                <a:gd name="T29" fmla="*/ 177 h 390"/>
                <a:gd name="T30" fmla="*/ 69 w 171"/>
                <a:gd name="T31" fmla="*/ 194 h 390"/>
                <a:gd name="T32" fmla="*/ 73 w 171"/>
                <a:gd name="T33" fmla="*/ 210 h 390"/>
                <a:gd name="T34" fmla="*/ 76 w 171"/>
                <a:gd name="T35" fmla="*/ 227 h 390"/>
                <a:gd name="T36" fmla="*/ 80 w 171"/>
                <a:gd name="T37" fmla="*/ 242 h 390"/>
                <a:gd name="T38" fmla="*/ 82 w 171"/>
                <a:gd name="T39" fmla="*/ 258 h 390"/>
                <a:gd name="T40" fmla="*/ 87 w 171"/>
                <a:gd name="T41" fmla="*/ 274 h 390"/>
                <a:gd name="T42" fmla="*/ 91 w 171"/>
                <a:gd name="T43" fmla="*/ 289 h 390"/>
                <a:gd name="T44" fmla="*/ 93 w 171"/>
                <a:gd name="T45" fmla="*/ 304 h 390"/>
                <a:gd name="T46" fmla="*/ 96 w 171"/>
                <a:gd name="T47" fmla="*/ 318 h 390"/>
                <a:gd name="T48" fmla="*/ 99 w 171"/>
                <a:gd name="T49" fmla="*/ 332 h 390"/>
                <a:gd name="T50" fmla="*/ 102 w 171"/>
                <a:gd name="T51" fmla="*/ 344 h 390"/>
                <a:gd name="T52" fmla="*/ 104 w 171"/>
                <a:gd name="T53" fmla="*/ 355 h 390"/>
                <a:gd name="T54" fmla="*/ 106 w 171"/>
                <a:gd name="T55" fmla="*/ 364 h 390"/>
                <a:gd name="T56" fmla="*/ 108 w 171"/>
                <a:gd name="T57" fmla="*/ 374 h 390"/>
                <a:gd name="T58" fmla="*/ 111 w 171"/>
                <a:gd name="T59" fmla="*/ 385 h 390"/>
                <a:gd name="T60" fmla="*/ 112 w 171"/>
                <a:gd name="T61" fmla="*/ 390 h 390"/>
                <a:gd name="T62" fmla="*/ 112 w 171"/>
                <a:gd name="T63" fmla="*/ 386 h 390"/>
                <a:gd name="T64" fmla="*/ 117 w 171"/>
                <a:gd name="T65" fmla="*/ 377 h 390"/>
                <a:gd name="T66" fmla="*/ 121 w 171"/>
                <a:gd name="T67" fmla="*/ 360 h 390"/>
                <a:gd name="T68" fmla="*/ 125 w 171"/>
                <a:gd name="T69" fmla="*/ 349 h 390"/>
                <a:gd name="T70" fmla="*/ 129 w 171"/>
                <a:gd name="T71" fmla="*/ 338 h 390"/>
                <a:gd name="T72" fmla="*/ 132 w 171"/>
                <a:gd name="T73" fmla="*/ 327 h 390"/>
                <a:gd name="T74" fmla="*/ 136 w 171"/>
                <a:gd name="T75" fmla="*/ 315 h 390"/>
                <a:gd name="T76" fmla="*/ 140 w 171"/>
                <a:gd name="T77" fmla="*/ 303 h 390"/>
                <a:gd name="T78" fmla="*/ 144 w 171"/>
                <a:gd name="T79" fmla="*/ 289 h 390"/>
                <a:gd name="T80" fmla="*/ 148 w 171"/>
                <a:gd name="T81" fmla="*/ 277 h 390"/>
                <a:gd name="T82" fmla="*/ 151 w 171"/>
                <a:gd name="T83" fmla="*/ 262 h 390"/>
                <a:gd name="T84" fmla="*/ 155 w 171"/>
                <a:gd name="T85" fmla="*/ 248 h 390"/>
                <a:gd name="T86" fmla="*/ 158 w 171"/>
                <a:gd name="T87" fmla="*/ 235 h 390"/>
                <a:gd name="T88" fmla="*/ 162 w 171"/>
                <a:gd name="T89" fmla="*/ 221 h 390"/>
                <a:gd name="T90" fmla="*/ 164 w 171"/>
                <a:gd name="T91" fmla="*/ 207 h 390"/>
                <a:gd name="T92" fmla="*/ 166 w 171"/>
                <a:gd name="T93" fmla="*/ 194 h 390"/>
                <a:gd name="T94" fmla="*/ 168 w 171"/>
                <a:gd name="T95" fmla="*/ 182 h 390"/>
                <a:gd name="T96" fmla="*/ 171 w 171"/>
                <a:gd name="T97" fmla="*/ 171 h 390"/>
                <a:gd name="T98" fmla="*/ 171 w 171"/>
                <a:gd name="T99" fmla="*/ 158 h 390"/>
                <a:gd name="T100" fmla="*/ 171 w 171"/>
                <a:gd name="T101" fmla="*/ 147 h 390"/>
                <a:gd name="T102" fmla="*/ 171 w 171"/>
                <a:gd name="T103" fmla="*/ 138 h 390"/>
                <a:gd name="T104" fmla="*/ 171 w 171"/>
                <a:gd name="T105" fmla="*/ 128 h 390"/>
                <a:gd name="T106" fmla="*/ 170 w 171"/>
                <a:gd name="T107" fmla="*/ 112 h 390"/>
                <a:gd name="T108" fmla="*/ 168 w 171"/>
                <a:gd name="T109" fmla="*/ 98 h 390"/>
                <a:gd name="T110" fmla="*/ 164 w 171"/>
                <a:gd name="T111" fmla="*/ 86 h 390"/>
                <a:gd name="T112" fmla="*/ 162 w 171"/>
                <a:gd name="T113" fmla="*/ 77 h 390"/>
                <a:gd name="T114" fmla="*/ 158 w 171"/>
                <a:gd name="T115" fmla="*/ 67 h 390"/>
                <a:gd name="T116" fmla="*/ 152 w 171"/>
                <a:gd name="T117" fmla="*/ 59 h 390"/>
                <a:gd name="T118" fmla="*/ 87 w 171"/>
                <a:gd name="T119" fmla="*/ 137 h 390"/>
                <a:gd name="T120" fmla="*/ 10 w 171"/>
                <a:gd name="T12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0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10 w 31"/>
                <a:gd name="T1" fmla="*/ 0 h 57"/>
                <a:gd name="T2" fmla="*/ 0 w 31"/>
                <a:gd name="T3" fmla="*/ 33 h 57"/>
                <a:gd name="T4" fmla="*/ 17 w 31"/>
                <a:gd name="T5" fmla="*/ 57 h 57"/>
                <a:gd name="T6" fmla="*/ 27 w 31"/>
                <a:gd name="T7" fmla="*/ 53 h 57"/>
                <a:gd name="T8" fmla="*/ 31 w 31"/>
                <a:gd name="T9" fmla="*/ 4 h 57"/>
                <a:gd name="T10" fmla="*/ 10 w 31"/>
                <a:gd name="T11" fmla="*/ 0 h 57"/>
                <a:gd name="T12" fmla="*/ 10 w 3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1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37 w 68"/>
                <a:gd name="T1" fmla="*/ 0 h 285"/>
                <a:gd name="T2" fmla="*/ 37 w 68"/>
                <a:gd name="T3" fmla="*/ 2 h 285"/>
                <a:gd name="T4" fmla="*/ 38 w 68"/>
                <a:gd name="T5" fmla="*/ 4 h 285"/>
                <a:gd name="T6" fmla="*/ 40 w 68"/>
                <a:gd name="T7" fmla="*/ 9 h 285"/>
                <a:gd name="T8" fmla="*/ 41 w 68"/>
                <a:gd name="T9" fmla="*/ 13 h 285"/>
                <a:gd name="T10" fmla="*/ 44 w 68"/>
                <a:gd name="T11" fmla="*/ 18 h 285"/>
                <a:gd name="T12" fmla="*/ 44 w 68"/>
                <a:gd name="T13" fmla="*/ 21 h 285"/>
                <a:gd name="T14" fmla="*/ 45 w 68"/>
                <a:gd name="T15" fmla="*/ 25 h 285"/>
                <a:gd name="T16" fmla="*/ 46 w 68"/>
                <a:gd name="T17" fmla="*/ 28 h 285"/>
                <a:gd name="T18" fmla="*/ 48 w 68"/>
                <a:gd name="T19" fmla="*/ 32 h 285"/>
                <a:gd name="T20" fmla="*/ 49 w 68"/>
                <a:gd name="T21" fmla="*/ 34 h 285"/>
                <a:gd name="T22" fmla="*/ 50 w 68"/>
                <a:gd name="T23" fmla="*/ 39 h 285"/>
                <a:gd name="T24" fmla="*/ 52 w 68"/>
                <a:gd name="T25" fmla="*/ 43 h 285"/>
                <a:gd name="T26" fmla="*/ 53 w 68"/>
                <a:gd name="T27" fmla="*/ 47 h 285"/>
                <a:gd name="T28" fmla="*/ 55 w 68"/>
                <a:gd name="T29" fmla="*/ 51 h 285"/>
                <a:gd name="T30" fmla="*/ 56 w 68"/>
                <a:gd name="T31" fmla="*/ 55 h 285"/>
                <a:gd name="T32" fmla="*/ 56 w 68"/>
                <a:gd name="T33" fmla="*/ 59 h 285"/>
                <a:gd name="T34" fmla="*/ 59 w 68"/>
                <a:gd name="T35" fmla="*/ 63 h 285"/>
                <a:gd name="T36" fmla="*/ 59 w 68"/>
                <a:gd name="T37" fmla="*/ 67 h 285"/>
                <a:gd name="T38" fmla="*/ 60 w 68"/>
                <a:gd name="T39" fmla="*/ 71 h 285"/>
                <a:gd name="T40" fmla="*/ 60 w 68"/>
                <a:gd name="T41" fmla="*/ 75 h 285"/>
                <a:gd name="T42" fmla="*/ 63 w 68"/>
                <a:gd name="T43" fmla="*/ 81 h 285"/>
                <a:gd name="T44" fmla="*/ 63 w 68"/>
                <a:gd name="T45" fmla="*/ 85 h 285"/>
                <a:gd name="T46" fmla="*/ 64 w 68"/>
                <a:gd name="T47" fmla="*/ 90 h 285"/>
                <a:gd name="T48" fmla="*/ 65 w 68"/>
                <a:gd name="T49" fmla="*/ 94 h 285"/>
                <a:gd name="T50" fmla="*/ 65 w 68"/>
                <a:gd name="T51" fmla="*/ 100 h 285"/>
                <a:gd name="T52" fmla="*/ 65 w 68"/>
                <a:gd name="T53" fmla="*/ 104 h 285"/>
                <a:gd name="T54" fmla="*/ 67 w 68"/>
                <a:gd name="T55" fmla="*/ 108 h 285"/>
                <a:gd name="T56" fmla="*/ 67 w 68"/>
                <a:gd name="T57" fmla="*/ 112 h 285"/>
                <a:gd name="T58" fmla="*/ 67 w 68"/>
                <a:gd name="T59" fmla="*/ 118 h 285"/>
                <a:gd name="T60" fmla="*/ 67 w 68"/>
                <a:gd name="T61" fmla="*/ 120 h 285"/>
                <a:gd name="T62" fmla="*/ 67 w 68"/>
                <a:gd name="T63" fmla="*/ 124 h 285"/>
                <a:gd name="T64" fmla="*/ 67 w 68"/>
                <a:gd name="T65" fmla="*/ 130 h 285"/>
                <a:gd name="T66" fmla="*/ 68 w 68"/>
                <a:gd name="T67" fmla="*/ 134 h 285"/>
                <a:gd name="T68" fmla="*/ 67 w 68"/>
                <a:gd name="T69" fmla="*/ 138 h 285"/>
                <a:gd name="T70" fmla="*/ 67 w 68"/>
                <a:gd name="T71" fmla="*/ 142 h 285"/>
                <a:gd name="T72" fmla="*/ 67 w 68"/>
                <a:gd name="T73" fmla="*/ 145 h 285"/>
                <a:gd name="T74" fmla="*/ 67 w 68"/>
                <a:gd name="T75" fmla="*/ 150 h 285"/>
                <a:gd name="T76" fmla="*/ 67 w 68"/>
                <a:gd name="T77" fmla="*/ 153 h 285"/>
                <a:gd name="T78" fmla="*/ 67 w 68"/>
                <a:gd name="T79" fmla="*/ 157 h 285"/>
                <a:gd name="T80" fmla="*/ 67 w 68"/>
                <a:gd name="T81" fmla="*/ 160 h 285"/>
                <a:gd name="T82" fmla="*/ 67 w 68"/>
                <a:gd name="T83" fmla="*/ 164 h 285"/>
                <a:gd name="T84" fmla="*/ 65 w 68"/>
                <a:gd name="T85" fmla="*/ 169 h 285"/>
                <a:gd name="T86" fmla="*/ 65 w 68"/>
                <a:gd name="T87" fmla="*/ 175 h 285"/>
                <a:gd name="T88" fmla="*/ 64 w 68"/>
                <a:gd name="T89" fmla="*/ 180 h 285"/>
                <a:gd name="T90" fmla="*/ 64 w 68"/>
                <a:gd name="T91" fmla="*/ 184 h 285"/>
                <a:gd name="T92" fmla="*/ 64 w 68"/>
                <a:gd name="T93" fmla="*/ 187 h 285"/>
                <a:gd name="T94" fmla="*/ 64 w 68"/>
                <a:gd name="T95" fmla="*/ 190 h 285"/>
                <a:gd name="T96" fmla="*/ 64 w 68"/>
                <a:gd name="T97" fmla="*/ 191 h 285"/>
                <a:gd name="T98" fmla="*/ 64 w 68"/>
                <a:gd name="T99" fmla="*/ 193 h 285"/>
                <a:gd name="T100" fmla="*/ 22 w 68"/>
                <a:gd name="T101" fmla="*/ 285 h 285"/>
                <a:gd name="T102" fmla="*/ 0 w 68"/>
                <a:gd name="T103" fmla="*/ 179 h 285"/>
                <a:gd name="T104" fmla="*/ 37 w 68"/>
                <a:gd name="T105" fmla="*/ 0 h 285"/>
                <a:gd name="T106" fmla="*/ 37 w 68"/>
                <a:gd name="T10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2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65 w 103"/>
                <a:gd name="T1" fmla="*/ 52 h 131"/>
                <a:gd name="T2" fmla="*/ 65 w 103"/>
                <a:gd name="T3" fmla="*/ 50 h 131"/>
                <a:gd name="T4" fmla="*/ 66 w 103"/>
                <a:gd name="T5" fmla="*/ 49 h 131"/>
                <a:gd name="T6" fmla="*/ 68 w 103"/>
                <a:gd name="T7" fmla="*/ 45 h 131"/>
                <a:gd name="T8" fmla="*/ 71 w 103"/>
                <a:gd name="T9" fmla="*/ 42 h 131"/>
                <a:gd name="T10" fmla="*/ 72 w 103"/>
                <a:gd name="T11" fmla="*/ 38 h 131"/>
                <a:gd name="T12" fmla="*/ 75 w 103"/>
                <a:gd name="T13" fmla="*/ 33 h 131"/>
                <a:gd name="T14" fmla="*/ 79 w 103"/>
                <a:gd name="T15" fmla="*/ 30 h 131"/>
                <a:gd name="T16" fmla="*/ 81 w 103"/>
                <a:gd name="T17" fmla="*/ 26 h 131"/>
                <a:gd name="T18" fmla="*/ 86 w 103"/>
                <a:gd name="T19" fmla="*/ 22 h 131"/>
                <a:gd name="T20" fmla="*/ 88 w 103"/>
                <a:gd name="T21" fmla="*/ 19 h 131"/>
                <a:gd name="T22" fmla="*/ 91 w 103"/>
                <a:gd name="T23" fmla="*/ 18 h 131"/>
                <a:gd name="T24" fmla="*/ 95 w 103"/>
                <a:gd name="T25" fmla="*/ 15 h 131"/>
                <a:gd name="T26" fmla="*/ 98 w 103"/>
                <a:gd name="T27" fmla="*/ 13 h 131"/>
                <a:gd name="T28" fmla="*/ 101 w 103"/>
                <a:gd name="T29" fmla="*/ 12 h 131"/>
                <a:gd name="T30" fmla="*/ 102 w 103"/>
                <a:gd name="T31" fmla="*/ 12 h 131"/>
                <a:gd name="T32" fmla="*/ 103 w 103"/>
                <a:gd name="T33" fmla="*/ 12 h 131"/>
                <a:gd name="T34" fmla="*/ 81 w 103"/>
                <a:gd name="T35" fmla="*/ 0 h 131"/>
                <a:gd name="T36" fmla="*/ 80 w 103"/>
                <a:gd name="T37" fmla="*/ 0 h 131"/>
                <a:gd name="T38" fmla="*/ 79 w 103"/>
                <a:gd name="T39" fmla="*/ 0 h 131"/>
                <a:gd name="T40" fmla="*/ 75 w 103"/>
                <a:gd name="T41" fmla="*/ 1 h 131"/>
                <a:gd name="T42" fmla="*/ 71 w 103"/>
                <a:gd name="T43" fmla="*/ 3 h 131"/>
                <a:gd name="T44" fmla="*/ 65 w 103"/>
                <a:gd name="T45" fmla="*/ 4 h 131"/>
                <a:gd name="T46" fmla="*/ 60 w 103"/>
                <a:gd name="T47" fmla="*/ 7 h 131"/>
                <a:gd name="T48" fmla="*/ 57 w 103"/>
                <a:gd name="T49" fmla="*/ 9 h 131"/>
                <a:gd name="T50" fmla="*/ 53 w 103"/>
                <a:gd name="T51" fmla="*/ 11 h 131"/>
                <a:gd name="T52" fmla="*/ 50 w 103"/>
                <a:gd name="T53" fmla="*/ 13 h 131"/>
                <a:gd name="T54" fmla="*/ 47 w 103"/>
                <a:gd name="T55" fmla="*/ 16 h 131"/>
                <a:gd name="T56" fmla="*/ 43 w 103"/>
                <a:gd name="T57" fmla="*/ 19 h 131"/>
                <a:gd name="T58" fmla="*/ 39 w 103"/>
                <a:gd name="T59" fmla="*/ 22 h 131"/>
                <a:gd name="T60" fmla="*/ 36 w 103"/>
                <a:gd name="T61" fmla="*/ 24 h 131"/>
                <a:gd name="T62" fmla="*/ 34 w 103"/>
                <a:gd name="T63" fmla="*/ 28 h 131"/>
                <a:gd name="T64" fmla="*/ 30 w 103"/>
                <a:gd name="T65" fmla="*/ 33 h 131"/>
                <a:gd name="T66" fmla="*/ 25 w 103"/>
                <a:gd name="T67" fmla="*/ 37 h 131"/>
                <a:gd name="T68" fmla="*/ 23 w 103"/>
                <a:gd name="T69" fmla="*/ 41 h 131"/>
                <a:gd name="T70" fmla="*/ 20 w 103"/>
                <a:gd name="T71" fmla="*/ 45 h 131"/>
                <a:gd name="T72" fmla="*/ 16 w 103"/>
                <a:gd name="T73" fmla="*/ 49 h 131"/>
                <a:gd name="T74" fmla="*/ 13 w 103"/>
                <a:gd name="T75" fmla="*/ 53 h 131"/>
                <a:gd name="T76" fmla="*/ 10 w 103"/>
                <a:gd name="T77" fmla="*/ 58 h 131"/>
                <a:gd name="T78" fmla="*/ 8 w 103"/>
                <a:gd name="T79" fmla="*/ 63 h 131"/>
                <a:gd name="T80" fmla="*/ 6 w 103"/>
                <a:gd name="T81" fmla="*/ 68 h 131"/>
                <a:gd name="T82" fmla="*/ 4 w 103"/>
                <a:gd name="T83" fmla="*/ 72 h 131"/>
                <a:gd name="T84" fmla="*/ 2 w 103"/>
                <a:gd name="T85" fmla="*/ 76 h 131"/>
                <a:gd name="T86" fmla="*/ 2 w 103"/>
                <a:gd name="T87" fmla="*/ 82 h 131"/>
                <a:gd name="T88" fmla="*/ 0 w 103"/>
                <a:gd name="T89" fmla="*/ 86 h 131"/>
                <a:gd name="T90" fmla="*/ 0 w 103"/>
                <a:gd name="T91" fmla="*/ 90 h 131"/>
                <a:gd name="T92" fmla="*/ 0 w 103"/>
                <a:gd name="T93" fmla="*/ 95 h 131"/>
                <a:gd name="T94" fmla="*/ 0 w 103"/>
                <a:gd name="T95" fmla="*/ 99 h 131"/>
                <a:gd name="T96" fmla="*/ 0 w 103"/>
                <a:gd name="T97" fmla="*/ 103 h 131"/>
                <a:gd name="T98" fmla="*/ 0 w 103"/>
                <a:gd name="T99" fmla="*/ 108 h 131"/>
                <a:gd name="T100" fmla="*/ 0 w 103"/>
                <a:gd name="T101" fmla="*/ 112 h 131"/>
                <a:gd name="T102" fmla="*/ 1 w 103"/>
                <a:gd name="T103" fmla="*/ 116 h 131"/>
                <a:gd name="T104" fmla="*/ 1 w 103"/>
                <a:gd name="T105" fmla="*/ 118 h 131"/>
                <a:gd name="T106" fmla="*/ 2 w 103"/>
                <a:gd name="T107" fmla="*/ 121 h 131"/>
                <a:gd name="T108" fmla="*/ 2 w 103"/>
                <a:gd name="T109" fmla="*/ 124 h 131"/>
                <a:gd name="T110" fmla="*/ 4 w 103"/>
                <a:gd name="T111" fmla="*/ 127 h 131"/>
                <a:gd name="T112" fmla="*/ 4 w 103"/>
                <a:gd name="T113" fmla="*/ 129 h 131"/>
                <a:gd name="T114" fmla="*/ 5 w 103"/>
                <a:gd name="T115" fmla="*/ 131 h 131"/>
                <a:gd name="T116" fmla="*/ 65 w 103"/>
                <a:gd name="T117" fmla="*/ 52 h 131"/>
                <a:gd name="T118" fmla="*/ 65 w 103"/>
                <a:gd name="T119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3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60 h 290"/>
                <a:gd name="T2" fmla="*/ 25 w 179"/>
                <a:gd name="T3" fmla="*/ 22 h 290"/>
                <a:gd name="T4" fmla="*/ 52 w 179"/>
                <a:gd name="T5" fmla="*/ 0 h 290"/>
                <a:gd name="T6" fmla="*/ 97 w 179"/>
                <a:gd name="T7" fmla="*/ 16 h 290"/>
                <a:gd name="T8" fmla="*/ 109 w 179"/>
                <a:gd name="T9" fmla="*/ 34 h 290"/>
                <a:gd name="T10" fmla="*/ 146 w 179"/>
                <a:gd name="T11" fmla="*/ 44 h 290"/>
                <a:gd name="T12" fmla="*/ 156 w 179"/>
                <a:gd name="T13" fmla="*/ 56 h 290"/>
                <a:gd name="T14" fmla="*/ 152 w 179"/>
                <a:gd name="T15" fmla="*/ 76 h 290"/>
                <a:gd name="T16" fmla="*/ 168 w 179"/>
                <a:gd name="T17" fmla="*/ 111 h 290"/>
                <a:gd name="T18" fmla="*/ 179 w 179"/>
                <a:gd name="T19" fmla="*/ 130 h 290"/>
                <a:gd name="T20" fmla="*/ 179 w 179"/>
                <a:gd name="T21" fmla="*/ 143 h 290"/>
                <a:gd name="T22" fmla="*/ 157 w 179"/>
                <a:gd name="T23" fmla="*/ 162 h 290"/>
                <a:gd name="T24" fmla="*/ 146 w 179"/>
                <a:gd name="T25" fmla="*/ 176 h 290"/>
                <a:gd name="T26" fmla="*/ 165 w 179"/>
                <a:gd name="T27" fmla="*/ 233 h 290"/>
                <a:gd name="T28" fmla="*/ 172 w 179"/>
                <a:gd name="T29" fmla="*/ 269 h 290"/>
                <a:gd name="T30" fmla="*/ 153 w 179"/>
                <a:gd name="T31" fmla="*/ 290 h 290"/>
                <a:gd name="T32" fmla="*/ 133 w 179"/>
                <a:gd name="T33" fmla="*/ 285 h 290"/>
                <a:gd name="T34" fmla="*/ 96 w 179"/>
                <a:gd name="T35" fmla="*/ 207 h 290"/>
                <a:gd name="T36" fmla="*/ 0 w 179"/>
                <a:gd name="T37" fmla="*/ 60 h 290"/>
                <a:gd name="T38" fmla="*/ 0 w 179"/>
                <a:gd name="T39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4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37 w 183"/>
                <a:gd name="T1" fmla="*/ 0 h 264"/>
                <a:gd name="T2" fmla="*/ 64 w 183"/>
                <a:gd name="T3" fmla="*/ 23 h 264"/>
                <a:gd name="T4" fmla="*/ 65 w 183"/>
                <a:gd name="T5" fmla="*/ 53 h 264"/>
                <a:gd name="T6" fmla="*/ 98 w 183"/>
                <a:gd name="T7" fmla="*/ 60 h 264"/>
                <a:gd name="T8" fmla="*/ 98 w 183"/>
                <a:gd name="T9" fmla="*/ 60 h 264"/>
                <a:gd name="T10" fmla="*/ 101 w 183"/>
                <a:gd name="T11" fmla="*/ 63 h 264"/>
                <a:gd name="T12" fmla="*/ 102 w 183"/>
                <a:gd name="T13" fmla="*/ 67 h 264"/>
                <a:gd name="T14" fmla="*/ 105 w 183"/>
                <a:gd name="T15" fmla="*/ 72 h 264"/>
                <a:gd name="T16" fmla="*/ 106 w 183"/>
                <a:gd name="T17" fmla="*/ 75 h 264"/>
                <a:gd name="T18" fmla="*/ 109 w 183"/>
                <a:gd name="T19" fmla="*/ 78 h 264"/>
                <a:gd name="T20" fmla="*/ 111 w 183"/>
                <a:gd name="T21" fmla="*/ 82 h 264"/>
                <a:gd name="T22" fmla="*/ 112 w 183"/>
                <a:gd name="T23" fmla="*/ 86 h 264"/>
                <a:gd name="T24" fmla="*/ 113 w 183"/>
                <a:gd name="T25" fmla="*/ 89 h 264"/>
                <a:gd name="T26" fmla="*/ 115 w 183"/>
                <a:gd name="T27" fmla="*/ 93 h 264"/>
                <a:gd name="T28" fmla="*/ 117 w 183"/>
                <a:gd name="T29" fmla="*/ 95 h 264"/>
                <a:gd name="T30" fmla="*/ 119 w 183"/>
                <a:gd name="T31" fmla="*/ 99 h 264"/>
                <a:gd name="T32" fmla="*/ 119 w 183"/>
                <a:gd name="T33" fmla="*/ 104 h 264"/>
                <a:gd name="T34" fmla="*/ 120 w 183"/>
                <a:gd name="T35" fmla="*/ 106 h 264"/>
                <a:gd name="T36" fmla="*/ 120 w 183"/>
                <a:gd name="T37" fmla="*/ 109 h 264"/>
                <a:gd name="T38" fmla="*/ 121 w 183"/>
                <a:gd name="T39" fmla="*/ 112 h 264"/>
                <a:gd name="T40" fmla="*/ 123 w 183"/>
                <a:gd name="T41" fmla="*/ 117 h 264"/>
                <a:gd name="T42" fmla="*/ 123 w 183"/>
                <a:gd name="T43" fmla="*/ 123 h 264"/>
                <a:gd name="T44" fmla="*/ 123 w 183"/>
                <a:gd name="T45" fmla="*/ 125 h 264"/>
                <a:gd name="T46" fmla="*/ 124 w 183"/>
                <a:gd name="T47" fmla="*/ 129 h 264"/>
                <a:gd name="T48" fmla="*/ 124 w 183"/>
                <a:gd name="T49" fmla="*/ 131 h 264"/>
                <a:gd name="T50" fmla="*/ 124 w 183"/>
                <a:gd name="T51" fmla="*/ 132 h 264"/>
                <a:gd name="T52" fmla="*/ 172 w 183"/>
                <a:gd name="T53" fmla="*/ 113 h 264"/>
                <a:gd name="T54" fmla="*/ 183 w 183"/>
                <a:gd name="T55" fmla="*/ 121 h 264"/>
                <a:gd name="T56" fmla="*/ 164 w 183"/>
                <a:gd name="T57" fmla="*/ 161 h 264"/>
                <a:gd name="T58" fmla="*/ 156 w 183"/>
                <a:gd name="T59" fmla="*/ 179 h 264"/>
                <a:gd name="T60" fmla="*/ 142 w 183"/>
                <a:gd name="T61" fmla="*/ 187 h 264"/>
                <a:gd name="T62" fmla="*/ 142 w 183"/>
                <a:gd name="T63" fmla="*/ 187 h 264"/>
                <a:gd name="T64" fmla="*/ 142 w 183"/>
                <a:gd name="T65" fmla="*/ 188 h 264"/>
                <a:gd name="T66" fmla="*/ 141 w 183"/>
                <a:gd name="T67" fmla="*/ 189 h 264"/>
                <a:gd name="T68" fmla="*/ 139 w 183"/>
                <a:gd name="T69" fmla="*/ 192 h 264"/>
                <a:gd name="T70" fmla="*/ 138 w 183"/>
                <a:gd name="T71" fmla="*/ 195 h 264"/>
                <a:gd name="T72" fmla="*/ 138 w 183"/>
                <a:gd name="T73" fmla="*/ 200 h 264"/>
                <a:gd name="T74" fmla="*/ 138 w 183"/>
                <a:gd name="T75" fmla="*/ 203 h 264"/>
                <a:gd name="T76" fmla="*/ 138 w 183"/>
                <a:gd name="T77" fmla="*/ 206 h 264"/>
                <a:gd name="T78" fmla="*/ 138 w 183"/>
                <a:gd name="T79" fmla="*/ 208 h 264"/>
                <a:gd name="T80" fmla="*/ 138 w 183"/>
                <a:gd name="T81" fmla="*/ 213 h 264"/>
                <a:gd name="T82" fmla="*/ 138 w 183"/>
                <a:gd name="T83" fmla="*/ 217 h 264"/>
                <a:gd name="T84" fmla="*/ 138 w 183"/>
                <a:gd name="T85" fmla="*/ 221 h 264"/>
                <a:gd name="T86" fmla="*/ 139 w 183"/>
                <a:gd name="T87" fmla="*/ 225 h 264"/>
                <a:gd name="T88" fmla="*/ 139 w 183"/>
                <a:gd name="T89" fmla="*/ 229 h 264"/>
                <a:gd name="T90" fmla="*/ 139 w 183"/>
                <a:gd name="T91" fmla="*/ 233 h 264"/>
                <a:gd name="T92" fmla="*/ 141 w 183"/>
                <a:gd name="T93" fmla="*/ 237 h 264"/>
                <a:gd name="T94" fmla="*/ 142 w 183"/>
                <a:gd name="T95" fmla="*/ 241 h 264"/>
                <a:gd name="T96" fmla="*/ 142 w 183"/>
                <a:gd name="T97" fmla="*/ 245 h 264"/>
                <a:gd name="T98" fmla="*/ 143 w 183"/>
                <a:gd name="T99" fmla="*/ 249 h 264"/>
                <a:gd name="T100" fmla="*/ 143 w 183"/>
                <a:gd name="T101" fmla="*/ 252 h 264"/>
                <a:gd name="T102" fmla="*/ 145 w 183"/>
                <a:gd name="T103" fmla="*/ 255 h 264"/>
                <a:gd name="T104" fmla="*/ 145 w 183"/>
                <a:gd name="T105" fmla="*/ 259 h 264"/>
                <a:gd name="T106" fmla="*/ 146 w 183"/>
                <a:gd name="T107" fmla="*/ 263 h 264"/>
                <a:gd name="T108" fmla="*/ 147 w 183"/>
                <a:gd name="T109" fmla="*/ 264 h 264"/>
                <a:gd name="T110" fmla="*/ 72 w 183"/>
                <a:gd name="T111" fmla="*/ 213 h 264"/>
                <a:gd name="T112" fmla="*/ 65 w 183"/>
                <a:gd name="T113" fmla="*/ 180 h 264"/>
                <a:gd name="T114" fmla="*/ 0 w 183"/>
                <a:gd name="T115" fmla="*/ 112 h 264"/>
                <a:gd name="T116" fmla="*/ 4 w 183"/>
                <a:gd name="T117" fmla="*/ 45 h 264"/>
                <a:gd name="T118" fmla="*/ 37 w 183"/>
                <a:gd name="T119" fmla="*/ 0 h 264"/>
                <a:gd name="T120" fmla="*/ 37 w 183"/>
                <a:gd name="T1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5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25 h 25"/>
                <a:gd name="T2" fmla="*/ 0 w 26"/>
                <a:gd name="T3" fmla="*/ 25 h 25"/>
                <a:gd name="T4" fmla="*/ 3 w 26"/>
                <a:gd name="T5" fmla="*/ 23 h 25"/>
                <a:gd name="T6" fmla="*/ 6 w 26"/>
                <a:gd name="T7" fmla="*/ 23 h 25"/>
                <a:gd name="T8" fmla="*/ 10 w 26"/>
                <a:gd name="T9" fmla="*/ 22 h 25"/>
                <a:gd name="T10" fmla="*/ 14 w 26"/>
                <a:gd name="T11" fmla="*/ 21 h 25"/>
                <a:gd name="T12" fmla="*/ 18 w 26"/>
                <a:gd name="T13" fmla="*/ 19 h 25"/>
                <a:gd name="T14" fmla="*/ 21 w 26"/>
                <a:gd name="T15" fmla="*/ 18 h 25"/>
                <a:gd name="T16" fmla="*/ 25 w 26"/>
                <a:gd name="T17" fmla="*/ 17 h 25"/>
                <a:gd name="T18" fmla="*/ 26 w 26"/>
                <a:gd name="T19" fmla="*/ 11 h 25"/>
                <a:gd name="T20" fmla="*/ 26 w 26"/>
                <a:gd name="T21" fmla="*/ 6 h 25"/>
                <a:gd name="T22" fmla="*/ 25 w 26"/>
                <a:gd name="T23" fmla="*/ 0 h 25"/>
                <a:gd name="T24" fmla="*/ 25 w 26"/>
                <a:gd name="T25" fmla="*/ 0 h 25"/>
                <a:gd name="T26" fmla="*/ 13 w 26"/>
                <a:gd name="T27" fmla="*/ 6 h 25"/>
                <a:gd name="T28" fmla="*/ 0 w 26"/>
                <a:gd name="T29" fmla="*/ 25 h 25"/>
                <a:gd name="T30" fmla="*/ 0 w 2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6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25 w 33"/>
                <a:gd name="T1" fmla="*/ 20 h 57"/>
                <a:gd name="T2" fmla="*/ 26 w 33"/>
                <a:gd name="T3" fmla="*/ 0 h 57"/>
                <a:gd name="T4" fmla="*/ 8 w 33"/>
                <a:gd name="T5" fmla="*/ 22 h 57"/>
                <a:gd name="T6" fmla="*/ 11 w 33"/>
                <a:gd name="T7" fmla="*/ 38 h 57"/>
                <a:gd name="T8" fmla="*/ 0 w 33"/>
                <a:gd name="T9" fmla="*/ 57 h 57"/>
                <a:gd name="T10" fmla="*/ 25 w 33"/>
                <a:gd name="T11" fmla="*/ 55 h 57"/>
                <a:gd name="T12" fmla="*/ 33 w 33"/>
                <a:gd name="T13" fmla="*/ 42 h 57"/>
                <a:gd name="T14" fmla="*/ 25 w 33"/>
                <a:gd name="T15" fmla="*/ 20 h 57"/>
                <a:gd name="T16" fmla="*/ 25 w 33"/>
                <a:gd name="T1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7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63 w 105"/>
                <a:gd name="T1" fmla="*/ 0 h 182"/>
                <a:gd name="T2" fmla="*/ 60 w 105"/>
                <a:gd name="T3" fmla="*/ 2 h 182"/>
                <a:gd name="T4" fmla="*/ 52 w 105"/>
                <a:gd name="T5" fmla="*/ 7 h 182"/>
                <a:gd name="T6" fmla="*/ 47 w 105"/>
                <a:gd name="T7" fmla="*/ 10 h 182"/>
                <a:gd name="T8" fmla="*/ 43 w 105"/>
                <a:gd name="T9" fmla="*/ 17 h 182"/>
                <a:gd name="T10" fmla="*/ 36 w 105"/>
                <a:gd name="T11" fmla="*/ 24 h 182"/>
                <a:gd name="T12" fmla="*/ 32 w 105"/>
                <a:gd name="T13" fmla="*/ 32 h 182"/>
                <a:gd name="T14" fmla="*/ 25 w 105"/>
                <a:gd name="T15" fmla="*/ 41 h 182"/>
                <a:gd name="T16" fmla="*/ 19 w 105"/>
                <a:gd name="T17" fmla="*/ 52 h 182"/>
                <a:gd name="T18" fmla="*/ 15 w 105"/>
                <a:gd name="T19" fmla="*/ 62 h 182"/>
                <a:gd name="T20" fmla="*/ 10 w 105"/>
                <a:gd name="T21" fmla="*/ 73 h 182"/>
                <a:gd name="T22" fmla="*/ 6 w 105"/>
                <a:gd name="T23" fmla="*/ 82 h 182"/>
                <a:gd name="T24" fmla="*/ 3 w 105"/>
                <a:gd name="T25" fmla="*/ 89 h 182"/>
                <a:gd name="T26" fmla="*/ 2 w 105"/>
                <a:gd name="T27" fmla="*/ 94 h 182"/>
                <a:gd name="T28" fmla="*/ 2 w 105"/>
                <a:gd name="T29" fmla="*/ 96 h 182"/>
                <a:gd name="T30" fmla="*/ 2 w 105"/>
                <a:gd name="T31" fmla="*/ 100 h 182"/>
                <a:gd name="T32" fmla="*/ 3 w 105"/>
                <a:gd name="T33" fmla="*/ 108 h 182"/>
                <a:gd name="T34" fmla="*/ 4 w 105"/>
                <a:gd name="T35" fmla="*/ 115 h 182"/>
                <a:gd name="T36" fmla="*/ 7 w 105"/>
                <a:gd name="T37" fmla="*/ 122 h 182"/>
                <a:gd name="T38" fmla="*/ 12 w 105"/>
                <a:gd name="T39" fmla="*/ 129 h 182"/>
                <a:gd name="T40" fmla="*/ 19 w 105"/>
                <a:gd name="T41" fmla="*/ 137 h 182"/>
                <a:gd name="T42" fmla="*/ 27 w 105"/>
                <a:gd name="T43" fmla="*/ 145 h 182"/>
                <a:gd name="T44" fmla="*/ 36 w 105"/>
                <a:gd name="T45" fmla="*/ 153 h 182"/>
                <a:gd name="T46" fmla="*/ 45 w 105"/>
                <a:gd name="T47" fmla="*/ 160 h 182"/>
                <a:gd name="T48" fmla="*/ 55 w 105"/>
                <a:gd name="T49" fmla="*/ 168 h 182"/>
                <a:gd name="T50" fmla="*/ 63 w 105"/>
                <a:gd name="T51" fmla="*/ 174 h 182"/>
                <a:gd name="T52" fmla="*/ 70 w 105"/>
                <a:gd name="T53" fmla="*/ 178 h 182"/>
                <a:gd name="T54" fmla="*/ 77 w 105"/>
                <a:gd name="T55" fmla="*/ 182 h 182"/>
                <a:gd name="T56" fmla="*/ 90 w 105"/>
                <a:gd name="T57" fmla="*/ 165 h 182"/>
                <a:gd name="T58" fmla="*/ 89 w 105"/>
                <a:gd name="T59" fmla="*/ 163 h 182"/>
                <a:gd name="T60" fmla="*/ 86 w 105"/>
                <a:gd name="T61" fmla="*/ 156 h 182"/>
                <a:gd name="T62" fmla="*/ 82 w 105"/>
                <a:gd name="T63" fmla="*/ 148 h 182"/>
                <a:gd name="T64" fmla="*/ 79 w 105"/>
                <a:gd name="T65" fmla="*/ 139 h 182"/>
                <a:gd name="T66" fmla="*/ 77 w 105"/>
                <a:gd name="T67" fmla="*/ 133 h 182"/>
                <a:gd name="T68" fmla="*/ 77 w 105"/>
                <a:gd name="T69" fmla="*/ 126 h 182"/>
                <a:gd name="T70" fmla="*/ 79 w 105"/>
                <a:gd name="T71" fmla="*/ 120 h 182"/>
                <a:gd name="T72" fmla="*/ 82 w 105"/>
                <a:gd name="T73" fmla="*/ 118 h 182"/>
                <a:gd name="T74" fmla="*/ 88 w 105"/>
                <a:gd name="T75" fmla="*/ 118 h 182"/>
                <a:gd name="T76" fmla="*/ 96 w 105"/>
                <a:gd name="T77" fmla="*/ 118 h 182"/>
                <a:gd name="T78" fmla="*/ 105 w 105"/>
                <a:gd name="T79" fmla="*/ 100 h 182"/>
                <a:gd name="T80" fmla="*/ 100 w 105"/>
                <a:gd name="T81" fmla="*/ 97 h 182"/>
                <a:gd name="T82" fmla="*/ 90 w 105"/>
                <a:gd name="T83" fmla="*/ 94 h 182"/>
                <a:gd name="T84" fmla="*/ 83 w 105"/>
                <a:gd name="T85" fmla="*/ 90 h 182"/>
                <a:gd name="T86" fmla="*/ 77 w 105"/>
                <a:gd name="T87" fmla="*/ 88 h 182"/>
                <a:gd name="T88" fmla="*/ 67 w 105"/>
                <a:gd name="T89" fmla="*/ 81 h 182"/>
                <a:gd name="T90" fmla="*/ 62 w 105"/>
                <a:gd name="T91" fmla="*/ 70 h 182"/>
                <a:gd name="T92" fmla="*/ 60 w 105"/>
                <a:gd name="T93" fmla="*/ 60 h 182"/>
                <a:gd name="T94" fmla="*/ 63 w 105"/>
                <a:gd name="T95" fmla="*/ 49 h 182"/>
                <a:gd name="T96" fmla="*/ 67 w 105"/>
                <a:gd name="T97" fmla="*/ 39 h 182"/>
                <a:gd name="T98" fmla="*/ 68 w 105"/>
                <a:gd name="T99" fmla="*/ 32 h 182"/>
                <a:gd name="T100" fmla="*/ 71 w 105"/>
                <a:gd name="T101" fmla="*/ 26 h 182"/>
                <a:gd name="T102" fmla="*/ 77 w 105"/>
                <a:gd name="T103" fmla="*/ 15 h 182"/>
                <a:gd name="T104" fmla="*/ 79 w 105"/>
                <a:gd name="T105" fmla="*/ 7 h 182"/>
                <a:gd name="T106" fmla="*/ 81 w 105"/>
                <a:gd name="T107" fmla="*/ 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8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41 w 613"/>
                <a:gd name="T1" fmla="*/ 0 h 615"/>
                <a:gd name="T2" fmla="*/ 49 w 613"/>
                <a:gd name="T3" fmla="*/ 7 h 615"/>
                <a:gd name="T4" fmla="*/ 55 w 613"/>
                <a:gd name="T5" fmla="*/ 11 h 615"/>
                <a:gd name="T6" fmla="*/ 62 w 613"/>
                <a:gd name="T7" fmla="*/ 17 h 615"/>
                <a:gd name="T8" fmla="*/ 71 w 613"/>
                <a:gd name="T9" fmla="*/ 24 h 615"/>
                <a:gd name="T10" fmla="*/ 82 w 613"/>
                <a:gd name="T11" fmla="*/ 33 h 615"/>
                <a:gd name="T12" fmla="*/ 87 w 613"/>
                <a:gd name="T13" fmla="*/ 37 h 615"/>
                <a:gd name="T14" fmla="*/ 94 w 613"/>
                <a:gd name="T15" fmla="*/ 43 h 615"/>
                <a:gd name="T16" fmla="*/ 101 w 613"/>
                <a:gd name="T17" fmla="*/ 48 h 615"/>
                <a:gd name="T18" fmla="*/ 108 w 613"/>
                <a:gd name="T19" fmla="*/ 55 h 615"/>
                <a:gd name="T20" fmla="*/ 116 w 613"/>
                <a:gd name="T21" fmla="*/ 62 h 615"/>
                <a:gd name="T22" fmla="*/ 124 w 613"/>
                <a:gd name="T23" fmla="*/ 70 h 615"/>
                <a:gd name="T24" fmla="*/ 133 w 613"/>
                <a:gd name="T25" fmla="*/ 77 h 615"/>
                <a:gd name="T26" fmla="*/ 142 w 613"/>
                <a:gd name="T27" fmla="*/ 86 h 615"/>
                <a:gd name="T28" fmla="*/ 150 w 613"/>
                <a:gd name="T29" fmla="*/ 94 h 615"/>
                <a:gd name="T30" fmla="*/ 161 w 613"/>
                <a:gd name="T31" fmla="*/ 103 h 615"/>
                <a:gd name="T32" fmla="*/ 171 w 613"/>
                <a:gd name="T33" fmla="*/ 112 h 615"/>
                <a:gd name="T34" fmla="*/ 182 w 613"/>
                <a:gd name="T35" fmla="*/ 123 h 615"/>
                <a:gd name="T36" fmla="*/ 193 w 613"/>
                <a:gd name="T37" fmla="*/ 134 h 615"/>
                <a:gd name="T38" fmla="*/ 205 w 613"/>
                <a:gd name="T39" fmla="*/ 146 h 615"/>
                <a:gd name="T40" fmla="*/ 217 w 613"/>
                <a:gd name="T41" fmla="*/ 159 h 615"/>
                <a:gd name="T42" fmla="*/ 231 w 613"/>
                <a:gd name="T43" fmla="*/ 171 h 615"/>
                <a:gd name="T44" fmla="*/ 244 w 613"/>
                <a:gd name="T45" fmla="*/ 183 h 615"/>
                <a:gd name="T46" fmla="*/ 258 w 613"/>
                <a:gd name="T47" fmla="*/ 198 h 615"/>
                <a:gd name="T48" fmla="*/ 273 w 613"/>
                <a:gd name="T49" fmla="*/ 212 h 615"/>
                <a:gd name="T50" fmla="*/ 287 w 613"/>
                <a:gd name="T51" fmla="*/ 228 h 615"/>
                <a:gd name="T52" fmla="*/ 302 w 613"/>
                <a:gd name="T53" fmla="*/ 243 h 615"/>
                <a:gd name="T54" fmla="*/ 318 w 613"/>
                <a:gd name="T55" fmla="*/ 258 h 615"/>
                <a:gd name="T56" fmla="*/ 333 w 613"/>
                <a:gd name="T57" fmla="*/ 274 h 615"/>
                <a:gd name="T58" fmla="*/ 350 w 613"/>
                <a:gd name="T59" fmla="*/ 292 h 615"/>
                <a:gd name="T60" fmla="*/ 366 w 613"/>
                <a:gd name="T61" fmla="*/ 309 h 615"/>
                <a:gd name="T62" fmla="*/ 381 w 613"/>
                <a:gd name="T63" fmla="*/ 325 h 615"/>
                <a:gd name="T64" fmla="*/ 397 w 613"/>
                <a:gd name="T65" fmla="*/ 341 h 615"/>
                <a:gd name="T66" fmla="*/ 414 w 613"/>
                <a:gd name="T67" fmla="*/ 359 h 615"/>
                <a:gd name="T68" fmla="*/ 429 w 613"/>
                <a:gd name="T69" fmla="*/ 375 h 615"/>
                <a:gd name="T70" fmla="*/ 444 w 613"/>
                <a:gd name="T71" fmla="*/ 392 h 615"/>
                <a:gd name="T72" fmla="*/ 460 w 613"/>
                <a:gd name="T73" fmla="*/ 408 h 615"/>
                <a:gd name="T74" fmla="*/ 475 w 613"/>
                <a:gd name="T75" fmla="*/ 424 h 615"/>
                <a:gd name="T76" fmla="*/ 489 w 613"/>
                <a:gd name="T77" fmla="*/ 439 h 615"/>
                <a:gd name="T78" fmla="*/ 503 w 613"/>
                <a:gd name="T79" fmla="*/ 454 h 615"/>
                <a:gd name="T80" fmla="*/ 516 w 613"/>
                <a:gd name="T81" fmla="*/ 468 h 615"/>
                <a:gd name="T82" fmla="*/ 529 w 613"/>
                <a:gd name="T83" fmla="*/ 483 h 615"/>
                <a:gd name="T84" fmla="*/ 541 w 613"/>
                <a:gd name="T85" fmla="*/ 495 h 615"/>
                <a:gd name="T86" fmla="*/ 553 w 613"/>
                <a:gd name="T87" fmla="*/ 508 h 615"/>
                <a:gd name="T88" fmla="*/ 563 w 613"/>
                <a:gd name="T89" fmla="*/ 520 h 615"/>
                <a:gd name="T90" fmla="*/ 574 w 613"/>
                <a:gd name="T91" fmla="*/ 531 h 615"/>
                <a:gd name="T92" fmla="*/ 582 w 613"/>
                <a:gd name="T93" fmla="*/ 540 h 615"/>
                <a:gd name="T94" fmla="*/ 589 w 613"/>
                <a:gd name="T95" fmla="*/ 548 h 615"/>
                <a:gd name="T96" fmla="*/ 595 w 613"/>
                <a:gd name="T97" fmla="*/ 555 h 615"/>
                <a:gd name="T98" fmla="*/ 602 w 613"/>
                <a:gd name="T99" fmla="*/ 562 h 615"/>
                <a:gd name="T100" fmla="*/ 610 w 613"/>
                <a:gd name="T101" fmla="*/ 570 h 615"/>
                <a:gd name="T102" fmla="*/ 613 w 613"/>
                <a:gd name="T103" fmla="*/ 574 h 615"/>
                <a:gd name="T104" fmla="*/ 0 w 613"/>
                <a:gd name="T105" fmla="*/ 69 h 615"/>
                <a:gd name="T106" fmla="*/ 38 w 613"/>
                <a:gd name="T10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19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1 w 1629"/>
                <a:gd name="T1" fmla="*/ 79 h 651"/>
                <a:gd name="T2" fmla="*/ 10 w 1629"/>
                <a:gd name="T3" fmla="*/ 77 h 651"/>
                <a:gd name="T4" fmla="*/ 20 w 1629"/>
                <a:gd name="T5" fmla="*/ 75 h 651"/>
                <a:gd name="T6" fmla="*/ 31 w 1629"/>
                <a:gd name="T7" fmla="*/ 73 h 651"/>
                <a:gd name="T8" fmla="*/ 42 w 1629"/>
                <a:gd name="T9" fmla="*/ 71 h 651"/>
                <a:gd name="T10" fmla="*/ 56 w 1629"/>
                <a:gd name="T11" fmla="*/ 69 h 651"/>
                <a:gd name="T12" fmla="*/ 71 w 1629"/>
                <a:gd name="T13" fmla="*/ 67 h 651"/>
                <a:gd name="T14" fmla="*/ 89 w 1629"/>
                <a:gd name="T15" fmla="*/ 64 h 651"/>
                <a:gd name="T16" fmla="*/ 108 w 1629"/>
                <a:gd name="T17" fmla="*/ 62 h 651"/>
                <a:gd name="T18" fmla="*/ 128 w 1629"/>
                <a:gd name="T19" fmla="*/ 58 h 651"/>
                <a:gd name="T20" fmla="*/ 150 w 1629"/>
                <a:gd name="T21" fmla="*/ 55 h 651"/>
                <a:gd name="T22" fmla="*/ 175 w 1629"/>
                <a:gd name="T23" fmla="*/ 52 h 651"/>
                <a:gd name="T24" fmla="*/ 201 w 1629"/>
                <a:gd name="T25" fmla="*/ 49 h 651"/>
                <a:gd name="T26" fmla="*/ 228 w 1629"/>
                <a:gd name="T27" fmla="*/ 47 h 651"/>
                <a:gd name="T28" fmla="*/ 258 w 1629"/>
                <a:gd name="T29" fmla="*/ 44 h 651"/>
                <a:gd name="T30" fmla="*/ 288 w 1629"/>
                <a:gd name="T31" fmla="*/ 40 h 651"/>
                <a:gd name="T32" fmla="*/ 321 w 1629"/>
                <a:gd name="T33" fmla="*/ 37 h 651"/>
                <a:gd name="T34" fmla="*/ 355 w 1629"/>
                <a:gd name="T35" fmla="*/ 34 h 651"/>
                <a:gd name="T36" fmla="*/ 392 w 1629"/>
                <a:gd name="T37" fmla="*/ 33 h 651"/>
                <a:gd name="T38" fmla="*/ 429 w 1629"/>
                <a:gd name="T39" fmla="*/ 30 h 651"/>
                <a:gd name="T40" fmla="*/ 467 w 1629"/>
                <a:gd name="T41" fmla="*/ 29 h 651"/>
                <a:gd name="T42" fmla="*/ 507 w 1629"/>
                <a:gd name="T43" fmla="*/ 26 h 651"/>
                <a:gd name="T44" fmla="*/ 546 w 1629"/>
                <a:gd name="T45" fmla="*/ 24 h 651"/>
                <a:gd name="T46" fmla="*/ 587 w 1629"/>
                <a:gd name="T47" fmla="*/ 21 h 651"/>
                <a:gd name="T48" fmla="*/ 628 w 1629"/>
                <a:gd name="T49" fmla="*/ 19 h 651"/>
                <a:gd name="T50" fmla="*/ 669 w 1629"/>
                <a:gd name="T51" fmla="*/ 17 h 651"/>
                <a:gd name="T52" fmla="*/ 709 w 1629"/>
                <a:gd name="T53" fmla="*/ 15 h 651"/>
                <a:gd name="T54" fmla="*/ 748 w 1629"/>
                <a:gd name="T55" fmla="*/ 13 h 651"/>
                <a:gd name="T56" fmla="*/ 788 w 1629"/>
                <a:gd name="T57" fmla="*/ 11 h 651"/>
                <a:gd name="T58" fmla="*/ 823 w 1629"/>
                <a:gd name="T59" fmla="*/ 10 h 651"/>
                <a:gd name="T60" fmla="*/ 859 w 1629"/>
                <a:gd name="T61" fmla="*/ 9 h 651"/>
                <a:gd name="T62" fmla="*/ 893 w 1629"/>
                <a:gd name="T63" fmla="*/ 7 h 651"/>
                <a:gd name="T64" fmla="*/ 925 w 1629"/>
                <a:gd name="T65" fmla="*/ 6 h 651"/>
                <a:gd name="T66" fmla="*/ 953 w 1629"/>
                <a:gd name="T67" fmla="*/ 3 h 651"/>
                <a:gd name="T68" fmla="*/ 979 w 1629"/>
                <a:gd name="T69" fmla="*/ 3 h 651"/>
                <a:gd name="T70" fmla="*/ 1001 w 1629"/>
                <a:gd name="T71" fmla="*/ 2 h 651"/>
                <a:gd name="T72" fmla="*/ 1022 w 1629"/>
                <a:gd name="T73" fmla="*/ 0 h 651"/>
                <a:gd name="T74" fmla="*/ 1035 w 1629"/>
                <a:gd name="T75" fmla="*/ 0 h 651"/>
                <a:gd name="T76" fmla="*/ 1047 w 1629"/>
                <a:gd name="T77" fmla="*/ 0 h 651"/>
                <a:gd name="T78" fmla="*/ 1056 w 1629"/>
                <a:gd name="T79" fmla="*/ 0 h 651"/>
                <a:gd name="T80" fmla="*/ 1629 w 1629"/>
                <a:gd name="T81" fmla="*/ 600 h 651"/>
                <a:gd name="T82" fmla="*/ 0 w 1629"/>
                <a:gd name="T83" fmla="*/ 32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20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66 h 317"/>
                <a:gd name="T2" fmla="*/ 4 w 1498"/>
                <a:gd name="T3" fmla="*/ 64 h 317"/>
                <a:gd name="T4" fmla="*/ 11 w 1498"/>
                <a:gd name="T5" fmla="*/ 64 h 317"/>
                <a:gd name="T6" fmla="*/ 18 w 1498"/>
                <a:gd name="T7" fmla="*/ 63 h 317"/>
                <a:gd name="T8" fmla="*/ 23 w 1498"/>
                <a:gd name="T9" fmla="*/ 63 h 317"/>
                <a:gd name="T10" fmla="*/ 31 w 1498"/>
                <a:gd name="T11" fmla="*/ 63 h 317"/>
                <a:gd name="T12" fmla="*/ 41 w 1498"/>
                <a:gd name="T13" fmla="*/ 62 h 317"/>
                <a:gd name="T14" fmla="*/ 51 w 1498"/>
                <a:gd name="T15" fmla="*/ 60 h 317"/>
                <a:gd name="T16" fmla="*/ 60 w 1498"/>
                <a:gd name="T17" fmla="*/ 59 h 317"/>
                <a:gd name="T18" fmla="*/ 72 w 1498"/>
                <a:gd name="T19" fmla="*/ 58 h 317"/>
                <a:gd name="T20" fmla="*/ 85 w 1498"/>
                <a:gd name="T21" fmla="*/ 56 h 317"/>
                <a:gd name="T22" fmla="*/ 98 w 1498"/>
                <a:gd name="T23" fmla="*/ 56 h 317"/>
                <a:gd name="T24" fmla="*/ 112 w 1498"/>
                <a:gd name="T25" fmla="*/ 55 h 317"/>
                <a:gd name="T26" fmla="*/ 128 w 1498"/>
                <a:gd name="T27" fmla="*/ 53 h 317"/>
                <a:gd name="T28" fmla="*/ 143 w 1498"/>
                <a:gd name="T29" fmla="*/ 52 h 317"/>
                <a:gd name="T30" fmla="*/ 160 w 1498"/>
                <a:gd name="T31" fmla="*/ 51 h 317"/>
                <a:gd name="T32" fmla="*/ 176 w 1498"/>
                <a:gd name="T33" fmla="*/ 49 h 317"/>
                <a:gd name="T34" fmla="*/ 194 w 1498"/>
                <a:gd name="T35" fmla="*/ 48 h 317"/>
                <a:gd name="T36" fmla="*/ 213 w 1498"/>
                <a:gd name="T37" fmla="*/ 45 h 317"/>
                <a:gd name="T38" fmla="*/ 232 w 1498"/>
                <a:gd name="T39" fmla="*/ 44 h 317"/>
                <a:gd name="T40" fmla="*/ 251 w 1498"/>
                <a:gd name="T41" fmla="*/ 43 h 317"/>
                <a:gd name="T42" fmla="*/ 272 w 1498"/>
                <a:gd name="T43" fmla="*/ 41 h 317"/>
                <a:gd name="T44" fmla="*/ 294 w 1498"/>
                <a:gd name="T45" fmla="*/ 40 h 317"/>
                <a:gd name="T46" fmla="*/ 314 w 1498"/>
                <a:gd name="T47" fmla="*/ 38 h 317"/>
                <a:gd name="T48" fmla="*/ 336 w 1498"/>
                <a:gd name="T49" fmla="*/ 37 h 317"/>
                <a:gd name="T50" fmla="*/ 359 w 1498"/>
                <a:gd name="T51" fmla="*/ 34 h 317"/>
                <a:gd name="T52" fmla="*/ 381 w 1498"/>
                <a:gd name="T53" fmla="*/ 33 h 317"/>
                <a:gd name="T54" fmla="*/ 404 w 1498"/>
                <a:gd name="T55" fmla="*/ 32 h 317"/>
                <a:gd name="T56" fmla="*/ 427 w 1498"/>
                <a:gd name="T57" fmla="*/ 30 h 317"/>
                <a:gd name="T58" fmla="*/ 451 w 1498"/>
                <a:gd name="T59" fmla="*/ 29 h 317"/>
                <a:gd name="T60" fmla="*/ 475 w 1498"/>
                <a:gd name="T61" fmla="*/ 28 h 317"/>
                <a:gd name="T62" fmla="*/ 500 w 1498"/>
                <a:gd name="T63" fmla="*/ 26 h 317"/>
                <a:gd name="T64" fmla="*/ 523 w 1498"/>
                <a:gd name="T65" fmla="*/ 23 h 317"/>
                <a:gd name="T66" fmla="*/ 548 w 1498"/>
                <a:gd name="T67" fmla="*/ 22 h 317"/>
                <a:gd name="T68" fmla="*/ 572 w 1498"/>
                <a:gd name="T69" fmla="*/ 21 h 317"/>
                <a:gd name="T70" fmla="*/ 595 w 1498"/>
                <a:gd name="T71" fmla="*/ 19 h 317"/>
                <a:gd name="T72" fmla="*/ 620 w 1498"/>
                <a:gd name="T73" fmla="*/ 18 h 317"/>
                <a:gd name="T74" fmla="*/ 645 w 1498"/>
                <a:gd name="T75" fmla="*/ 17 h 317"/>
                <a:gd name="T76" fmla="*/ 668 w 1498"/>
                <a:gd name="T77" fmla="*/ 15 h 317"/>
                <a:gd name="T78" fmla="*/ 691 w 1498"/>
                <a:gd name="T79" fmla="*/ 14 h 317"/>
                <a:gd name="T80" fmla="*/ 714 w 1498"/>
                <a:gd name="T81" fmla="*/ 13 h 317"/>
                <a:gd name="T82" fmla="*/ 736 w 1498"/>
                <a:gd name="T83" fmla="*/ 11 h 317"/>
                <a:gd name="T84" fmla="*/ 758 w 1498"/>
                <a:gd name="T85" fmla="*/ 10 h 317"/>
                <a:gd name="T86" fmla="*/ 780 w 1498"/>
                <a:gd name="T87" fmla="*/ 10 h 317"/>
                <a:gd name="T88" fmla="*/ 800 w 1498"/>
                <a:gd name="T89" fmla="*/ 8 h 317"/>
                <a:gd name="T90" fmla="*/ 821 w 1498"/>
                <a:gd name="T91" fmla="*/ 7 h 317"/>
                <a:gd name="T92" fmla="*/ 840 w 1498"/>
                <a:gd name="T93" fmla="*/ 7 h 317"/>
                <a:gd name="T94" fmla="*/ 859 w 1498"/>
                <a:gd name="T95" fmla="*/ 6 h 317"/>
                <a:gd name="T96" fmla="*/ 875 w 1498"/>
                <a:gd name="T97" fmla="*/ 4 h 317"/>
                <a:gd name="T98" fmla="*/ 893 w 1498"/>
                <a:gd name="T99" fmla="*/ 4 h 317"/>
                <a:gd name="T100" fmla="*/ 910 w 1498"/>
                <a:gd name="T101" fmla="*/ 3 h 317"/>
                <a:gd name="T102" fmla="*/ 923 w 1498"/>
                <a:gd name="T103" fmla="*/ 3 h 317"/>
                <a:gd name="T104" fmla="*/ 938 w 1498"/>
                <a:gd name="T105" fmla="*/ 2 h 317"/>
                <a:gd name="T106" fmla="*/ 950 w 1498"/>
                <a:gd name="T107" fmla="*/ 2 h 317"/>
                <a:gd name="T108" fmla="*/ 961 w 1498"/>
                <a:gd name="T109" fmla="*/ 2 h 317"/>
                <a:gd name="T110" fmla="*/ 972 w 1498"/>
                <a:gd name="T111" fmla="*/ 0 h 317"/>
                <a:gd name="T112" fmla="*/ 982 w 1498"/>
                <a:gd name="T113" fmla="*/ 0 h 317"/>
                <a:gd name="T114" fmla="*/ 989 w 1498"/>
                <a:gd name="T115" fmla="*/ 0 h 317"/>
                <a:gd name="T116" fmla="*/ 998 w 1498"/>
                <a:gd name="T117" fmla="*/ 0 h 317"/>
                <a:gd name="T118" fmla="*/ 1005 w 1498"/>
                <a:gd name="T119" fmla="*/ 0 h 317"/>
                <a:gd name="T120" fmla="*/ 1498 w 1498"/>
                <a:gd name="T121" fmla="*/ 317 h 317"/>
                <a:gd name="T122" fmla="*/ 0 w 1498"/>
                <a:gd name="T123" fmla="*/ 104 h 317"/>
                <a:gd name="T124" fmla="*/ 0 w 1498"/>
                <a:gd name="T125" fmla="*/ 6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21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4 w 1618"/>
                <a:gd name="T1" fmla="*/ 73 h 514"/>
                <a:gd name="T2" fmla="*/ 16 w 1618"/>
                <a:gd name="T3" fmla="*/ 70 h 514"/>
                <a:gd name="T4" fmla="*/ 30 w 1618"/>
                <a:gd name="T5" fmla="*/ 68 h 514"/>
                <a:gd name="T6" fmla="*/ 49 w 1618"/>
                <a:gd name="T7" fmla="*/ 66 h 514"/>
                <a:gd name="T8" fmla="*/ 70 w 1618"/>
                <a:gd name="T9" fmla="*/ 63 h 514"/>
                <a:gd name="T10" fmla="*/ 96 w 1618"/>
                <a:gd name="T11" fmla="*/ 60 h 514"/>
                <a:gd name="T12" fmla="*/ 124 w 1618"/>
                <a:gd name="T13" fmla="*/ 58 h 514"/>
                <a:gd name="T14" fmla="*/ 156 w 1618"/>
                <a:gd name="T15" fmla="*/ 53 h 514"/>
                <a:gd name="T16" fmla="*/ 191 w 1618"/>
                <a:gd name="T17" fmla="*/ 51 h 514"/>
                <a:gd name="T18" fmla="*/ 228 w 1618"/>
                <a:gd name="T19" fmla="*/ 47 h 514"/>
                <a:gd name="T20" fmla="*/ 269 w 1618"/>
                <a:gd name="T21" fmla="*/ 44 h 514"/>
                <a:gd name="T22" fmla="*/ 310 w 1618"/>
                <a:gd name="T23" fmla="*/ 40 h 514"/>
                <a:gd name="T24" fmla="*/ 356 w 1618"/>
                <a:gd name="T25" fmla="*/ 36 h 514"/>
                <a:gd name="T26" fmla="*/ 402 w 1618"/>
                <a:gd name="T27" fmla="*/ 34 h 514"/>
                <a:gd name="T28" fmla="*/ 451 w 1618"/>
                <a:gd name="T29" fmla="*/ 30 h 514"/>
                <a:gd name="T30" fmla="*/ 500 w 1618"/>
                <a:gd name="T31" fmla="*/ 29 h 514"/>
                <a:gd name="T32" fmla="*/ 552 w 1618"/>
                <a:gd name="T33" fmla="*/ 25 h 514"/>
                <a:gd name="T34" fmla="*/ 604 w 1618"/>
                <a:gd name="T35" fmla="*/ 22 h 514"/>
                <a:gd name="T36" fmla="*/ 656 w 1618"/>
                <a:gd name="T37" fmla="*/ 21 h 514"/>
                <a:gd name="T38" fmla="*/ 706 w 1618"/>
                <a:gd name="T39" fmla="*/ 17 h 514"/>
                <a:gd name="T40" fmla="*/ 755 w 1618"/>
                <a:gd name="T41" fmla="*/ 14 h 514"/>
                <a:gd name="T42" fmla="*/ 803 w 1618"/>
                <a:gd name="T43" fmla="*/ 13 h 514"/>
                <a:gd name="T44" fmla="*/ 848 w 1618"/>
                <a:gd name="T45" fmla="*/ 10 h 514"/>
                <a:gd name="T46" fmla="*/ 890 w 1618"/>
                <a:gd name="T47" fmla="*/ 8 h 514"/>
                <a:gd name="T48" fmla="*/ 930 w 1618"/>
                <a:gd name="T49" fmla="*/ 6 h 514"/>
                <a:gd name="T50" fmla="*/ 964 w 1618"/>
                <a:gd name="T51" fmla="*/ 3 h 514"/>
                <a:gd name="T52" fmla="*/ 994 w 1618"/>
                <a:gd name="T53" fmla="*/ 3 h 514"/>
                <a:gd name="T54" fmla="*/ 1019 w 1618"/>
                <a:gd name="T55" fmla="*/ 0 h 514"/>
                <a:gd name="T56" fmla="*/ 1038 w 1618"/>
                <a:gd name="T57" fmla="*/ 0 h 514"/>
                <a:gd name="T58" fmla="*/ 1052 w 1618"/>
                <a:gd name="T59" fmla="*/ 0 h 514"/>
                <a:gd name="T60" fmla="*/ 1618 w 1618"/>
                <a:gd name="T61" fmla="*/ 514 h 514"/>
                <a:gd name="T62" fmla="*/ 1005 w 1618"/>
                <a:gd name="T63" fmla="*/ 108 h 514"/>
                <a:gd name="T64" fmla="*/ 989 w 1618"/>
                <a:gd name="T65" fmla="*/ 108 h 514"/>
                <a:gd name="T66" fmla="*/ 971 w 1618"/>
                <a:gd name="T67" fmla="*/ 109 h 514"/>
                <a:gd name="T68" fmla="*/ 948 w 1618"/>
                <a:gd name="T69" fmla="*/ 111 h 514"/>
                <a:gd name="T70" fmla="*/ 920 w 1618"/>
                <a:gd name="T71" fmla="*/ 112 h 514"/>
                <a:gd name="T72" fmla="*/ 888 w 1618"/>
                <a:gd name="T73" fmla="*/ 113 h 514"/>
                <a:gd name="T74" fmla="*/ 854 w 1618"/>
                <a:gd name="T75" fmla="*/ 116 h 514"/>
                <a:gd name="T76" fmla="*/ 814 w 1618"/>
                <a:gd name="T77" fmla="*/ 119 h 514"/>
                <a:gd name="T78" fmla="*/ 772 w 1618"/>
                <a:gd name="T79" fmla="*/ 120 h 514"/>
                <a:gd name="T80" fmla="*/ 729 w 1618"/>
                <a:gd name="T81" fmla="*/ 123 h 514"/>
                <a:gd name="T82" fmla="*/ 684 w 1618"/>
                <a:gd name="T83" fmla="*/ 127 h 514"/>
                <a:gd name="T84" fmla="*/ 636 w 1618"/>
                <a:gd name="T85" fmla="*/ 130 h 514"/>
                <a:gd name="T86" fmla="*/ 589 w 1618"/>
                <a:gd name="T87" fmla="*/ 134 h 514"/>
                <a:gd name="T88" fmla="*/ 541 w 1618"/>
                <a:gd name="T89" fmla="*/ 137 h 514"/>
                <a:gd name="T90" fmla="*/ 493 w 1618"/>
                <a:gd name="T91" fmla="*/ 141 h 514"/>
                <a:gd name="T92" fmla="*/ 445 w 1618"/>
                <a:gd name="T93" fmla="*/ 143 h 514"/>
                <a:gd name="T94" fmla="*/ 399 w 1618"/>
                <a:gd name="T95" fmla="*/ 148 h 514"/>
                <a:gd name="T96" fmla="*/ 354 w 1618"/>
                <a:gd name="T97" fmla="*/ 152 h 514"/>
                <a:gd name="T98" fmla="*/ 310 w 1618"/>
                <a:gd name="T99" fmla="*/ 156 h 514"/>
                <a:gd name="T100" fmla="*/ 268 w 1618"/>
                <a:gd name="T101" fmla="*/ 158 h 514"/>
                <a:gd name="T102" fmla="*/ 227 w 1618"/>
                <a:gd name="T103" fmla="*/ 163 h 514"/>
                <a:gd name="T104" fmla="*/ 188 w 1618"/>
                <a:gd name="T105" fmla="*/ 167 h 514"/>
                <a:gd name="T106" fmla="*/ 153 w 1618"/>
                <a:gd name="T107" fmla="*/ 169 h 514"/>
                <a:gd name="T108" fmla="*/ 120 w 1618"/>
                <a:gd name="T109" fmla="*/ 173 h 514"/>
                <a:gd name="T110" fmla="*/ 90 w 1618"/>
                <a:gd name="T111" fmla="*/ 176 h 514"/>
                <a:gd name="T112" fmla="*/ 64 w 1618"/>
                <a:gd name="T113" fmla="*/ 179 h 514"/>
                <a:gd name="T114" fmla="*/ 42 w 1618"/>
                <a:gd name="T115" fmla="*/ 182 h 514"/>
                <a:gd name="T116" fmla="*/ 23 w 1618"/>
                <a:gd name="T117" fmla="*/ 183 h 514"/>
                <a:gd name="T118" fmla="*/ 10 w 1618"/>
                <a:gd name="T119" fmla="*/ 184 h 514"/>
                <a:gd name="T120" fmla="*/ 0 w 1618"/>
                <a:gd name="T121" fmla="*/ 187 h 514"/>
                <a:gd name="T122" fmla="*/ 0 w 1618"/>
                <a:gd name="T123" fmla="*/ 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322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3 w 591"/>
                <a:gd name="T1" fmla="*/ 0 h 423"/>
                <a:gd name="T2" fmla="*/ 591 w 591"/>
                <a:gd name="T3" fmla="*/ 423 h 423"/>
                <a:gd name="T4" fmla="*/ 0 w 591"/>
                <a:gd name="T5" fmla="*/ 36 h 423"/>
                <a:gd name="T6" fmla="*/ 3 w 591"/>
                <a:gd name="T7" fmla="*/ 0 h 423"/>
                <a:gd name="T8" fmla="*/ 3 w 591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39323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139324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2 w 907"/>
                  <a:gd name="T1" fmla="*/ 19 h 502"/>
                  <a:gd name="T2" fmla="*/ 27 w 907"/>
                  <a:gd name="T3" fmla="*/ 44 h 502"/>
                  <a:gd name="T4" fmla="*/ 61 w 907"/>
                  <a:gd name="T5" fmla="*/ 77 h 502"/>
                  <a:gd name="T6" fmla="*/ 93 w 907"/>
                  <a:gd name="T7" fmla="*/ 103 h 502"/>
                  <a:gd name="T8" fmla="*/ 118 w 907"/>
                  <a:gd name="T9" fmla="*/ 124 h 502"/>
                  <a:gd name="T10" fmla="*/ 146 w 907"/>
                  <a:gd name="T11" fmla="*/ 147 h 502"/>
                  <a:gd name="T12" fmla="*/ 179 w 907"/>
                  <a:gd name="T13" fmla="*/ 172 h 502"/>
                  <a:gd name="T14" fmla="*/ 211 w 907"/>
                  <a:gd name="T15" fmla="*/ 196 h 502"/>
                  <a:gd name="T16" fmla="*/ 247 w 907"/>
                  <a:gd name="T17" fmla="*/ 223 h 502"/>
                  <a:gd name="T18" fmla="*/ 287 w 907"/>
                  <a:gd name="T19" fmla="*/ 251 h 502"/>
                  <a:gd name="T20" fmla="*/ 329 w 907"/>
                  <a:gd name="T21" fmla="*/ 278 h 502"/>
                  <a:gd name="T22" fmla="*/ 373 w 907"/>
                  <a:gd name="T23" fmla="*/ 303 h 502"/>
                  <a:gd name="T24" fmla="*/ 418 w 907"/>
                  <a:gd name="T25" fmla="*/ 326 h 502"/>
                  <a:gd name="T26" fmla="*/ 466 w 907"/>
                  <a:gd name="T27" fmla="*/ 345 h 502"/>
                  <a:gd name="T28" fmla="*/ 515 w 907"/>
                  <a:gd name="T29" fmla="*/ 362 h 502"/>
                  <a:gd name="T30" fmla="*/ 561 w 907"/>
                  <a:gd name="T31" fmla="*/ 377 h 502"/>
                  <a:gd name="T32" fmla="*/ 608 w 907"/>
                  <a:gd name="T33" fmla="*/ 390 h 502"/>
                  <a:gd name="T34" fmla="*/ 654 w 907"/>
                  <a:gd name="T35" fmla="*/ 402 h 502"/>
                  <a:gd name="T36" fmla="*/ 696 w 907"/>
                  <a:gd name="T37" fmla="*/ 409 h 502"/>
                  <a:gd name="T38" fmla="*/ 738 w 907"/>
                  <a:gd name="T39" fmla="*/ 417 h 502"/>
                  <a:gd name="T40" fmla="*/ 772 w 907"/>
                  <a:gd name="T41" fmla="*/ 423 h 502"/>
                  <a:gd name="T42" fmla="*/ 806 w 907"/>
                  <a:gd name="T43" fmla="*/ 428 h 502"/>
                  <a:gd name="T44" fmla="*/ 833 w 907"/>
                  <a:gd name="T45" fmla="*/ 432 h 502"/>
                  <a:gd name="T46" fmla="*/ 863 w 907"/>
                  <a:gd name="T47" fmla="*/ 434 h 502"/>
                  <a:gd name="T48" fmla="*/ 880 w 907"/>
                  <a:gd name="T49" fmla="*/ 436 h 502"/>
                  <a:gd name="T50" fmla="*/ 897 w 907"/>
                  <a:gd name="T51" fmla="*/ 500 h 502"/>
                  <a:gd name="T52" fmla="*/ 865 w 907"/>
                  <a:gd name="T53" fmla="*/ 502 h 502"/>
                  <a:gd name="T54" fmla="*/ 837 w 907"/>
                  <a:gd name="T55" fmla="*/ 502 h 502"/>
                  <a:gd name="T56" fmla="*/ 806 w 907"/>
                  <a:gd name="T57" fmla="*/ 500 h 502"/>
                  <a:gd name="T58" fmla="*/ 772 w 907"/>
                  <a:gd name="T59" fmla="*/ 499 h 502"/>
                  <a:gd name="T60" fmla="*/ 736 w 907"/>
                  <a:gd name="T61" fmla="*/ 497 h 502"/>
                  <a:gd name="T62" fmla="*/ 696 w 907"/>
                  <a:gd name="T63" fmla="*/ 491 h 502"/>
                  <a:gd name="T64" fmla="*/ 654 w 907"/>
                  <a:gd name="T65" fmla="*/ 485 h 502"/>
                  <a:gd name="T66" fmla="*/ 608 w 907"/>
                  <a:gd name="T67" fmla="*/ 478 h 502"/>
                  <a:gd name="T68" fmla="*/ 561 w 907"/>
                  <a:gd name="T69" fmla="*/ 464 h 502"/>
                  <a:gd name="T70" fmla="*/ 513 w 907"/>
                  <a:gd name="T71" fmla="*/ 451 h 502"/>
                  <a:gd name="T72" fmla="*/ 466 w 907"/>
                  <a:gd name="T73" fmla="*/ 434 h 502"/>
                  <a:gd name="T74" fmla="*/ 416 w 907"/>
                  <a:gd name="T75" fmla="*/ 413 h 502"/>
                  <a:gd name="T76" fmla="*/ 369 w 907"/>
                  <a:gd name="T77" fmla="*/ 388 h 502"/>
                  <a:gd name="T78" fmla="*/ 321 w 907"/>
                  <a:gd name="T79" fmla="*/ 360 h 502"/>
                  <a:gd name="T80" fmla="*/ 276 w 907"/>
                  <a:gd name="T81" fmla="*/ 331 h 502"/>
                  <a:gd name="T82" fmla="*/ 236 w 907"/>
                  <a:gd name="T83" fmla="*/ 305 h 502"/>
                  <a:gd name="T84" fmla="*/ 198 w 907"/>
                  <a:gd name="T85" fmla="*/ 280 h 502"/>
                  <a:gd name="T86" fmla="*/ 162 w 907"/>
                  <a:gd name="T87" fmla="*/ 255 h 502"/>
                  <a:gd name="T88" fmla="*/ 131 w 907"/>
                  <a:gd name="T89" fmla="*/ 232 h 502"/>
                  <a:gd name="T90" fmla="*/ 103 w 907"/>
                  <a:gd name="T91" fmla="*/ 212 h 502"/>
                  <a:gd name="T92" fmla="*/ 78 w 907"/>
                  <a:gd name="T93" fmla="*/ 191 h 502"/>
                  <a:gd name="T94" fmla="*/ 55 w 907"/>
                  <a:gd name="T95" fmla="*/ 172 h 502"/>
                  <a:gd name="T96" fmla="*/ 23 w 907"/>
                  <a:gd name="T97" fmla="*/ 145 h 502"/>
                  <a:gd name="T98" fmla="*/ 0 w 907"/>
                  <a:gd name="T99" fmla="*/ 118 h 502"/>
                  <a:gd name="T100" fmla="*/ 0 w 907"/>
                  <a:gd name="T101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25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02 w 410"/>
                  <a:gd name="T3" fmla="*/ 85 h 131"/>
                  <a:gd name="T4" fmla="*/ 410 w 410"/>
                  <a:gd name="T5" fmla="*/ 104 h 131"/>
                  <a:gd name="T6" fmla="*/ 254 w 410"/>
                  <a:gd name="T7" fmla="*/ 131 h 131"/>
                  <a:gd name="T8" fmla="*/ 252 w 410"/>
                  <a:gd name="T9" fmla="*/ 129 h 131"/>
                  <a:gd name="T10" fmla="*/ 245 w 410"/>
                  <a:gd name="T11" fmla="*/ 127 h 131"/>
                  <a:gd name="T12" fmla="*/ 241 w 410"/>
                  <a:gd name="T13" fmla="*/ 125 h 131"/>
                  <a:gd name="T14" fmla="*/ 233 w 410"/>
                  <a:gd name="T15" fmla="*/ 123 h 131"/>
                  <a:gd name="T16" fmla="*/ 226 w 410"/>
                  <a:gd name="T17" fmla="*/ 121 h 131"/>
                  <a:gd name="T18" fmla="*/ 218 w 410"/>
                  <a:gd name="T19" fmla="*/ 119 h 131"/>
                  <a:gd name="T20" fmla="*/ 209 w 410"/>
                  <a:gd name="T21" fmla="*/ 114 h 131"/>
                  <a:gd name="T22" fmla="*/ 197 w 410"/>
                  <a:gd name="T23" fmla="*/ 112 h 131"/>
                  <a:gd name="T24" fmla="*/ 192 w 410"/>
                  <a:gd name="T25" fmla="*/ 108 h 131"/>
                  <a:gd name="T26" fmla="*/ 186 w 410"/>
                  <a:gd name="T27" fmla="*/ 106 h 131"/>
                  <a:gd name="T28" fmla="*/ 178 w 410"/>
                  <a:gd name="T29" fmla="*/ 104 h 131"/>
                  <a:gd name="T30" fmla="*/ 173 w 410"/>
                  <a:gd name="T31" fmla="*/ 102 h 131"/>
                  <a:gd name="T32" fmla="*/ 163 w 410"/>
                  <a:gd name="T33" fmla="*/ 99 h 131"/>
                  <a:gd name="T34" fmla="*/ 157 w 410"/>
                  <a:gd name="T35" fmla="*/ 97 h 131"/>
                  <a:gd name="T36" fmla="*/ 150 w 410"/>
                  <a:gd name="T37" fmla="*/ 93 h 131"/>
                  <a:gd name="T38" fmla="*/ 142 w 410"/>
                  <a:gd name="T39" fmla="*/ 91 h 131"/>
                  <a:gd name="T40" fmla="*/ 133 w 410"/>
                  <a:gd name="T41" fmla="*/ 89 h 131"/>
                  <a:gd name="T42" fmla="*/ 125 w 410"/>
                  <a:gd name="T43" fmla="*/ 85 h 131"/>
                  <a:gd name="T44" fmla="*/ 116 w 410"/>
                  <a:gd name="T45" fmla="*/ 81 h 131"/>
                  <a:gd name="T46" fmla="*/ 106 w 410"/>
                  <a:gd name="T47" fmla="*/ 80 h 131"/>
                  <a:gd name="T48" fmla="*/ 97 w 410"/>
                  <a:gd name="T49" fmla="*/ 76 h 131"/>
                  <a:gd name="T50" fmla="*/ 87 w 410"/>
                  <a:gd name="T51" fmla="*/ 72 h 131"/>
                  <a:gd name="T52" fmla="*/ 77 w 410"/>
                  <a:gd name="T53" fmla="*/ 68 h 131"/>
                  <a:gd name="T54" fmla="*/ 70 w 410"/>
                  <a:gd name="T55" fmla="*/ 64 h 131"/>
                  <a:gd name="T56" fmla="*/ 64 w 410"/>
                  <a:gd name="T57" fmla="*/ 61 h 131"/>
                  <a:gd name="T58" fmla="*/ 57 w 410"/>
                  <a:gd name="T59" fmla="*/ 57 h 131"/>
                  <a:gd name="T60" fmla="*/ 51 w 410"/>
                  <a:gd name="T61" fmla="*/ 55 h 131"/>
                  <a:gd name="T62" fmla="*/ 45 w 410"/>
                  <a:gd name="T63" fmla="*/ 51 h 131"/>
                  <a:gd name="T64" fmla="*/ 36 w 410"/>
                  <a:gd name="T65" fmla="*/ 43 h 131"/>
                  <a:gd name="T66" fmla="*/ 26 w 410"/>
                  <a:gd name="T67" fmla="*/ 38 h 131"/>
                  <a:gd name="T68" fmla="*/ 19 w 410"/>
                  <a:gd name="T69" fmla="*/ 30 h 131"/>
                  <a:gd name="T70" fmla="*/ 13 w 410"/>
                  <a:gd name="T71" fmla="*/ 26 h 131"/>
                  <a:gd name="T72" fmla="*/ 9 w 410"/>
                  <a:gd name="T73" fmla="*/ 19 h 131"/>
                  <a:gd name="T74" fmla="*/ 5 w 410"/>
                  <a:gd name="T75" fmla="*/ 13 h 131"/>
                  <a:gd name="T76" fmla="*/ 1 w 410"/>
                  <a:gd name="T77" fmla="*/ 9 h 131"/>
                  <a:gd name="T78" fmla="*/ 1 w 410"/>
                  <a:gd name="T79" fmla="*/ 7 h 131"/>
                  <a:gd name="T80" fmla="*/ 0 w 410"/>
                  <a:gd name="T81" fmla="*/ 2 h 131"/>
                  <a:gd name="T82" fmla="*/ 0 w 410"/>
                  <a:gd name="T83" fmla="*/ 0 h 131"/>
                  <a:gd name="T84" fmla="*/ 0 w 410"/>
                  <a:gd name="T8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26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97 w 97"/>
                  <a:gd name="T3" fmla="*/ 108 h 108"/>
                  <a:gd name="T4" fmla="*/ 0 w 97"/>
                  <a:gd name="T5" fmla="*/ 108 h 108"/>
                  <a:gd name="T6" fmla="*/ 0 w 97"/>
                  <a:gd name="T7" fmla="*/ 0 h 108"/>
                  <a:gd name="T8" fmla="*/ 0 w 97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27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59 w 59"/>
                  <a:gd name="T1" fmla="*/ 0 h 728"/>
                  <a:gd name="T2" fmla="*/ 59 w 59"/>
                  <a:gd name="T3" fmla="*/ 728 h 728"/>
                  <a:gd name="T4" fmla="*/ 0 w 59"/>
                  <a:gd name="T5" fmla="*/ 728 h 728"/>
                  <a:gd name="T6" fmla="*/ 0 w 59"/>
                  <a:gd name="T7" fmla="*/ 32 h 728"/>
                  <a:gd name="T8" fmla="*/ 59 w 59"/>
                  <a:gd name="T9" fmla="*/ 0 h 728"/>
                  <a:gd name="T10" fmla="*/ 59 w 59"/>
                  <a:gd name="T11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28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50 w 158"/>
                  <a:gd name="T1" fmla="*/ 0 h 275"/>
                  <a:gd name="T2" fmla="*/ 48 w 158"/>
                  <a:gd name="T3" fmla="*/ 2 h 275"/>
                  <a:gd name="T4" fmla="*/ 44 w 158"/>
                  <a:gd name="T5" fmla="*/ 6 h 275"/>
                  <a:gd name="T6" fmla="*/ 34 w 158"/>
                  <a:gd name="T7" fmla="*/ 11 h 275"/>
                  <a:gd name="T8" fmla="*/ 27 w 158"/>
                  <a:gd name="T9" fmla="*/ 21 h 275"/>
                  <a:gd name="T10" fmla="*/ 17 w 158"/>
                  <a:gd name="T11" fmla="*/ 30 h 275"/>
                  <a:gd name="T12" fmla="*/ 10 w 158"/>
                  <a:gd name="T13" fmla="*/ 42 h 275"/>
                  <a:gd name="T14" fmla="*/ 6 w 158"/>
                  <a:gd name="T15" fmla="*/ 45 h 275"/>
                  <a:gd name="T16" fmla="*/ 2 w 158"/>
                  <a:gd name="T17" fmla="*/ 53 h 275"/>
                  <a:gd name="T18" fmla="*/ 0 w 158"/>
                  <a:gd name="T19" fmla="*/ 59 h 275"/>
                  <a:gd name="T20" fmla="*/ 0 w 158"/>
                  <a:gd name="T21" fmla="*/ 64 h 275"/>
                  <a:gd name="T22" fmla="*/ 0 w 158"/>
                  <a:gd name="T23" fmla="*/ 76 h 275"/>
                  <a:gd name="T24" fmla="*/ 2 w 158"/>
                  <a:gd name="T25" fmla="*/ 87 h 275"/>
                  <a:gd name="T26" fmla="*/ 8 w 158"/>
                  <a:gd name="T27" fmla="*/ 97 h 275"/>
                  <a:gd name="T28" fmla="*/ 15 w 158"/>
                  <a:gd name="T29" fmla="*/ 106 h 275"/>
                  <a:gd name="T30" fmla="*/ 21 w 158"/>
                  <a:gd name="T31" fmla="*/ 114 h 275"/>
                  <a:gd name="T32" fmla="*/ 29 w 158"/>
                  <a:gd name="T33" fmla="*/ 120 h 275"/>
                  <a:gd name="T34" fmla="*/ 34 w 158"/>
                  <a:gd name="T35" fmla="*/ 123 h 275"/>
                  <a:gd name="T36" fmla="*/ 36 w 158"/>
                  <a:gd name="T37" fmla="*/ 125 h 275"/>
                  <a:gd name="T38" fmla="*/ 46 w 158"/>
                  <a:gd name="T39" fmla="*/ 141 h 275"/>
                  <a:gd name="T40" fmla="*/ 44 w 158"/>
                  <a:gd name="T41" fmla="*/ 264 h 275"/>
                  <a:gd name="T42" fmla="*/ 78 w 158"/>
                  <a:gd name="T43" fmla="*/ 275 h 275"/>
                  <a:gd name="T44" fmla="*/ 108 w 158"/>
                  <a:gd name="T45" fmla="*/ 272 h 275"/>
                  <a:gd name="T46" fmla="*/ 108 w 158"/>
                  <a:gd name="T47" fmla="*/ 142 h 275"/>
                  <a:gd name="T48" fmla="*/ 110 w 158"/>
                  <a:gd name="T49" fmla="*/ 141 h 275"/>
                  <a:gd name="T50" fmla="*/ 114 w 158"/>
                  <a:gd name="T51" fmla="*/ 137 h 275"/>
                  <a:gd name="T52" fmla="*/ 120 w 158"/>
                  <a:gd name="T53" fmla="*/ 133 h 275"/>
                  <a:gd name="T54" fmla="*/ 129 w 158"/>
                  <a:gd name="T55" fmla="*/ 125 h 275"/>
                  <a:gd name="T56" fmla="*/ 137 w 158"/>
                  <a:gd name="T57" fmla="*/ 118 h 275"/>
                  <a:gd name="T58" fmla="*/ 147 w 158"/>
                  <a:gd name="T59" fmla="*/ 108 h 275"/>
                  <a:gd name="T60" fmla="*/ 152 w 158"/>
                  <a:gd name="T61" fmla="*/ 97 h 275"/>
                  <a:gd name="T62" fmla="*/ 158 w 158"/>
                  <a:gd name="T63" fmla="*/ 87 h 275"/>
                  <a:gd name="T64" fmla="*/ 156 w 158"/>
                  <a:gd name="T65" fmla="*/ 80 h 275"/>
                  <a:gd name="T66" fmla="*/ 156 w 158"/>
                  <a:gd name="T67" fmla="*/ 74 h 275"/>
                  <a:gd name="T68" fmla="*/ 156 w 158"/>
                  <a:gd name="T69" fmla="*/ 68 h 275"/>
                  <a:gd name="T70" fmla="*/ 154 w 158"/>
                  <a:gd name="T71" fmla="*/ 61 h 275"/>
                  <a:gd name="T72" fmla="*/ 152 w 158"/>
                  <a:gd name="T73" fmla="*/ 55 h 275"/>
                  <a:gd name="T74" fmla="*/ 150 w 158"/>
                  <a:gd name="T75" fmla="*/ 49 h 275"/>
                  <a:gd name="T76" fmla="*/ 148 w 158"/>
                  <a:gd name="T77" fmla="*/ 44 h 275"/>
                  <a:gd name="T78" fmla="*/ 147 w 158"/>
                  <a:gd name="T79" fmla="*/ 40 h 275"/>
                  <a:gd name="T80" fmla="*/ 139 w 158"/>
                  <a:gd name="T81" fmla="*/ 28 h 275"/>
                  <a:gd name="T82" fmla="*/ 135 w 158"/>
                  <a:gd name="T83" fmla="*/ 23 h 275"/>
                  <a:gd name="T84" fmla="*/ 131 w 158"/>
                  <a:gd name="T85" fmla="*/ 17 h 275"/>
                  <a:gd name="T86" fmla="*/ 131 w 158"/>
                  <a:gd name="T87" fmla="*/ 17 h 275"/>
                  <a:gd name="T88" fmla="*/ 50 w 158"/>
                  <a:gd name="T89" fmla="*/ 0 h 275"/>
                  <a:gd name="T90" fmla="*/ 50 w 158"/>
                  <a:gd name="T91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131" y="17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29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33 w 407"/>
                  <a:gd name="T1" fmla="*/ 7 h 224"/>
                  <a:gd name="T2" fmla="*/ 12 w 407"/>
                  <a:gd name="T3" fmla="*/ 38 h 224"/>
                  <a:gd name="T4" fmla="*/ 0 w 407"/>
                  <a:gd name="T5" fmla="*/ 78 h 224"/>
                  <a:gd name="T6" fmla="*/ 35 w 407"/>
                  <a:gd name="T7" fmla="*/ 87 h 224"/>
                  <a:gd name="T8" fmla="*/ 107 w 407"/>
                  <a:gd name="T9" fmla="*/ 91 h 224"/>
                  <a:gd name="T10" fmla="*/ 90 w 407"/>
                  <a:gd name="T11" fmla="*/ 133 h 224"/>
                  <a:gd name="T12" fmla="*/ 198 w 407"/>
                  <a:gd name="T13" fmla="*/ 188 h 224"/>
                  <a:gd name="T14" fmla="*/ 286 w 407"/>
                  <a:gd name="T15" fmla="*/ 224 h 224"/>
                  <a:gd name="T16" fmla="*/ 373 w 407"/>
                  <a:gd name="T17" fmla="*/ 224 h 224"/>
                  <a:gd name="T18" fmla="*/ 407 w 407"/>
                  <a:gd name="T19" fmla="*/ 217 h 224"/>
                  <a:gd name="T20" fmla="*/ 400 w 407"/>
                  <a:gd name="T21" fmla="*/ 198 h 224"/>
                  <a:gd name="T22" fmla="*/ 350 w 407"/>
                  <a:gd name="T23" fmla="*/ 154 h 224"/>
                  <a:gd name="T24" fmla="*/ 335 w 407"/>
                  <a:gd name="T25" fmla="*/ 152 h 224"/>
                  <a:gd name="T26" fmla="*/ 268 w 407"/>
                  <a:gd name="T27" fmla="*/ 152 h 224"/>
                  <a:gd name="T28" fmla="*/ 177 w 407"/>
                  <a:gd name="T29" fmla="*/ 72 h 224"/>
                  <a:gd name="T30" fmla="*/ 253 w 407"/>
                  <a:gd name="T31" fmla="*/ 57 h 224"/>
                  <a:gd name="T32" fmla="*/ 282 w 407"/>
                  <a:gd name="T33" fmla="*/ 38 h 224"/>
                  <a:gd name="T34" fmla="*/ 251 w 407"/>
                  <a:gd name="T35" fmla="*/ 17 h 224"/>
                  <a:gd name="T36" fmla="*/ 105 w 407"/>
                  <a:gd name="T37" fmla="*/ 0 h 224"/>
                  <a:gd name="T38" fmla="*/ 33 w 407"/>
                  <a:gd name="T39" fmla="*/ 7 h 224"/>
                  <a:gd name="T40" fmla="*/ 33 w 407"/>
                  <a:gd name="T41" fmla="*/ 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0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46 w 379"/>
                  <a:gd name="T1" fmla="*/ 9 h 701"/>
                  <a:gd name="T2" fmla="*/ 44 w 379"/>
                  <a:gd name="T3" fmla="*/ 32 h 701"/>
                  <a:gd name="T4" fmla="*/ 38 w 379"/>
                  <a:gd name="T5" fmla="*/ 65 h 701"/>
                  <a:gd name="T6" fmla="*/ 31 w 379"/>
                  <a:gd name="T7" fmla="*/ 103 h 701"/>
                  <a:gd name="T8" fmla="*/ 19 w 379"/>
                  <a:gd name="T9" fmla="*/ 141 h 701"/>
                  <a:gd name="T10" fmla="*/ 8 w 379"/>
                  <a:gd name="T11" fmla="*/ 186 h 701"/>
                  <a:gd name="T12" fmla="*/ 4 w 379"/>
                  <a:gd name="T13" fmla="*/ 217 h 701"/>
                  <a:gd name="T14" fmla="*/ 0 w 379"/>
                  <a:gd name="T15" fmla="*/ 241 h 701"/>
                  <a:gd name="T16" fmla="*/ 2 w 379"/>
                  <a:gd name="T17" fmla="*/ 268 h 701"/>
                  <a:gd name="T18" fmla="*/ 6 w 379"/>
                  <a:gd name="T19" fmla="*/ 297 h 701"/>
                  <a:gd name="T20" fmla="*/ 12 w 379"/>
                  <a:gd name="T21" fmla="*/ 325 h 701"/>
                  <a:gd name="T22" fmla="*/ 19 w 379"/>
                  <a:gd name="T23" fmla="*/ 354 h 701"/>
                  <a:gd name="T24" fmla="*/ 29 w 379"/>
                  <a:gd name="T25" fmla="*/ 384 h 701"/>
                  <a:gd name="T26" fmla="*/ 38 w 379"/>
                  <a:gd name="T27" fmla="*/ 412 h 701"/>
                  <a:gd name="T28" fmla="*/ 46 w 379"/>
                  <a:gd name="T29" fmla="*/ 439 h 701"/>
                  <a:gd name="T30" fmla="*/ 56 w 379"/>
                  <a:gd name="T31" fmla="*/ 462 h 701"/>
                  <a:gd name="T32" fmla="*/ 65 w 379"/>
                  <a:gd name="T33" fmla="*/ 496 h 701"/>
                  <a:gd name="T34" fmla="*/ 69 w 379"/>
                  <a:gd name="T35" fmla="*/ 525 h 701"/>
                  <a:gd name="T36" fmla="*/ 130 w 379"/>
                  <a:gd name="T37" fmla="*/ 584 h 701"/>
                  <a:gd name="T38" fmla="*/ 333 w 379"/>
                  <a:gd name="T39" fmla="*/ 701 h 701"/>
                  <a:gd name="T40" fmla="*/ 369 w 379"/>
                  <a:gd name="T41" fmla="*/ 671 h 701"/>
                  <a:gd name="T42" fmla="*/ 337 w 379"/>
                  <a:gd name="T43" fmla="*/ 660 h 701"/>
                  <a:gd name="T44" fmla="*/ 295 w 379"/>
                  <a:gd name="T45" fmla="*/ 635 h 701"/>
                  <a:gd name="T46" fmla="*/ 267 w 379"/>
                  <a:gd name="T47" fmla="*/ 599 h 701"/>
                  <a:gd name="T48" fmla="*/ 255 w 379"/>
                  <a:gd name="T49" fmla="*/ 574 h 701"/>
                  <a:gd name="T50" fmla="*/ 249 w 379"/>
                  <a:gd name="T51" fmla="*/ 544 h 701"/>
                  <a:gd name="T52" fmla="*/ 249 w 379"/>
                  <a:gd name="T53" fmla="*/ 509 h 701"/>
                  <a:gd name="T54" fmla="*/ 251 w 379"/>
                  <a:gd name="T55" fmla="*/ 477 h 701"/>
                  <a:gd name="T56" fmla="*/ 259 w 379"/>
                  <a:gd name="T57" fmla="*/ 447 h 701"/>
                  <a:gd name="T58" fmla="*/ 265 w 379"/>
                  <a:gd name="T59" fmla="*/ 418 h 701"/>
                  <a:gd name="T60" fmla="*/ 272 w 379"/>
                  <a:gd name="T61" fmla="*/ 393 h 701"/>
                  <a:gd name="T62" fmla="*/ 187 w 379"/>
                  <a:gd name="T63" fmla="*/ 239 h 701"/>
                  <a:gd name="T64" fmla="*/ 181 w 379"/>
                  <a:gd name="T65" fmla="*/ 259 h 701"/>
                  <a:gd name="T66" fmla="*/ 177 w 379"/>
                  <a:gd name="T67" fmla="*/ 281 h 701"/>
                  <a:gd name="T68" fmla="*/ 175 w 379"/>
                  <a:gd name="T69" fmla="*/ 319 h 701"/>
                  <a:gd name="T70" fmla="*/ 175 w 379"/>
                  <a:gd name="T71" fmla="*/ 342 h 701"/>
                  <a:gd name="T72" fmla="*/ 177 w 379"/>
                  <a:gd name="T73" fmla="*/ 369 h 701"/>
                  <a:gd name="T74" fmla="*/ 181 w 379"/>
                  <a:gd name="T75" fmla="*/ 393 h 701"/>
                  <a:gd name="T76" fmla="*/ 185 w 379"/>
                  <a:gd name="T77" fmla="*/ 420 h 701"/>
                  <a:gd name="T78" fmla="*/ 187 w 379"/>
                  <a:gd name="T79" fmla="*/ 445 h 701"/>
                  <a:gd name="T80" fmla="*/ 191 w 379"/>
                  <a:gd name="T81" fmla="*/ 470 h 701"/>
                  <a:gd name="T82" fmla="*/ 194 w 379"/>
                  <a:gd name="T83" fmla="*/ 508 h 701"/>
                  <a:gd name="T84" fmla="*/ 192 w 379"/>
                  <a:gd name="T85" fmla="*/ 527 h 701"/>
                  <a:gd name="T86" fmla="*/ 183 w 379"/>
                  <a:gd name="T87" fmla="*/ 530 h 701"/>
                  <a:gd name="T88" fmla="*/ 133 w 379"/>
                  <a:gd name="T89" fmla="*/ 504 h 701"/>
                  <a:gd name="T90" fmla="*/ 128 w 379"/>
                  <a:gd name="T91" fmla="*/ 475 h 701"/>
                  <a:gd name="T92" fmla="*/ 122 w 379"/>
                  <a:gd name="T93" fmla="*/ 451 h 701"/>
                  <a:gd name="T94" fmla="*/ 120 w 379"/>
                  <a:gd name="T95" fmla="*/ 426 h 701"/>
                  <a:gd name="T96" fmla="*/ 120 w 379"/>
                  <a:gd name="T97" fmla="*/ 395 h 701"/>
                  <a:gd name="T98" fmla="*/ 120 w 379"/>
                  <a:gd name="T99" fmla="*/ 365 h 701"/>
                  <a:gd name="T100" fmla="*/ 122 w 379"/>
                  <a:gd name="T101" fmla="*/ 333 h 701"/>
                  <a:gd name="T102" fmla="*/ 126 w 379"/>
                  <a:gd name="T103" fmla="*/ 297 h 701"/>
                  <a:gd name="T104" fmla="*/ 130 w 379"/>
                  <a:gd name="T105" fmla="*/ 262 h 701"/>
                  <a:gd name="T106" fmla="*/ 137 w 379"/>
                  <a:gd name="T107" fmla="*/ 232 h 701"/>
                  <a:gd name="T108" fmla="*/ 141 w 379"/>
                  <a:gd name="T109" fmla="*/ 205 h 701"/>
                  <a:gd name="T110" fmla="*/ 147 w 379"/>
                  <a:gd name="T111" fmla="*/ 182 h 701"/>
                  <a:gd name="T112" fmla="*/ 152 w 379"/>
                  <a:gd name="T113" fmla="*/ 162 h 701"/>
                  <a:gd name="T114" fmla="*/ 48 w 379"/>
                  <a:gd name="T115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1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34 w 207"/>
                  <a:gd name="T1" fmla="*/ 129 h 503"/>
                  <a:gd name="T2" fmla="*/ 38 w 207"/>
                  <a:gd name="T3" fmla="*/ 138 h 503"/>
                  <a:gd name="T4" fmla="*/ 44 w 207"/>
                  <a:gd name="T5" fmla="*/ 152 h 503"/>
                  <a:gd name="T6" fmla="*/ 46 w 207"/>
                  <a:gd name="T7" fmla="*/ 165 h 503"/>
                  <a:gd name="T8" fmla="*/ 48 w 207"/>
                  <a:gd name="T9" fmla="*/ 178 h 503"/>
                  <a:gd name="T10" fmla="*/ 48 w 207"/>
                  <a:gd name="T11" fmla="*/ 192 h 503"/>
                  <a:gd name="T12" fmla="*/ 48 w 207"/>
                  <a:gd name="T13" fmla="*/ 205 h 503"/>
                  <a:gd name="T14" fmla="*/ 46 w 207"/>
                  <a:gd name="T15" fmla="*/ 218 h 503"/>
                  <a:gd name="T16" fmla="*/ 42 w 207"/>
                  <a:gd name="T17" fmla="*/ 232 h 503"/>
                  <a:gd name="T18" fmla="*/ 36 w 207"/>
                  <a:gd name="T19" fmla="*/ 245 h 503"/>
                  <a:gd name="T20" fmla="*/ 33 w 207"/>
                  <a:gd name="T21" fmla="*/ 258 h 503"/>
                  <a:gd name="T22" fmla="*/ 25 w 207"/>
                  <a:gd name="T23" fmla="*/ 271 h 503"/>
                  <a:gd name="T24" fmla="*/ 19 w 207"/>
                  <a:gd name="T25" fmla="*/ 285 h 503"/>
                  <a:gd name="T26" fmla="*/ 15 w 207"/>
                  <a:gd name="T27" fmla="*/ 296 h 503"/>
                  <a:gd name="T28" fmla="*/ 12 w 207"/>
                  <a:gd name="T29" fmla="*/ 309 h 503"/>
                  <a:gd name="T30" fmla="*/ 8 w 207"/>
                  <a:gd name="T31" fmla="*/ 323 h 503"/>
                  <a:gd name="T32" fmla="*/ 4 w 207"/>
                  <a:gd name="T33" fmla="*/ 334 h 503"/>
                  <a:gd name="T34" fmla="*/ 2 w 207"/>
                  <a:gd name="T35" fmla="*/ 346 h 503"/>
                  <a:gd name="T36" fmla="*/ 0 w 207"/>
                  <a:gd name="T37" fmla="*/ 359 h 503"/>
                  <a:gd name="T38" fmla="*/ 0 w 207"/>
                  <a:gd name="T39" fmla="*/ 368 h 503"/>
                  <a:gd name="T40" fmla="*/ 101 w 207"/>
                  <a:gd name="T41" fmla="*/ 503 h 503"/>
                  <a:gd name="T42" fmla="*/ 101 w 207"/>
                  <a:gd name="T43" fmla="*/ 496 h 503"/>
                  <a:gd name="T44" fmla="*/ 107 w 207"/>
                  <a:gd name="T45" fmla="*/ 479 h 503"/>
                  <a:gd name="T46" fmla="*/ 110 w 207"/>
                  <a:gd name="T47" fmla="*/ 467 h 503"/>
                  <a:gd name="T48" fmla="*/ 112 w 207"/>
                  <a:gd name="T49" fmla="*/ 452 h 503"/>
                  <a:gd name="T50" fmla="*/ 118 w 207"/>
                  <a:gd name="T51" fmla="*/ 437 h 503"/>
                  <a:gd name="T52" fmla="*/ 124 w 207"/>
                  <a:gd name="T53" fmla="*/ 422 h 503"/>
                  <a:gd name="T54" fmla="*/ 128 w 207"/>
                  <a:gd name="T55" fmla="*/ 403 h 503"/>
                  <a:gd name="T56" fmla="*/ 133 w 207"/>
                  <a:gd name="T57" fmla="*/ 384 h 503"/>
                  <a:gd name="T58" fmla="*/ 139 w 207"/>
                  <a:gd name="T59" fmla="*/ 367 h 503"/>
                  <a:gd name="T60" fmla="*/ 145 w 207"/>
                  <a:gd name="T61" fmla="*/ 347 h 503"/>
                  <a:gd name="T62" fmla="*/ 150 w 207"/>
                  <a:gd name="T63" fmla="*/ 328 h 503"/>
                  <a:gd name="T64" fmla="*/ 156 w 207"/>
                  <a:gd name="T65" fmla="*/ 311 h 503"/>
                  <a:gd name="T66" fmla="*/ 160 w 207"/>
                  <a:gd name="T67" fmla="*/ 294 h 503"/>
                  <a:gd name="T68" fmla="*/ 168 w 207"/>
                  <a:gd name="T69" fmla="*/ 279 h 503"/>
                  <a:gd name="T70" fmla="*/ 171 w 207"/>
                  <a:gd name="T71" fmla="*/ 266 h 503"/>
                  <a:gd name="T72" fmla="*/ 175 w 207"/>
                  <a:gd name="T73" fmla="*/ 252 h 503"/>
                  <a:gd name="T74" fmla="*/ 179 w 207"/>
                  <a:gd name="T75" fmla="*/ 241 h 503"/>
                  <a:gd name="T76" fmla="*/ 185 w 207"/>
                  <a:gd name="T77" fmla="*/ 232 h 503"/>
                  <a:gd name="T78" fmla="*/ 190 w 207"/>
                  <a:gd name="T79" fmla="*/ 214 h 503"/>
                  <a:gd name="T80" fmla="*/ 196 w 207"/>
                  <a:gd name="T81" fmla="*/ 201 h 503"/>
                  <a:gd name="T82" fmla="*/ 204 w 207"/>
                  <a:gd name="T83" fmla="*/ 188 h 503"/>
                  <a:gd name="T84" fmla="*/ 207 w 207"/>
                  <a:gd name="T85" fmla="*/ 184 h 503"/>
                  <a:gd name="T86" fmla="*/ 34 w 207"/>
                  <a:gd name="T87" fmla="*/ 12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2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1 w 142"/>
                  <a:gd name="T1" fmla="*/ 0 h 249"/>
                  <a:gd name="T2" fmla="*/ 0 w 142"/>
                  <a:gd name="T3" fmla="*/ 103 h 249"/>
                  <a:gd name="T4" fmla="*/ 102 w 142"/>
                  <a:gd name="T5" fmla="*/ 249 h 249"/>
                  <a:gd name="T6" fmla="*/ 142 w 142"/>
                  <a:gd name="T7" fmla="*/ 99 h 249"/>
                  <a:gd name="T8" fmla="*/ 133 w 142"/>
                  <a:gd name="T9" fmla="*/ 25 h 249"/>
                  <a:gd name="T10" fmla="*/ 11 w 142"/>
                  <a:gd name="T11" fmla="*/ 0 h 249"/>
                  <a:gd name="T12" fmla="*/ 11 w 142"/>
                  <a:gd name="T1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3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101 w 451"/>
                  <a:gd name="T1" fmla="*/ 2 h 654"/>
                  <a:gd name="T2" fmla="*/ 88 w 451"/>
                  <a:gd name="T3" fmla="*/ 17 h 654"/>
                  <a:gd name="T4" fmla="*/ 72 w 451"/>
                  <a:gd name="T5" fmla="*/ 36 h 654"/>
                  <a:gd name="T6" fmla="*/ 63 w 451"/>
                  <a:gd name="T7" fmla="*/ 57 h 654"/>
                  <a:gd name="T8" fmla="*/ 52 w 451"/>
                  <a:gd name="T9" fmla="*/ 78 h 654"/>
                  <a:gd name="T10" fmla="*/ 40 w 451"/>
                  <a:gd name="T11" fmla="*/ 107 h 654"/>
                  <a:gd name="T12" fmla="*/ 29 w 451"/>
                  <a:gd name="T13" fmla="*/ 139 h 654"/>
                  <a:gd name="T14" fmla="*/ 23 w 451"/>
                  <a:gd name="T15" fmla="*/ 154 h 654"/>
                  <a:gd name="T16" fmla="*/ 19 w 451"/>
                  <a:gd name="T17" fmla="*/ 173 h 654"/>
                  <a:gd name="T18" fmla="*/ 13 w 451"/>
                  <a:gd name="T19" fmla="*/ 192 h 654"/>
                  <a:gd name="T20" fmla="*/ 12 w 451"/>
                  <a:gd name="T21" fmla="*/ 215 h 654"/>
                  <a:gd name="T22" fmla="*/ 8 w 451"/>
                  <a:gd name="T23" fmla="*/ 234 h 654"/>
                  <a:gd name="T24" fmla="*/ 4 w 451"/>
                  <a:gd name="T25" fmla="*/ 259 h 654"/>
                  <a:gd name="T26" fmla="*/ 4 w 451"/>
                  <a:gd name="T27" fmla="*/ 280 h 654"/>
                  <a:gd name="T28" fmla="*/ 2 w 451"/>
                  <a:gd name="T29" fmla="*/ 304 h 654"/>
                  <a:gd name="T30" fmla="*/ 2 w 451"/>
                  <a:gd name="T31" fmla="*/ 329 h 654"/>
                  <a:gd name="T32" fmla="*/ 0 w 451"/>
                  <a:gd name="T33" fmla="*/ 354 h 654"/>
                  <a:gd name="T34" fmla="*/ 0 w 451"/>
                  <a:gd name="T35" fmla="*/ 377 h 654"/>
                  <a:gd name="T36" fmla="*/ 0 w 451"/>
                  <a:gd name="T37" fmla="*/ 401 h 654"/>
                  <a:gd name="T38" fmla="*/ 0 w 451"/>
                  <a:gd name="T39" fmla="*/ 424 h 654"/>
                  <a:gd name="T40" fmla="*/ 2 w 451"/>
                  <a:gd name="T41" fmla="*/ 447 h 654"/>
                  <a:gd name="T42" fmla="*/ 2 w 451"/>
                  <a:gd name="T43" fmla="*/ 470 h 654"/>
                  <a:gd name="T44" fmla="*/ 2 w 451"/>
                  <a:gd name="T45" fmla="*/ 491 h 654"/>
                  <a:gd name="T46" fmla="*/ 2 w 451"/>
                  <a:gd name="T47" fmla="*/ 510 h 654"/>
                  <a:gd name="T48" fmla="*/ 4 w 451"/>
                  <a:gd name="T49" fmla="*/ 540 h 654"/>
                  <a:gd name="T50" fmla="*/ 6 w 451"/>
                  <a:gd name="T51" fmla="*/ 569 h 654"/>
                  <a:gd name="T52" fmla="*/ 8 w 451"/>
                  <a:gd name="T53" fmla="*/ 591 h 654"/>
                  <a:gd name="T54" fmla="*/ 15 w 451"/>
                  <a:gd name="T55" fmla="*/ 605 h 654"/>
                  <a:gd name="T56" fmla="*/ 38 w 451"/>
                  <a:gd name="T57" fmla="*/ 614 h 654"/>
                  <a:gd name="T58" fmla="*/ 59 w 451"/>
                  <a:gd name="T59" fmla="*/ 624 h 654"/>
                  <a:gd name="T60" fmla="*/ 80 w 451"/>
                  <a:gd name="T61" fmla="*/ 631 h 654"/>
                  <a:gd name="T62" fmla="*/ 101 w 451"/>
                  <a:gd name="T63" fmla="*/ 637 h 654"/>
                  <a:gd name="T64" fmla="*/ 124 w 451"/>
                  <a:gd name="T65" fmla="*/ 643 h 654"/>
                  <a:gd name="T66" fmla="*/ 143 w 451"/>
                  <a:gd name="T67" fmla="*/ 646 h 654"/>
                  <a:gd name="T68" fmla="*/ 164 w 451"/>
                  <a:gd name="T69" fmla="*/ 650 h 654"/>
                  <a:gd name="T70" fmla="*/ 185 w 451"/>
                  <a:gd name="T71" fmla="*/ 652 h 654"/>
                  <a:gd name="T72" fmla="*/ 206 w 451"/>
                  <a:gd name="T73" fmla="*/ 652 h 654"/>
                  <a:gd name="T74" fmla="*/ 226 w 451"/>
                  <a:gd name="T75" fmla="*/ 652 h 654"/>
                  <a:gd name="T76" fmla="*/ 245 w 451"/>
                  <a:gd name="T77" fmla="*/ 652 h 654"/>
                  <a:gd name="T78" fmla="*/ 266 w 451"/>
                  <a:gd name="T79" fmla="*/ 650 h 654"/>
                  <a:gd name="T80" fmla="*/ 287 w 451"/>
                  <a:gd name="T81" fmla="*/ 650 h 654"/>
                  <a:gd name="T82" fmla="*/ 306 w 451"/>
                  <a:gd name="T83" fmla="*/ 648 h 654"/>
                  <a:gd name="T84" fmla="*/ 327 w 451"/>
                  <a:gd name="T85" fmla="*/ 646 h 654"/>
                  <a:gd name="T86" fmla="*/ 348 w 451"/>
                  <a:gd name="T87" fmla="*/ 646 h 654"/>
                  <a:gd name="T88" fmla="*/ 367 w 451"/>
                  <a:gd name="T89" fmla="*/ 643 h 654"/>
                  <a:gd name="T90" fmla="*/ 388 w 451"/>
                  <a:gd name="T91" fmla="*/ 641 h 654"/>
                  <a:gd name="T92" fmla="*/ 407 w 451"/>
                  <a:gd name="T93" fmla="*/ 641 h 654"/>
                  <a:gd name="T94" fmla="*/ 428 w 451"/>
                  <a:gd name="T95" fmla="*/ 639 h 654"/>
                  <a:gd name="T96" fmla="*/ 451 w 451"/>
                  <a:gd name="T97" fmla="*/ 639 h 654"/>
                  <a:gd name="T98" fmla="*/ 105 w 451"/>
                  <a:gd name="T9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4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7 w 255"/>
                  <a:gd name="T1" fmla="*/ 82 h 120"/>
                  <a:gd name="T2" fmla="*/ 67 w 255"/>
                  <a:gd name="T3" fmla="*/ 93 h 120"/>
                  <a:gd name="T4" fmla="*/ 71 w 255"/>
                  <a:gd name="T5" fmla="*/ 97 h 120"/>
                  <a:gd name="T6" fmla="*/ 76 w 255"/>
                  <a:gd name="T7" fmla="*/ 101 h 120"/>
                  <a:gd name="T8" fmla="*/ 82 w 255"/>
                  <a:gd name="T9" fmla="*/ 109 h 120"/>
                  <a:gd name="T10" fmla="*/ 90 w 255"/>
                  <a:gd name="T11" fmla="*/ 112 h 120"/>
                  <a:gd name="T12" fmla="*/ 99 w 255"/>
                  <a:gd name="T13" fmla="*/ 116 h 120"/>
                  <a:gd name="T14" fmla="*/ 105 w 255"/>
                  <a:gd name="T15" fmla="*/ 118 h 120"/>
                  <a:gd name="T16" fmla="*/ 109 w 255"/>
                  <a:gd name="T17" fmla="*/ 118 h 120"/>
                  <a:gd name="T18" fmla="*/ 116 w 255"/>
                  <a:gd name="T19" fmla="*/ 118 h 120"/>
                  <a:gd name="T20" fmla="*/ 122 w 255"/>
                  <a:gd name="T21" fmla="*/ 120 h 120"/>
                  <a:gd name="T22" fmla="*/ 133 w 255"/>
                  <a:gd name="T23" fmla="*/ 116 h 120"/>
                  <a:gd name="T24" fmla="*/ 145 w 255"/>
                  <a:gd name="T25" fmla="*/ 110 h 120"/>
                  <a:gd name="T26" fmla="*/ 150 w 255"/>
                  <a:gd name="T27" fmla="*/ 107 h 120"/>
                  <a:gd name="T28" fmla="*/ 156 w 255"/>
                  <a:gd name="T29" fmla="*/ 103 h 120"/>
                  <a:gd name="T30" fmla="*/ 162 w 255"/>
                  <a:gd name="T31" fmla="*/ 99 h 120"/>
                  <a:gd name="T32" fmla="*/ 168 w 255"/>
                  <a:gd name="T33" fmla="*/ 95 h 120"/>
                  <a:gd name="T34" fmla="*/ 175 w 255"/>
                  <a:gd name="T35" fmla="*/ 88 h 120"/>
                  <a:gd name="T36" fmla="*/ 183 w 255"/>
                  <a:gd name="T37" fmla="*/ 80 h 120"/>
                  <a:gd name="T38" fmla="*/ 188 w 255"/>
                  <a:gd name="T39" fmla="*/ 76 h 120"/>
                  <a:gd name="T40" fmla="*/ 190 w 255"/>
                  <a:gd name="T41" fmla="*/ 76 h 120"/>
                  <a:gd name="T42" fmla="*/ 246 w 255"/>
                  <a:gd name="T43" fmla="*/ 95 h 120"/>
                  <a:gd name="T44" fmla="*/ 255 w 255"/>
                  <a:gd name="T45" fmla="*/ 82 h 120"/>
                  <a:gd name="T46" fmla="*/ 209 w 255"/>
                  <a:gd name="T47" fmla="*/ 23 h 120"/>
                  <a:gd name="T48" fmla="*/ 150 w 255"/>
                  <a:gd name="T49" fmla="*/ 0 h 120"/>
                  <a:gd name="T50" fmla="*/ 73 w 255"/>
                  <a:gd name="T51" fmla="*/ 53 h 120"/>
                  <a:gd name="T52" fmla="*/ 0 w 255"/>
                  <a:gd name="T53" fmla="*/ 27 h 120"/>
                  <a:gd name="T54" fmla="*/ 17 w 255"/>
                  <a:gd name="T55" fmla="*/ 82 h 120"/>
                  <a:gd name="T56" fmla="*/ 17 w 255"/>
                  <a:gd name="T57" fmla="*/ 8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5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76 w 146"/>
                  <a:gd name="T1" fmla="*/ 0 h 213"/>
                  <a:gd name="T2" fmla="*/ 44 w 146"/>
                  <a:gd name="T3" fmla="*/ 43 h 213"/>
                  <a:gd name="T4" fmla="*/ 0 w 146"/>
                  <a:gd name="T5" fmla="*/ 108 h 213"/>
                  <a:gd name="T6" fmla="*/ 0 w 146"/>
                  <a:gd name="T7" fmla="*/ 201 h 213"/>
                  <a:gd name="T8" fmla="*/ 11 w 146"/>
                  <a:gd name="T9" fmla="*/ 213 h 213"/>
                  <a:gd name="T10" fmla="*/ 45 w 146"/>
                  <a:gd name="T11" fmla="*/ 108 h 213"/>
                  <a:gd name="T12" fmla="*/ 68 w 146"/>
                  <a:gd name="T13" fmla="*/ 112 h 213"/>
                  <a:gd name="T14" fmla="*/ 91 w 146"/>
                  <a:gd name="T15" fmla="*/ 186 h 213"/>
                  <a:gd name="T16" fmla="*/ 104 w 146"/>
                  <a:gd name="T17" fmla="*/ 110 h 213"/>
                  <a:gd name="T18" fmla="*/ 118 w 146"/>
                  <a:gd name="T19" fmla="*/ 55 h 213"/>
                  <a:gd name="T20" fmla="*/ 146 w 146"/>
                  <a:gd name="T21" fmla="*/ 15 h 213"/>
                  <a:gd name="T22" fmla="*/ 76 w 146"/>
                  <a:gd name="T23" fmla="*/ 0 h 213"/>
                  <a:gd name="T24" fmla="*/ 76 w 146"/>
                  <a:gd name="T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6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58 w 675"/>
                  <a:gd name="T1" fmla="*/ 34 h 639"/>
                  <a:gd name="T2" fmla="*/ 147 w 675"/>
                  <a:gd name="T3" fmla="*/ 55 h 639"/>
                  <a:gd name="T4" fmla="*/ 134 w 675"/>
                  <a:gd name="T5" fmla="*/ 70 h 639"/>
                  <a:gd name="T6" fmla="*/ 120 w 675"/>
                  <a:gd name="T7" fmla="*/ 91 h 639"/>
                  <a:gd name="T8" fmla="*/ 105 w 675"/>
                  <a:gd name="T9" fmla="*/ 116 h 639"/>
                  <a:gd name="T10" fmla="*/ 90 w 675"/>
                  <a:gd name="T11" fmla="*/ 141 h 639"/>
                  <a:gd name="T12" fmla="*/ 73 w 675"/>
                  <a:gd name="T13" fmla="*/ 167 h 639"/>
                  <a:gd name="T14" fmla="*/ 58 w 675"/>
                  <a:gd name="T15" fmla="*/ 194 h 639"/>
                  <a:gd name="T16" fmla="*/ 44 w 675"/>
                  <a:gd name="T17" fmla="*/ 220 h 639"/>
                  <a:gd name="T18" fmla="*/ 33 w 675"/>
                  <a:gd name="T19" fmla="*/ 245 h 639"/>
                  <a:gd name="T20" fmla="*/ 21 w 675"/>
                  <a:gd name="T21" fmla="*/ 264 h 639"/>
                  <a:gd name="T22" fmla="*/ 14 w 675"/>
                  <a:gd name="T23" fmla="*/ 283 h 639"/>
                  <a:gd name="T24" fmla="*/ 6 w 675"/>
                  <a:gd name="T25" fmla="*/ 306 h 639"/>
                  <a:gd name="T26" fmla="*/ 0 w 675"/>
                  <a:gd name="T27" fmla="*/ 331 h 639"/>
                  <a:gd name="T28" fmla="*/ 0 w 675"/>
                  <a:gd name="T29" fmla="*/ 346 h 639"/>
                  <a:gd name="T30" fmla="*/ 0 w 675"/>
                  <a:gd name="T31" fmla="*/ 355 h 639"/>
                  <a:gd name="T32" fmla="*/ 120 w 675"/>
                  <a:gd name="T33" fmla="*/ 551 h 639"/>
                  <a:gd name="T34" fmla="*/ 132 w 675"/>
                  <a:gd name="T35" fmla="*/ 559 h 639"/>
                  <a:gd name="T36" fmla="*/ 153 w 675"/>
                  <a:gd name="T37" fmla="*/ 572 h 639"/>
                  <a:gd name="T38" fmla="*/ 179 w 675"/>
                  <a:gd name="T39" fmla="*/ 584 h 639"/>
                  <a:gd name="T40" fmla="*/ 211 w 675"/>
                  <a:gd name="T41" fmla="*/ 595 h 639"/>
                  <a:gd name="T42" fmla="*/ 231 w 675"/>
                  <a:gd name="T43" fmla="*/ 601 h 639"/>
                  <a:gd name="T44" fmla="*/ 248 w 675"/>
                  <a:gd name="T45" fmla="*/ 603 h 639"/>
                  <a:gd name="T46" fmla="*/ 267 w 675"/>
                  <a:gd name="T47" fmla="*/ 604 h 639"/>
                  <a:gd name="T48" fmla="*/ 288 w 675"/>
                  <a:gd name="T49" fmla="*/ 606 h 639"/>
                  <a:gd name="T50" fmla="*/ 307 w 675"/>
                  <a:gd name="T51" fmla="*/ 604 h 639"/>
                  <a:gd name="T52" fmla="*/ 324 w 675"/>
                  <a:gd name="T53" fmla="*/ 604 h 639"/>
                  <a:gd name="T54" fmla="*/ 346 w 675"/>
                  <a:gd name="T55" fmla="*/ 603 h 639"/>
                  <a:gd name="T56" fmla="*/ 375 w 675"/>
                  <a:gd name="T57" fmla="*/ 601 h 639"/>
                  <a:gd name="T58" fmla="*/ 388 w 675"/>
                  <a:gd name="T59" fmla="*/ 599 h 639"/>
                  <a:gd name="T60" fmla="*/ 673 w 675"/>
                  <a:gd name="T61" fmla="*/ 627 h 639"/>
                  <a:gd name="T62" fmla="*/ 525 w 675"/>
                  <a:gd name="T63" fmla="*/ 458 h 639"/>
                  <a:gd name="T64" fmla="*/ 521 w 675"/>
                  <a:gd name="T65" fmla="*/ 439 h 639"/>
                  <a:gd name="T66" fmla="*/ 516 w 675"/>
                  <a:gd name="T67" fmla="*/ 414 h 639"/>
                  <a:gd name="T68" fmla="*/ 510 w 675"/>
                  <a:gd name="T69" fmla="*/ 380 h 639"/>
                  <a:gd name="T70" fmla="*/ 506 w 675"/>
                  <a:gd name="T71" fmla="*/ 361 h 639"/>
                  <a:gd name="T72" fmla="*/ 506 w 675"/>
                  <a:gd name="T73" fmla="*/ 340 h 639"/>
                  <a:gd name="T74" fmla="*/ 504 w 675"/>
                  <a:gd name="T75" fmla="*/ 317 h 639"/>
                  <a:gd name="T76" fmla="*/ 504 w 675"/>
                  <a:gd name="T77" fmla="*/ 293 h 639"/>
                  <a:gd name="T78" fmla="*/ 504 w 675"/>
                  <a:gd name="T79" fmla="*/ 268 h 639"/>
                  <a:gd name="T80" fmla="*/ 504 w 675"/>
                  <a:gd name="T81" fmla="*/ 243 h 639"/>
                  <a:gd name="T82" fmla="*/ 506 w 675"/>
                  <a:gd name="T83" fmla="*/ 219 h 639"/>
                  <a:gd name="T84" fmla="*/ 508 w 675"/>
                  <a:gd name="T85" fmla="*/ 198 h 639"/>
                  <a:gd name="T86" fmla="*/ 508 w 675"/>
                  <a:gd name="T87" fmla="*/ 177 h 639"/>
                  <a:gd name="T88" fmla="*/ 510 w 675"/>
                  <a:gd name="T89" fmla="*/ 150 h 639"/>
                  <a:gd name="T90" fmla="*/ 512 w 675"/>
                  <a:gd name="T91" fmla="*/ 133 h 639"/>
                  <a:gd name="T92" fmla="*/ 259 w 675"/>
                  <a:gd name="T93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7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30 w 369"/>
                  <a:gd name="T1" fmla="*/ 44 h 502"/>
                  <a:gd name="T2" fmla="*/ 126 w 369"/>
                  <a:gd name="T3" fmla="*/ 52 h 502"/>
                  <a:gd name="T4" fmla="*/ 120 w 369"/>
                  <a:gd name="T5" fmla="*/ 67 h 502"/>
                  <a:gd name="T6" fmla="*/ 114 w 369"/>
                  <a:gd name="T7" fmla="*/ 80 h 502"/>
                  <a:gd name="T8" fmla="*/ 111 w 369"/>
                  <a:gd name="T9" fmla="*/ 92 h 502"/>
                  <a:gd name="T10" fmla="*/ 105 w 369"/>
                  <a:gd name="T11" fmla="*/ 105 h 502"/>
                  <a:gd name="T12" fmla="*/ 99 w 369"/>
                  <a:gd name="T13" fmla="*/ 116 h 502"/>
                  <a:gd name="T14" fmla="*/ 94 w 369"/>
                  <a:gd name="T15" fmla="*/ 128 h 502"/>
                  <a:gd name="T16" fmla="*/ 88 w 369"/>
                  <a:gd name="T17" fmla="*/ 141 h 502"/>
                  <a:gd name="T18" fmla="*/ 82 w 369"/>
                  <a:gd name="T19" fmla="*/ 154 h 502"/>
                  <a:gd name="T20" fmla="*/ 76 w 369"/>
                  <a:gd name="T21" fmla="*/ 166 h 502"/>
                  <a:gd name="T22" fmla="*/ 71 w 369"/>
                  <a:gd name="T23" fmla="*/ 179 h 502"/>
                  <a:gd name="T24" fmla="*/ 63 w 369"/>
                  <a:gd name="T25" fmla="*/ 190 h 502"/>
                  <a:gd name="T26" fmla="*/ 56 w 369"/>
                  <a:gd name="T27" fmla="*/ 206 h 502"/>
                  <a:gd name="T28" fmla="*/ 44 w 369"/>
                  <a:gd name="T29" fmla="*/ 223 h 502"/>
                  <a:gd name="T30" fmla="*/ 33 w 369"/>
                  <a:gd name="T31" fmla="*/ 238 h 502"/>
                  <a:gd name="T32" fmla="*/ 23 w 369"/>
                  <a:gd name="T33" fmla="*/ 249 h 502"/>
                  <a:gd name="T34" fmla="*/ 10 w 369"/>
                  <a:gd name="T35" fmla="*/ 263 h 502"/>
                  <a:gd name="T36" fmla="*/ 0 w 369"/>
                  <a:gd name="T37" fmla="*/ 270 h 502"/>
                  <a:gd name="T38" fmla="*/ 23 w 369"/>
                  <a:gd name="T39" fmla="*/ 472 h 502"/>
                  <a:gd name="T40" fmla="*/ 82 w 369"/>
                  <a:gd name="T41" fmla="*/ 449 h 502"/>
                  <a:gd name="T42" fmla="*/ 177 w 369"/>
                  <a:gd name="T43" fmla="*/ 173 h 502"/>
                  <a:gd name="T44" fmla="*/ 181 w 369"/>
                  <a:gd name="T45" fmla="*/ 373 h 502"/>
                  <a:gd name="T46" fmla="*/ 194 w 369"/>
                  <a:gd name="T47" fmla="*/ 363 h 502"/>
                  <a:gd name="T48" fmla="*/ 211 w 369"/>
                  <a:gd name="T49" fmla="*/ 350 h 502"/>
                  <a:gd name="T50" fmla="*/ 230 w 369"/>
                  <a:gd name="T51" fmla="*/ 337 h 502"/>
                  <a:gd name="T52" fmla="*/ 249 w 369"/>
                  <a:gd name="T53" fmla="*/ 318 h 502"/>
                  <a:gd name="T54" fmla="*/ 265 w 369"/>
                  <a:gd name="T55" fmla="*/ 299 h 502"/>
                  <a:gd name="T56" fmla="*/ 276 w 369"/>
                  <a:gd name="T57" fmla="*/ 287 h 502"/>
                  <a:gd name="T58" fmla="*/ 286 w 369"/>
                  <a:gd name="T59" fmla="*/ 272 h 502"/>
                  <a:gd name="T60" fmla="*/ 295 w 369"/>
                  <a:gd name="T61" fmla="*/ 255 h 502"/>
                  <a:gd name="T62" fmla="*/ 303 w 369"/>
                  <a:gd name="T63" fmla="*/ 238 h 502"/>
                  <a:gd name="T64" fmla="*/ 312 w 369"/>
                  <a:gd name="T65" fmla="*/ 219 h 502"/>
                  <a:gd name="T66" fmla="*/ 318 w 369"/>
                  <a:gd name="T67" fmla="*/ 200 h 502"/>
                  <a:gd name="T68" fmla="*/ 325 w 369"/>
                  <a:gd name="T69" fmla="*/ 179 h 502"/>
                  <a:gd name="T70" fmla="*/ 333 w 369"/>
                  <a:gd name="T71" fmla="*/ 158 h 502"/>
                  <a:gd name="T72" fmla="*/ 339 w 369"/>
                  <a:gd name="T73" fmla="*/ 137 h 502"/>
                  <a:gd name="T74" fmla="*/ 345 w 369"/>
                  <a:gd name="T75" fmla="*/ 116 h 502"/>
                  <a:gd name="T76" fmla="*/ 348 w 369"/>
                  <a:gd name="T77" fmla="*/ 97 h 502"/>
                  <a:gd name="T78" fmla="*/ 352 w 369"/>
                  <a:gd name="T79" fmla="*/ 80 h 502"/>
                  <a:gd name="T80" fmla="*/ 356 w 369"/>
                  <a:gd name="T81" fmla="*/ 61 h 502"/>
                  <a:gd name="T82" fmla="*/ 360 w 369"/>
                  <a:gd name="T83" fmla="*/ 44 h 502"/>
                  <a:gd name="T84" fmla="*/ 362 w 369"/>
                  <a:gd name="T85" fmla="*/ 31 h 502"/>
                  <a:gd name="T86" fmla="*/ 364 w 369"/>
                  <a:gd name="T87" fmla="*/ 19 h 502"/>
                  <a:gd name="T88" fmla="*/ 365 w 369"/>
                  <a:gd name="T89" fmla="*/ 10 h 502"/>
                  <a:gd name="T90" fmla="*/ 367 w 369"/>
                  <a:gd name="T91" fmla="*/ 0 h 502"/>
                  <a:gd name="T92" fmla="*/ 132 w 369"/>
                  <a:gd name="T93" fmla="*/ 4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8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118 w 133"/>
                  <a:gd name="T1" fmla="*/ 0 h 201"/>
                  <a:gd name="T2" fmla="*/ 133 w 133"/>
                  <a:gd name="T3" fmla="*/ 190 h 201"/>
                  <a:gd name="T4" fmla="*/ 74 w 133"/>
                  <a:gd name="T5" fmla="*/ 201 h 201"/>
                  <a:gd name="T6" fmla="*/ 0 w 133"/>
                  <a:gd name="T7" fmla="*/ 197 h 201"/>
                  <a:gd name="T8" fmla="*/ 67 w 133"/>
                  <a:gd name="T9" fmla="*/ 163 h 201"/>
                  <a:gd name="T10" fmla="*/ 48 w 133"/>
                  <a:gd name="T11" fmla="*/ 146 h 201"/>
                  <a:gd name="T12" fmla="*/ 48 w 133"/>
                  <a:gd name="T13" fmla="*/ 144 h 201"/>
                  <a:gd name="T14" fmla="*/ 52 w 133"/>
                  <a:gd name="T15" fmla="*/ 142 h 201"/>
                  <a:gd name="T16" fmla="*/ 53 w 133"/>
                  <a:gd name="T17" fmla="*/ 137 h 201"/>
                  <a:gd name="T18" fmla="*/ 61 w 133"/>
                  <a:gd name="T19" fmla="*/ 131 h 201"/>
                  <a:gd name="T20" fmla="*/ 65 w 133"/>
                  <a:gd name="T21" fmla="*/ 121 h 201"/>
                  <a:gd name="T22" fmla="*/ 72 w 133"/>
                  <a:gd name="T23" fmla="*/ 114 h 201"/>
                  <a:gd name="T24" fmla="*/ 76 w 133"/>
                  <a:gd name="T25" fmla="*/ 108 h 201"/>
                  <a:gd name="T26" fmla="*/ 80 w 133"/>
                  <a:gd name="T27" fmla="*/ 100 h 201"/>
                  <a:gd name="T28" fmla="*/ 82 w 133"/>
                  <a:gd name="T29" fmla="*/ 95 h 201"/>
                  <a:gd name="T30" fmla="*/ 88 w 133"/>
                  <a:gd name="T31" fmla="*/ 89 h 201"/>
                  <a:gd name="T32" fmla="*/ 90 w 133"/>
                  <a:gd name="T33" fmla="*/ 81 h 201"/>
                  <a:gd name="T34" fmla="*/ 93 w 133"/>
                  <a:gd name="T35" fmla="*/ 74 h 201"/>
                  <a:gd name="T36" fmla="*/ 97 w 133"/>
                  <a:gd name="T37" fmla="*/ 66 h 201"/>
                  <a:gd name="T38" fmla="*/ 99 w 133"/>
                  <a:gd name="T39" fmla="*/ 59 h 201"/>
                  <a:gd name="T40" fmla="*/ 101 w 133"/>
                  <a:gd name="T41" fmla="*/ 49 h 201"/>
                  <a:gd name="T42" fmla="*/ 105 w 133"/>
                  <a:gd name="T43" fmla="*/ 43 h 201"/>
                  <a:gd name="T44" fmla="*/ 107 w 133"/>
                  <a:gd name="T45" fmla="*/ 36 h 201"/>
                  <a:gd name="T46" fmla="*/ 110 w 133"/>
                  <a:gd name="T47" fmla="*/ 30 h 201"/>
                  <a:gd name="T48" fmla="*/ 110 w 133"/>
                  <a:gd name="T49" fmla="*/ 24 h 201"/>
                  <a:gd name="T50" fmla="*/ 112 w 133"/>
                  <a:gd name="T51" fmla="*/ 17 h 201"/>
                  <a:gd name="T52" fmla="*/ 112 w 133"/>
                  <a:gd name="T53" fmla="*/ 11 h 201"/>
                  <a:gd name="T54" fmla="*/ 116 w 133"/>
                  <a:gd name="T55" fmla="*/ 9 h 201"/>
                  <a:gd name="T56" fmla="*/ 118 w 133"/>
                  <a:gd name="T57" fmla="*/ 2 h 201"/>
                  <a:gd name="T58" fmla="*/ 118 w 133"/>
                  <a:gd name="T59" fmla="*/ 0 h 201"/>
                  <a:gd name="T60" fmla="*/ 118 w 133"/>
                  <a:gd name="T6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39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53 w 276"/>
                  <a:gd name="T1" fmla="*/ 0 h 363"/>
                  <a:gd name="T2" fmla="*/ 276 w 276"/>
                  <a:gd name="T3" fmla="*/ 124 h 363"/>
                  <a:gd name="T4" fmla="*/ 257 w 276"/>
                  <a:gd name="T5" fmla="*/ 135 h 363"/>
                  <a:gd name="T6" fmla="*/ 243 w 276"/>
                  <a:gd name="T7" fmla="*/ 221 h 363"/>
                  <a:gd name="T8" fmla="*/ 165 w 276"/>
                  <a:gd name="T9" fmla="*/ 244 h 363"/>
                  <a:gd name="T10" fmla="*/ 150 w 276"/>
                  <a:gd name="T11" fmla="*/ 363 h 363"/>
                  <a:gd name="T12" fmla="*/ 0 w 276"/>
                  <a:gd name="T13" fmla="*/ 354 h 363"/>
                  <a:gd name="T14" fmla="*/ 65 w 276"/>
                  <a:gd name="T15" fmla="*/ 198 h 363"/>
                  <a:gd name="T16" fmla="*/ 253 w 276"/>
                  <a:gd name="T17" fmla="*/ 0 h 363"/>
                  <a:gd name="T18" fmla="*/ 253 w 276"/>
                  <a:gd name="T1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0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51 w 351"/>
                  <a:gd name="T1" fmla="*/ 0 h 1002"/>
                  <a:gd name="T2" fmla="*/ 308 w 351"/>
                  <a:gd name="T3" fmla="*/ 0 h 1002"/>
                  <a:gd name="T4" fmla="*/ 93 w 351"/>
                  <a:gd name="T5" fmla="*/ 669 h 1002"/>
                  <a:gd name="T6" fmla="*/ 64 w 351"/>
                  <a:gd name="T7" fmla="*/ 681 h 1002"/>
                  <a:gd name="T8" fmla="*/ 0 w 351"/>
                  <a:gd name="T9" fmla="*/ 964 h 1002"/>
                  <a:gd name="T10" fmla="*/ 76 w 351"/>
                  <a:gd name="T11" fmla="*/ 1002 h 1002"/>
                  <a:gd name="T12" fmla="*/ 112 w 351"/>
                  <a:gd name="T13" fmla="*/ 981 h 1002"/>
                  <a:gd name="T14" fmla="*/ 137 w 351"/>
                  <a:gd name="T15" fmla="*/ 757 h 1002"/>
                  <a:gd name="T16" fmla="*/ 129 w 351"/>
                  <a:gd name="T17" fmla="*/ 694 h 1002"/>
                  <a:gd name="T18" fmla="*/ 114 w 351"/>
                  <a:gd name="T19" fmla="*/ 668 h 1002"/>
                  <a:gd name="T20" fmla="*/ 319 w 351"/>
                  <a:gd name="T21" fmla="*/ 21 h 1002"/>
                  <a:gd name="T22" fmla="*/ 351 w 351"/>
                  <a:gd name="T23" fmla="*/ 0 h 1002"/>
                  <a:gd name="T24" fmla="*/ 351 w 351"/>
                  <a:gd name="T25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1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54 w 376"/>
                  <a:gd name="T1" fmla="*/ 2 h 500"/>
                  <a:gd name="T2" fmla="*/ 137 w 376"/>
                  <a:gd name="T3" fmla="*/ 7 h 500"/>
                  <a:gd name="T4" fmla="*/ 114 w 376"/>
                  <a:gd name="T5" fmla="*/ 17 h 500"/>
                  <a:gd name="T6" fmla="*/ 89 w 376"/>
                  <a:gd name="T7" fmla="*/ 30 h 500"/>
                  <a:gd name="T8" fmla="*/ 66 w 376"/>
                  <a:gd name="T9" fmla="*/ 53 h 500"/>
                  <a:gd name="T10" fmla="*/ 45 w 376"/>
                  <a:gd name="T11" fmla="*/ 78 h 500"/>
                  <a:gd name="T12" fmla="*/ 26 w 376"/>
                  <a:gd name="T13" fmla="*/ 110 h 500"/>
                  <a:gd name="T14" fmla="*/ 19 w 376"/>
                  <a:gd name="T15" fmla="*/ 129 h 500"/>
                  <a:gd name="T16" fmla="*/ 13 w 376"/>
                  <a:gd name="T17" fmla="*/ 146 h 500"/>
                  <a:gd name="T18" fmla="*/ 7 w 376"/>
                  <a:gd name="T19" fmla="*/ 165 h 500"/>
                  <a:gd name="T20" fmla="*/ 4 w 376"/>
                  <a:gd name="T21" fmla="*/ 186 h 500"/>
                  <a:gd name="T22" fmla="*/ 0 w 376"/>
                  <a:gd name="T23" fmla="*/ 205 h 500"/>
                  <a:gd name="T24" fmla="*/ 0 w 376"/>
                  <a:gd name="T25" fmla="*/ 226 h 500"/>
                  <a:gd name="T26" fmla="*/ 0 w 376"/>
                  <a:gd name="T27" fmla="*/ 247 h 500"/>
                  <a:gd name="T28" fmla="*/ 0 w 376"/>
                  <a:gd name="T29" fmla="*/ 268 h 500"/>
                  <a:gd name="T30" fmla="*/ 2 w 376"/>
                  <a:gd name="T31" fmla="*/ 289 h 500"/>
                  <a:gd name="T32" fmla="*/ 5 w 376"/>
                  <a:gd name="T33" fmla="*/ 310 h 500"/>
                  <a:gd name="T34" fmla="*/ 9 w 376"/>
                  <a:gd name="T35" fmla="*/ 330 h 500"/>
                  <a:gd name="T36" fmla="*/ 13 w 376"/>
                  <a:gd name="T37" fmla="*/ 351 h 500"/>
                  <a:gd name="T38" fmla="*/ 19 w 376"/>
                  <a:gd name="T39" fmla="*/ 369 h 500"/>
                  <a:gd name="T40" fmla="*/ 23 w 376"/>
                  <a:gd name="T41" fmla="*/ 388 h 500"/>
                  <a:gd name="T42" fmla="*/ 28 w 376"/>
                  <a:gd name="T43" fmla="*/ 410 h 500"/>
                  <a:gd name="T44" fmla="*/ 38 w 376"/>
                  <a:gd name="T45" fmla="*/ 441 h 500"/>
                  <a:gd name="T46" fmla="*/ 40 w 376"/>
                  <a:gd name="T47" fmla="*/ 462 h 500"/>
                  <a:gd name="T48" fmla="*/ 40 w 376"/>
                  <a:gd name="T49" fmla="*/ 488 h 500"/>
                  <a:gd name="T50" fmla="*/ 42 w 376"/>
                  <a:gd name="T51" fmla="*/ 494 h 500"/>
                  <a:gd name="T52" fmla="*/ 59 w 376"/>
                  <a:gd name="T53" fmla="*/ 471 h 500"/>
                  <a:gd name="T54" fmla="*/ 76 w 376"/>
                  <a:gd name="T55" fmla="*/ 452 h 500"/>
                  <a:gd name="T56" fmla="*/ 95 w 376"/>
                  <a:gd name="T57" fmla="*/ 429 h 500"/>
                  <a:gd name="T58" fmla="*/ 114 w 376"/>
                  <a:gd name="T59" fmla="*/ 403 h 500"/>
                  <a:gd name="T60" fmla="*/ 135 w 376"/>
                  <a:gd name="T61" fmla="*/ 376 h 500"/>
                  <a:gd name="T62" fmla="*/ 159 w 376"/>
                  <a:gd name="T63" fmla="*/ 348 h 500"/>
                  <a:gd name="T64" fmla="*/ 178 w 376"/>
                  <a:gd name="T65" fmla="*/ 319 h 500"/>
                  <a:gd name="T66" fmla="*/ 199 w 376"/>
                  <a:gd name="T67" fmla="*/ 292 h 500"/>
                  <a:gd name="T68" fmla="*/ 216 w 376"/>
                  <a:gd name="T69" fmla="*/ 266 h 500"/>
                  <a:gd name="T70" fmla="*/ 232 w 376"/>
                  <a:gd name="T71" fmla="*/ 245 h 500"/>
                  <a:gd name="T72" fmla="*/ 243 w 376"/>
                  <a:gd name="T73" fmla="*/ 222 h 500"/>
                  <a:gd name="T74" fmla="*/ 255 w 376"/>
                  <a:gd name="T75" fmla="*/ 205 h 500"/>
                  <a:gd name="T76" fmla="*/ 266 w 376"/>
                  <a:gd name="T77" fmla="*/ 184 h 500"/>
                  <a:gd name="T78" fmla="*/ 281 w 376"/>
                  <a:gd name="T79" fmla="*/ 158 h 500"/>
                  <a:gd name="T80" fmla="*/ 296 w 376"/>
                  <a:gd name="T81" fmla="*/ 137 h 500"/>
                  <a:gd name="T82" fmla="*/ 329 w 376"/>
                  <a:gd name="T83" fmla="*/ 119 h 500"/>
                  <a:gd name="T84" fmla="*/ 359 w 376"/>
                  <a:gd name="T85" fmla="*/ 118 h 500"/>
                  <a:gd name="T86" fmla="*/ 376 w 376"/>
                  <a:gd name="T87" fmla="*/ 121 h 500"/>
                  <a:gd name="T88" fmla="*/ 370 w 376"/>
                  <a:gd name="T89" fmla="*/ 110 h 500"/>
                  <a:gd name="T90" fmla="*/ 359 w 376"/>
                  <a:gd name="T91" fmla="*/ 83 h 500"/>
                  <a:gd name="T92" fmla="*/ 340 w 376"/>
                  <a:gd name="T93" fmla="*/ 53 h 500"/>
                  <a:gd name="T94" fmla="*/ 312 w 376"/>
                  <a:gd name="T95" fmla="*/ 28 h 500"/>
                  <a:gd name="T96" fmla="*/ 293 w 376"/>
                  <a:gd name="T97" fmla="*/ 19 h 500"/>
                  <a:gd name="T98" fmla="*/ 272 w 376"/>
                  <a:gd name="T99" fmla="*/ 13 h 500"/>
                  <a:gd name="T100" fmla="*/ 247 w 376"/>
                  <a:gd name="T101" fmla="*/ 11 h 500"/>
                  <a:gd name="T102" fmla="*/ 220 w 376"/>
                  <a:gd name="T103" fmla="*/ 11 h 500"/>
                  <a:gd name="T104" fmla="*/ 194 w 376"/>
                  <a:gd name="T105" fmla="*/ 15 h 500"/>
                  <a:gd name="T106" fmla="*/ 173 w 376"/>
                  <a:gd name="T107" fmla="*/ 21 h 500"/>
                  <a:gd name="T108" fmla="*/ 154 w 376"/>
                  <a:gd name="T109" fmla="*/ 26 h 500"/>
                  <a:gd name="T110" fmla="*/ 163 w 376"/>
                  <a:gd name="T1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2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343 h 364"/>
                  <a:gd name="T2" fmla="*/ 59 w 59"/>
                  <a:gd name="T3" fmla="*/ 0 h 364"/>
                  <a:gd name="T4" fmla="*/ 40 w 59"/>
                  <a:gd name="T5" fmla="*/ 364 h 364"/>
                  <a:gd name="T6" fmla="*/ 0 w 59"/>
                  <a:gd name="T7" fmla="*/ 343 h 364"/>
                  <a:gd name="T8" fmla="*/ 0 w 59"/>
                  <a:gd name="T9" fmla="*/ 34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3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279 h 290"/>
                  <a:gd name="T2" fmla="*/ 21 w 34"/>
                  <a:gd name="T3" fmla="*/ 0 h 290"/>
                  <a:gd name="T4" fmla="*/ 34 w 34"/>
                  <a:gd name="T5" fmla="*/ 290 h 290"/>
                  <a:gd name="T6" fmla="*/ 0 w 34"/>
                  <a:gd name="T7" fmla="*/ 279 h 290"/>
                  <a:gd name="T8" fmla="*/ 0 w 34"/>
                  <a:gd name="T9" fmla="*/ 27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4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5 w 53"/>
                  <a:gd name="T1" fmla="*/ 239 h 239"/>
                  <a:gd name="T2" fmla="*/ 0 w 53"/>
                  <a:gd name="T3" fmla="*/ 0 h 239"/>
                  <a:gd name="T4" fmla="*/ 53 w 53"/>
                  <a:gd name="T5" fmla="*/ 235 h 239"/>
                  <a:gd name="T6" fmla="*/ 15 w 53"/>
                  <a:gd name="T7" fmla="*/ 239 h 239"/>
                  <a:gd name="T8" fmla="*/ 15 w 53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5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38 w 38"/>
                  <a:gd name="T3" fmla="*/ 34 h 127"/>
                  <a:gd name="T4" fmla="*/ 32 w 38"/>
                  <a:gd name="T5" fmla="*/ 108 h 127"/>
                  <a:gd name="T6" fmla="*/ 0 w 38"/>
                  <a:gd name="T7" fmla="*/ 127 h 127"/>
                  <a:gd name="T8" fmla="*/ 0 w 38"/>
                  <a:gd name="T9" fmla="*/ 0 h 127"/>
                  <a:gd name="T10" fmla="*/ 0 w 38"/>
                  <a:gd name="T1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6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85 w 396"/>
                  <a:gd name="T1" fmla="*/ 2 h 298"/>
                  <a:gd name="T2" fmla="*/ 207 w 396"/>
                  <a:gd name="T3" fmla="*/ 11 h 298"/>
                  <a:gd name="T4" fmla="*/ 243 w 396"/>
                  <a:gd name="T5" fmla="*/ 0 h 298"/>
                  <a:gd name="T6" fmla="*/ 245 w 396"/>
                  <a:gd name="T7" fmla="*/ 63 h 298"/>
                  <a:gd name="T8" fmla="*/ 396 w 396"/>
                  <a:gd name="T9" fmla="*/ 224 h 298"/>
                  <a:gd name="T10" fmla="*/ 394 w 396"/>
                  <a:gd name="T11" fmla="*/ 224 h 298"/>
                  <a:gd name="T12" fmla="*/ 392 w 396"/>
                  <a:gd name="T13" fmla="*/ 228 h 298"/>
                  <a:gd name="T14" fmla="*/ 386 w 396"/>
                  <a:gd name="T15" fmla="*/ 234 h 298"/>
                  <a:gd name="T16" fmla="*/ 378 w 396"/>
                  <a:gd name="T17" fmla="*/ 241 h 298"/>
                  <a:gd name="T18" fmla="*/ 371 w 396"/>
                  <a:gd name="T19" fmla="*/ 245 h 298"/>
                  <a:gd name="T20" fmla="*/ 365 w 396"/>
                  <a:gd name="T21" fmla="*/ 251 h 298"/>
                  <a:gd name="T22" fmla="*/ 358 w 396"/>
                  <a:gd name="T23" fmla="*/ 255 h 298"/>
                  <a:gd name="T24" fmla="*/ 352 w 396"/>
                  <a:gd name="T25" fmla="*/ 260 h 298"/>
                  <a:gd name="T26" fmla="*/ 342 w 396"/>
                  <a:gd name="T27" fmla="*/ 264 h 298"/>
                  <a:gd name="T28" fmla="*/ 333 w 396"/>
                  <a:gd name="T29" fmla="*/ 270 h 298"/>
                  <a:gd name="T30" fmla="*/ 323 w 396"/>
                  <a:gd name="T31" fmla="*/ 276 h 298"/>
                  <a:gd name="T32" fmla="*/ 312 w 396"/>
                  <a:gd name="T33" fmla="*/ 281 h 298"/>
                  <a:gd name="T34" fmla="*/ 304 w 396"/>
                  <a:gd name="T35" fmla="*/ 281 h 298"/>
                  <a:gd name="T36" fmla="*/ 299 w 396"/>
                  <a:gd name="T37" fmla="*/ 285 h 298"/>
                  <a:gd name="T38" fmla="*/ 291 w 396"/>
                  <a:gd name="T39" fmla="*/ 285 h 298"/>
                  <a:gd name="T40" fmla="*/ 285 w 396"/>
                  <a:gd name="T41" fmla="*/ 287 h 298"/>
                  <a:gd name="T42" fmla="*/ 276 w 396"/>
                  <a:gd name="T43" fmla="*/ 289 h 298"/>
                  <a:gd name="T44" fmla="*/ 268 w 396"/>
                  <a:gd name="T45" fmla="*/ 291 h 298"/>
                  <a:gd name="T46" fmla="*/ 263 w 396"/>
                  <a:gd name="T47" fmla="*/ 291 h 298"/>
                  <a:gd name="T48" fmla="*/ 255 w 396"/>
                  <a:gd name="T49" fmla="*/ 295 h 298"/>
                  <a:gd name="T50" fmla="*/ 245 w 396"/>
                  <a:gd name="T51" fmla="*/ 295 h 298"/>
                  <a:gd name="T52" fmla="*/ 238 w 396"/>
                  <a:gd name="T53" fmla="*/ 295 h 298"/>
                  <a:gd name="T54" fmla="*/ 230 w 396"/>
                  <a:gd name="T55" fmla="*/ 295 h 298"/>
                  <a:gd name="T56" fmla="*/ 223 w 396"/>
                  <a:gd name="T57" fmla="*/ 297 h 298"/>
                  <a:gd name="T58" fmla="*/ 215 w 396"/>
                  <a:gd name="T59" fmla="*/ 297 h 298"/>
                  <a:gd name="T60" fmla="*/ 207 w 396"/>
                  <a:gd name="T61" fmla="*/ 297 h 298"/>
                  <a:gd name="T62" fmla="*/ 198 w 396"/>
                  <a:gd name="T63" fmla="*/ 297 h 298"/>
                  <a:gd name="T64" fmla="*/ 190 w 396"/>
                  <a:gd name="T65" fmla="*/ 298 h 298"/>
                  <a:gd name="T66" fmla="*/ 183 w 396"/>
                  <a:gd name="T67" fmla="*/ 297 h 298"/>
                  <a:gd name="T68" fmla="*/ 175 w 396"/>
                  <a:gd name="T69" fmla="*/ 297 h 298"/>
                  <a:gd name="T70" fmla="*/ 166 w 396"/>
                  <a:gd name="T71" fmla="*/ 297 h 298"/>
                  <a:gd name="T72" fmla="*/ 160 w 396"/>
                  <a:gd name="T73" fmla="*/ 297 h 298"/>
                  <a:gd name="T74" fmla="*/ 150 w 396"/>
                  <a:gd name="T75" fmla="*/ 295 h 298"/>
                  <a:gd name="T76" fmla="*/ 143 w 396"/>
                  <a:gd name="T77" fmla="*/ 295 h 298"/>
                  <a:gd name="T78" fmla="*/ 137 w 396"/>
                  <a:gd name="T79" fmla="*/ 293 h 298"/>
                  <a:gd name="T80" fmla="*/ 131 w 396"/>
                  <a:gd name="T81" fmla="*/ 293 h 298"/>
                  <a:gd name="T82" fmla="*/ 124 w 396"/>
                  <a:gd name="T83" fmla="*/ 291 h 298"/>
                  <a:gd name="T84" fmla="*/ 116 w 396"/>
                  <a:gd name="T85" fmla="*/ 289 h 298"/>
                  <a:gd name="T86" fmla="*/ 109 w 396"/>
                  <a:gd name="T87" fmla="*/ 289 h 298"/>
                  <a:gd name="T88" fmla="*/ 105 w 396"/>
                  <a:gd name="T89" fmla="*/ 287 h 298"/>
                  <a:gd name="T90" fmla="*/ 91 w 396"/>
                  <a:gd name="T91" fmla="*/ 285 h 298"/>
                  <a:gd name="T92" fmla="*/ 84 w 396"/>
                  <a:gd name="T93" fmla="*/ 281 h 298"/>
                  <a:gd name="T94" fmla="*/ 74 w 396"/>
                  <a:gd name="T95" fmla="*/ 276 h 298"/>
                  <a:gd name="T96" fmla="*/ 65 w 396"/>
                  <a:gd name="T97" fmla="*/ 270 h 298"/>
                  <a:gd name="T98" fmla="*/ 57 w 396"/>
                  <a:gd name="T99" fmla="*/ 266 h 298"/>
                  <a:gd name="T100" fmla="*/ 50 w 396"/>
                  <a:gd name="T101" fmla="*/ 260 h 298"/>
                  <a:gd name="T102" fmla="*/ 42 w 396"/>
                  <a:gd name="T103" fmla="*/ 253 h 298"/>
                  <a:gd name="T104" fmla="*/ 34 w 396"/>
                  <a:gd name="T105" fmla="*/ 249 h 298"/>
                  <a:gd name="T106" fmla="*/ 29 w 396"/>
                  <a:gd name="T107" fmla="*/ 243 h 298"/>
                  <a:gd name="T108" fmla="*/ 23 w 396"/>
                  <a:gd name="T109" fmla="*/ 240 h 298"/>
                  <a:gd name="T110" fmla="*/ 13 w 396"/>
                  <a:gd name="T111" fmla="*/ 230 h 298"/>
                  <a:gd name="T112" fmla="*/ 6 w 396"/>
                  <a:gd name="T113" fmla="*/ 224 h 298"/>
                  <a:gd name="T114" fmla="*/ 2 w 396"/>
                  <a:gd name="T115" fmla="*/ 219 h 298"/>
                  <a:gd name="T116" fmla="*/ 0 w 396"/>
                  <a:gd name="T117" fmla="*/ 217 h 298"/>
                  <a:gd name="T118" fmla="*/ 169 w 396"/>
                  <a:gd name="T119" fmla="*/ 67 h 298"/>
                  <a:gd name="T120" fmla="*/ 185 w 396"/>
                  <a:gd name="T121" fmla="*/ 2 h 298"/>
                  <a:gd name="T122" fmla="*/ 185 w 396"/>
                  <a:gd name="T123" fmla="*/ 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7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61 w 195"/>
                  <a:gd name="T1" fmla="*/ 0 h 263"/>
                  <a:gd name="T2" fmla="*/ 195 w 195"/>
                  <a:gd name="T3" fmla="*/ 29 h 263"/>
                  <a:gd name="T4" fmla="*/ 195 w 195"/>
                  <a:gd name="T5" fmla="*/ 78 h 263"/>
                  <a:gd name="T6" fmla="*/ 188 w 195"/>
                  <a:gd name="T7" fmla="*/ 255 h 263"/>
                  <a:gd name="T8" fmla="*/ 161 w 195"/>
                  <a:gd name="T9" fmla="*/ 101 h 263"/>
                  <a:gd name="T10" fmla="*/ 157 w 195"/>
                  <a:gd name="T11" fmla="*/ 101 h 263"/>
                  <a:gd name="T12" fmla="*/ 152 w 195"/>
                  <a:gd name="T13" fmla="*/ 101 h 263"/>
                  <a:gd name="T14" fmla="*/ 142 w 195"/>
                  <a:gd name="T15" fmla="*/ 103 h 263"/>
                  <a:gd name="T16" fmla="*/ 135 w 195"/>
                  <a:gd name="T17" fmla="*/ 107 h 263"/>
                  <a:gd name="T18" fmla="*/ 123 w 195"/>
                  <a:gd name="T19" fmla="*/ 110 h 263"/>
                  <a:gd name="T20" fmla="*/ 114 w 195"/>
                  <a:gd name="T21" fmla="*/ 118 h 263"/>
                  <a:gd name="T22" fmla="*/ 110 w 195"/>
                  <a:gd name="T23" fmla="*/ 122 h 263"/>
                  <a:gd name="T24" fmla="*/ 106 w 195"/>
                  <a:gd name="T25" fmla="*/ 128 h 263"/>
                  <a:gd name="T26" fmla="*/ 102 w 195"/>
                  <a:gd name="T27" fmla="*/ 135 h 263"/>
                  <a:gd name="T28" fmla="*/ 100 w 195"/>
                  <a:gd name="T29" fmla="*/ 143 h 263"/>
                  <a:gd name="T30" fmla="*/ 97 w 195"/>
                  <a:gd name="T31" fmla="*/ 150 h 263"/>
                  <a:gd name="T32" fmla="*/ 95 w 195"/>
                  <a:gd name="T33" fmla="*/ 160 h 263"/>
                  <a:gd name="T34" fmla="*/ 93 w 195"/>
                  <a:gd name="T35" fmla="*/ 169 h 263"/>
                  <a:gd name="T36" fmla="*/ 89 w 195"/>
                  <a:gd name="T37" fmla="*/ 179 h 263"/>
                  <a:gd name="T38" fmla="*/ 87 w 195"/>
                  <a:gd name="T39" fmla="*/ 188 h 263"/>
                  <a:gd name="T40" fmla="*/ 85 w 195"/>
                  <a:gd name="T41" fmla="*/ 198 h 263"/>
                  <a:gd name="T42" fmla="*/ 81 w 195"/>
                  <a:gd name="T43" fmla="*/ 207 h 263"/>
                  <a:gd name="T44" fmla="*/ 79 w 195"/>
                  <a:gd name="T45" fmla="*/ 219 h 263"/>
                  <a:gd name="T46" fmla="*/ 76 w 195"/>
                  <a:gd name="T47" fmla="*/ 226 h 263"/>
                  <a:gd name="T48" fmla="*/ 74 w 195"/>
                  <a:gd name="T49" fmla="*/ 236 h 263"/>
                  <a:gd name="T50" fmla="*/ 72 w 195"/>
                  <a:gd name="T51" fmla="*/ 242 h 263"/>
                  <a:gd name="T52" fmla="*/ 70 w 195"/>
                  <a:gd name="T53" fmla="*/ 249 h 263"/>
                  <a:gd name="T54" fmla="*/ 68 w 195"/>
                  <a:gd name="T55" fmla="*/ 255 h 263"/>
                  <a:gd name="T56" fmla="*/ 68 w 195"/>
                  <a:gd name="T57" fmla="*/ 259 h 263"/>
                  <a:gd name="T58" fmla="*/ 68 w 195"/>
                  <a:gd name="T59" fmla="*/ 261 h 263"/>
                  <a:gd name="T60" fmla="*/ 68 w 195"/>
                  <a:gd name="T61" fmla="*/ 263 h 263"/>
                  <a:gd name="T62" fmla="*/ 0 w 195"/>
                  <a:gd name="T63" fmla="*/ 206 h 263"/>
                  <a:gd name="T64" fmla="*/ 148 w 195"/>
                  <a:gd name="T65" fmla="*/ 67 h 263"/>
                  <a:gd name="T66" fmla="*/ 161 w 195"/>
                  <a:gd name="T67" fmla="*/ 0 h 263"/>
                  <a:gd name="T68" fmla="*/ 161 w 195"/>
                  <a:gd name="T6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8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26 w 300"/>
                  <a:gd name="T1" fmla="*/ 350 h 371"/>
                  <a:gd name="T2" fmla="*/ 207 w 300"/>
                  <a:gd name="T3" fmla="*/ 341 h 371"/>
                  <a:gd name="T4" fmla="*/ 188 w 300"/>
                  <a:gd name="T5" fmla="*/ 324 h 371"/>
                  <a:gd name="T6" fmla="*/ 171 w 300"/>
                  <a:gd name="T7" fmla="*/ 297 h 371"/>
                  <a:gd name="T8" fmla="*/ 167 w 300"/>
                  <a:gd name="T9" fmla="*/ 274 h 371"/>
                  <a:gd name="T10" fmla="*/ 169 w 300"/>
                  <a:gd name="T11" fmla="*/ 251 h 371"/>
                  <a:gd name="T12" fmla="*/ 175 w 300"/>
                  <a:gd name="T13" fmla="*/ 232 h 371"/>
                  <a:gd name="T14" fmla="*/ 184 w 300"/>
                  <a:gd name="T15" fmla="*/ 213 h 371"/>
                  <a:gd name="T16" fmla="*/ 207 w 300"/>
                  <a:gd name="T17" fmla="*/ 187 h 371"/>
                  <a:gd name="T18" fmla="*/ 240 w 300"/>
                  <a:gd name="T19" fmla="*/ 160 h 371"/>
                  <a:gd name="T20" fmla="*/ 272 w 300"/>
                  <a:gd name="T21" fmla="*/ 133 h 371"/>
                  <a:gd name="T22" fmla="*/ 293 w 300"/>
                  <a:gd name="T23" fmla="*/ 105 h 371"/>
                  <a:gd name="T24" fmla="*/ 299 w 300"/>
                  <a:gd name="T25" fmla="*/ 76 h 371"/>
                  <a:gd name="T26" fmla="*/ 281 w 300"/>
                  <a:gd name="T27" fmla="*/ 48 h 371"/>
                  <a:gd name="T28" fmla="*/ 261 w 300"/>
                  <a:gd name="T29" fmla="*/ 29 h 371"/>
                  <a:gd name="T30" fmla="*/ 241 w 300"/>
                  <a:gd name="T31" fmla="*/ 19 h 371"/>
                  <a:gd name="T32" fmla="*/ 219 w 300"/>
                  <a:gd name="T33" fmla="*/ 10 h 371"/>
                  <a:gd name="T34" fmla="*/ 194 w 300"/>
                  <a:gd name="T35" fmla="*/ 2 h 371"/>
                  <a:gd name="T36" fmla="*/ 169 w 300"/>
                  <a:gd name="T37" fmla="*/ 0 h 371"/>
                  <a:gd name="T38" fmla="*/ 143 w 300"/>
                  <a:gd name="T39" fmla="*/ 0 h 371"/>
                  <a:gd name="T40" fmla="*/ 116 w 300"/>
                  <a:gd name="T41" fmla="*/ 8 h 371"/>
                  <a:gd name="T42" fmla="*/ 91 w 300"/>
                  <a:gd name="T43" fmla="*/ 16 h 371"/>
                  <a:gd name="T44" fmla="*/ 70 w 300"/>
                  <a:gd name="T45" fmla="*/ 27 h 371"/>
                  <a:gd name="T46" fmla="*/ 55 w 300"/>
                  <a:gd name="T47" fmla="*/ 42 h 371"/>
                  <a:gd name="T48" fmla="*/ 40 w 300"/>
                  <a:gd name="T49" fmla="*/ 59 h 371"/>
                  <a:gd name="T50" fmla="*/ 29 w 300"/>
                  <a:gd name="T51" fmla="*/ 80 h 371"/>
                  <a:gd name="T52" fmla="*/ 19 w 300"/>
                  <a:gd name="T53" fmla="*/ 101 h 371"/>
                  <a:gd name="T54" fmla="*/ 11 w 300"/>
                  <a:gd name="T55" fmla="*/ 122 h 371"/>
                  <a:gd name="T56" fmla="*/ 6 w 300"/>
                  <a:gd name="T57" fmla="*/ 147 h 371"/>
                  <a:gd name="T58" fmla="*/ 2 w 300"/>
                  <a:gd name="T59" fmla="*/ 170 h 371"/>
                  <a:gd name="T60" fmla="*/ 0 w 300"/>
                  <a:gd name="T61" fmla="*/ 194 h 371"/>
                  <a:gd name="T62" fmla="*/ 0 w 300"/>
                  <a:gd name="T63" fmla="*/ 219 h 371"/>
                  <a:gd name="T64" fmla="*/ 2 w 300"/>
                  <a:gd name="T65" fmla="*/ 240 h 371"/>
                  <a:gd name="T66" fmla="*/ 6 w 300"/>
                  <a:gd name="T67" fmla="*/ 261 h 371"/>
                  <a:gd name="T68" fmla="*/ 15 w 300"/>
                  <a:gd name="T69" fmla="*/ 280 h 371"/>
                  <a:gd name="T70" fmla="*/ 29 w 300"/>
                  <a:gd name="T71" fmla="*/ 305 h 371"/>
                  <a:gd name="T72" fmla="*/ 57 w 300"/>
                  <a:gd name="T73" fmla="*/ 333 h 371"/>
                  <a:gd name="T74" fmla="*/ 87 w 300"/>
                  <a:gd name="T75" fmla="*/ 354 h 371"/>
                  <a:gd name="T76" fmla="*/ 112 w 300"/>
                  <a:gd name="T77" fmla="*/ 365 h 371"/>
                  <a:gd name="T78" fmla="*/ 135 w 300"/>
                  <a:gd name="T79" fmla="*/ 369 h 371"/>
                  <a:gd name="T80" fmla="*/ 167 w 300"/>
                  <a:gd name="T81" fmla="*/ 371 h 371"/>
                  <a:gd name="T82" fmla="*/ 196 w 300"/>
                  <a:gd name="T83" fmla="*/ 367 h 371"/>
                  <a:gd name="T84" fmla="*/ 217 w 300"/>
                  <a:gd name="T85" fmla="*/ 362 h 371"/>
                  <a:gd name="T86" fmla="*/ 236 w 300"/>
                  <a:gd name="T87" fmla="*/ 35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49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46 w 139"/>
                  <a:gd name="T1" fmla="*/ 14 h 120"/>
                  <a:gd name="T2" fmla="*/ 0 w 139"/>
                  <a:gd name="T3" fmla="*/ 0 h 120"/>
                  <a:gd name="T4" fmla="*/ 139 w 139"/>
                  <a:gd name="T5" fmla="*/ 120 h 120"/>
                  <a:gd name="T6" fmla="*/ 46 w 139"/>
                  <a:gd name="T7" fmla="*/ 14 h 120"/>
                  <a:gd name="T8" fmla="*/ 46 w 139"/>
                  <a:gd name="T9" fmla="*/ 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50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88 h 224"/>
                  <a:gd name="T2" fmla="*/ 85 w 85"/>
                  <a:gd name="T3" fmla="*/ 0 h 224"/>
                  <a:gd name="T4" fmla="*/ 62 w 85"/>
                  <a:gd name="T5" fmla="*/ 224 h 224"/>
                  <a:gd name="T6" fmla="*/ 0 w 85"/>
                  <a:gd name="T7" fmla="*/ 188 h 224"/>
                  <a:gd name="T8" fmla="*/ 0 w 85"/>
                  <a:gd name="T9" fmla="*/ 1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51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44 w 63"/>
                  <a:gd name="T1" fmla="*/ 0 h 84"/>
                  <a:gd name="T2" fmla="*/ 63 w 63"/>
                  <a:gd name="T3" fmla="*/ 23 h 84"/>
                  <a:gd name="T4" fmla="*/ 63 w 63"/>
                  <a:gd name="T5" fmla="*/ 71 h 84"/>
                  <a:gd name="T6" fmla="*/ 0 w 63"/>
                  <a:gd name="T7" fmla="*/ 84 h 84"/>
                  <a:gd name="T8" fmla="*/ 44 w 63"/>
                  <a:gd name="T9" fmla="*/ 0 h 84"/>
                  <a:gd name="T10" fmla="*/ 44 w 63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52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2 w 111"/>
                  <a:gd name="T1" fmla="*/ 0 h 123"/>
                  <a:gd name="T2" fmla="*/ 111 w 111"/>
                  <a:gd name="T3" fmla="*/ 4 h 123"/>
                  <a:gd name="T4" fmla="*/ 40 w 111"/>
                  <a:gd name="T5" fmla="*/ 123 h 123"/>
                  <a:gd name="T6" fmla="*/ 38 w 111"/>
                  <a:gd name="T7" fmla="*/ 122 h 123"/>
                  <a:gd name="T8" fmla="*/ 37 w 111"/>
                  <a:gd name="T9" fmla="*/ 120 h 123"/>
                  <a:gd name="T10" fmla="*/ 31 w 111"/>
                  <a:gd name="T11" fmla="*/ 112 h 123"/>
                  <a:gd name="T12" fmla="*/ 29 w 111"/>
                  <a:gd name="T13" fmla="*/ 106 h 123"/>
                  <a:gd name="T14" fmla="*/ 23 w 111"/>
                  <a:gd name="T15" fmla="*/ 97 h 123"/>
                  <a:gd name="T16" fmla="*/ 19 w 111"/>
                  <a:gd name="T17" fmla="*/ 87 h 123"/>
                  <a:gd name="T18" fmla="*/ 14 w 111"/>
                  <a:gd name="T19" fmla="*/ 78 h 123"/>
                  <a:gd name="T20" fmla="*/ 12 w 111"/>
                  <a:gd name="T21" fmla="*/ 66 h 123"/>
                  <a:gd name="T22" fmla="*/ 8 w 111"/>
                  <a:gd name="T23" fmla="*/ 61 h 123"/>
                  <a:gd name="T24" fmla="*/ 8 w 111"/>
                  <a:gd name="T25" fmla="*/ 55 h 123"/>
                  <a:gd name="T26" fmla="*/ 4 w 111"/>
                  <a:gd name="T27" fmla="*/ 49 h 123"/>
                  <a:gd name="T28" fmla="*/ 4 w 111"/>
                  <a:gd name="T29" fmla="*/ 44 h 123"/>
                  <a:gd name="T30" fmla="*/ 2 w 111"/>
                  <a:gd name="T31" fmla="*/ 32 h 123"/>
                  <a:gd name="T32" fmla="*/ 2 w 111"/>
                  <a:gd name="T33" fmla="*/ 23 h 123"/>
                  <a:gd name="T34" fmla="*/ 0 w 111"/>
                  <a:gd name="T35" fmla="*/ 11 h 123"/>
                  <a:gd name="T36" fmla="*/ 0 w 111"/>
                  <a:gd name="T37" fmla="*/ 6 h 123"/>
                  <a:gd name="T38" fmla="*/ 0 w 111"/>
                  <a:gd name="T39" fmla="*/ 2 h 123"/>
                  <a:gd name="T40" fmla="*/ 2 w 111"/>
                  <a:gd name="T41" fmla="*/ 0 h 123"/>
                  <a:gd name="T42" fmla="*/ 2 w 111"/>
                  <a:gd name="T4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353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51 w 175"/>
                  <a:gd name="T1" fmla="*/ 21 h 376"/>
                  <a:gd name="T2" fmla="*/ 42 w 175"/>
                  <a:gd name="T3" fmla="*/ 34 h 376"/>
                  <a:gd name="T4" fmla="*/ 34 w 175"/>
                  <a:gd name="T5" fmla="*/ 51 h 376"/>
                  <a:gd name="T6" fmla="*/ 28 w 175"/>
                  <a:gd name="T7" fmla="*/ 70 h 376"/>
                  <a:gd name="T8" fmla="*/ 23 w 175"/>
                  <a:gd name="T9" fmla="*/ 91 h 376"/>
                  <a:gd name="T10" fmla="*/ 19 w 175"/>
                  <a:gd name="T11" fmla="*/ 114 h 376"/>
                  <a:gd name="T12" fmla="*/ 17 w 175"/>
                  <a:gd name="T13" fmla="*/ 131 h 376"/>
                  <a:gd name="T14" fmla="*/ 15 w 175"/>
                  <a:gd name="T15" fmla="*/ 143 h 376"/>
                  <a:gd name="T16" fmla="*/ 13 w 175"/>
                  <a:gd name="T17" fmla="*/ 156 h 376"/>
                  <a:gd name="T18" fmla="*/ 13 w 175"/>
                  <a:gd name="T19" fmla="*/ 169 h 376"/>
                  <a:gd name="T20" fmla="*/ 13 w 175"/>
                  <a:gd name="T21" fmla="*/ 181 h 376"/>
                  <a:gd name="T22" fmla="*/ 11 w 175"/>
                  <a:gd name="T23" fmla="*/ 194 h 376"/>
                  <a:gd name="T24" fmla="*/ 9 w 175"/>
                  <a:gd name="T25" fmla="*/ 207 h 376"/>
                  <a:gd name="T26" fmla="*/ 9 w 175"/>
                  <a:gd name="T27" fmla="*/ 219 h 376"/>
                  <a:gd name="T28" fmla="*/ 9 w 175"/>
                  <a:gd name="T29" fmla="*/ 232 h 376"/>
                  <a:gd name="T30" fmla="*/ 9 w 175"/>
                  <a:gd name="T31" fmla="*/ 245 h 376"/>
                  <a:gd name="T32" fmla="*/ 7 w 175"/>
                  <a:gd name="T33" fmla="*/ 259 h 376"/>
                  <a:gd name="T34" fmla="*/ 7 w 175"/>
                  <a:gd name="T35" fmla="*/ 272 h 376"/>
                  <a:gd name="T36" fmla="*/ 7 w 175"/>
                  <a:gd name="T37" fmla="*/ 283 h 376"/>
                  <a:gd name="T38" fmla="*/ 5 w 175"/>
                  <a:gd name="T39" fmla="*/ 297 h 376"/>
                  <a:gd name="T40" fmla="*/ 4 w 175"/>
                  <a:gd name="T41" fmla="*/ 310 h 376"/>
                  <a:gd name="T42" fmla="*/ 4 w 175"/>
                  <a:gd name="T43" fmla="*/ 323 h 376"/>
                  <a:gd name="T44" fmla="*/ 2 w 175"/>
                  <a:gd name="T45" fmla="*/ 335 h 376"/>
                  <a:gd name="T46" fmla="*/ 2 w 175"/>
                  <a:gd name="T47" fmla="*/ 346 h 376"/>
                  <a:gd name="T48" fmla="*/ 0 w 175"/>
                  <a:gd name="T49" fmla="*/ 357 h 376"/>
                  <a:gd name="T50" fmla="*/ 0 w 175"/>
                  <a:gd name="T51" fmla="*/ 371 h 376"/>
                  <a:gd name="T52" fmla="*/ 0 w 175"/>
                  <a:gd name="T53" fmla="*/ 375 h 376"/>
                  <a:gd name="T54" fmla="*/ 2 w 175"/>
                  <a:gd name="T55" fmla="*/ 363 h 376"/>
                  <a:gd name="T56" fmla="*/ 9 w 175"/>
                  <a:gd name="T57" fmla="*/ 346 h 376"/>
                  <a:gd name="T58" fmla="*/ 15 w 175"/>
                  <a:gd name="T59" fmla="*/ 327 h 376"/>
                  <a:gd name="T60" fmla="*/ 21 w 175"/>
                  <a:gd name="T61" fmla="*/ 314 h 376"/>
                  <a:gd name="T62" fmla="*/ 26 w 175"/>
                  <a:gd name="T63" fmla="*/ 298 h 376"/>
                  <a:gd name="T64" fmla="*/ 32 w 175"/>
                  <a:gd name="T65" fmla="*/ 283 h 376"/>
                  <a:gd name="T66" fmla="*/ 38 w 175"/>
                  <a:gd name="T67" fmla="*/ 266 h 376"/>
                  <a:gd name="T68" fmla="*/ 45 w 175"/>
                  <a:gd name="T69" fmla="*/ 249 h 376"/>
                  <a:gd name="T70" fmla="*/ 53 w 175"/>
                  <a:gd name="T71" fmla="*/ 232 h 376"/>
                  <a:gd name="T72" fmla="*/ 63 w 175"/>
                  <a:gd name="T73" fmla="*/ 213 h 376"/>
                  <a:gd name="T74" fmla="*/ 70 w 175"/>
                  <a:gd name="T75" fmla="*/ 196 h 376"/>
                  <a:gd name="T76" fmla="*/ 78 w 175"/>
                  <a:gd name="T77" fmla="*/ 177 h 376"/>
                  <a:gd name="T78" fmla="*/ 87 w 175"/>
                  <a:gd name="T79" fmla="*/ 160 h 376"/>
                  <a:gd name="T80" fmla="*/ 95 w 175"/>
                  <a:gd name="T81" fmla="*/ 143 h 376"/>
                  <a:gd name="T82" fmla="*/ 102 w 175"/>
                  <a:gd name="T83" fmla="*/ 126 h 376"/>
                  <a:gd name="T84" fmla="*/ 112 w 175"/>
                  <a:gd name="T85" fmla="*/ 108 h 376"/>
                  <a:gd name="T86" fmla="*/ 120 w 175"/>
                  <a:gd name="T87" fmla="*/ 93 h 376"/>
                  <a:gd name="T88" fmla="*/ 125 w 175"/>
                  <a:gd name="T89" fmla="*/ 80 h 376"/>
                  <a:gd name="T90" fmla="*/ 133 w 175"/>
                  <a:gd name="T91" fmla="*/ 67 h 376"/>
                  <a:gd name="T92" fmla="*/ 140 w 175"/>
                  <a:gd name="T93" fmla="*/ 53 h 376"/>
                  <a:gd name="T94" fmla="*/ 148 w 175"/>
                  <a:gd name="T95" fmla="*/ 42 h 376"/>
                  <a:gd name="T96" fmla="*/ 154 w 175"/>
                  <a:gd name="T97" fmla="*/ 32 h 376"/>
                  <a:gd name="T98" fmla="*/ 161 w 175"/>
                  <a:gd name="T99" fmla="*/ 19 h 376"/>
                  <a:gd name="T100" fmla="*/ 169 w 175"/>
                  <a:gd name="T101" fmla="*/ 6 h 376"/>
                  <a:gd name="T102" fmla="*/ 175 w 175"/>
                  <a:gd name="T103" fmla="*/ 0 h 376"/>
                  <a:gd name="T104" fmla="*/ 57 w 175"/>
                  <a:gd name="T105" fmla="*/ 1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39354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139355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322 h 613"/>
                    <a:gd name="T2" fmla="*/ 811 w 811"/>
                    <a:gd name="T3" fmla="*/ 0 h 613"/>
                    <a:gd name="T4" fmla="*/ 290 w 811"/>
                    <a:gd name="T5" fmla="*/ 613 h 613"/>
                    <a:gd name="T6" fmla="*/ 0 w 811"/>
                    <a:gd name="T7" fmla="*/ 322 h 613"/>
                    <a:gd name="T8" fmla="*/ 0 w 811"/>
                    <a:gd name="T9" fmla="*/ 322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56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504 w 504"/>
                    <a:gd name="T1" fmla="*/ 89 h 313"/>
                    <a:gd name="T2" fmla="*/ 488 w 504"/>
                    <a:gd name="T3" fmla="*/ 188 h 313"/>
                    <a:gd name="T4" fmla="*/ 340 w 504"/>
                    <a:gd name="T5" fmla="*/ 179 h 313"/>
                    <a:gd name="T6" fmla="*/ 371 w 504"/>
                    <a:gd name="T7" fmla="*/ 253 h 313"/>
                    <a:gd name="T8" fmla="*/ 371 w 504"/>
                    <a:gd name="T9" fmla="*/ 293 h 313"/>
                    <a:gd name="T10" fmla="*/ 154 w 504"/>
                    <a:gd name="T11" fmla="*/ 313 h 313"/>
                    <a:gd name="T12" fmla="*/ 11 w 504"/>
                    <a:gd name="T13" fmla="*/ 298 h 313"/>
                    <a:gd name="T14" fmla="*/ 8 w 504"/>
                    <a:gd name="T15" fmla="*/ 294 h 313"/>
                    <a:gd name="T16" fmla="*/ 8 w 504"/>
                    <a:gd name="T17" fmla="*/ 293 h 313"/>
                    <a:gd name="T18" fmla="*/ 4 w 504"/>
                    <a:gd name="T19" fmla="*/ 287 h 313"/>
                    <a:gd name="T20" fmla="*/ 4 w 504"/>
                    <a:gd name="T21" fmla="*/ 281 h 313"/>
                    <a:gd name="T22" fmla="*/ 0 w 504"/>
                    <a:gd name="T23" fmla="*/ 275 h 313"/>
                    <a:gd name="T24" fmla="*/ 2 w 504"/>
                    <a:gd name="T25" fmla="*/ 272 h 313"/>
                    <a:gd name="T26" fmla="*/ 4 w 504"/>
                    <a:gd name="T27" fmla="*/ 266 h 313"/>
                    <a:gd name="T28" fmla="*/ 11 w 504"/>
                    <a:gd name="T29" fmla="*/ 266 h 313"/>
                    <a:gd name="T30" fmla="*/ 15 w 504"/>
                    <a:gd name="T31" fmla="*/ 266 h 313"/>
                    <a:gd name="T32" fmla="*/ 23 w 504"/>
                    <a:gd name="T33" fmla="*/ 264 h 313"/>
                    <a:gd name="T34" fmla="*/ 27 w 504"/>
                    <a:gd name="T35" fmla="*/ 262 h 313"/>
                    <a:gd name="T36" fmla="*/ 34 w 504"/>
                    <a:gd name="T37" fmla="*/ 260 h 313"/>
                    <a:gd name="T38" fmla="*/ 40 w 504"/>
                    <a:gd name="T39" fmla="*/ 258 h 313"/>
                    <a:gd name="T40" fmla="*/ 47 w 504"/>
                    <a:gd name="T41" fmla="*/ 258 h 313"/>
                    <a:gd name="T42" fmla="*/ 53 w 504"/>
                    <a:gd name="T43" fmla="*/ 255 h 313"/>
                    <a:gd name="T44" fmla="*/ 61 w 504"/>
                    <a:gd name="T45" fmla="*/ 253 h 313"/>
                    <a:gd name="T46" fmla="*/ 68 w 504"/>
                    <a:gd name="T47" fmla="*/ 251 h 313"/>
                    <a:gd name="T48" fmla="*/ 78 w 504"/>
                    <a:gd name="T49" fmla="*/ 249 h 313"/>
                    <a:gd name="T50" fmla="*/ 85 w 504"/>
                    <a:gd name="T51" fmla="*/ 247 h 313"/>
                    <a:gd name="T52" fmla="*/ 93 w 504"/>
                    <a:gd name="T53" fmla="*/ 245 h 313"/>
                    <a:gd name="T54" fmla="*/ 101 w 504"/>
                    <a:gd name="T55" fmla="*/ 241 h 313"/>
                    <a:gd name="T56" fmla="*/ 110 w 504"/>
                    <a:gd name="T57" fmla="*/ 239 h 313"/>
                    <a:gd name="T58" fmla="*/ 118 w 504"/>
                    <a:gd name="T59" fmla="*/ 237 h 313"/>
                    <a:gd name="T60" fmla="*/ 125 w 504"/>
                    <a:gd name="T61" fmla="*/ 236 h 313"/>
                    <a:gd name="T62" fmla="*/ 133 w 504"/>
                    <a:gd name="T63" fmla="*/ 232 h 313"/>
                    <a:gd name="T64" fmla="*/ 142 w 504"/>
                    <a:gd name="T65" fmla="*/ 230 h 313"/>
                    <a:gd name="T66" fmla="*/ 148 w 504"/>
                    <a:gd name="T67" fmla="*/ 228 h 313"/>
                    <a:gd name="T68" fmla="*/ 156 w 504"/>
                    <a:gd name="T69" fmla="*/ 226 h 313"/>
                    <a:gd name="T70" fmla="*/ 161 w 504"/>
                    <a:gd name="T71" fmla="*/ 222 h 313"/>
                    <a:gd name="T72" fmla="*/ 169 w 504"/>
                    <a:gd name="T73" fmla="*/ 222 h 313"/>
                    <a:gd name="T74" fmla="*/ 179 w 504"/>
                    <a:gd name="T75" fmla="*/ 218 h 313"/>
                    <a:gd name="T76" fmla="*/ 188 w 504"/>
                    <a:gd name="T77" fmla="*/ 217 h 313"/>
                    <a:gd name="T78" fmla="*/ 194 w 504"/>
                    <a:gd name="T79" fmla="*/ 215 h 313"/>
                    <a:gd name="T80" fmla="*/ 196 w 504"/>
                    <a:gd name="T81" fmla="*/ 215 h 313"/>
                    <a:gd name="T82" fmla="*/ 247 w 504"/>
                    <a:gd name="T83" fmla="*/ 158 h 313"/>
                    <a:gd name="T84" fmla="*/ 376 w 504"/>
                    <a:gd name="T85" fmla="*/ 0 h 313"/>
                    <a:gd name="T86" fmla="*/ 504 w 504"/>
                    <a:gd name="T87" fmla="*/ 89 h 313"/>
                    <a:gd name="T88" fmla="*/ 504 w 504"/>
                    <a:gd name="T89" fmla="*/ 89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57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63 w 644"/>
                    <a:gd name="T1" fmla="*/ 61 h 1183"/>
                    <a:gd name="T2" fmla="*/ 0 w 644"/>
                    <a:gd name="T3" fmla="*/ 578 h 1183"/>
                    <a:gd name="T4" fmla="*/ 93 w 644"/>
                    <a:gd name="T5" fmla="*/ 1033 h 1183"/>
                    <a:gd name="T6" fmla="*/ 93 w 644"/>
                    <a:gd name="T7" fmla="*/ 1177 h 1183"/>
                    <a:gd name="T8" fmla="*/ 321 w 644"/>
                    <a:gd name="T9" fmla="*/ 1183 h 1183"/>
                    <a:gd name="T10" fmla="*/ 321 w 644"/>
                    <a:gd name="T11" fmla="*/ 1111 h 1183"/>
                    <a:gd name="T12" fmla="*/ 488 w 644"/>
                    <a:gd name="T13" fmla="*/ 1120 h 1183"/>
                    <a:gd name="T14" fmla="*/ 587 w 644"/>
                    <a:gd name="T15" fmla="*/ 605 h 1183"/>
                    <a:gd name="T16" fmla="*/ 644 w 644"/>
                    <a:gd name="T17" fmla="*/ 253 h 1183"/>
                    <a:gd name="T18" fmla="*/ 564 w 644"/>
                    <a:gd name="T19" fmla="*/ 0 h 1183"/>
                    <a:gd name="T20" fmla="*/ 163 w 644"/>
                    <a:gd name="T21" fmla="*/ 61 h 1183"/>
                    <a:gd name="T22" fmla="*/ 163 w 644"/>
                    <a:gd name="T23" fmla="*/ 61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58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90 w 190"/>
                    <a:gd name="T1" fmla="*/ 537 h 537"/>
                    <a:gd name="T2" fmla="*/ 154 w 190"/>
                    <a:gd name="T3" fmla="*/ 288 h 537"/>
                    <a:gd name="T4" fmla="*/ 109 w 190"/>
                    <a:gd name="T5" fmla="*/ 0 h 537"/>
                    <a:gd name="T6" fmla="*/ 0 w 190"/>
                    <a:gd name="T7" fmla="*/ 137 h 537"/>
                    <a:gd name="T8" fmla="*/ 190 w 190"/>
                    <a:gd name="T9" fmla="*/ 537 h 537"/>
                    <a:gd name="T10" fmla="*/ 190 w 190"/>
                    <a:gd name="T11" fmla="*/ 537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59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90 w 190"/>
                    <a:gd name="T1" fmla="*/ 0 h 873"/>
                    <a:gd name="T2" fmla="*/ 89 w 190"/>
                    <a:gd name="T3" fmla="*/ 66 h 873"/>
                    <a:gd name="T4" fmla="*/ 141 w 190"/>
                    <a:gd name="T5" fmla="*/ 89 h 873"/>
                    <a:gd name="T6" fmla="*/ 0 w 190"/>
                    <a:gd name="T7" fmla="*/ 203 h 873"/>
                    <a:gd name="T8" fmla="*/ 30 w 190"/>
                    <a:gd name="T9" fmla="*/ 489 h 873"/>
                    <a:gd name="T10" fmla="*/ 68 w 190"/>
                    <a:gd name="T11" fmla="*/ 496 h 873"/>
                    <a:gd name="T12" fmla="*/ 30 w 190"/>
                    <a:gd name="T13" fmla="*/ 540 h 873"/>
                    <a:gd name="T14" fmla="*/ 38 w 190"/>
                    <a:gd name="T15" fmla="*/ 873 h 873"/>
                    <a:gd name="T16" fmla="*/ 144 w 190"/>
                    <a:gd name="T17" fmla="*/ 407 h 873"/>
                    <a:gd name="T18" fmla="*/ 190 w 190"/>
                    <a:gd name="T19" fmla="*/ 0 h 873"/>
                    <a:gd name="T20" fmla="*/ 190 w 190"/>
                    <a:gd name="T21" fmla="*/ 0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0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43 w 346"/>
                    <a:gd name="T1" fmla="*/ 154 h 154"/>
                    <a:gd name="T2" fmla="*/ 0 w 346"/>
                    <a:gd name="T3" fmla="*/ 55 h 154"/>
                    <a:gd name="T4" fmla="*/ 129 w 346"/>
                    <a:gd name="T5" fmla="*/ 0 h 154"/>
                    <a:gd name="T6" fmla="*/ 346 w 346"/>
                    <a:gd name="T7" fmla="*/ 80 h 154"/>
                    <a:gd name="T8" fmla="*/ 243 w 346"/>
                    <a:gd name="T9" fmla="*/ 154 h 154"/>
                    <a:gd name="T10" fmla="*/ 243 w 346"/>
                    <a:gd name="T11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1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21 w 287"/>
                    <a:gd name="T1" fmla="*/ 2 h 352"/>
                    <a:gd name="T2" fmla="*/ 0 w 287"/>
                    <a:gd name="T3" fmla="*/ 135 h 352"/>
                    <a:gd name="T4" fmla="*/ 23 w 287"/>
                    <a:gd name="T5" fmla="*/ 145 h 352"/>
                    <a:gd name="T6" fmla="*/ 65 w 287"/>
                    <a:gd name="T7" fmla="*/ 285 h 352"/>
                    <a:gd name="T8" fmla="*/ 131 w 287"/>
                    <a:gd name="T9" fmla="*/ 287 h 352"/>
                    <a:gd name="T10" fmla="*/ 166 w 287"/>
                    <a:gd name="T11" fmla="*/ 352 h 352"/>
                    <a:gd name="T12" fmla="*/ 287 w 287"/>
                    <a:gd name="T13" fmla="*/ 272 h 352"/>
                    <a:gd name="T14" fmla="*/ 281 w 287"/>
                    <a:gd name="T15" fmla="*/ 0 h 352"/>
                    <a:gd name="T16" fmla="*/ 21 w 287"/>
                    <a:gd name="T17" fmla="*/ 2 h 352"/>
                    <a:gd name="T18" fmla="*/ 21 w 287"/>
                    <a:gd name="T19" fmla="*/ 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2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9 w 87"/>
                    <a:gd name="T1" fmla="*/ 139 h 139"/>
                    <a:gd name="T2" fmla="*/ 0 w 87"/>
                    <a:gd name="T3" fmla="*/ 31 h 139"/>
                    <a:gd name="T4" fmla="*/ 62 w 87"/>
                    <a:gd name="T5" fmla="*/ 0 h 139"/>
                    <a:gd name="T6" fmla="*/ 87 w 87"/>
                    <a:gd name="T7" fmla="*/ 103 h 139"/>
                    <a:gd name="T8" fmla="*/ 19 w 87"/>
                    <a:gd name="T9" fmla="*/ 139 h 139"/>
                    <a:gd name="T10" fmla="*/ 19 w 87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3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3 h 159"/>
                    <a:gd name="T2" fmla="*/ 0 w 196"/>
                    <a:gd name="T3" fmla="*/ 5 h 159"/>
                    <a:gd name="T4" fmla="*/ 0 w 196"/>
                    <a:gd name="T5" fmla="*/ 9 h 159"/>
                    <a:gd name="T6" fmla="*/ 0 w 196"/>
                    <a:gd name="T7" fmla="*/ 13 h 159"/>
                    <a:gd name="T8" fmla="*/ 0 w 196"/>
                    <a:gd name="T9" fmla="*/ 19 h 159"/>
                    <a:gd name="T10" fmla="*/ 0 w 196"/>
                    <a:gd name="T11" fmla="*/ 24 h 159"/>
                    <a:gd name="T12" fmla="*/ 4 w 196"/>
                    <a:gd name="T13" fmla="*/ 30 h 159"/>
                    <a:gd name="T14" fmla="*/ 4 w 196"/>
                    <a:gd name="T15" fmla="*/ 36 h 159"/>
                    <a:gd name="T16" fmla="*/ 6 w 196"/>
                    <a:gd name="T17" fmla="*/ 41 h 159"/>
                    <a:gd name="T18" fmla="*/ 6 w 196"/>
                    <a:gd name="T19" fmla="*/ 49 h 159"/>
                    <a:gd name="T20" fmla="*/ 10 w 196"/>
                    <a:gd name="T21" fmla="*/ 57 h 159"/>
                    <a:gd name="T22" fmla="*/ 12 w 196"/>
                    <a:gd name="T23" fmla="*/ 62 h 159"/>
                    <a:gd name="T24" fmla="*/ 16 w 196"/>
                    <a:gd name="T25" fmla="*/ 70 h 159"/>
                    <a:gd name="T26" fmla="*/ 18 w 196"/>
                    <a:gd name="T27" fmla="*/ 77 h 159"/>
                    <a:gd name="T28" fmla="*/ 23 w 196"/>
                    <a:gd name="T29" fmla="*/ 87 h 159"/>
                    <a:gd name="T30" fmla="*/ 25 w 196"/>
                    <a:gd name="T31" fmla="*/ 93 h 159"/>
                    <a:gd name="T32" fmla="*/ 31 w 196"/>
                    <a:gd name="T33" fmla="*/ 98 h 159"/>
                    <a:gd name="T34" fmla="*/ 35 w 196"/>
                    <a:gd name="T35" fmla="*/ 106 h 159"/>
                    <a:gd name="T36" fmla="*/ 40 w 196"/>
                    <a:gd name="T37" fmla="*/ 114 h 159"/>
                    <a:gd name="T38" fmla="*/ 44 w 196"/>
                    <a:gd name="T39" fmla="*/ 119 h 159"/>
                    <a:gd name="T40" fmla="*/ 50 w 196"/>
                    <a:gd name="T41" fmla="*/ 125 h 159"/>
                    <a:gd name="T42" fmla="*/ 54 w 196"/>
                    <a:gd name="T43" fmla="*/ 131 h 159"/>
                    <a:gd name="T44" fmla="*/ 59 w 196"/>
                    <a:gd name="T45" fmla="*/ 136 h 159"/>
                    <a:gd name="T46" fmla="*/ 69 w 196"/>
                    <a:gd name="T47" fmla="*/ 146 h 159"/>
                    <a:gd name="T48" fmla="*/ 76 w 196"/>
                    <a:gd name="T49" fmla="*/ 154 h 159"/>
                    <a:gd name="T50" fmla="*/ 80 w 196"/>
                    <a:gd name="T51" fmla="*/ 157 h 159"/>
                    <a:gd name="T52" fmla="*/ 82 w 196"/>
                    <a:gd name="T53" fmla="*/ 159 h 159"/>
                    <a:gd name="T54" fmla="*/ 84 w 196"/>
                    <a:gd name="T55" fmla="*/ 159 h 159"/>
                    <a:gd name="T56" fmla="*/ 94 w 196"/>
                    <a:gd name="T57" fmla="*/ 157 h 159"/>
                    <a:gd name="T58" fmla="*/ 99 w 196"/>
                    <a:gd name="T59" fmla="*/ 154 h 159"/>
                    <a:gd name="T60" fmla="*/ 107 w 196"/>
                    <a:gd name="T61" fmla="*/ 152 h 159"/>
                    <a:gd name="T62" fmla="*/ 114 w 196"/>
                    <a:gd name="T63" fmla="*/ 150 h 159"/>
                    <a:gd name="T64" fmla="*/ 124 w 196"/>
                    <a:gd name="T65" fmla="*/ 148 h 159"/>
                    <a:gd name="T66" fmla="*/ 133 w 196"/>
                    <a:gd name="T67" fmla="*/ 144 h 159"/>
                    <a:gd name="T68" fmla="*/ 143 w 196"/>
                    <a:gd name="T69" fmla="*/ 140 h 159"/>
                    <a:gd name="T70" fmla="*/ 152 w 196"/>
                    <a:gd name="T71" fmla="*/ 136 h 159"/>
                    <a:gd name="T72" fmla="*/ 162 w 196"/>
                    <a:gd name="T73" fmla="*/ 135 h 159"/>
                    <a:gd name="T74" fmla="*/ 170 w 196"/>
                    <a:gd name="T75" fmla="*/ 131 h 159"/>
                    <a:gd name="T76" fmla="*/ 175 w 196"/>
                    <a:gd name="T77" fmla="*/ 129 h 159"/>
                    <a:gd name="T78" fmla="*/ 179 w 196"/>
                    <a:gd name="T79" fmla="*/ 127 h 159"/>
                    <a:gd name="T80" fmla="*/ 181 w 196"/>
                    <a:gd name="T81" fmla="*/ 127 h 159"/>
                    <a:gd name="T82" fmla="*/ 196 w 196"/>
                    <a:gd name="T83" fmla="*/ 0 h 159"/>
                    <a:gd name="T84" fmla="*/ 0 w 196"/>
                    <a:gd name="T85" fmla="*/ 3 h 159"/>
                    <a:gd name="T86" fmla="*/ 0 w 196"/>
                    <a:gd name="T87" fmla="*/ 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4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22 h 234"/>
                    <a:gd name="T2" fmla="*/ 0 w 501"/>
                    <a:gd name="T3" fmla="*/ 118 h 234"/>
                    <a:gd name="T4" fmla="*/ 3 w 501"/>
                    <a:gd name="T5" fmla="*/ 112 h 234"/>
                    <a:gd name="T6" fmla="*/ 7 w 501"/>
                    <a:gd name="T7" fmla="*/ 106 h 234"/>
                    <a:gd name="T8" fmla="*/ 13 w 501"/>
                    <a:gd name="T9" fmla="*/ 102 h 234"/>
                    <a:gd name="T10" fmla="*/ 17 w 501"/>
                    <a:gd name="T11" fmla="*/ 99 h 234"/>
                    <a:gd name="T12" fmla="*/ 20 w 501"/>
                    <a:gd name="T13" fmla="*/ 97 h 234"/>
                    <a:gd name="T14" fmla="*/ 26 w 501"/>
                    <a:gd name="T15" fmla="*/ 93 h 234"/>
                    <a:gd name="T16" fmla="*/ 32 w 501"/>
                    <a:gd name="T17" fmla="*/ 89 h 234"/>
                    <a:gd name="T18" fmla="*/ 38 w 501"/>
                    <a:gd name="T19" fmla="*/ 85 h 234"/>
                    <a:gd name="T20" fmla="*/ 43 w 501"/>
                    <a:gd name="T21" fmla="*/ 82 h 234"/>
                    <a:gd name="T22" fmla="*/ 51 w 501"/>
                    <a:gd name="T23" fmla="*/ 80 h 234"/>
                    <a:gd name="T24" fmla="*/ 58 w 501"/>
                    <a:gd name="T25" fmla="*/ 76 h 234"/>
                    <a:gd name="T26" fmla="*/ 66 w 501"/>
                    <a:gd name="T27" fmla="*/ 72 h 234"/>
                    <a:gd name="T28" fmla="*/ 74 w 501"/>
                    <a:gd name="T29" fmla="*/ 68 h 234"/>
                    <a:gd name="T30" fmla="*/ 79 w 501"/>
                    <a:gd name="T31" fmla="*/ 66 h 234"/>
                    <a:gd name="T32" fmla="*/ 89 w 501"/>
                    <a:gd name="T33" fmla="*/ 63 h 234"/>
                    <a:gd name="T34" fmla="*/ 95 w 501"/>
                    <a:gd name="T35" fmla="*/ 59 h 234"/>
                    <a:gd name="T36" fmla="*/ 100 w 501"/>
                    <a:gd name="T37" fmla="*/ 57 h 234"/>
                    <a:gd name="T38" fmla="*/ 106 w 501"/>
                    <a:gd name="T39" fmla="*/ 53 h 234"/>
                    <a:gd name="T40" fmla="*/ 112 w 501"/>
                    <a:gd name="T41" fmla="*/ 51 h 234"/>
                    <a:gd name="T42" fmla="*/ 119 w 501"/>
                    <a:gd name="T43" fmla="*/ 49 h 234"/>
                    <a:gd name="T44" fmla="*/ 123 w 501"/>
                    <a:gd name="T45" fmla="*/ 49 h 234"/>
                    <a:gd name="T46" fmla="*/ 165 w 501"/>
                    <a:gd name="T47" fmla="*/ 53 h 234"/>
                    <a:gd name="T48" fmla="*/ 231 w 501"/>
                    <a:gd name="T49" fmla="*/ 0 h 234"/>
                    <a:gd name="T50" fmla="*/ 444 w 501"/>
                    <a:gd name="T51" fmla="*/ 0 h 234"/>
                    <a:gd name="T52" fmla="*/ 448 w 501"/>
                    <a:gd name="T53" fmla="*/ 4 h 234"/>
                    <a:gd name="T54" fmla="*/ 454 w 501"/>
                    <a:gd name="T55" fmla="*/ 9 h 234"/>
                    <a:gd name="T56" fmla="*/ 461 w 501"/>
                    <a:gd name="T57" fmla="*/ 17 h 234"/>
                    <a:gd name="T58" fmla="*/ 467 w 501"/>
                    <a:gd name="T59" fmla="*/ 25 h 234"/>
                    <a:gd name="T60" fmla="*/ 477 w 501"/>
                    <a:gd name="T61" fmla="*/ 34 h 234"/>
                    <a:gd name="T62" fmla="*/ 482 w 501"/>
                    <a:gd name="T63" fmla="*/ 44 h 234"/>
                    <a:gd name="T64" fmla="*/ 490 w 501"/>
                    <a:gd name="T65" fmla="*/ 53 h 234"/>
                    <a:gd name="T66" fmla="*/ 494 w 501"/>
                    <a:gd name="T67" fmla="*/ 61 h 234"/>
                    <a:gd name="T68" fmla="*/ 496 w 501"/>
                    <a:gd name="T69" fmla="*/ 68 h 234"/>
                    <a:gd name="T70" fmla="*/ 499 w 501"/>
                    <a:gd name="T71" fmla="*/ 76 h 234"/>
                    <a:gd name="T72" fmla="*/ 501 w 501"/>
                    <a:gd name="T73" fmla="*/ 82 h 234"/>
                    <a:gd name="T74" fmla="*/ 501 w 501"/>
                    <a:gd name="T75" fmla="*/ 91 h 234"/>
                    <a:gd name="T76" fmla="*/ 501 w 501"/>
                    <a:gd name="T77" fmla="*/ 95 h 234"/>
                    <a:gd name="T78" fmla="*/ 471 w 501"/>
                    <a:gd name="T79" fmla="*/ 194 h 234"/>
                    <a:gd name="T80" fmla="*/ 393 w 501"/>
                    <a:gd name="T81" fmla="*/ 226 h 234"/>
                    <a:gd name="T82" fmla="*/ 336 w 501"/>
                    <a:gd name="T83" fmla="*/ 234 h 234"/>
                    <a:gd name="T84" fmla="*/ 0 w 501"/>
                    <a:gd name="T85" fmla="*/ 122 h 234"/>
                    <a:gd name="T86" fmla="*/ 0 w 501"/>
                    <a:gd name="T87" fmla="*/ 12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5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283 w 467"/>
                    <a:gd name="T1" fmla="*/ 0 h 236"/>
                    <a:gd name="T2" fmla="*/ 291 w 467"/>
                    <a:gd name="T3" fmla="*/ 7 h 236"/>
                    <a:gd name="T4" fmla="*/ 300 w 467"/>
                    <a:gd name="T5" fmla="*/ 17 h 236"/>
                    <a:gd name="T6" fmla="*/ 310 w 467"/>
                    <a:gd name="T7" fmla="*/ 25 h 236"/>
                    <a:gd name="T8" fmla="*/ 321 w 467"/>
                    <a:gd name="T9" fmla="*/ 34 h 236"/>
                    <a:gd name="T10" fmla="*/ 336 w 467"/>
                    <a:gd name="T11" fmla="*/ 44 h 236"/>
                    <a:gd name="T12" fmla="*/ 353 w 467"/>
                    <a:gd name="T13" fmla="*/ 51 h 236"/>
                    <a:gd name="T14" fmla="*/ 372 w 467"/>
                    <a:gd name="T15" fmla="*/ 59 h 236"/>
                    <a:gd name="T16" fmla="*/ 393 w 467"/>
                    <a:gd name="T17" fmla="*/ 66 h 236"/>
                    <a:gd name="T18" fmla="*/ 412 w 467"/>
                    <a:gd name="T19" fmla="*/ 72 h 236"/>
                    <a:gd name="T20" fmla="*/ 431 w 467"/>
                    <a:gd name="T21" fmla="*/ 78 h 236"/>
                    <a:gd name="T22" fmla="*/ 446 w 467"/>
                    <a:gd name="T23" fmla="*/ 82 h 236"/>
                    <a:gd name="T24" fmla="*/ 464 w 467"/>
                    <a:gd name="T25" fmla="*/ 87 h 236"/>
                    <a:gd name="T26" fmla="*/ 350 w 467"/>
                    <a:gd name="T27" fmla="*/ 108 h 236"/>
                    <a:gd name="T28" fmla="*/ 372 w 467"/>
                    <a:gd name="T29" fmla="*/ 234 h 236"/>
                    <a:gd name="T30" fmla="*/ 367 w 467"/>
                    <a:gd name="T31" fmla="*/ 234 h 236"/>
                    <a:gd name="T32" fmla="*/ 357 w 467"/>
                    <a:gd name="T33" fmla="*/ 234 h 236"/>
                    <a:gd name="T34" fmla="*/ 340 w 467"/>
                    <a:gd name="T35" fmla="*/ 234 h 236"/>
                    <a:gd name="T36" fmla="*/ 319 w 467"/>
                    <a:gd name="T37" fmla="*/ 236 h 236"/>
                    <a:gd name="T38" fmla="*/ 306 w 467"/>
                    <a:gd name="T39" fmla="*/ 234 h 236"/>
                    <a:gd name="T40" fmla="*/ 293 w 467"/>
                    <a:gd name="T41" fmla="*/ 234 h 236"/>
                    <a:gd name="T42" fmla="*/ 279 w 467"/>
                    <a:gd name="T43" fmla="*/ 232 h 236"/>
                    <a:gd name="T44" fmla="*/ 264 w 467"/>
                    <a:gd name="T45" fmla="*/ 230 h 236"/>
                    <a:gd name="T46" fmla="*/ 249 w 467"/>
                    <a:gd name="T47" fmla="*/ 228 h 236"/>
                    <a:gd name="T48" fmla="*/ 234 w 467"/>
                    <a:gd name="T49" fmla="*/ 224 h 236"/>
                    <a:gd name="T50" fmla="*/ 217 w 467"/>
                    <a:gd name="T51" fmla="*/ 220 h 236"/>
                    <a:gd name="T52" fmla="*/ 199 w 467"/>
                    <a:gd name="T53" fmla="*/ 217 h 236"/>
                    <a:gd name="T54" fmla="*/ 180 w 467"/>
                    <a:gd name="T55" fmla="*/ 211 h 236"/>
                    <a:gd name="T56" fmla="*/ 163 w 467"/>
                    <a:gd name="T57" fmla="*/ 205 h 236"/>
                    <a:gd name="T58" fmla="*/ 144 w 467"/>
                    <a:gd name="T59" fmla="*/ 198 h 236"/>
                    <a:gd name="T60" fmla="*/ 127 w 467"/>
                    <a:gd name="T61" fmla="*/ 192 h 236"/>
                    <a:gd name="T62" fmla="*/ 110 w 467"/>
                    <a:gd name="T63" fmla="*/ 184 h 236"/>
                    <a:gd name="T64" fmla="*/ 93 w 467"/>
                    <a:gd name="T65" fmla="*/ 179 h 236"/>
                    <a:gd name="T66" fmla="*/ 76 w 467"/>
                    <a:gd name="T67" fmla="*/ 171 h 236"/>
                    <a:gd name="T68" fmla="*/ 63 w 467"/>
                    <a:gd name="T69" fmla="*/ 165 h 236"/>
                    <a:gd name="T70" fmla="*/ 47 w 467"/>
                    <a:gd name="T71" fmla="*/ 158 h 236"/>
                    <a:gd name="T72" fmla="*/ 36 w 467"/>
                    <a:gd name="T73" fmla="*/ 152 h 236"/>
                    <a:gd name="T74" fmla="*/ 17 w 467"/>
                    <a:gd name="T75" fmla="*/ 142 h 236"/>
                    <a:gd name="T76" fmla="*/ 4 w 467"/>
                    <a:gd name="T77" fmla="*/ 135 h 236"/>
                    <a:gd name="T78" fmla="*/ 47 w 467"/>
                    <a:gd name="T79" fmla="*/ 95 h 236"/>
                    <a:gd name="T80" fmla="*/ 154 w 467"/>
                    <a:gd name="T81" fmla="*/ 142 h 236"/>
                    <a:gd name="T82" fmla="*/ 203 w 467"/>
                    <a:gd name="T83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6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97 h 135"/>
                    <a:gd name="T2" fmla="*/ 0 w 202"/>
                    <a:gd name="T3" fmla="*/ 96 h 135"/>
                    <a:gd name="T4" fmla="*/ 6 w 202"/>
                    <a:gd name="T5" fmla="*/ 92 h 135"/>
                    <a:gd name="T6" fmla="*/ 13 w 202"/>
                    <a:gd name="T7" fmla="*/ 84 h 135"/>
                    <a:gd name="T8" fmla="*/ 23 w 202"/>
                    <a:gd name="T9" fmla="*/ 75 h 135"/>
                    <a:gd name="T10" fmla="*/ 27 w 202"/>
                    <a:gd name="T11" fmla="*/ 69 h 135"/>
                    <a:gd name="T12" fmla="*/ 34 w 202"/>
                    <a:gd name="T13" fmla="*/ 65 h 135"/>
                    <a:gd name="T14" fmla="*/ 40 w 202"/>
                    <a:gd name="T15" fmla="*/ 59 h 135"/>
                    <a:gd name="T16" fmla="*/ 48 w 202"/>
                    <a:gd name="T17" fmla="*/ 54 h 135"/>
                    <a:gd name="T18" fmla="*/ 53 w 202"/>
                    <a:gd name="T19" fmla="*/ 48 h 135"/>
                    <a:gd name="T20" fmla="*/ 61 w 202"/>
                    <a:gd name="T21" fmla="*/ 42 h 135"/>
                    <a:gd name="T22" fmla="*/ 69 w 202"/>
                    <a:gd name="T23" fmla="*/ 38 h 135"/>
                    <a:gd name="T24" fmla="*/ 78 w 202"/>
                    <a:gd name="T25" fmla="*/ 35 h 135"/>
                    <a:gd name="T26" fmla="*/ 84 w 202"/>
                    <a:gd name="T27" fmla="*/ 29 h 135"/>
                    <a:gd name="T28" fmla="*/ 91 w 202"/>
                    <a:gd name="T29" fmla="*/ 25 h 135"/>
                    <a:gd name="T30" fmla="*/ 99 w 202"/>
                    <a:gd name="T31" fmla="*/ 21 h 135"/>
                    <a:gd name="T32" fmla="*/ 107 w 202"/>
                    <a:gd name="T33" fmla="*/ 19 h 135"/>
                    <a:gd name="T34" fmla="*/ 114 w 202"/>
                    <a:gd name="T35" fmla="*/ 16 h 135"/>
                    <a:gd name="T36" fmla="*/ 120 w 202"/>
                    <a:gd name="T37" fmla="*/ 12 h 135"/>
                    <a:gd name="T38" fmla="*/ 126 w 202"/>
                    <a:gd name="T39" fmla="*/ 10 h 135"/>
                    <a:gd name="T40" fmla="*/ 133 w 202"/>
                    <a:gd name="T41" fmla="*/ 8 h 135"/>
                    <a:gd name="T42" fmla="*/ 143 w 202"/>
                    <a:gd name="T43" fmla="*/ 4 h 135"/>
                    <a:gd name="T44" fmla="*/ 152 w 202"/>
                    <a:gd name="T45" fmla="*/ 2 h 135"/>
                    <a:gd name="T46" fmla="*/ 158 w 202"/>
                    <a:gd name="T47" fmla="*/ 0 h 135"/>
                    <a:gd name="T48" fmla="*/ 160 w 202"/>
                    <a:gd name="T49" fmla="*/ 0 h 135"/>
                    <a:gd name="T50" fmla="*/ 202 w 202"/>
                    <a:gd name="T51" fmla="*/ 65 h 135"/>
                    <a:gd name="T52" fmla="*/ 105 w 202"/>
                    <a:gd name="T53" fmla="*/ 84 h 135"/>
                    <a:gd name="T54" fmla="*/ 0 w 202"/>
                    <a:gd name="T55" fmla="*/ 135 h 135"/>
                    <a:gd name="T56" fmla="*/ 0 w 202"/>
                    <a:gd name="T57" fmla="*/ 97 h 135"/>
                    <a:gd name="T58" fmla="*/ 0 w 202"/>
                    <a:gd name="T59" fmla="*/ 97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7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37 h 137"/>
                    <a:gd name="T2" fmla="*/ 0 w 214"/>
                    <a:gd name="T3" fmla="*/ 135 h 137"/>
                    <a:gd name="T4" fmla="*/ 2 w 214"/>
                    <a:gd name="T5" fmla="*/ 131 h 137"/>
                    <a:gd name="T6" fmla="*/ 7 w 214"/>
                    <a:gd name="T7" fmla="*/ 124 h 137"/>
                    <a:gd name="T8" fmla="*/ 13 w 214"/>
                    <a:gd name="T9" fmla="*/ 116 h 137"/>
                    <a:gd name="T10" fmla="*/ 17 w 214"/>
                    <a:gd name="T11" fmla="*/ 110 h 137"/>
                    <a:gd name="T12" fmla="*/ 22 w 214"/>
                    <a:gd name="T13" fmla="*/ 105 h 137"/>
                    <a:gd name="T14" fmla="*/ 28 w 214"/>
                    <a:gd name="T15" fmla="*/ 99 h 137"/>
                    <a:gd name="T16" fmla="*/ 34 w 214"/>
                    <a:gd name="T17" fmla="*/ 93 h 137"/>
                    <a:gd name="T18" fmla="*/ 40 w 214"/>
                    <a:gd name="T19" fmla="*/ 88 h 137"/>
                    <a:gd name="T20" fmla="*/ 47 w 214"/>
                    <a:gd name="T21" fmla="*/ 82 h 137"/>
                    <a:gd name="T22" fmla="*/ 57 w 214"/>
                    <a:gd name="T23" fmla="*/ 76 h 137"/>
                    <a:gd name="T24" fmla="*/ 66 w 214"/>
                    <a:gd name="T25" fmla="*/ 71 h 137"/>
                    <a:gd name="T26" fmla="*/ 74 w 214"/>
                    <a:gd name="T27" fmla="*/ 63 h 137"/>
                    <a:gd name="T28" fmla="*/ 83 w 214"/>
                    <a:gd name="T29" fmla="*/ 57 h 137"/>
                    <a:gd name="T30" fmla="*/ 95 w 214"/>
                    <a:gd name="T31" fmla="*/ 50 h 137"/>
                    <a:gd name="T32" fmla="*/ 106 w 214"/>
                    <a:gd name="T33" fmla="*/ 44 h 137"/>
                    <a:gd name="T34" fmla="*/ 117 w 214"/>
                    <a:gd name="T35" fmla="*/ 38 h 137"/>
                    <a:gd name="T36" fmla="*/ 127 w 214"/>
                    <a:gd name="T37" fmla="*/ 32 h 137"/>
                    <a:gd name="T38" fmla="*/ 138 w 214"/>
                    <a:gd name="T39" fmla="*/ 27 h 137"/>
                    <a:gd name="T40" fmla="*/ 150 w 214"/>
                    <a:gd name="T41" fmla="*/ 23 h 137"/>
                    <a:gd name="T42" fmla="*/ 159 w 214"/>
                    <a:gd name="T43" fmla="*/ 17 h 137"/>
                    <a:gd name="T44" fmla="*/ 169 w 214"/>
                    <a:gd name="T45" fmla="*/ 13 h 137"/>
                    <a:gd name="T46" fmla="*/ 176 w 214"/>
                    <a:gd name="T47" fmla="*/ 10 h 137"/>
                    <a:gd name="T48" fmla="*/ 184 w 214"/>
                    <a:gd name="T49" fmla="*/ 6 h 137"/>
                    <a:gd name="T50" fmla="*/ 190 w 214"/>
                    <a:gd name="T51" fmla="*/ 4 h 137"/>
                    <a:gd name="T52" fmla="*/ 195 w 214"/>
                    <a:gd name="T53" fmla="*/ 2 h 137"/>
                    <a:gd name="T54" fmla="*/ 197 w 214"/>
                    <a:gd name="T55" fmla="*/ 0 h 137"/>
                    <a:gd name="T56" fmla="*/ 199 w 214"/>
                    <a:gd name="T57" fmla="*/ 0 h 137"/>
                    <a:gd name="T58" fmla="*/ 214 w 214"/>
                    <a:gd name="T59" fmla="*/ 38 h 137"/>
                    <a:gd name="T60" fmla="*/ 76 w 214"/>
                    <a:gd name="T61" fmla="*/ 105 h 137"/>
                    <a:gd name="T62" fmla="*/ 0 w 214"/>
                    <a:gd name="T63" fmla="*/ 137 h 137"/>
                    <a:gd name="T64" fmla="*/ 0 w 214"/>
                    <a:gd name="T65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8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97 w 350"/>
                    <a:gd name="T1" fmla="*/ 21 h 183"/>
                    <a:gd name="T2" fmla="*/ 186 w 350"/>
                    <a:gd name="T3" fmla="*/ 69 h 183"/>
                    <a:gd name="T4" fmla="*/ 129 w 350"/>
                    <a:gd name="T5" fmla="*/ 90 h 183"/>
                    <a:gd name="T6" fmla="*/ 21 w 350"/>
                    <a:gd name="T7" fmla="*/ 46 h 183"/>
                    <a:gd name="T8" fmla="*/ 0 w 350"/>
                    <a:gd name="T9" fmla="*/ 69 h 183"/>
                    <a:gd name="T10" fmla="*/ 110 w 350"/>
                    <a:gd name="T11" fmla="*/ 166 h 183"/>
                    <a:gd name="T12" fmla="*/ 264 w 350"/>
                    <a:gd name="T13" fmla="*/ 148 h 183"/>
                    <a:gd name="T14" fmla="*/ 329 w 350"/>
                    <a:gd name="T15" fmla="*/ 183 h 183"/>
                    <a:gd name="T16" fmla="*/ 350 w 350"/>
                    <a:gd name="T17" fmla="*/ 101 h 183"/>
                    <a:gd name="T18" fmla="*/ 314 w 350"/>
                    <a:gd name="T19" fmla="*/ 63 h 183"/>
                    <a:gd name="T20" fmla="*/ 310 w 350"/>
                    <a:gd name="T21" fmla="*/ 59 h 183"/>
                    <a:gd name="T22" fmla="*/ 304 w 350"/>
                    <a:gd name="T23" fmla="*/ 55 h 183"/>
                    <a:gd name="T24" fmla="*/ 295 w 350"/>
                    <a:gd name="T25" fmla="*/ 46 h 183"/>
                    <a:gd name="T26" fmla="*/ 285 w 350"/>
                    <a:gd name="T27" fmla="*/ 38 h 183"/>
                    <a:gd name="T28" fmla="*/ 279 w 350"/>
                    <a:gd name="T29" fmla="*/ 32 h 183"/>
                    <a:gd name="T30" fmla="*/ 274 w 350"/>
                    <a:gd name="T31" fmla="*/ 29 h 183"/>
                    <a:gd name="T32" fmla="*/ 266 w 350"/>
                    <a:gd name="T33" fmla="*/ 23 h 183"/>
                    <a:gd name="T34" fmla="*/ 260 w 350"/>
                    <a:gd name="T35" fmla="*/ 19 h 183"/>
                    <a:gd name="T36" fmla="*/ 249 w 350"/>
                    <a:gd name="T37" fmla="*/ 12 h 183"/>
                    <a:gd name="T38" fmla="*/ 240 w 350"/>
                    <a:gd name="T39" fmla="*/ 6 h 183"/>
                    <a:gd name="T40" fmla="*/ 230 w 350"/>
                    <a:gd name="T41" fmla="*/ 2 h 183"/>
                    <a:gd name="T42" fmla="*/ 221 w 350"/>
                    <a:gd name="T43" fmla="*/ 0 h 183"/>
                    <a:gd name="T44" fmla="*/ 215 w 350"/>
                    <a:gd name="T45" fmla="*/ 0 h 183"/>
                    <a:gd name="T46" fmla="*/ 207 w 350"/>
                    <a:gd name="T47" fmla="*/ 2 h 183"/>
                    <a:gd name="T48" fmla="*/ 202 w 350"/>
                    <a:gd name="T49" fmla="*/ 4 h 183"/>
                    <a:gd name="T50" fmla="*/ 196 w 350"/>
                    <a:gd name="T51" fmla="*/ 8 h 183"/>
                    <a:gd name="T52" fmla="*/ 186 w 350"/>
                    <a:gd name="T53" fmla="*/ 10 h 183"/>
                    <a:gd name="T54" fmla="*/ 179 w 350"/>
                    <a:gd name="T55" fmla="*/ 12 h 183"/>
                    <a:gd name="T56" fmla="*/ 173 w 350"/>
                    <a:gd name="T57" fmla="*/ 12 h 183"/>
                    <a:gd name="T58" fmla="*/ 167 w 350"/>
                    <a:gd name="T59" fmla="*/ 12 h 183"/>
                    <a:gd name="T60" fmla="*/ 163 w 350"/>
                    <a:gd name="T61" fmla="*/ 10 h 183"/>
                    <a:gd name="T62" fmla="*/ 158 w 350"/>
                    <a:gd name="T63" fmla="*/ 10 h 183"/>
                    <a:gd name="T64" fmla="*/ 150 w 350"/>
                    <a:gd name="T65" fmla="*/ 8 h 183"/>
                    <a:gd name="T66" fmla="*/ 144 w 350"/>
                    <a:gd name="T67" fmla="*/ 8 h 183"/>
                    <a:gd name="T68" fmla="*/ 139 w 350"/>
                    <a:gd name="T69" fmla="*/ 6 h 183"/>
                    <a:gd name="T70" fmla="*/ 133 w 350"/>
                    <a:gd name="T71" fmla="*/ 6 h 183"/>
                    <a:gd name="T72" fmla="*/ 124 w 350"/>
                    <a:gd name="T73" fmla="*/ 2 h 183"/>
                    <a:gd name="T74" fmla="*/ 114 w 350"/>
                    <a:gd name="T75" fmla="*/ 0 h 183"/>
                    <a:gd name="T76" fmla="*/ 110 w 350"/>
                    <a:gd name="T77" fmla="*/ 0 h 183"/>
                    <a:gd name="T78" fmla="*/ 108 w 350"/>
                    <a:gd name="T79" fmla="*/ 0 h 183"/>
                    <a:gd name="T80" fmla="*/ 97 w 350"/>
                    <a:gd name="T81" fmla="*/ 21 h 183"/>
                    <a:gd name="T82" fmla="*/ 97 w 350"/>
                    <a:gd name="T83" fmla="*/ 2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69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41 w 141"/>
                    <a:gd name="T1" fmla="*/ 69 h 69"/>
                    <a:gd name="T2" fmla="*/ 137 w 141"/>
                    <a:gd name="T3" fmla="*/ 65 h 69"/>
                    <a:gd name="T4" fmla="*/ 128 w 141"/>
                    <a:gd name="T5" fmla="*/ 55 h 69"/>
                    <a:gd name="T6" fmla="*/ 122 w 141"/>
                    <a:gd name="T7" fmla="*/ 48 h 69"/>
                    <a:gd name="T8" fmla="*/ 116 w 141"/>
                    <a:gd name="T9" fmla="*/ 42 h 69"/>
                    <a:gd name="T10" fmla="*/ 107 w 141"/>
                    <a:gd name="T11" fmla="*/ 36 h 69"/>
                    <a:gd name="T12" fmla="*/ 97 w 141"/>
                    <a:gd name="T13" fmla="*/ 29 h 69"/>
                    <a:gd name="T14" fmla="*/ 91 w 141"/>
                    <a:gd name="T15" fmla="*/ 25 h 69"/>
                    <a:gd name="T16" fmla="*/ 86 w 141"/>
                    <a:gd name="T17" fmla="*/ 21 h 69"/>
                    <a:gd name="T18" fmla="*/ 78 w 141"/>
                    <a:gd name="T19" fmla="*/ 19 h 69"/>
                    <a:gd name="T20" fmla="*/ 72 w 141"/>
                    <a:gd name="T21" fmla="*/ 17 h 69"/>
                    <a:gd name="T22" fmla="*/ 65 w 141"/>
                    <a:gd name="T23" fmla="*/ 13 h 69"/>
                    <a:gd name="T24" fmla="*/ 59 w 141"/>
                    <a:gd name="T25" fmla="*/ 10 h 69"/>
                    <a:gd name="T26" fmla="*/ 53 w 141"/>
                    <a:gd name="T27" fmla="*/ 8 h 69"/>
                    <a:gd name="T28" fmla="*/ 48 w 141"/>
                    <a:gd name="T29" fmla="*/ 8 h 69"/>
                    <a:gd name="T30" fmla="*/ 42 w 141"/>
                    <a:gd name="T31" fmla="*/ 4 h 69"/>
                    <a:gd name="T32" fmla="*/ 36 w 141"/>
                    <a:gd name="T33" fmla="*/ 2 h 69"/>
                    <a:gd name="T34" fmla="*/ 31 w 141"/>
                    <a:gd name="T35" fmla="*/ 0 h 69"/>
                    <a:gd name="T36" fmla="*/ 27 w 141"/>
                    <a:gd name="T37" fmla="*/ 0 h 69"/>
                    <a:gd name="T38" fmla="*/ 23 w 141"/>
                    <a:gd name="T39" fmla="*/ 0 h 69"/>
                    <a:gd name="T40" fmla="*/ 21 w 141"/>
                    <a:gd name="T41" fmla="*/ 0 h 69"/>
                    <a:gd name="T42" fmla="*/ 0 w 141"/>
                    <a:gd name="T43" fmla="*/ 23 h 69"/>
                    <a:gd name="T44" fmla="*/ 48 w 141"/>
                    <a:gd name="T45" fmla="*/ 53 h 69"/>
                    <a:gd name="T46" fmla="*/ 141 w 141"/>
                    <a:gd name="T47" fmla="*/ 69 h 69"/>
                    <a:gd name="T48" fmla="*/ 141 w 141"/>
                    <a:gd name="T4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0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76 w 76"/>
                    <a:gd name="T1" fmla="*/ 12 h 29"/>
                    <a:gd name="T2" fmla="*/ 19 w 76"/>
                    <a:gd name="T3" fmla="*/ 0 h 29"/>
                    <a:gd name="T4" fmla="*/ 0 w 76"/>
                    <a:gd name="T5" fmla="*/ 12 h 29"/>
                    <a:gd name="T6" fmla="*/ 30 w 76"/>
                    <a:gd name="T7" fmla="*/ 29 h 29"/>
                    <a:gd name="T8" fmla="*/ 76 w 76"/>
                    <a:gd name="T9" fmla="*/ 12 h 29"/>
                    <a:gd name="T10" fmla="*/ 76 w 76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1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50 w 245"/>
                    <a:gd name="T1" fmla="*/ 0 h 279"/>
                    <a:gd name="T2" fmla="*/ 245 w 245"/>
                    <a:gd name="T3" fmla="*/ 181 h 279"/>
                    <a:gd name="T4" fmla="*/ 74 w 245"/>
                    <a:gd name="T5" fmla="*/ 279 h 279"/>
                    <a:gd name="T6" fmla="*/ 0 w 245"/>
                    <a:gd name="T7" fmla="*/ 57 h 279"/>
                    <a:gd name="T8" fmla="*/ 150 w 245"/>
                    <a:gd name="T9" fmla="*/ 0 h 279"/>
                    <a:gd name="T10" fmla="*/ 150 w 245"/>
                    <a:gd name="T1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2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266 h 409"/>
                    <a:gd name="T2" fmla="*/ 0 w 488"/>
                    <a:gd name="T3" fmla="*/ 262 h 409"/>
                    <a:gd name="T4" fmla="*/ 2 w 488"/>
                    <a:gd name="T5" fmla="*/ 247 h 409"/>
                    <a:gd name="T6" fmla="*/ 2 w 488"/>
                    <a:gd name="T7" fmla="*/ 238 h 409"/>
                    <a:gd name="T8" fmla="*/ 5 w 488"/>
                    <a:gd name="T9" fmla="*/ 226 h 409"/>
                    <a:gd name="T10" fmla="*/ 7 w 488"/>
                    <a:gd name="T11" fmla="*/ 213 h 409"/>
                    <a:gd name="T12" fmla="*/ 11 w 488"/>
                    <a:gd name="T13" fmla="*/ 200 h 409"/>
                    <a:gd name="T14" fmla="*/ 15 w 488"/>
                    <a:gd name="T15" fmla="*/ 184 h 409"/>
                    <a:gd name="T16" fmla="*/ 22 w 488"/>
                    <a:gd name="T17" fmla="*/ 169 h 409"/>
                    <a:gd name="T18" fmla="*/ 28 w 488"/>
                    <a:gd name="T19" fmla="*/ 152 h 409"/>
                    <a:gd name="T20" fmla="*/ 36 w 488"/>
                    <a:gd name="T21" fmla="*/ 137 h 409"/>
                    <a:gd name="T22" fmla="*/ 45 w 488"/>
                    <a:gd name="T23" fmla="*/ 120 h 409"/>
                    <a:gd name="T24" fmla="*/ 57 w 488"/>
                    <a:gd name="T25" fmla="*/ 103 h 409"/>
                    <a:gd name="T26" fmla="*/ 70 w 488"/>
                    <a:gd name="T27" fmla="*/ 87 h 409"/>
                    <a:gd name="T28" fmla="*/ 83 w 488"/>
                    <a:gd name="T29" fmla="*/ 74 h 409"/>
                    <a:gd name="T30" fmla="*/ 98 w 488"/>
                    <a:gd name="T31" fmla="*/ 59 h 409"/>
                    <a:gd name="T32" fmla="*/ 117 w 488"/>
                    <a:gd name="T33" fmla="*/ 46 h 409"/>
                    <a:gd name="T34" fmla="*/ 135 w 488"/>
                    <a:gd name="T35" fmla="*/ 34 h 409"/>
                    <a:gd name="T36" fmla="*/ 155 w 488"/>
                    <a:gd name="T37" fmla="*/ 25 h 409"/>
                    <a:gd name="T38" fmla="*/ 174 w 488"/>
                    <a:gd name="T39" fmla="*/ 17 h 409"/>
                    <a:gd name="T40" fmla="*/ 195 w 488"/>
                    <a:gd name="T41" fmla="*/ 9 h 409"/>
                    <a:gd name="T42" fmla="*/ 218 w 488"/>
                    <a:gd name="T43" fmla="*/ 4 h 409"/>
                    <a:gd name="T44" fmla="*/ 241 w 488"/>
                    <a:gd name="T45" fmla="*/ 2 h 409"/>
                    <a:gd name="T46" fmla="*/ 262 w 488"/>
                    <a:gd name="T47" fmla="*/ 0 h 409"/>
                    <a:gd name="T48" fmla="*/ 283 w 488"/>
                    <a:gd name="T49" fmla="*/ 0 h 409"/>
                    <a:gd name="T50" fmla="*/ 306 w 488"/>
                    <a:gd name="T51" fmla="*/ 2 h 409"/>
                    <a:gd name="T52" fmla="*/ 327 w 488"/>
                    <a:gd name="T53" fmla="*/ 8 h 409"/>
                    <a:gd name="T54" fmla="*/ 347 w 488"/>
                    <a:gd name="T55" fmla="*/ 13 h 409"/>
                    <a:gd name="T56" fmla="*/ 368 w 488"/>
                    <a:gd name="T57" fmla="*/ 23 h 409"/>
                    <a:gd name="T58" fmla="*/ 387 w 488"/>
                    <a:gd name="T59" fmla="*/ 32 h 409"/>
                    <a:gd name="T60" fmla="*/ 406 w 488"/>
                    <a:gd name="T61" fmla="*/ 47 h 409"/>
                    <a:gd name="T62" fmla="*/ 422 w 488"/>
                    <a:gd name="T63" fmla="*/ 61 h 409"/>
                    <a:gd name="T64" fmla="*/ 435 w 488"/>
                    <a:gd name="T65" fmla="*/ 78 h 409"/>
                    <a:gd name="T66" fmla="*/ 446 w 488"/>
                    <a:gd name="T67" fmla="*/ 95 h 409"/>
                    <a:gd name="T68" fmla="*/ 458 w 488"/>
                    <a:gd name="T69" fmla="*/ 114 h 409"/>
                    <a:gd name="T70" fmla="*/ 465 w 488"/>
                    <a:gd name="T71" fmla="*/ 135 h 409"/>
                    <a:gd name="T72" fmla="*/ 473 w 488"/>
                    <a:gd name="T73" fmla="*/ 156 h 409"/>
                    <a:gd name="T74" fmla="*/ 479 w 488"/>
                    <a:gd name="T75" fmla="*/ 177 h 409"/>
                    <a:gd name="T76" fmla="*/ 482 w 488"/>
                    <a:gd name="T77" fmla="*/ 200 h 409"/>
                    <a:gd name="T78" fmla="*/ 484 w 488"/>
                    <a:gd name="T79" fmla="*/ 219 h 409"/>
                    <a:gd name="T80" fmla="*/ 486 w 488"/>
                    <a:gd name="T81" fmla="*/ 239 h 409"/>
                    <a:gd name="T82" fmla="*/ 486 w 488"/>
                    <a:gd name="T83" fmla="*/ 260 h 409"/>
                    <a:gd name="T84" fmla="*/ 488 w 488"/>
                    <a:gd name="T85" fmla="*/ 279 h 409"/>
                    <a:gd name="T86" fmla="*/ 486 w 488"/>
                    <a:gd name="T87" fmla="*/ 297 h 409"/>
                    <a:gd name="T88" fmla="*/ 486 w 488"/>
                    <a:gd name="T89" fmla="*/ 314 h 409"/>
                    <a:gd name="T90" fmla="*/ 484 w 488"/>
                    <a:gd name="T91" fmla="*/ 327 h 409"/>
                    <a:gd name="T92" fmla="*/ 482 w 488"/>
                    <a:gd name="T93" fmla="*/ 342 h 409"/>
                    <a:gd name="T94" fmla="*/ 480 w 488"/>
                    <a:gd name="T95" fmla="*/ 359 h 409"/>
                    <a:gd name="T96" fmla="*/ 477 w 488"/>
                    <a:gd name="T97" fmla="*/ 371 h 409"/>
                    <a:gd name="T98" fmla="*/ 473 w 488"/>
                    <a:gd name="T99" fmla="*/ 382 h 409"/>
                    <a:gd name="T100" fmla="*/ 471 w 488"/>
                    <a:gd name="T101" fmla="*/ 382 h 409"/>
                    <a:gd name="T102" fmla="*/ 98 w 488"/>
                    <a:gd name="T103" fmla="*/ 409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3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78 w 418"/>
                    <a:gd name="T1" fmla="*/ 0 h 524"/>
                    <a:gd name="T2" fmla="*/ 66 w 418"/>
                    <a:gd name="T3" fmla="*/ 5 h 524"/>
                    <a:gd name="T4" fmla="*/ 51 w 418"/>
                    <a:gd name="T5" fmla="*/ 21 h 524"/>
                    <a:gd name="T6" fmla="*/ 38 w 418"/>
                    <a:gd name="T7" fmla="*/ 38 h 524"/>
                    <a:gd name="T8" fmla="*/ 30 w 418"/>
                    <a:gd name="T9" fmla="*/ 49 h 524"/>
                    <a:gd name="T10" fmla="*/ 23 w 418"/>
                    <a:gd name="T11" fmla="*/ 64 h 524"/>
                    <a:gd name="T12" fmla="*/ 15 w 418"/>
                    <a:gd name="T13" fmla="*/ 79 h 524"/>
                    <a:gd name="T14" fmla="*/ 11 w 418"/>
                    <a:gd name="T15" fmla="*/ 97 h 524"/>
                    <a:gd name="T16" fmla="*/ 6 w 418"/>
                    <a:gd name="T17" fmla="*/ 114 h 524"/>
                    <a:gd name="T18" fmla="*/ 4 w 418"/>
                    <a:gd name="T19" fmla="*/ 129 h 524"/>
                    <a:gd name="T20" fmla="*/ 0 w 418"/>
                    <a:gd name="T21" fmla="*/ 140 h 524"/>
                    <a:gd name="T22" fmla="*/ 0 w 418"/>
                    <a:gd name="T23" fmla="*/ 154 h 524"/>
                    <a:gd name="T24" fmla="*/ 66 w 418"/>
                    <a:gd name="T25" fmla="*/ 365 h 524"/>
                    <a:gd name="T26" fmla="*/ 184 w 418"/>
                    <a:gd name="T27" fmla="*/ 458 h 524"/>
                    <a:gd name="T28" fmla="*/ 279 w 418"/>
                    <a:gd name="T29" fmla="*/ 524 h 524"/>
                    <a:gd name="T30" fmla="*/ 409 w 418"/>
                    <a:gd name="T31" fmla="*/ 433 h 524"/>
                    <a:gd name="T32" fmla="*/ 410 w 418"/>
                    <a:gd name="T33" fmla="*/ 422 h 524"/>
                    <a:gd name="T34" fmla="*/ 414 w 418"/>
                    <a:gd name="T35" fmla="*/ 410 h 524"/>
                    <a:gd name="T36" fmla="*/ 416 w 418"/>
                    <a:gd name="T37" fmla="*/ 397 h 524"/>
                    <a:gd name="T38" fmla="*/ 418 w 418"/>
                    <a:gd name="T39" fmla="*/ 382 h 524"/>
                    <a:gd name="T40" fmla="*/ 418 w 418"/>
                    <a:gd name="T41" fmla="*/ 367 h 524"/>
                    <a:gd name="T42" fmla="*/ 414 w 418"/>
                    <a:gd name="T43" fmla="*/ 349 h 524"/>
                    <a:gd name="T44" fmla="*/ 409 w 418"/>
                    <a:gd name="T45" fmla="*/ 330 h 524"/>
                    <a:gd name="T46" fmla="*/ 401 w 418"/>
                    <a:gd name="T47" fmla="*/ 313 h 524"/>
                    <a:gd name="T48" fmla="*/ 393 w 418"/>
                    <a:gd name="T49" fmla="*/ 296 h 524"/>
                    <a:gd name="T50" fmla="*/ 388 w 418"/>
                    <a:gd name="T51" fmla="*/ 283 h 524"/>
                    <a:gd name="T52" fmla="*/ 382 w 418"/>
                    <a:gd name="T53" fmla="*/ 270 h 524"/>
                    <a:gd name="T54" fmla="*/ 374 w 418"/>
                    <a:gd name="T55" fmla="*/ 258 h 524"/>
                    <a:gd name="T56" fmla="*/ 369 w 418"/>
                    <a:gd name="T57" fmla="*/ 249 h 524"/>
                    <a:gd name="T58" fmla="*/ 367 w 418"/>
                    <a:gd name="T59" fmla="*/ 247 h 524"/>
                    <a:gd name="T60" fmla="*/ 359 w 418"/>
                    <a:gd name="T61" fmla="*/ 247 h 524"/>
                    <a:gd name="T62" fmla="*/ 344 w 418"/>
                    <a:gd name="T63" fmla="*/ 245 h 524"/>
                    <a:gd name="T64" fmla="*/ 323 w 418"/>
                    <a:gd name="T65" fmla="*/ 243 h 524"/>
                    <a:gd name="T66" fmla="*/ 308 w 418"/>
                    <a:gd name="T67" fmla="*/ 239 h 524"/>
                    <a:gd name="T68" fmla="*/ 295 w 418"/>
                    <a:gd name="T69" fmla="*/ 237 h 524"/>
                    <a:gd name="T70" fmla="*/ 283 w 418"/>
                    <a:gd name="T71" fmla="*/ 233 h 524"/>
                    <a:gd name="T72" fmla="*/ 270 w 418"/>
                    <a:gd name="T73" fmla="*/ 232 h 524"/>
                    <a:gd name="T74" fmla="*/ 257 w 418"/>
                    <a:gd name="T75" fmla="*/ 228 h 524"/>
                    <a:gd name="T76" fmla="*/ 245 w 418"/>
                    <a:gd name="T77" fmla="*/ 224 h 524"/>
                    <a:gd name="T78" fmla="*/ 232 w 418"/>
                    <a:gd name="T79" fmla="*/ 220 h 524"/>
                    <a:gd name="T80" fmla="*/ 220 w 418"/>
                    <a:gd name="T81" fmla="*/ 216 h 524"/>
                    <a:gd name="T82" fmla="*/ 209 w 418"/>
                    <a:gd name="T83" fmla="*/ 213 h 524"/>
                    <a:gd name="T84" fmla="*/ 196 w 418"/>
                    <a:gd name="T85" fmla="*/ 207 h 524"/>
                    <a:gd name="T86" fmla="*/ 179 w 418"/>
                    <a:gd name="T87" fmla="*/ 197 h 524"/>
                    <a:gd name="T88" fmla="*/ 160 w 418"/>
                    <a:gd name="T89" fmla="*/ 184 h 524"/>
                    <a:gd name="T90" fmla="*/ 142 w 418"/>
                    <a:gd name="T91" fmla="*/ 171 h 524"/>
                    <a:gd name="T92" fmla="*/ 127 w 418"/>
                    <a:gd name="T93" fmla="*/ 156 h 524"/>
                    <a:gd name="T94" fmla="*/ 112 w 418"/>
                    <a:gd name="T95" fmla="*/ 138 h 524"/>
                    <a:gd name="T96" fmla="*/ 101 w 418"/>
                    <a:gd name="T97" fmla="*/ 121 h 524"/>
                    <a:gd name="T98" fmla="*/ 93 w 418"/>
                    <a:gd name="T99" fmla="*/ 102 h 524"/>
                    <a:gd name="T100" fmla="*/ 85 w 418"/>
                    <a:gd name="T101" fmla="*/ 85 h 524"/>
                    <a:gd name="T102" fmla="*/ 80 w 418"/>
                    <a:gd name="T103" fmla="*/ 66 h 524"/>
                    <a:gd name="T104" fmla="*/ 78 w 418"/>
                    <a:gd name="T105" fmla="*/ 47 h 524"/>
                    <a:gd name="T106" fmla="*/ 78 w 418"/>
                    <a:gd name="T107" fmla="*/ 34 h 524"/>
                    <a:gd name="T108" fmla="*/ 78 w 418"/>
                    <a:gd name="T109" fmla="*/ 21 h 524"/>
                    <a:gd name="T110" fmla="*/ 78 w 418"/>
                    <a:gd name="T111" fmla="*/ 11 h 524"/>
                    <a:gd name="T112" fmla="*/ 80 w 418"/>
                    <a:gd name="T113" fmla="*/ 2 h 524"/>
                    <a:gd name="T114" fmla="*/ 80 w 418"/>
                    <a:gd name="T115" fmla="*/ 0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4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9 w 104"/>
                    <a:gd name="T1" fmla="*/ 88 h 120"/>
                    <a:gd name="T2" fmla="*/ 7 w 104"/>
                    <a:gd name="T3" fmla="*/ 86 h 120"/>
                    <a:gd name="T4" fmla="*/ 5 w 104"/>
                    <a:gd name="T5" fmla="*/ 78 h 120"/>
                    <a:gd name="T6" fmla="*/ 5 w 104"/>
                    <a:gd name="T7" fmla="*/ 72 h 120"/>
                    <a:gd name="T8" fmla="*/ 3 w 104"/>
                    <a:gd name="T9" fmla="*/ 67 h 120"/>
                    <a:gd name="T10" fmla="*/ 2 w 104"/>
                    <a:gd name="T11" fmla="*/ 59 h 120"/>
                    <a:gd name="T12" fmla="*/ 2 w 104"/>
                    <a:gd name="T13" fmla="*/ 55 h 120"/>
                    <a:gd name="T14" fmla="*/ 2 w 104"/>
                    <a:gd name="T15" fmla="*/ 48 h 120"/>
                    <a:gd name="T16" fmla="*/ 0 w 104"/>
                    <a:gd name="T17" fmla="*/ 40 h 120"/>
                    <a:gd name="T18" fmla="*/ 0 w 104"/>
                    <a:gd name="T19" fmla="*/ 32 h 120"/>
                    <a:gd name="T20" fmla="*/ 2 w 104"/>
                    <a:gd name="T21" fmla="*/ 29 h 120"/>
                    <a:gd name="T22" fmla="*/ 2 w 104"/>
                    <a:gd name="T23" fmla="*/ 21 h 120"/>
                    <a:gd name="T24" fmla="*/ 3 w 104"/>
                    <a:gd name="T25" fmla="*/ 15 h 120"/>
                    <a:gd name="T26" fmla="*/ 5 w 104"/>
                    <a:gd name="T27" fmla="*/ 12 h 120"/>
                    <a:gd name="T28" fmla="*/ 9 w 104"/>
                    <a:gd name="T29" fmla="*/ 8 h 120"/>
                    <a:gd name="T30" fmla="*/ 15 w 104"/>
                    <a:gd name="T31" fmla="*/ 2 h 120"/>
                    <a:gd name="T32" fmla="*/ 24 w 104"/>
                    <a:gd name="T33" fmla="*/ 0 h 120"/>
                    <a:gd name="T34" fmla="*/ 28 w 104"/>
                    <a:gd name="T35" fmla="*/ 0 h 120"/>
                    <a:gd name="T36" fmla="*/ 34 w 104"/>
                    <a:gd name="T37" fmla="*/ 0 h 120"/>
                    <a:gd name="T38" fmla="*/ 42 w 104"/>
                    <a:gd name="T39" fmla="*/ 2 h 120"/>
                    <a:gd name="T40" fmla="*/ 47 w 104"/>
                    <a:gd name="T41" fmla="*/ 6 h 120"/>
                    <a:gd name="T42" fmla="*/ 53 w 104"/>
                    <a:gd name="T43" fmla="*/ 6 h 120"/>
                    <a:gd name="T44" fmla="*/ 59 w 104"/>
                    <a:gd name="T45" fmla="*/ 10 h 120"/>
                    <a:gd name="T46" fmla="*/ 64 w 104"/>
                    <a:gd name="T47" fmla="*/ 13 h 120"/>
                    <a:gd name="T48" fmla="*/ 70 w 104"/>
                    <a:gd name="T49" fmla="*/ 17 h 120"/>
                    <a:gd name="T50" fmla="*/ 81 w 104"/>
                    <a:gd name="T51" fmla="*/ 25 h 120"/>
                    <a:gd name="T52" fmla="*/ 91 w 104"/>
                    <a:gd name="T53" fmla="*/ 34 h 120"/>
                    <a:gd name="T54" fmla="*/ 97 w 104"/>
                    <a:gd name="T55" fmla="*/ 42 h 120"/>
                    <a:gd name="T56" fmla="*/ 100 w 104"/>
                    <a:gd name="T57" fmla="*/ 51 h 120"/>
                    <a:gd name="T58" fmla="*/ 104 w 104"/>
                    <a:gd name="T59" fmla="*/ 59 h 120"/>
                    <a:gd name="T60" fmla="*/ 104 w 104"/>
                    <a:gd name="T61" fmla="*/ 69 h 120"/>
                    <a:gd name="T62" fmla="*/ 104 w 104"/>
                    <a:gd name="T63" fmla="*/ 76 h 120"/>
                    <a:gd name="T64" fmla="*/ 102 w 104"/>
                    <a:gd name="T65" fmla="*/ 84 h 120"/>
                    <a:gd name="T66" fmla="*/ 99 w 104"/>
                    <a:gd name="T67" fmla="*/ 91 h 120"/>
                    <a:gd name="T68" fmla="*/ 97 w 104"/>
                    <a:gd name="T69" fmla="*/ 97 h 120"/>
                    <a:gd name="T70" fmla="*/ 89 w 104"/>
                    <a:gd name="T71" fmla="*/ 107 h 120"/>
                    <a:gd name="T72" fmla="*/ 81 w 104"/>
                    <a:gd name="T73" fmla="*/ 114 h 120"/>
                    <a:gd name="T74" fmla="*/ 76 w 104"/>
                    <a:gd name="T75" fmla="*/ 118 h 120"/>
                    <a:gd name="T76" fmla="*/ 74 w 104"/>
                    <a:gd name="T77" fmla="*/ 120 h 120"/>
                    <a:gd name="T78" fmla="*/ 9 w 104"/>
                    <a:gd name="T79" fmla="*/ 88 h 120"/>
                    <a:gd name="T80" fmla="*/ 9 w 104"/>
                    <a:gd name="T81" fmla="*/ 8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5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21 w 399"/>
                    <a:gd name="T1" fmla="*/ 99 h 411"/>
                    <a:gd name="T2" fmla="*/ 0 w 399"/>
                    <a:gd name="T3" fmla="*/ 224 h 411"/>
                    <a:gd name="T4" fmla="*/ 50 w 399"/>
                    <a:gd name="T5" fmla="*/ 411 h 411"/>
                    <a:gd name="T6" fmla="*/ 399 w 399"/>
                    <a:gd name="T7" fmla="*/ 319 h 411"/>
                    <a:gd name="T8" fmla="*/ 338 w 399"/>
                    <a:gd name="T9" fmla="*/ 0 h 411"/>
                    <a:gd name="T10" fmla="*/ 21 w 399"/>
                    <a:gd name="T11" fmla="*/ 99 h 411"/>
                    <a:gd name="T12" fmla="*/ 21 w 399"/>
                    <a:gd name="T13" fmla="*/ 99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6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38 w 338"/>
                    <a:gd name="T1" fmla="*/ 0 h 300"/>
                    <a:gd name="T2" fmla="*/ 0 w 338"/>
                    <a:gd name="T3" fmla="*/ 129 h 300"/>
                    <a:gd name="T4" fmla="*/ 0 w 338"/>
                    <a:gd name="T5" fmla="*/ 131 h 300"/>
                    <a:gd name="T6" fmla="*/ 8 w 338"/>
                    <a:gd name="T7" fmla="*/ 135 h 300"/>
                    <a:gd name="T8" fmla="*/ 15 w 338"/>
                    <a:gd name="T9" fmla="*/ 140 h 300"/>
                    <a:gd name="T10" fmla="*/ 27 w 338"/>
                    <a:gd name="T11" fmla="*/ 152 h 300"/>
                    <a:gd name="T12" fmla="*/ 32 w 338"/>
                    <a:gd name="T13" fmla="*/ 156 h 300"/>
                    <a:gd name="T14" fmla="*/ 38 w 338"/>
                    <a:gd name="T15" fmla="*/ 163 h 300"/>
                    <a:gd name="T16" fmla="*/ 44 w 338"/>
                    <a:gd name="T17" fmla="*/ 169 h 300"/>
                    <a:gd name="T18" fmla="*/ 51 w 338"/>
                    <a:gd name="T19" fmla="*/ 175 h 300"/>
                    <a:gd name="T20" fmla="*/ 59 w 338"/>
                    <a:gd name="T21" fmla="*/ 182 h 300"/>
                    <a:gd name="T22" fmla="*/ 65 w 338"/>
                    <a:gd name="T23" fmla="*/ 190 h 300"/>
                    <a:gd name="T24" fmla="*/ 72 w 338"/>
                    <a:gd name="T25" fmla="*/ 197 h 300"/>
                    <a:gd name="T26" fmla="*/ 80 w 338"/>
                    <a:gd name="T27" fmla="*/ 205 h 300"/>
                    <a:gd name="T28" fmla="*/ 84 w 338"/>
                    <a:gd name="T29" fmla="*/ 211 h 300"/>
                    <a:gd name="T30" fmla="*/ 89 w 338"/>
                    <a:gd name="T31" fmla="*/ 220 h 300"/>
                    <a:gd name="T32" fmla="*/ 93 w 338"/>
                    <a:gd name="T33" fmla="*/ 228 h 300"/>
                    <a:gd name="T34" fmla="*/ 99 w 338"/>
                    <a:gd name="T35" fmla="*/ 235 h 300"/>
                    <a:gd name="T36" fmla="*/ 101 w 338"/>
                    <a:gd name="T37" fmla="*/ 243 h 300"/>
                    <a:gd name="T38" fmla="*/ 105 w 338"/>
                    <a:gd name="T39" fmla="*/ 251 h 300"/>
                    <a:gd name="T40" fmla="*/ 106 w 338"/>
                    <a:gd name="T41" fmla="*/ 258 h 300"/>
                    <a:gd name="T42" fmla="*/ 110 w 338"/>
                    <a:gd name="T43" fmla="*/ 266 h 300"/>
                    <a:gd name="T44" fmla="*/ 110 w 338"/>
                    <a:gd name="T45" fmla="*/ 273 h 300"/>
                    <a:gd name="T46" fmla="*/ 112 w 338"/>
                    <a:gd name="T47" fmla="*/ 279 h 300"/>
                    <a:gd name="T48" fmla="*/ 114 w 338"/>
                    <a:gd name="T49" fmla="*/ 285 h 300"/>
                    <a:gd name="T50" fmla="*/ 116 w 338"/>
                    <a:gd name="T51" fmla="*/ 291 h 300"/>
                    <a:gd name="T52" fmla="*/ 116 w 338"/>
                    <a:gd name="T53" fmla="*/ 296 h 300"/>
                    <a:gd name="T54" fmla="*/ 118 w 338"/>
                    <a:gd name="T55" fmla="*/ 300 h 300"/>
                    <a:gd name="T56" fmla="*/ 338 w 338"/>
                    <a:gd name="T57" fmla="*/ 0 h 300"/>
                    <a:gd name="T58" fmla="*/ 338 w 338"/>
                    <a:gd name="T59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7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46 w 158"/>
                    <a:gd name="T1" fmla="*/ 186 h 239"/>
                    <a:gd name="T2" fmla="*/ 146 w 158"/>
                    <a:gd name="T3" fmla="*/ 182 h 239"/>
                    <a:gd name="T4" fmla="*/ 150 w 158"/>
                    <a:gd name="T5" fmla="*/ 176 h 239"/>
                    <a:gd name="T6" fmla="*/ 154 w 158"/>
                    <a:gd name="T7" fmla="*/ 169 h 239"/>
                    <a:gd name="T8" fmla="*/ 156 w 158"/>
                    <a:gd name="T9" fmla="*/ 157 h 239"/>
                    <a:gd name="T10" fmla="*/ 158 w 158"/>
                    <a:gd name="T11" fmla="*/ 150 h 239"/>
                    <a:gd name="T12" fmla="*/ 158 w 158"/>
                    <a:gd name="T13" fmla="*/ 142 h 239"/>
                    <a:gd name="T14" fmla="*/ 158 w 158"/>
                    <a:gd name="T15" fmla="*/ 135 h 239"/>
                    <a:gd name="T16" fmla="*/ 158 w 158"/>
                    <a:gd name="T17" fmla="*/ 127 h 239"/>
                    <a:gd name="T18" fmla="*/ 158 w 158"/>
                    <a:gd name="T19" fmla="*/ 119 h 239"/>
                    <a:gd name="T20" fmla="*/ 156 w 158"/>
                    <a:gd name="T21" fmla="*/ 110 h 239"/>
                    <a:gd name="T22" fmla="*/ 154 w 158"/>
                    <a:gd name="T23" fmla="*/ 102 h 239"/>
                    <a:gd name="T24" fmla="*/ 150 w 158"/>
                    <a:gd name="T25" fmla="*/ 95 h 239"/>
                    <a:gd name="T26" fmla="*/ 144 w 158"/>
                    <a:gd name="T27" fmla="*/ 85 h 239"/>
                    <a:gd name="T28" fmla="*/ 139 w 158"/>
                    <a:gd name="T29" fmla="*/ 78 h 239"/>
                    <a:gd name="T30" fmla="*/ 131 w 158"/>
                    <a:gd name="T31" fmla="*/ 68 h 239"/>
                    <a:gd name="T32" fmla="*/ 125 w 158"/>
                    <a:gd name="T33" fmla="*/ 60 h 239"/>
                    <a:gd name="T34" fmla="*/ 118 w 158"/>
                    <a:gd name="T35" fmla="*/ 51 h 239"/>
                    <a:gd name="T36" fmla="*/ 110 w 158"/>
                    <a:gd name="T37" fmla="*/ 43 h 239"/>
                    <a:gd name="T38" fmla="*/ 101 w 158"/>
                    <a:gd name="T39" fmla="*/ 36 h 239"/>
                    <a:gd name="T40" fmla="*/ 95 w 158"/>
                    <a:gd name="T41" fmla="*/ 28 h 239"/>
                    <a:gd name="T42" fmla="*/ 86 w 158"/>
                    <a:gd name="T43" fmla="*/ 20 h 239"/>
                    <a:gd name="T44" fmla="*/ 80 w 158"/>
                    <a:gd name="T45" fmla="*/ 17 h 239"/>
                    <a:gd name="T46" fmla="*/ 72 w 158"/>
                    <a:gd name="T47" fmla="*/ 9 h 239"/>
                    <a:gd name="T48" fmla="*/ 67 w 158"/>
                    <a:gd name="T49" fmla="*/ 7 h 239"/>
                    <a:gd name="T50" fmla="*/ 59 w 158"/>
                    <a:gd name="T51" fmla="*/ 0 h 239"/>
                    <a:gd name="T52" fmla="*/ 57 w 158"/>
                    <a:gd name="T53" fmla="*/ 0 h 239"/>
                    <a:gd name="T54" fmla="*/ 0 w 158"/>
                    <a:gd name="T55" fmla="*/ 30 h 239"/>
                    <a:gd name="T56" fmla="*/ 46 w 158"/>
                    <a:gd name="T57" fmla="*/ 239 h 239"/>
                    <a:gd name="T58" fmla="*/ 122 w 158"/>
                    <a:gd name="T59" fmla="*/ 205 h 239"/>
                    <a:gd name="T60" fmla="*/ 146 w 158"/>
                    <a:gd name="T61" fmla="*/ 186 h 239"/>
                    <a:gd name="T62" fmla="*/ 146 w 158"/>
                    <a:gd name="T63" fmla="*/ 186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8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30 h 129"/>
                    <a:gd name="T2" fmla="*/ 93 w 93"/>
                    <a:gd name="T3" fmla="*/ 129 h 129"/>
                    <a:gd name="T4" fmla="*/ 78 w 93"/>
                    <a:gd name="T5" fmla="*/ 38 h 129"/>
                    <a:gd name="T6" fmla="*/ 45 w 93"/>
                    <a:gd name="T7" fmla="*/ 0 h 129"/>
                    <a:gd name="T8" fmla="*/ 0 w 93"/>
                    <a:gd name="T9" fmla="*/ 30 h 129"/>
                    <a:gd name="T10" fmla="*/ 0 w 93"/>
                    <a:gd name="T11" fmla="*/ 3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79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25 h 245"/>
                    <a:gd name="T2" fmla="*/ 66 w 346"/>
                    <a:gd name="T3" fmla="*/ 6 h 245"/>
                    <a:gd name="T4" fmla="*/ 199 w 346"/>
                    <a:gd name="T5" fmla="*/ 21 h 245"/>
                    <a:gd name="T6" fmla="*/ 279 w 346"/>
                    <a:gd name="T7" fmla="*/ 0 h 245"/>
                    <a:gd name="T8" fmla="*/ 346 w 346"/>
                    <a:gd name="T9" fmla="*/ 88 h 245"/>
                    <a:gd name="T10" fmla="*/ 232 w 346"/>
                    <a:gd name="T11" fmla="*/ 207 h 245"/>
                    <a:gd name="T12" fmla="*/ 203 w 346"/>
                    <a:gd name="T13" fmla="*/ 245 h 245"/>
                    <a:gd name="T14" fmla="*/ 100 w 346"/>
                    <a:gd name="T15" fmla="*/ 245 h 245"/>
                    <a:gd name="T16" fmla="*/ 0 w 346"/>
                    <a:gd name="T17" fmla="*/ 25 h 245"/>
                    <a:gd name="T18" fmla="*/ 0 w 346"/>
                    <a:gd name="T19" fmla="*/ 2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0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7 w 228"/>
                    <a:gd name="T1" fmla="*/ 0 h 220"/>
                    <a:gd name="T2" fmla="*/ 70 w 228"/>
                    <a:gd name="T3" fmla="*/ 70 h 220"/>
                    <a:gd name="T4" fmla="*/ 72 w 228"/>
                    <a:gd name="T5" fmla="*/ 95 h 220"/>
                    <a:gd name="T6" fmla="*/ 110 w 228"/>
                    <a:gd name="T7" fmla="*/ 116 h 220"/>
                    <a:gd name="T8" fmla="*/ 131 w 228"/>
                    <a:gd name="T9" fmla="*/ 142 h 220"/>
                    <a:gd name="T10" fmla="*/ 228 w 228"/>
                    <a:gd name="T11" fmla="*/ 106 h 220"/>
                    <a:gd name="T12" fmla="*/ 197 w 228"/>
                    <a:gd name="T13" fmla="*/ 163 h 220"/>
                    <a:gd name="T14" fmla="*/ 150 w 228"/>
                    <a:gd name="T15" fmla="*/ 165 h 220"/>
                    <a:gd name="T16" fmla="*/ 135 w 228"/>
                    <a:gd name="T17" fmla="*/ 220 h 220"/>
                    <a:gd name="T18" fmla="*/ 79 w 228"/>
                    <a:gd name="T19" fmla="*/ 220 h 220"/>
                    <a:gd name="T20" fmla="*/ 70 w 228"/>
                    <a:gd name="T21" fmla="*/ 194 h 220"/>
                    <a:gd name="T22" fmla="*/ 0 w 228"/>
                    <a:gd name="T23" fmla="*/ 123 h 220"/>
                    <a:gd name="T24" fmla="*/ 17 w 228"/>
                    <a:gd name="T25" fmla="*/ 0 h 220"/>
                    <a:gd name="T26" fmla="*/ 17 w 228"/>
                    <a:gd name="T27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1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8 h 137"/>
                    <a:gd name="T2" fmla="*/ 0 w 114"/>
                    <a:gd name="T3" fmla="*/ 8 h 137"/>
                    <a:gd name="T4" fmla="*/ 5 w 114"/>
                    <a:gd name="T5" fmla="*/ 13 h 137"/>
                    <a:gd name="T6" fmla="*/ 13 w 114"/>
                    <a:gd name="T7" fmla="*/ 17 h 137"/>
                    <a:gd name="T8" fmla="*/ 23 w 114"/>
                    <a:gd name="T9" fmla="*/ 25 h 137"/>
                    <a:gd name="T10" fmla="*/ 32 w 114"/>
                    <a:gd name="T11" fmla="*/ 32 h 137"/>
                    <a:gd name="T12" fmla="*/ 43 w 114"/>
                    <a:gd name="T13" fmla="*/ 42 h 137"/>
                    <a:gd name="T14" fmla="*/ 51 w 114"/>
                    <a:gd name="T15" fmla="*/ 53 h 137"/>
                    <a:gd name="T16" fmla="*/ 61 w 114"/>
                    <a:gd name="T17" fmla="*/ 65 h 137"/>
                    <a:gd name="T18" fmla="*/ 62 w 114"/>
                    <a:gd name="T19" fmla="*/ 70 h 137"/>
                    <a:gd name="T20" fmla="*/ 64 w 114"/>
                    <a:gd name="T21" fmla="*/ 76 h 137"/>
                    <a:gd name="T22" fmla="*/ 66 w 114"/>
                    <a:gd name="T23" fmla="*/ 84 h 137"/>
                    <a:gd name="T24" fmla="*/ 68 w 114"/>
                    <a:gd name="T25" fmla="*/ 89 h 137"/>
                    <a:gd name="T26" fmla="*/ 68 w 114"/>
                    <a:gd name="T27" fmla="*/ 95 h 137"/>
                    <a:gd name="T28" fmla="*/ 70 w 114"/>
                    <a:gd name="T29" fmla="*/ 101 h 137"/>
                    <a:gd name="T30" fmla="*/ 70 w 114"/>
                    <a:gd name="T31" fmla="*/ 107 h 137"/>
                    <a:gd name="T32" fmla="*/ 70 w 114"/>
                    <a:gd name="T33" fmla="*/ 112 h 137"/>
                    <a:gd name="T34" fmla="*/ 70 w 114"/>
                    <a:gd name="T35" fmla="*/ 122 h 137"/>
                    <a:gd name="T36" fmla="*/ 70 w 114"/>
                    <a:gd name="T37" fmla="*/ 129 h 137"/>
                    <a:gd name="T38" fmla="*/ 68 w 114"/>
                    <a:gd name="T39" fmla="*/ 133 h 137"/>
                    <a:gd name="T40" fmla="*/ 68 w 114"/>
                    <a:gd name="T41" fmla="*/ 137 h 137"/>
                    <a:gd name="T42" fmla="*/ 114 w 114"/>
                    <a:gd name="T43" fmla="*/ 107 h 137"/>
                    <a:gd name="T44" fmla="*/ 114 w 114"/>
                    <a:gd name="T45" fmla="*/ 105 h 137"/>
                    <a:gd name="T46" fmla="*/ 112 w 114"/>
                    <a:gd name="T47" fmla="*/ 101 h 137"/>
                    <a:gd name="T48" fmla="*/ 108 w 114"/>
                    <a:gd name="T49" fmla="*/ 93 h 137"/>
                    <a:gd name="T50" fmla="*/ 106 w 114"/>
                    <a:gd name="T51" fmla="*/ 84 h 137"/>
                    <a:gd name="T52" fmla="*/ 100 w 114"/>
                    <a:gd name="T53" fmla="*/ 74 h 137"/>
                    <a:gd name="T54" fmla="*/ 97 w 114"/>
                    <a:gd name="T55" fmla="*/ 65 h 137"/>
                    <a:gd name="T56" fmla="*/ 89 w 114"/>
                    <a:gd name="T57" fmla="*/ 53 h 137"/>
                    <a:gd name="T58" fmla="*/ 83 w 114"/>
                    <a:gd name="T59" fmla="*/ 44 h 137"/>
                    <a:gd name="T60" fmla="*/ 74 w 114"/>
                    <a:gd name="T61" fmla="*/ 32 h 137"/>
                    <a:gd name="T62" fmla="*/ 66 w 114"/>
                    <a:gd name="T63" fmla="*/ 25 h 137"/>
                    <a:gd name="T64" fmla="*/ 59 w 114"/>
                    <a:gd name="T65" fmla="*/ 17 h 137"/>
                    <a:gd name="T66" fmla="*/ 51 w 114"/>
                    <a:gd name="T67" fmla="*/ 12 h 137"/>
                    <a:gd name="T68" fmla="*/ 42 w 114"/>
                    <a:gd name="T69" fmla="*/ 6 h 137"/>
                    <a:gd name="T70" fmla="*/ 36 w 114"/>
                    <a:gd name="T71" fmla="*/ 2 h 137"/>
                    <a:gd name="T72" fmla="*/ 32 w 114"/>
                    <a:gd name="T73" fmla="*/ 0 h 137"/>
                    <a:gd name="T74" fmla="*/ 0 w 114"/>
                    <a:gd name="T75" fmla="*/ 8 h 137"/>
                    <a:gd name="T76" fmla="*/ 0 w 114"/>
                    <a:gd name="T77" fmla="*/ 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2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36 w 72"/>
                    <a:gd name="T1" fmla="*/ 55 h 55"/>
                    <a:gd name="T2" fmla="*/ 44 w 72"/>
                    <a:gd name="T3" fmla="*/ 53 h 55"/>
                    <a:gd name="T4" fmla="*/ 49 w 72"/>
                    <a:gd name="T5" fmla="*/ 53 h 55"/>
                    <a:gd name="T6" fmla="*/ 55 w 72"/>
                    <a:gd name="T7" fmla="*/ 49 h 55"/>
                    <a:gd name="T8" fmla="*/ 63 w 72"/>
                    <a:gd name="T9" fmla="*/ 47 h 55"/>
                    <a:gd name="T10" fmla="*/ 65 w 72"/>
                    <a:gd name="T11" fmla="*/ 42 h 55"/>
                    <a:gd name="T12" fmla="*/ 68 w 72"/>
                    <a:gd name="T13" fmla="*/ 38 h 55"/>
                    <a:gd name="T14" fmla="*/ 72 w 72"/>
                    <a:gd name="T15" fmla="*/ 32 h 55"/>
                    <a:gd name="T16" fmla="*/ 72 w 72"/>
                    <a:gd name="T17" fmla="*/ 26 h 55"/>
                    <a:gd name="T18" fmla="*/ 72 w 72"/>
                    <a:gd name="T19" fmla="*/ 21 h 55"/>
                    <a:gd name="T20" fmla="*/ 68 w 72"/>
                    <a:gd name="T21" fmla="*/ 15 h 55"/>
                    <a:gd name="T22" fmla="*/ 65 w 72"/>
                    <a:gd name="T23" fmla="*/ 9 h 55"/>
                    <a:gd name="T24" fmla="*/ 63 w 72"/>
                    <a:gd name="T25" fmla="*/ 7 h 55"/>
                    <a:gd name="T26" fmla="*/ 55 w 72"/>
                    <a:gd name="T27" fmla="*/ 4 h 55"/>
                    <a:gd name="T28" fmla="*/ 49 w 72"/>
                    <a:gd name="T29" fmla="*/ 2 h 55"/>
                    <a:gd name="T30" fmla="*/ 44 w 72"/>
                    <a:gd name="T31" fmla="*/ 0 h 55"/>
                    <a:gd name="T32" fmla="*/ 36 w 72"/>
                    <a:gd name="T33" fmla="*/ 0 h 55"/>
                    <a:gd name="T34" fmla="*/ 28 w 72"/>
                    <a:gd name="T35" fmla="*/ 0 h 55"/>
                    <a:gd name="T36" fmla="*/ 21 w 72"/>
                    <a:gd name="T37" fmla="*/ 2 h 55"/>
                    <a:gd name="T38" fmla="*/ 15 w 72"/>
                    <a:gd name="T39" fmla="*/ 4 h 55"/>
                    <a:gd name="T40" fmla="*/ 9 w 72"/>
                    <a:gd name="T41" fmla="*/ 7 h 55"/>
                    <a:gd name="T42" fmla="*/ 4 w 72"/>
                    <a:gd name="T43" fmla="*/ 9 h 55"/>
                    <a:gd name="T44" fmla="*/ 2 w 72"/>
                    <a:gd name="T45" fmla="*/ 15 h 55"/>
                    <a:gd name="T46" fmla="*/ 0 w 72"/>
                    <a:gd name="T47" fmla="*/ 21 h 55"/>
                    <a:gd name="T48" fmla="*/ 0 w 72"/>
                    <a:gd name="T49" fmla="*/ 26 h 55"/>
                    <a:gd name="T50" fmla="*/ 0 w 72"/>
                    <a:gd name="T51" fmla="*/ 32 h 55"/>
                    <a:gd name="T52" fmla="*/ 2 w 72"/>
                    <a:gd name="T53" fmla="*/ 38 h 55"/>
                    <a:gd name="T54" fmla="*/ 4 w 72"/>
                    <a:gd name="T55" fmla="*/ 42 h 55"/>
                    <a:gd name="T56" fmla="*/ 9 w 72"/>
                    <a:gd name="T57" fmla="*/ 47 h 55"/>
                    <a:gd name="T58" fmla="*/ 15 w 72"/>
                    <a:gd name="T59" fmla="*/ 49 h 55"/>
                    <a:gd name="T60" fmla="*/ 21 w 72"/>
                    <a:gd name="T61" fmla="*/ 53 h 55"/>
                    <a:gd name="T62" fmla="*/ 28 w 72"/>
                    <a:gd name="T63" fmla="*/ 53 h 55"/>
                    <a:gd name="T64" fmla="*/ 36 w 72"/>
                    <a:gd name="T65" fmla="*/ 55 h 55"/>
                    <a:gd name="T66" fmla="*/ 36 w 72"/>
                    <a:gd name="T67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3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42 w 42"/>
                    <a:gd name="T3" fmla="*/ 2 h 28"/>
                    <a:gd name="T4" fmla="*/ 34 w 42"/>
                    <a:gd name="T5" fmla="*/ 28 h 28"/>
                    <a:gd name="T6" fmla="*/ 30 w 42"/>
                    <a:gd name="T7" fmla="*/ 26 h 28"/>
                    <a:gd name="T8" fmla="*/ 26 w 42"/>
                    <a:gd name="T9" fmla="*/ 24 h 28"/>
                    <a:gd name="T10" fmla="*/ 17 w 42"/>
                    <a:gd name="T11" fmla="*/ 21 h 28"/>
                    <a:gd name="T12" fmla="*/ 11 w 42"/>
                    <a:gd name="T13" fmla="*/ 17 h 28"/>
                    <a:gd name="T14" fmla="*/ 6 w 42"/>
                    <a:gd name="T15" fmla="*/ 11 h 28"/>
                    <a:gd name="T16" fmla="*/ 2 w 42"/>
                    <a:gd name="T17" fmla="*/ 5 h 28"/>
                    <a:gd name="T18" fmla="*/ 0 w 42"/>
                    <a:gd name="T19" fmla="*/ 2 h 28"/>
                    <a:gd name="T20" fmla="*/ 0 w 42"/>
                    <a:gd name="T21" fmla="*/ 0 h 28"/>
                    <a:gd name="T22" fmla="*/ 0 w 42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4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109 h 133"/>
                    <a:gd name="T2" fmla="*/ 2 w 236"/>
                    <a:gd name="T3" fmla="*/ 105 h 133"/>
                    <a:gd name="T4" fmla="*/ 8 w 236"/>
                    <a:gd name="T5" fmla="*/ 99 h 133"/>
                    <a:gd name="T6" fmla="*/ 12 w 236"/>
                    <a:gd name="T7" fmla="*/ 93 h 133"/>
                    <a:gd name="T8" fmla="*/ 18 w 236"/>
                    <a:gd name="T9" fmla="*/ 90 h 133"/>
                    <a:gd name="T10" fmla="*/ 25 w 236"/>
                    <a:gd name="T11" fmla="*/ 84 h 133"/>
                    <a:gd name="T12" fmla="*/ 33 w 236"/>
                    <a:gd name="T13" fmla="*/ 78 h 133"/>
                    <a:gd name="T14" fmla="*/ 38 w 236"/>
                    <a:gd name="T15" fmla="*/ 73 h 133"/>
                    <a:gd name="T16" fmla="*/ 48 w 236"/>
                    <a:gd name="T17" fmla="*/ 65 h 133"/>
                    <a:gd name="T18" fmla="*/ 54 w 236"/>
                    <a:gd name="T19" fmla="*/ 59 h 133"/>
                    <a:gd name="T20" fmla="*/ 65 w 236"/>
                    <a:gd name="T21" fmla="*/ 52 h 133"/>
                    <a:gd name="T22" fmla="*/ 73 w 236"/>
                    <a:gd name="T23" fmla="*/ 46 h 133"/>
                    <a:gd name="T24" fmla="*/ 80 w 236"/>
                    <a:gd name="T25" fmla="*/ 40 h 133"/>
                    <a:gd name="T26" fmla="*/ 90 w 236"/>
                    <a:gd name="T27" fmla="*/ 35 h 133"/>
                    <a:gd name="T28" fmla="*/ 101 w 236"/>
                    <a:gd name="T29" fmla="*/ 31 h 133"/>
                    <a:gd name="T30" fmla="*/ 107 w 236"/>
                    <a:gd name="T31" fmla="*/ 23 h 133"/>
                    <a:gd name="T32" fmla="*/ 116 w 236"/>
                    <a:gd name="T33" fmla="*/ 19 h 133"/>
                    <a:gd name="T34" fmla="*/ 124 w 236"/>
                    <a:gd name="T35" fmla="*/ 16 h 133"/>
                    <a:gd name="T36" fmla="*/ 133 w 236"/>
                    <a:gd name="T37" fmla="*/ 14 h 133"/>
                    <a:gd name="T38" fmla="*/ 141 w 236"/>
                    <a:gd name="T39" fmla="*/ 10 h 133"/>
                    <a:gd name="T40" fmla="*/ 149 w 236"/>
                    <a:gd name="T41" fmla="*/ 8 h 133"/>
                    <a:gd name="T42" fmla="*/ 156 w 236"/>
                    <a:gd name="T43" fmla="*/ 6 h 133"/>
                    <a:gd name="T44" fmla="*/ 164 w 236"/>
                    <a:gd name="T45" fmla="*/ 4 h 133"/>
                    <a:gd name="T46" fmla="*/ 168 w 236"/>
                    <a:gd name="T47" fmla="*/ 2 h 133"/>
                    <a:gd name="T48" fmla="*/ 173 w 236"/>
                    <a:gd name="T49" fmla="*/ 2 h 133"/>
                    <a:gd name="T50" fmla="*/ 177 w 236"/>
                    <a:gd name="T51" fmla="*/ 0 h 133"/>
                    <a:gd name="T52" fmla="*/ 183 w 236"/>
                    <a:gd name="T53" fmla="*/ 0 h 133"/>
                    <a:gd name="T54" fmla="*/ 189 w 236"/>
                    <a:gd name="T55" fmla="*/ 0 h 133"/>
                    <a:gd name="T56" fmla="*/ 190 w 236"/>
                    <a:gd name="T57" fmla="*/ 0 h 133"/>
                    <a:gd name="T58" fmla="*/ 236 w 236"/>
                    <a:gd name="T59" fmla="*/ 52 h 133"/>
                    <a:gd name="T60" fmla="*/ 16 w 236"/>
                    <a:gd name="T61" fmla="*/ 133 h 133"/>
                    <a:gd name="T62" fmla="*/ 0 w 236"/>
                    <a:gd name="T63" fmla="*/ 109 h 133"/>
                    <a:gd name="T64" fmla="*/ 0 w 236"/>
                    <a:gd name="T65" fmla="*/ 10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5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83 h 183"/>
                    <a:gd name="T2" fmla="*/ 8 w 173"/>
                    <a:gd name="T3" fmla="*/ 111 h 183"/>
                    <a:gd name="T4" fmla="*/ 173 w 173"/>
                    <a:gd name="T5" fmla="*/ 0 h 183"/>
                    <a:gd name="T6" fmla="*/ 173 w 173"/>
                    <a:gd name="T7" fmla="*/ 55 h 183"/>
                    <a:gd name="T8" fmla="*/ 0 w 173"/>
                    <a:gd name="T9" fmla="*/ 183 h 183"/>
                    <a:gd name="T10" fmla="*/ 0 w 173"/>
                    <a:gd name="T1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6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84 w 825"/>
                    <a:gd name="T1" fmla="*/ 0 h 2196"/>
                    <a:gd name="T2" fmla="*/ 543 w 825"/>
                    <a:gd name="T3" fmla="*/ 57 h 2196"/>
                    <a:gd name="T4" fmla="*/ 570 w 825"/>
                    <a:gd name="T5" fmla="*/ 67 h 2196"/>
                    <a:gd name="T6" fmla="*/ 595 w 825"/>
                    <a:gd name="T7" fmla="*/ 78 h 2196"/>
                    <a:gd name="T8" fmla="*/ 616 w 825"/>
                    <a:gd name="T9" fmla="*/ 89 h 2196"/>
                    <a:gd name="T10" fmla="*/ 638 w 825"/>
                    <a:gd name="T11" fmla="*/ 105 h 2196"/>
                    <a:gd name="T12" fmla="*/ 657 w 825"/>
                    <a:gd name="T13" fmla="*/ 116 h 2196"/>
                    <a:gd name="T14" fmla="*/ 676 w 825"/>
                    <a:gd name="T15" fmla="*/ 131 h 2196"/>
                    <a:gd name="T16" fmla="*/ 692 w 825"/>
                    <a:gd name="T17" fmla="*/ 147 h 2196"/>
                    <a:gd name="T18" fmla="*/ 709 w 825"/>
                    <a:gd name="T19" fmla="*/ 162 h 2196"/>
                    <a:gd name="T20" fmla="*/ 724 w 825"/>
                    <a:gd name="T21" fmla="*/ 177 h 2196"/>
                    <a:gd name="T22" fmla="*/ 735 w 825"/>
                    <a:gd name="T23" fmla="*/ 194 h 2196"/>
                    <a:gd name="T24" fmla="*/ 749 w 825"/>
                    <a:gd name="T25" fmla="*/ 211 h 2196"/>
                    <a:gd name="T26" fmla="*/ 760 w 825"/>
                    <a:gd name="T27" fmla="*/ 228 h 2196"/>
                    <a:gd name="T28" fmla="*/ 768 w 825"/>
                    <a:gd name="T29" fmla="*/ 243 h 2196"/>
                    <a:gd name="T30" fmla="*/ 777 w 825"/>
                    <a:gd name="T31" fmla="*/ 262 h 2196"/>
                    <a:gd name="T32" fmla="*/ 785 w 825"/>
                    <a:gd name="T33" fmla="*/ 280 h 2196"/>
                    <a:gd name="T34" fmla="*/ 792 w 825"/>
                    <a:gd name="T35" fmla="*/ 299 h 2196"/>
                    <a:gd name="T36" fmla="*/ 798 w 825"/>
                    <a:gd name="T37" fmla="*/ 316 h 2196"/>
                    <a:gd name="T38" fmla="*/ 804 w 825"/>
                    <a:gd name="T39" fmla="*/ 333 h 2196"/>
                    <a:gd name="T40" fmla="*/ 807 w 825"/>
                    <a:gd name="T41" fmla="*/ 352 h 2196"/>
                    <a:gd name="T42" fmla="*/ 811 w 825"/>
                    <a:gd name="T43" fmla="*/ 369 h 2196"/>
                    <a:gd name="T44" fmla="*/ 813 w 825"/>
                    <a:gd name="T45" fmla="*/ 386 h 2196"/>
                    <a:gd name="T46" fmla="*/ 817 w 825"/>
                    <a:gd name="T47" fmla="*/ 403 h 2196"/>
                    <a:gd name="T48" fmla="*/ 819 w 825"/>
                    <a:gd name="T49" fmla="*/ 420 h 2196"/>
                    <a:gd name="T50" fmla="*/ 821 w 825"/>
                    <a:gd name="T51" fmla="*/ 439 h 2196"/>
                    <a:gd name="T52" fmla="*/ 821 w 825"/>
                    <a:gd name="T53" fmla="*/ 455 h 2196"/>
                    <a:gd name="T54" fmla="*/ 823 w 825"/>
                    <a:gd name="T55" fmla="*/ 472 h 2196"/>
                    <a:gd name="T56" fmla="*/ 823 w 825"/>
                    <a:gd name="T57" fmla="*/ 487 h 2196"/>
                    <a:gd name="T58" fmla="*/ 823 w 825"/>
                    <a:gd name="T59" fmla="*/ 502 h 2196"/>
                    <a:gd name="T60" fmla="*/ 823 w 825"/>
                    <a:gd name="T61" fmla="*/ 517 h 2196"/>
                    <a:gd name="T62" fmla="*/ 823 w 825"/>
                    <a:gd name="T63" fmla="*/ 531 h 2196"/>
                    <a:gd name="T64" fmla="*/ 823 w 825"/>
                    <a:gd name="T65" fmla="*/ 544 h 2196"/>
                    <a:gd name="T66" fmla="*/ 825 w 825"/>
                    <a:gd name="T67" fmla="*/ 557 h 2196"/>
                    <a:gd name="T68" fmla="*/ 695 w 825"/>
                    <a:gd name="T69" fmla="*/ 1654 h 2196"/>
                    <a:gd name="T70" fmla="*/ 581 w 825"/>
                    <a:gd name="T71" fmla="*/ 2196 h 2196"/>
                    <a:gd name="T72" fmla="*/ 0 w 825"/>
                    <a:gd name="T73" fmla="*/ 236 h 2196"/>
                    <a:gd name="T74" fmla="*/ 302 w 825"/>
                    <a:gd name="T75" fmla="*/ 25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7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124 w 130"/>
                    <a:gd name="T3" fmla="*/ 170 h 426"/>
                    <a:gd name="T4" fmla="*/ 130 w 130"/>
                    <a:gd name="T5" fmla="*/ 247 h 426"/>
                    <a:gd name="T6" fmla="*/ 31 w 130"/>
                    <a:gd name="T7" fmla="*/ 426 h 426"/>
                    <a:gd name="T8" fmla="*/ 31 w 130"/>
                    <a:gd name="T9" fmla="*/ 221 h 426"/>
                    <a:gd name="T10" fmla="*/ 0 w 130"/>
                    <a:gd name="T11" fmla="*/ 0 h 426"/>
                    <a:gd name="T12" fmla="*/ 0 w 130"/>
                    <a:gd name="T13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8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507 w 853"/>
                    <a:gd name="T1" fmla="*/ 82 h 2139"/>
                    <a:gd name="T2" fmla="*/ 302 w 853"/>
                    <a:gd name="T3" fmla="*/ 171 h 2139"/>
                    <a:gd name="T4" fmla="*/ 327 w 853"/>
                    <a:gd name="T5" fmla="*/ 181 h 2139"/>
                    <a:gd name="T6" fmla="*/ 344 w 853"/>
                    <a:gd name="T7" fmla="*/ 190 h 2139"/>
                    <a:gd name="T8" fmla="*/ 363 w 853"/>
                    <a:gd name="T9" fmla="*/ 202 h 2139"/>
                    <a:gd name="T10" fmla="*/ 384 w 853"/>
                    <a:gd name="T11" fmla="*/ 215 h 2139"/>
                    <a:gd name="T12" fmla="*/ 410 w 853"/>
                    <a:gd name="T13" fmla="*/ 234 h 2139"/>
                    <a:gd name="T14" fmla="*/ 437 w 853"/>
                    <a:gd name="T15" fmla="*/ 255 h 2139"/>
                    <a:gd name="T16" fmla="*/ 463 w 853"/>
                    <a:gd name="T17" fmla="*/ 283 h 2139"/>
                    <a:gd name="T18" fmla="*/ 494 w 853"/>
                    <a:gd name="T19" fmla="*/ 314 h 2139"/>
                    <a:gd name="T20" fmla="*/ 513 w 853"/>
                    <a:gd name="T21" fmla="*/ 339 h 2139"/>
                    <a:gd name="T22" fmla="*/ 526 w 853"/>
                    <a:gd name="T23" fmla="*/ 358 h 2139"/>
                    <a:gd name="T24" fmla="*/ 541 w 853"/>
                    <a:gd name="T25" fmla="*/ 379 h 2139"/>
                    <a:gd name="T26" fmla="*/ 556 w 853"/>
                    <a:gd name="T27" fmla="*/ 399 h 2139"/>
                    <a:gd name="T28" fmla="*/ 570 w 853"/>
                    <a:gd name="T29" fmla="*/ 424 h 2139"/>
                    <a:gd name="T30" fmla="*/ 583 w 853"/>
                    <a:gd name="T31" fmla="*/ 447 h 2139"/>
                    <a:gd name="T32" fmla="*/ 598 w 853"/>
                    <a:gd name="T33" fmla="*/ 474 h 2139"/>
                    <a:gd name="T34" fmla="*/ 610 w 853"/>
                    <a:gd name="T35" fmla="*/ 500 h 2139"/>
                    <a:gd name="T36" fmla="*/ 623 w 853"/>
                    <a:gd name="T37" fmla="*/ 529 h 2139"/>
                    <a:gd name="T38" fmla="*/ 634 w 853"/>
                    <a:gd name="T39" fmla="*/ 559 h 2139"/>
                    <a:gd name="T40" fmla="*/ 644 w 853"/>
                    <a:gd name="T41" fmla="*/ 590 h 2139"/>
                    <a:gd name="T42" fmla="*/ 653 w 853"/>
                    <a:gd name="T43" fmla="*/ 622 h 2139"/>
                    <a:gd name="T44" fmla="*/ 661 w 853"/>
                    <a:gd name="T45" fmla="*/ 656 h 2139"/>
                    <a:gd name="T46" fmla="*/ 669 w 853"/>
                    <a:gd name="T47" fmla="*/ 692 h 2139"/>
                    <a:gd name="T48" fmla="*/ 674 w 853"/>
                    <a:gd name="T49" fmla="*/ 730 h 2139"/>
                    <a:gd name="T50" fmla="*/ 678 w 853"/>
                    <a:gd name="T51" fmla="*/ 766 h 2139"/>
                    <a:gd name="T52" fmla="*/ 680 w 853"/>
                    <a:gd name="T53" fmla="*/ 806 h 2139"/>
                    <a:gd name="T54" fmla="*/ 682 w 853"/>
                    <a:gd name="T55" fmla="*/ 848 h 2139"/>
                    <a:gd name="T56" fmla="*/ 682 w 853"/>
                    <a:gd name="T57" fmla="*/ 892 h 2139"/>
                    <a:gd name="T58" fmla="*/ 678 w 853"/>
                    <a:gd name="T59" fmla="*/ 936 h 2139"/>
                    <a:gd name="T60" fmla="*/ 674 w 853"/>
                    <a:gd name="T61" fmla="*/ 981 h 2139"/>
                    <a:gd name="T62" fmla="*/ 669 w 853"/>
                    <a:gd name="T63" fmla="*/ 1027 h 2139"/>
                    <a:gd name="T64" fmla="*/ 661 w 853"/>
                    <a:gd name="T65" fmla="*/ 1074 h 2139"/>
                    <a:gd name="T66" fmla="*/ 651 w 853"/>
                    <a:gd name="T67" fmla="*/ 1124 h 2139"/>
                    <a:gd name="T68" fmla="*/ 642 w 853"/>
                    <a:gd name="T69" fmla="*/ 1171 h 2139"/>
                    <a:gd name="T70" fmla="*/ 632 w 853"/>
                    <a:gd name="T71" fmla="*/ 1221 h 2139"/>
                    <a:gd name="T72" fmla="*/ 619 w 853"/>
                    <a:gd name="T73" fmla="*/ 1268 h 2139"/>
                    <a:gd name="T74" fmla="*/ 606 w 853"/>
                    <a:gd name="T75" fmla="*/ 1314 h 2139"/>
                    <a:gd name="T76" fmla="*/ 593 w 853"/>
                    <a:gd name="T77" fmla="*/ 1360 h 2139"/>
                    <a:gd name="T78" fmla="*/ 579 w 853"/>
                    <a:gd name="T79" fmla="*/ 1405 h 2139"/>
                    <a:gd name="T80" fmla="*/ 568 w 853"/>
                    <a:gd name="T81" fmla="*/ 1449 h 2139"/>
                    <a:gd name="T82" fmla="*/ 555 w 853"/>
                    <a:gd name="T83" fmla="*/ 1489 h 2139"/>
                    <a:gd name="T84" fmla="*/ 541 w 853"/>
                    <a:gd name="T85" fmla="*/ 1527 h 2139"/>
                    <a:gd name="T86" fmla="*/ 528 w 853"/>
                    <a:gd name="T87" fmla="*/ 1563 h 2139"/>
                    <a:gd name="T88" fmla="*/ 517 w 853"/>
                    <a:gd name="T89" fmla="*/ 1595 h 2139"/>
                    <a:gd name="T90" fmla="*/ 507 w 853"/>
                    <a:gd name="T91" fmla="*/ 1624 h 2139"/>
                    <a:gd name="T92" fmla="*/ 499 w 853"/>
                    <a:gd name="T93" fmla="*/ 1648 h 2139"/>
                    <a:gd name="T94" fmla="*/ 490 w 853"/>
                    <a:gd name="T95" fmla="*/ 1669 h 2139"/>
                    <a:gd name="T96" fmla="*/ 484 w 853"/>
                    <a:gd name="T97" fmla="*/ 1687 h 2139"/>
                    <a:gd name="T98" fmla="*/ 477 w 853"/>
                    <a:gd name="T99" fmla="*/ 1706 h 2139"/>
                    <a:gd name="T100" fmla="*/ 486 w 853"/>
                    <a:gd name="T101" fmla="*/ 1707 h 2139"/>
                    <a:gd name="T102" fmla="*/ 501 w 853"/>
                    <a:gd name="T103" fmla="*/ 1707 h 2139"/>
                    <a:gd name="T104" fmla="*/ 526 w 853"/>
                    <a:gd name="T105" fmla="*/ 1706 h 2139"/>
                    <a:gd name="T106" fmla="*/ 551 w 853"/>
                    <a:gd name="T107" fmla="*/ 1706 h 2139"/>
                    <a:gd name="T108" fmla="*/ 579 w 853"/>
                    <a:gd name="T109" fmla="*/ 1702 h 2139"/>
                    <a:gd name="T110" fmla="*/ 602 w 853"/>
                    <a:gd name="T111" fmla="*/ 1696 h 2139"/>
                    <a:gd name="T112" fmla="*/ 625 w 853"/>
                    <a:gd name="T113" fmla="*/ 1692 h 2139"/>
                    <a:gd name="T114" fmla="*/ 648 w 853"/>
                    <a:gd name="T115" fmla="*/ 1685 h 2139"/>
                    <a:gd name="T116" fmla="*/ 663 w 853"/>
                    <a:gd name="T117" fmla="*/ 1683 h 2139"/>
                    <a:gd name="T118" fmla="*/ 849 w 853"/>
                    <a:gd name="T119" fmla="*/ 1629 h 2139"/>
                    <a:gd name="T120" fmla="*/ 530 w 853"/>
                    <a:gd name="T121" fmla="*/ 2139 h 2139"/>
                    <a:gd name="T122" fmla="*/ 19 w 853"/>
                    <a:gd name="T123" fmla="*/ 1582 h 2139"/>
                    <a:gd name="T124" fmla="*/ 220 w 853"/>
                    <a:gd name="T125" fmla="*/ 202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89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75 w 283"/>
                    <a:gd name="T1" fmla="*/ 372 h 374"/>
                    <a:gd name="T2" fmla="*/ 167 w 283"/>
                    <a:gd name="T3" fmla="*/ 365 h 374"/>
                    <a:gd name="T4" fmla="*/ 152 w 283"/>
                    <a:gd name="T5" fmla="*/ 350 h 374"/>
                    <a:gd name="T6" fmla="*/ 133 w 283"/>
                    <a:gd name="T7" fmla="*/ 331 h 374"/>
                    <a:gd name="T8" fmla="*/ 118 w 283"/>
                    <a:gd name="T9" fmla="*/ 314 h 374"/>
                    <a:gd name="T10" fmla="*/ 106 w 283"/>
                    <a:gd name="T11" fmla="*/ 302 h 374"/>
                    <a:gd name="T12" fmla="*/ 93 w 283"/>
                    <a:gd name="T13" fmla="*/ 287 h 374"/>
                    <a:gd name="T14" fmla="*/ 83 w 283"/>
                    <a:gd name="T15" fmla="*/ 274 h 374"/>
                    <a:gd name="T16" fmla="*/ 72 w 283"/>
                    <a:gd name="T17" fmla="*/ 258 h 374"/>
                    <a:gd name="T18" fmla="*/ 61 w 283"/>
                    <a:gd name="T19" fmla="*/ 243 h 374"/>
                    <a:gd name="T20" fmla="*/ 51 w 283"/>
                    <a:gd name="T21" fmla="*/ 228 h 374"/>
                    <a:gd name="T22" fmla="*/ 40 w 283"/>
                    <a:gd name="T23" fmla="*/ 215 h 374"/>
                    <a:gd name="T24" fmla="*/ 32 w 283"/>
                    <a:gd name="T25" fmla="*/ 199 h 374"/>
                    <a:gd name="T26" fmla="*/ 26 w 283"/>
                    <a:gd name="T27" fmla="*/ 182 h 374"/>
                    <a:gd name="T28" fmla="*/ 19 w 283"/>
                    <a:gd name="T29" fmla="*/ 169 h 374"/>
                    <a:gd name="T30" fmla="*/ 13 w 283"/>
                    <a:gd name="T31" fmla="*/ 154 h 374"/>
                    <a:gd name="T32" fmla="*/ 9 w 283"/>
                    <a:gd name="T33" fmla="*/ 141 h 374"/>
                    <a:gd name="T34" fmla="*/ 6 w 283"/>
                    <a:gd name="T35" fmla="*/ 127 h 374"/>
                    <a:gd name="T36" fmla="*/ 4 w 283"/>
                    <a:gd name="T37" fmla="*/ 114 h 374"/>
                    <a:gd name="T38" fmla="*/ 2 w 283"/>
                    <a:gd name="T39" fmla="*/ 102 h 374"/>
                    <a:gd name="T40" fmla="*/ 0 w 283"/>
                    <a:gd name="T41" fmla="*/ 85 h 374"/>
                    <a:gd name="T42" fmla="*/ 0 w 283"/>
                    <a:gd name="T43" fmla="*/ 68 h 374"/>
                    <a:gd name="T44" fmla="*/ 0 w 283"/>
                    <a:gd name="T45" fmla="*/ 55 h 374"/>
                    <a:gd name="T46" fmla="*/ 0 w 283"/>
                    <a:gd name="T47" fmla="*/ 47 h 374"/>
                    <a:gd name="T48" fmla="*/ 0 w 283"/>
                    <a:gd name="T49" fmla="*/ 45 h 374"/>
                    <a:gd name="T50" fmla="*/ 9 w 283"/>
                    <a:gd name="T51" fmla="*/ 38 h 374"/>
                    <a:gd name="T52" fmla="*/ 21 w 283"/>
                    <a:gd name="T53" fmla="*/ 28 h 374"/>
                    <a:gd name="T54" fmla="*/ 30 w 283"/>
                    <a:gd name="T55" fmla="*/ 23 h 374"/>
                    <a:gd name="T56" fmla="*/ 44 w 283"/>
                    <a:gd name="T57" fmla="*/ 17 h 374"/>
                    <a:gd name="T58" fmla="*/ 57 w 283"/>
                    <a:gd name="T59" fmla="*/ 11 h 374"/>
                    <a:gd name="T60" fmla="*/ 72 w 283"/>
                    <a:gd name="T61" fmla="*/ 6 h 374"/>
                    <a:gd name="T62" fmla="*/ 89 w 283"/>
                    <a:gd name="T63" fmla="*/ 2 h 374"/>
                    <a:gd name="T64" fmla="*/ 104 w 283"/>
                    <a:gd name="T65" fmla="*/ 0 h 374"/>
                    <a:gd name="T66" fmla="*/ 120 w 283"/>
                    <a:gd name="T67" fmla="*/ 0 h 374"/>
                    <a:gd name="T68" fmla="*/ 135 w 283"/>
                    <a:gd name="T69" fmla="*/ 0 h 374"/>
                    <a:gd name="T70" fmla="*/ 146 w 283"/>
                    <a:gd name="T71" fmla="*/ 0 h 374"/>
                    <a:gd name="T72" fmla="*/ 159 w 283"/>
                    <a:gd name="T73" fmla="*/ 2 h 374"/>
                    <a:gd name="T74" fmla="*/ 165 w 283"/>
                    <a:gd name="T75" fmla="*/ 4 h 374"/>
                    <a:gd name="T76" fmla="*/ 175 w 283"/>
                    <a:gd name="T77" fmla="*/ 9 h 374"/>
                    <a:gd name="T78" fmla="*/ 190 w 283"/>
                    <a:gd name="T79" fmla="*/ 19 h 374"/>
                    <a:gd name="T80" fmla="*/ 207 w 283"/>
                    <a:gd name="T81" fmla="*/ 34 h 374"/>
                    <a:gd name="T82" fmla="*/ 226 w 283"/>
                    <a:gd name="T83" fmla="*/ 51 h 374"/>
                    <a:gd name="T84" fmla="*/ 234 w 283"/>
                    <a:gd name="T85" fmla="*/ 61 h 374"/>
                    <a:gd name="T86" fmla="*/ 243 w 283"/>
                    <a:gd name="T87" fmla="*/ 74 h 374"/>
                    <a:gd name="T88" fmla="*/ 251 w 283"/>
                    <a:gd name="T89" fmla="*/ 87 h 374"/>
                    <a:gd name="T90" fmla="*/ 260 w 283"/>
                    <a:gd name="T91" fmla="*/ 101 h 374"/>
                    <a:gd name="T92" fmla="*/ 266 w 283"/>
                    <a:gd name="T93" fmla="*/ 116 h 374"/>
                    <a:gd name="T94" fmla="*/ 272 w 283"/>
                    <a:gd name="T95" fmla="*/ 133 h 374"/>
                    <a:gd name="T96" fmla="*/ 275 w 283"/>
                    <a:gd name="T97" fmla="*/ 148 h 374"/>
                    <a:gd name="T98" fmla="*/ 279 w 283"/>
                    <a:gd name="T99" fmla="*/ 167 h 374"/>
                    <a:gd name="T100" fmla="*/ 281 w 283"/>
                    <a:gd name="T101" fmla="*/ 186 h 374"/>
                    <a:gd name="T102" fmla="*/ 283 w 283"/>
                    <a:gd name="T103" fmla="*/ 205 h 374"/>
                    <a:gd name="T104" fmla="*/ 283 w 283"/>
                    <a:gd name="T105" fmla="*/ 224 h 374"/>
                    <a:gd name="T106" fmla="*/ 283 w 283"/>
                    <a:gd name="T107" fmla="*/ 243 h 374"/>
                    <a:gd name="T108" fmla="*/ 283 w 283"/>
                    <a:gd name="T109" fmla="*/ 262 h 374"/>
                    <a:gd name="T110" fmla="*/ 281 w 283"/>
                    <a:gd name="T111" fmla="*/ 281 h 374"/>
                    <a:gd name="T112" fmla="*/ 279 w 283"/>
                    <a:gd name="T113" fmla="*/ 296 h 374"/>
                    <a:gd name="T114" fmla="*/ 277 w 283"/>
                    <a:gd name="T115" fmla="*/ 314 h 374"/>
                    <a:gd name="T116" fmla="*/ 275 w 283"/>
                    <a:gd name="T117" fmla="*/ 327 h 374"/>
                    <a:gd name="T118" fmla="*/ 273 w 283"/>
                    <a:gd name="T119" fmla="*/ 340 h 374"/>
                    <a:gd name="T120" fmla="*/ 270 w 283"/>
                    <a:gd name="T121" fmla="*/ 355 h 374"/>
                    <a:gd name="T122" fmla="*/ 270 w 283"/>
                    <a:gd name="T123" fmla="*/ 363 h 374"/>
                    <a:gd name="T124" fmla="*/ 177 w 283"/>
                    <a:gd name="T125" fmla="*/ 374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0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97 h 251"/>
                    <a:gd name="T2" fmla="*/ 285 w 285"/>
                    <a:gd name="T3" fmla="*/ 0 h 251"/>
                    <a:gd name="T4" fmla="*/ 285 w 285"/>
                    <a:gd name="T5" fmla="*/ 251 h 251"/>
                    <a:gd name="T6" fmla="*/ 0 w 285"/>
                    <a:gd name="T7" fmla="*/ 251 h 251"/>
                    <a:gd name="T8" fmla="*/ 0 w 285"/>
                    <a:gd name="T9" fmla="*/ 97 h 251"/>
                    <a:gd name="T10" fmla="*/ 0 w 285"/>
                    <a:gd name="T11" fmla="*/ 97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1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700 h 700"/>
                    <a:gd name="T4" fmla="*/ 694 w 694"/>
                    <a:gd name="T5" fmla="*/ 700 h 700"/>
                    <a:gd name="T6" fmla="*/ 694 w 694"/>
                    <a:gd name="T7" fmla="*/ 474 h 700"/>
                    <a:gd name="T8" fmla="*/ 0 w 694"/>
                    <a:gd name="T9" fmla="*/ 0 h 700"/>
                    <a:gd name="T10" fmla="*/ 0 w 694"/>
                    <a:gd name="T11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2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90 w 907"/>
                    <a:gd name="T1" fmla="*/ 0 h 650"/>
                    <a:gd name="T2" fmla="*/ 907 w 907"/>
                    <a:gd name="T3" fmla="*/ 536 h 650"/>
                    <a:gd name="T4" fmla="*/ 694 w 907"/>
                    <a:gd name="T5" fmla="*/ 650 h 650"/>
                    <a:gd name="T6" fmla="*/ 0 w 907"/>
                    <a:gd name="T7" fmla="*/ 91 h 650"/>
                    <a:gd name="T8" fmla="*/ 190 w 907"/>
                    <a:gd name="T9" fmla="*/ 0 h 650"/>
                    <a:gd name="T10" fmla="*/ 190 w 907"/>
                    <a:gd name="T11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3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95 h 200"/>
                    <a:gd name="T2" fmla="*/ 190 w 285"/>
                    <a:gd name="T3" fmla="*/ 0 h 200"/>
                    <a:gd name="T4" fmla="*/ 285 w 285"/>
                    <a:gd name="T5" fmla="*/ 82 h 200"/>
                    <a:gd name="T6" fmla="*/ 127 w 285"/>
                    <a:gd name="T7" fmla="*/ 200 h 200"/>
                    <a:gd name="T8" fmla="*/ 0 w 285"/>
                    <a:gd name="T9" fmla="*/ 95 h 200"/>
                    <a:gd name="T10" fmla="*/ 0 w 285"/>
                    <a:gd name="T11" fmla="*/ 9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4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76 w 554"/>
                    <a:gd name="T1" fmla="*/ 0 h 473"/>
                    <a:gd name="T2" fmla="*/ 74 w 554"/>
                    <a:gd name="T3" fmla="*/ 13 h 473"/>
                    <a:gd name="T4" fmla="*/ 72 w 554"/>
                    <a:gd name="T5" fmla="*/ 30 h 473"/>
                    <a:gd name="T6" fmla="*/ 66 w 554"/>
                    <a:gd name="T7" fmla="*/ 45 h 473"/>
                    <a:gd name="T8" fmla="*/ 51 w 554"/>
                    <a:gd name="T9" fmla="*/ 51 h 473"/>
                    <a:gd name="T10" fmla="*/ 32 w 554"/>
                    <a:gd name="T11" fmla="*/ 45 h 473"/>
                    <a:gd name="T12" fmla="*/ 13 w 554"/>
                    <a:gd name="T13" fmla="*/ 38 h 473"/>
                    <a:gd name="T14" fmla="*/ 1 w 554"/>
                    <a:gd name="T15" fmla="*/ 32 h 473"/>
                    <a:gd name="T16" fmla="*/ 0 w 554"/>
                    <a:gd name="T17" fmla="*/ 473 h 473"/>
                    <a:gd name="T18" fmla="*/ 36 w 554"/>
                    <a:gd name="T19" fmla="*/ 93 h 473"/>
                    <a:gd name="T20" fmla="*/ 39 w 554"/>
                    <a:gd name="T21" fmla="*/ 95 h 473"/>
                    <a:gd name="T22" fmla="*/ 57 w 554"/>
                    <a:gd name="T23" fmla="*/ 106 h 473"/>
                    <a:gd name="T24" fmla="*/ 74 w 554"/>
                    <a:gd name="T25" fmla="*/ 114 h 473"/>
                    <a:gd name="T26" fmla="*/ 91 w 554"/>
                    <a:gd name="T27" fmla="*/ 116 h 473"/>
                    <a:gd name="T28" fmla="*/ 100 w 554"/>
                    <a:gd name="T29" fmla="*/ 106 h 473"/>
                    <a:gd name="T30" fmla="*/ 104 w 554"/>
                    <a:gd name="T31" fmla="*/ 93 h 473"/>
                    <a:gd name="T32" fmla="*/ 106 w 554"/>
                    <a:gd name="T33" fmla="*/ 78 h 473"/>
                    <a:gd name="T34" fmla="*/ 106 w 554"/>
                    <a:gd name="T35" fmla="*/ 72 h 473"/>
                    <a:gd name="T36" fmla="*/ 454 w 554"/>
                    <a:gd name="T37" fmla="*/ 351 h 473"/>
                    <a:gd name="T38" fmla="*/ 448 w 554"/>
                    <a:gd name="T39" fmla="*/ 359 h 473"/>
                    <a:gd name="T40" fmla="*/ 442 w 554"/>
                    <a:gd name="T41" fmla="*/ 372 h 473"/>
                    <a:gd name="T42" fmla="*/ 440 w 554"/>
                    <a:gd name="T43" fmla="*/ 387 h 473"/>
                    <a:gd name="T44" fmla="*/ 450 w 554"/>
                    <a:gd name="T45" fmla="*/ 405 h 473"/>
                    <a:gd name="T46" fmla="*/ 469 w 554"/>
                    <a:gd name="T47" fmla="*/ 418 h 473"/>
                    <a:gd name="T48" fmla="*/ 488 w 554"/>
                    <a:gd name="T49" fmla="*/ 431 h 473"/>
                    <a:gd name="T50" fmla="*/ 501 w 554"/>
                    <a:gd name="T51" fmla="*/ 437 h 473"/>
                    <a:gd name="T52" fmla="*/ 505 w 554"/>
                    <a:gd name="T53" fmla="*/ 473 h 473"/>
                    <a:gd name="T54" fmla="*/ 554 w 554"/>
                    <a:gd name="T55" fmla="*/ 425 h 473"/>
                    <a:gd name="T56" fmla="*/ 545 w 554"/>
                    <a:gd name="T57" fmla="*/ 422 h 473"/>
                    <a:gd name="T58" fmla="*/ 528 w 554"/>
                    <a:gd name="T59" fmla="*/ 414 h 473"/>
                    <a:gd name="T60" fmla="*/ 509 w 554"/>
                    <a:gd name="T61" fmla="*/ 403 h 473"/>
                    <a:gd name="T62" fmla="*/ 496 w 554"/>
                    <a:gd name="T63" fmla="*/ 389 h 473"/>
                    <a:gd name="T64" fmla="*/ 492 w 554"/>
                    <a:gd name="T65" fmla="*/ 370 h 473"/>
                    <a:gd name="T66" fmla="*/ 497 w 554"/>
                    <a:gd name="T67" fmla="*/ 357 h 473"/>
                    <a:gd name="T68" fmla="*/ 505 w 554"/>
                    <a:gd name="T69" fmla="*/ 346 h 473"/>
                    <a:gd name="T70" fmla="*/ 509 w 554"/>
                    <a:gd name="T71" fmla="*/ 344 h 473"/>
                    <a:gd name="T72" fmla="*/ 76 w 554"/>
                    <a:gd name="T73" fmla="*/ 0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5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67 w 345"/>
                    <a:gd name="T1" fmla="*/ 0 h 285"/>
                    <a:gd name="T2" fmla="*/ 0 w 345"/>
                    <a:gd name="T3" fmla="*/ 68 h 285"/>
                    <a:gd name="T4" fmla="*/ 7 w 345"/>
                    <a:gd name="T5" fmla="*/ 184 h 285"/>
                    <a:gd name="T6" fmla="*/ 41 w 345"/>
                    <a:gd name="T7" fmla="*/ 254 h 285"/>
                    <a:gd name="T8" fmla="*/ 85 w 345"/>
                    <a:gd name="T9" fmla="*/ 254 h 285"/>
                    <a:gd name="T10" fmla="*/ 110 w 345"/>
                    <a:gd name="T11" fmla="*/ 230 h 285"/>
                    <a:gd name="T12" fmla="*/ 205 w 345"/>
                    <a:gd name="T13" fmla="*/ 285 h 285"/>
                    <a:gd name="T14" fmla="*/ 243 w 345"/>
                    <a:gd name="T15" fmla="*/ 249 h 285"/>
                    <a:gd name="T16" fmla="*/ 321 w 345"/>
                    <a:gd name="T17" fmla="*/ 163 h 285"/>
                    <a:gd name="T18" fmla="*/ 345 w 345"/>
                    <a:gd name="T19" fmla="*/ 40 h 285"/>
                    <a:gd name="T20" fmla="*/ 167 w 345"/>
                    <a:gd name="T21" fmla="*/ 0 h 285"/>
                    <a:gd name="T22" fmla="*/ 167 w 345"/>
                    <a:gd name="T23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6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17 w 200"/>
                    <a:gd name="T1" fmla="*/ 0 h 191"/>
                    <a:gd name="T2" fmla="*/ 17 w 200"/>
                    <a:gd name="T3" fmla="*/ 2 h 191"/>
                    <a:gd name="T4" fmla="*/ 21 w 200"/>
                    <a:gd name="T5" fmla="*/ 6 h 191"/>
                    <a:gd name="T6" fmla="*/ 29 w 200"/>
                    <a:gd name="T7" fmla="*/ 12 h 191"/>
                    <a:gd name="T8" fmla="*/ 38 w 200"/>
                    <a:gd name="T9" fmla="*/ 21 h 191"/>
                    <a:gd name="T10" fmla="*/ 42 w 200"/>
                    <a:gd name="T11" fmla="*/ 25 h 191"/>
                    <a:gd name="T12" fmla="*/ 48 w 200"/>
                    <a:gd name="T13" fmla="*/ 29 h 191"/>
                    <a:gd name="T14" fmla="*/ 55 w 200"/>
                    <a:gd name="T15" fmla="*/ 35 h 191"/>
                    <a:gd name="T16" fmla="*/ 63 w 200"/>
                    <a:gd name="T17" fmla="*/ 40 h 191"/>
                    <a:gd name="T18" fmla="*/ 70 w 200"/>
                    <a:gd name="T19" fmla="*/ 46 h 191"/>
                    <a:gd name="T20" fmla="*/ 78 w 200"/>
                    <a:gd name="T21" fmla="*/ 52 h 191"/>
                    <a:gd name="T22" fmla="*/ 86 w 200"/>
                    <a:gd name="T23" fmla="*/ 56 h 191"/>
                    <a:gd name="T24" fmla="*/ 95 w 200"/>
                    <a:gd name="T25" fmla="*/ 61 h 191"/>
                    <a:gd name="T26" fmla="*/ 103 w 200"/>
                    <a:gd name="T27" fmla="*/ 65 h 191"/>
                    <a:gd name="T28" fmla="*/ 112 w 200"/>
                    <a:gd name="T29" fmla="*/ 71 h 191"/>
                    <a:gd name="T30" fmla="*/ 120 w 200"/>
                    <a:gd name="T31" fmla="*/ 75 h 191"/>
                    <a:gd name="T32" fmla="*/ 129 w 200"/>
                    <a:gd name="T33" fmla="*/ 78 h 191"/>
                    <a:gd name="T34" fmla="*/ 139 w 200"/>
                    <a:gd name="T35" fmla="*/ 82 h 191"/>
                    <a:gd name="T36" fmla="*/ 146 w 200"/>
                    <a:gd name="T37" fmla="*/ 86 h 191"/>
                    <a:gd name="T38" fmla="*/ 156 w 200"/>
                    <a:gd name="T39" fmla="*/ 90 h 191"/>
                    <a:gd name="T40" fmla="*/ 164 w 200"/>
                    <a:gd name="T41" fmla="*/ 94 h 191"/>
                    <a:gd name="T42" fmla="*/ 171 w 200"/>
                    <a:gd name="T43" fmla="*/ 96 h 191"/>
                    <a:gd name="T44" fmla="*/ 177 w 200"/>
                    <a:gd name="T45" fmla="*/ 99 h 191"/>
                    <a:gd name="T46" fmla="*/ 183 w 200"/>
                    <a:gd name="T47" fmla="*/ 101 h 191"/>
                    <a:gd name="T48" fmla="*/ 188 w 200"/>
                    <a:gd name="T49" fmla="*/ 103 h 191"/>
                    <a:gd name="T50" fmla="*/ 196 w 200"/>
                    <a:gd name="T51" fmla="*/ 105 h 191"/>
                    <a:gd name="T52" fmla="*/ 200 w 200"/>
                    <a:gd name="T53" fmla="*/ 107 h 191"/>
                    <a:gd name="T54" fmla="*/ 200 w 200"/>
                    <a:gd name="T55" fmla="*/ 191 h 191"/>
                    <a:gd name="T56" fmla="*/ 114 w 200"/>
                    <a:gd name="T57" fmla="*/ 191 h 191"/>
                    <a:gd name="T58" fmla="*/ 0 w 200"/>
                    <a:gd name="T59" fmla="*/ 73 h 191"/>
                    <a:gd name="T60" fmla="*/ 17 w 200"/>
                    <a:gd name="T61" fmla="*/ 0 h 191"/>
                    <a:gd name="T62" fmla="*/ 17 w 200"/>
                    <a:gd name="T63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7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70 w 100"/>
                    <a:gd name="T1" fmla="*/ 0 h 206"/>
                    <a:gd name="T2" fmla="*/ 0 w 100"/>
                    <a:gd name="T3" fmla="*/ 0 h 206"/>
                    <a:gd name="T4" fmla="*/ 0 w 100"/>
                    <a:gd name="T5" fmla="*/ 75 h 206"/>
                    <a:gd name="T6" fmla="*/ 24 w 100"/>
                    <a:gd name="T7" fmla="*/ 99 h 206"/>
                    <a:gd name="T8" fmla="*/ 24 w 100"/>
                    <a:gd name="T9" fmla="*/ 194 h 206"/>
                    <a:gd name="T10" fmla="*/ 81 w 100"/>
                    <a:gd name="T11" fmla="*/ 206 h 206"/>
                    <a:gd name="T12" fmla="*/ 100 w 100"/>
                    <a:gd name="T13" fmla="*/ 170 h 206"/>
                    <a:gd name="T14" fmla="*/ 100 w 100"/>
                    <a:gd name="T15" fmla="*/ 38 h 206"/>
                    <a:gd name="T16" fmla="*/ 70 w 100"/>
                    <a:gd name="T17" fmla="*/ 0 h 206"/>
                    <a:gd name="T18" fmla="*/ 70 w 100"/>
                    <a:gd name="T19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8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94 w 561"/>
                    <a:gd name="T1" fmla="*/ 103 h 953"/>
                    <a:gd name="T2" fmla="*/ 114 w 561"/>
                    <a:gd name="T3" fmla="*/ 91 h 953"/>
                    <a:gd name="T4" fmla="*/ 137 w 561"/>
                    <a:gd name="T5" fmla="*/ 80 h 953"/>
                    <a:gd name="T6" fmla="*/ 154 w 561"/>
                    <a:gd name="T7" fmla="*/ 70 h 953"/>
                    <a:gd name="T8" fmla="*/ 175 w 561"/>
                    <a:gd name="T9" fmla="*/ 59 h 953"/>
                    <a:gd name="T10" fmla="*/ 196 w 561"/>
                    <a:gd name="T11" fmla="*/ 50 h 953"/>
                    <a:gd name="T12" fmla="*/ 217 w 561"/>
                    <a:gd name="T13" fmla="*/ 40 h 953"/>
                    <a:gd name="T14" fmla="*/ 238 w 561"/>
                    <a:gd name="T15" fmla="*/ 30 h 953"/>
                    <a:gd name="T16" fmla="*/ 261 w 561"/>
                    <a:gd name="T17" fmla="*/ 23 h 953"/>
                    <a:gd name="T18" fmla="*/ 276 w 561"/>
                    <a:gd name="T19" fmla="*/ 17 h 953"/>
                    <a:gd name="T20" fmla="*/ 304 w 561"/>
                    <a:gd name="T21" fmla="*/ 10 h 953"/>
                    <a:gd name="T22" fmla="*/ 329 w 561"/>
                    <a:gd name="T23" fmla="*/ 2 h 953"/>
                    <a:gd name="T24" fmla="*/ 346 w 561"/>
                    <a:gd name="T25" fmla="*/ 0 h 953"/>
                    <a:gd name="T26" fmla="*/ 361 w 561"/>
                    <a:gd name="T27" fmla="*/ 0 h 953"/>
                    <a:gd name="T28" fmla="*/ 489 w 561"/>
                    <a:gd name="T29" fmla="*/ 211 h 953"/>
                    <a:gd name="T30" fmla="*/ 491 w 561"/>
                    <a:gd name="T31" fmla="*/ 221 h 953"/>
                    <a:gd name="T32" fmla="*/ 500 w 561"/>
                    <a:gd name="T33" fmla="*/ 238 h 953"/>
                    <a:gd name="T34" fmla="*/ 508 w 561"/>
                    <a:gd name="T35" fmla="*/ 261 h 953"/>
                    <a:gd name="T36" fmla="*/ 519 w 561"/>
                    <a:gd name="T37" fmla="*/ 289 h 953"/>
                    <a:gd name="T38" fmla="*/ 531 w 561"/>
                    <a:gd name="T39" fmla="*/ 321 h 953"/>
                    <a:gd name="T40" fmla="*/ 536 w 561"/>
                    <a:gd name="T41" fmla="*/ 346 h 953"/>
                    <a:gd name="T42" fmla="*/ 542 w 561"/>
                    <a:gd name="T43" fmla="*/ 365 h 953"/>
                    <a:gd name="T44" fmla="*/ 546 w 561"/>
                    <a:gd name="T45" fmla="*/ 384 h 953"/>
                    <a:gd name="T46" fmla="*/ 552 w 561"/>
                    <a:gd name="T47" fmla="*/ 405 h 953"/>
                    <a:gd name="T48" fmla="*/ 553 w 561"/>
                    <a:gd name="T49" fmla="*/ 426 h 953"/>
                    <a:gd name="T50" fmla="*/ 557 w 561"/>
                    <a:gd name="T51" fmla="*/ 449 h 953"/>
                    <a:gd name="T52" fmla="*/ 561 w 561"/>
                    <a:gd name="T53" fmla="*/ 472 h 953"/>
                    <a:gd name="T54" fmla="*/ 561 w 561"/>
                    <a:gd name="T55" fmla="*/ 492 h 953"/>
                    <a:gd name="T56" fmla="*/ 561 w 561"/>
                    <a:gd name="T57" fmla="*/ 517 h 953"/>
                    <a:gd name="T58" fmla="*/ 561 w 561"/>
                    <a:gd name="T59" fmla="*/ 540 h 953"/>
                    <a:gd name="T60" fmla="*/ 557 w 561"/>
                    <a:gd name="T61" fmla="*/ 563 h 953"/>
                    <a:gd name="T62" fmla="*/ 553 w 561"/>
                    <a:gd name="T63" fmla="*/ 586 h 953"/>
                    <a:gd name="T64" fmla="*/ 550 w 561"/>
                    <a:gd name="T65" fmla="*/ 608 h 953"/>
                    <a:gd name="T66" fmla="*/ 544 w 561"/>
                    <a:gd name="T67" fmla="*/ 631 h 953"/>
                    <a:gd name="T68" fmla="*/ 540 w 561"/>
                    <a:gd name="T69" fmla="*/ 654 h 953"/>
                    <a:gd name="T70" fmla="*/ 533 w 561"/>
                    <a:gd name="T71" fmla="*/ 675 h 953"/>
                    <a:gd name="T72" fmla="*/ 527 w 561"/>
                    <a:gd name="T73" fmla="*/ 696 h 953"/>
                    <a:gd name="T74" fmla="*/ 519 w 561"/>
                    <a:gd name="T75" fmla="*/ 717 h 953"/>
                    <a:gd name="T76" fmla="*/ 512 w 561"/>
                    <a:gd name="T77" fmla="*/ 738 h 953"/>
                    <a:gd name="T78" fmla="*/ 506 w 561"/>
                    <a:gd name="T79" fmla="*/ 757 h 953"/>
                    <a:gd name="T80" fmla="*/ 493 w 561"/>
                    <a:gd name="T81" fmla="*/ 785 h 953"/>
                    <a:gd name="T82" fmla="*/ 477 w 561"/>
                    <a:gd name="T83" fmla="*/ 816 h 953"/>
                    <a:gd name="T84" fmla="*/ 466 w 561"/>
                    <a:gd name="T85" fmla="*/ 840 h 953"/>
                    <a:gd name="T86" fmla="*/ 457 w 561"/>
                    <a:gd name="T87" fmla="*/ 856 h 953"/>
                    <a:gd name="T88" fmla="*/ 451 w 561"/>
                    <a:gd name="T89" fmla="*/ 871 h 953"/>
                    <a:gd name="T90" fmla="*/ 337 w 561"/>
                    <a:gd name="T91" fmla="*/ 899 h 953"/>
                    <a:gd name="T92" fmla="*/ 0 w 561"/>
                    <a:gd name="T93" fmla="*/ 2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399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14 w 163"/>
                    <a:gd name="T1" fmla="*/ 2 h 629"/>
                    <a:gd name="T2" fmla="*/ 114 w 163"/>
                    <a:gd name="T3" fmla="*/ 11 h 629"/>
                    <a:gd name="T4" fmla="*/ 112 w 163"/>
                    <a:gd name="T5" fmla="*/ 25 h 629"/>
                    <a:gd name="T6" fmla="*/ 112 w 163"/>
                    <a:gd name="T7" fmla="*/ 40 h 629"/>
                    <a:gd name="T8" fmla="*/ 110 w 163"/>
                    <a:gd name="T9" fmla="*/ 57 h 629"/>
                    <a:gd name="T10" fmla="*/ 108 w 163"/>
                    <a:gd name="T11" fmla="*/ 78 h 629"/>
                    <a:gd name="T12" fmla="*/ 108 w 163"/>
                    <a:gd name="T13" fmla="*/ 99 h 629"/>
                    <a:gd name="T14" fmla="*/ 104 w 163"/>
                    <a:gd name="T15" fmla="*/ 118 h 629"/>
                    <a:gd name="T16" fmla="*/ 103 w 163"/>
                    <a:gd name="T17" fmla="*/ 139 h 629"/>
                    <a:gd name="T18" fmla="*/ 103 w 163"/>
                    <a:gd name="T19" fmla="*/ 158 h 629"/>
                    <a:gd name="T20" fmla="*/ 101 w 163"/>
                    <a:gd name="T21" fmla="*/ 177 h 629"/>
                    <a:gd name="T22" fmla="*/ 99 w 163"/>
                    <a:gd name="T23" fmla="*/ 194 h 629"/>
                    <a:gd name="T24" fmla="*/ 97 w 163"/>
                    <a:gd name="T25" fmla="*/ 207 h 629"/>
                    <a:gd name="T26" fmla="*/ 95 w 163"/>
                    <a:gd name="T27" fmla="*/ 222 h 629"/>
                    <a:gd name="T28" fmla="*/ 93 w 163"/>
                    <a:gd name="T29" fmla="*/ 230 h 629"/>
                    <a:gd name="T30" fmla="*/ 87 w 163"/>
                    <a:gd name="T31" fmla="*/ 243 h 629"/>
                    <a:gd name="T32" fmla="*/ 84 w 163"/>
                    <a:gd name="T33" fmla="*/ 257 h 629"/>
                    <a:gd name="T34" fmla="*/ 80 w 163"/>
                    <a:gd name="T35" fmla="*/ 272 h 629"/>
                    <a:gd name="T36" fmla="*/ 74 w 163"/>
                    <a:gd name="T37" fmla="*/ 289 h 629"/>
                    <a:gd name="T38" fmla="*/ 68 w 163"/>
                    <a:gd name="T39" fmla="*/ 310 h 629"/>
                    <a:gd name="T40" fmla="*/ 65 w 163"/>
                    <a:gd name="T41" fmla="*/ 329 h 629"/>
                    <a:gd name="T42" fmla="*/ 59 w 163"/>
                    <a:gd name="T43" fmla="*/ 348 h 629"/>
                    <a:gd name="T44" fmla="*/ 53 w 163"/>
                    <a:gd name="T45" fmla="*/ 367 h 629"/>
                    <a:gd name="T46" fmla="*/ 47 w 163"/>
                    <a:gd name="T47" fmla="*/ 384 h 629"/>
                    <a:gd name="T48" fmla="*/ 44 w 163"/>
                    <a:gd name="T49" fmla="*/ 401 h 629"/>
                    <a:gd name="T50" fmla="*/ 40 w 163"/>
                    <a:gd name="T51" fmla="*/ 416 h 629"/>
                    <a:gd name="T52" fmla="*/ 36 w 163"/>
                    <a:gd name="T53" fmla="*/ 428 h 629"/>
                    <a:gd name="T54" fmla="*/ 34 w 163"/>
                    <a:gd name="T55" fmla="*/ 439 h 629"/>
                    <a:gd name="T56" fmla="*/ 44 w 163"/>
                    <a:gd name="T57" fmla="*/ 515 h 629"/>
                    <a:gd name="T58" fmla="*/ 11 w 163"/>
                    <a:gd name="T59" fmla="*/ 570 h 629"/>
                    <a:gd name="T60" fmla="*/ 36 w 163"/>
                    <a:gd name="T61" fmla="*/ 629 h 629"/>
                    <a:gd name="T62" fmla="*/ 53 w 163"/>
                    <a:gd name="T63" fmla="*/ 570 h 629"/>
                    <a:gd name="T64" fmla="*/ 59 w 163"/>
                    <a:gd name="T65" fmla="*/ 565 h 629"/>
                    <a:gd name="T66" fmla="*/ 74 w 163"/>
                    <a:gd name="T67" fmla="*/ 551 h 629"/>
                    <a:gd name="T68" fmla="*/ 91 w 163"/>
                    <a:gd name="T69" fmla="*/ 536 h 629"/>
                    <a:gd name="T70" fmla="*/ 103 w 163"/>
                    <a:gd name="T71" fmla="*/ 527 h 629"/>
                    <a:gd name="T72" fmla="*/ 108 w 163"/>
                    <a:gd name="T73" fmla="*/ 511 h 629"/>
                    <a:gd name="T74" fmla="*/ 112 w 163"/>
                    <a:gd name="T75" fmla="*/ 498 h 629"/>
                    <a:gd name="T76" fmla="*/ 118 w 163"/>
                    <a:gd name="T77" fmla="*/ 481 h 629"/>
                    <a:gd name="T78" fmla="*/ 120 w 163"/>
                    <a:gd name="T79" fmla="*/ 462 h 629"/>
                    <a:gd name="T80" fmla="*/ 125 w 163"/>
                    <a:gd name="T81" fmla="*/ 441 h 629"/>
                    <a:gd name="T82" fmla="*/ 127 w 163"/>
                    <a:gd name="T83" fmla="*/ 430 h 629"/>
                    <a:gd name="T84" fmla="*/ 131 w 163"/>
                    <a:gd name="T85" fmla="*/ 418 h 629"/>
                    <a:gd name="T86" fmla="*/ 137 w 163"/>
                    <a:gd name="T87" fmla="*/ 396 h 629"/>
                    <a:gd name="T88" fmla="*/ 139 w 163"/>
                    <a:gd name="T89" fmla="*/ 382 h 629"/>
                    <a:gd name="T90" fmla="*/ 141 w 163"/>
                    <a:gd name="T91" fmla="*/ 373 h 629"/>
                    <a:gd name="T92" fmla="*/ 146 w 163"/>
                    <a:gd name="T93" fmla="*/ 350 h 629"/>
                    <a:gd name="T94" fmla="*/ 150 w 163"/>
                    <a:gd name="T95" fmla="*/ 329 h 629"/>
                    <a:gd name="T96" fmla="*/ 156 w 163"/>
                    <a:gd name="T97" fmla="*/ 310 h 629"/>
                    <a:gd name="T98" fmla="*/ 158 w 163"/>
                    <a:gd name="T99" fmla="*/ 295 h 629"/>
                    <a:gd name="T100" fmla="*/ 161 w 163"/>
                    <a:gd name="T101" fmla="*/ 283 h 629"/>
                    <a:gd name="T102" fmla="*/ 163 w 163"/>
                    <a:gd name="T103" fmla="*/ 274 h 629"/>
                    <a:gd name="T104" fmla="*/ 158 w 163"/>
                    <a:gd name="T105" fmla="*/ 224 h 629"/>
                    <a:gd name="T106" fmla="*/ 116 w 163"/>
                    <a:gd name="T10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400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36 w 794"/>
                    <a:gd name="T1" fmla="*/ 348 h 908"/>
                    <a:gd name="T2" fmla="*/ 66 w 794"/>
                    <a:gd name="T3" fmla="*/ 387 h 908"/>
                    <a:gd name="T4" fmla="*/ 110 w 794"/>
                    <a:gd name="T5" fmla="*/ 433 h 908"/>
                    <a:gd name="T6" fmla="*/ 150 w 794"/>
                    <a:gd name="T7" fmla="*/ 469 h 908"/>
                    <a:gd name="T8" fmla="*/ 197 w 794"/>
                    <a:gd name="T9" fmla="*/ 502 h 908"/>
                    <a:gd name="T10" fmla="*/ 241 w 794"/>
                    <a:gd name="T11" fmla="*/ 534 h 908"/>
                    <a:gd name="T12" fmla="*/ 285 w 794"/>
                    <a:gd name="T13" fmla="*/ 562 h 908"/>
                    <a:gd name="T14" fmla="*/ 321 w 794"/>
                    <a:gd name="T15" fmla="*/ 583 h 908"/>
                    <a:gd name="T16" fmla="*/ 372 w 794"/>
                    <a:gd name="T17" fmla="*/ 726 h 908"/>
                    <a:gd name="T18" fmla="*/ 376 w 794"/>
                    <a:gd name="T19" fmla="*/ 770 h 908"/>
                    <a:gd name="T20" fmla="*/ 384 w 794"/>
                    <a:gd name="T21" fmla="*/ 813 h 908"/>
                    <a:gd name="T22" fmla="*/ 405 w 794"/>
                    <a:gd name="T23" fmla="*/ 861 h 908"/>
                    <a:gd name="T24" fmla="*/ 448 w 794"/>
                    <a:gd name="T25" fmla="*/ 895 h 908"/>
                    <a:gd name="T26" fmla="*/ 484 w 794"/>
                    <a:gd name="T27" fmla="*/ 905 h 908"/>
                    <a:gd name="T28" fmla="*/ 528 w 794"/>
                    <a:gd name="T29" fmla="*/ 906 h 908"/>
                    <a:gd name="T30" fmla="*/ 579 w 794"/>
                    <a:gd name="T31" fmla="*/ 905 h 908"/>
                    <a:gd name="T32" fmla="*/ 629 w 794"/>
                    <a:gd name="T33" fmla="*/ 897 h 908"/>
                    <a:gd name="T34" fmla="*/ 674 w 794"/>
                    <a:gd name="T35" fmla="*/ 887 h 908"/>
                    <a:gd name="T36" fmla="*/ 720 w 794"/>
                    <a:gd name="T37" fmla="*/ 878 h 908"/>
                    <a:gd name="T38" fmla="*/ 764 w 794"/>
                    <a:gd name="T39" fmla="*/ 859 h 908"/>
                    <a:gd name="T40" fmla="*/ 794 w 794"/>
                    <a:gd name="T41" fmla="*/ 808 h 908"/>
                    <a:gd name="T42" fmla="*/ 760 w 794"/>
                    <a:gd name="T43" fmla="*/ 825 h 908"/>
                    <a:gd name="T44" fmla="*/ 699 w 794"/>
                    <a:gd name="T45" fmla="*/ 842 h 908"/>
                    <a:gd name="T46" fmla="*/ 652 w 794"/>
                    <a:gd name="T47" fmla="*/ 848 h 908"/>
                    <a:gd name="T48" fmla="*/ 612 w 794"/>
                    <a:gd name="T49" fmla="*/ 848 h 908"/>
                    <a:gd name="T50" fmla="*/ 577 w 794"/>
                    <a:gd name="T51" fmla="*/ 844 h 908"/>
                    <a:gd name="T52" fmla="*/ 532 w 794"/>
                    <a:gd name="T53" fmla="*/ 836 h 908"/>
                    <a:gd name="T54" fmla="*/ 627 w 794"/>
                    <a:gd name="T55" fmla="*/ 771 h 908"/>
                    <a:gd name="T56" fmla="*/ 608 w 794"/>
                    <a:gd name="T57" fmla="*/ 730 h 908"/>
                    <a:gd name="T58" fmla="*/ 598 w 794"/>
                    <a:gd name="T59" fmla="*/ 684 h 908"/>
                    <a:gd name="T60" fmla="*/ 602 w 794"/>
                    <a:gd name="T61" fmla="*/ 633 h 908"/>
                    <a:gd name="T62" fmla="*/ 615 w 794"/>
                    <a:gd name="T63" fmla="*/ 570 h 908"/>
                    <a:gd name="T64" fmla="*/ 640 w 794"/>
                    <a:gd name="T65" fmla="*/ 507 h 908"/>
                    <a:gd name="T66" fmla="*/ 665 w 794"/>
                    <a:gd name="T67" fmla="*/ 450 h 908"/>
                    <a:gd name="T68" fmla="*/ 690 w 794"/>
                    <a:gd name="T69" fmla="*/ 408 h 908"/>
                    <a:gd name="T70" fmla="*/ 539 w 794"/>
                    <a:gd name="T71" fmla="*/ 435 h 908"/>
                    <a:gd name="T72" fmla="*/ 714 w 794"/>
                    <a:gd name="T73" fmla="*/ 169 h 908"/>
                    <a:gd name="T74" fmla="*/ 697 w 794"/>
                    <a:gd name="T75" fmla="*/ 123 h 908"/>
                    <a:gd name="T76" fmla="*/ 659 w 794"/>
                    <a:gd name="T77" fmla="*/ 102 h 908"/>
                    <a:gd name="T78" fmla="*/ 621 w 794"/>
                    <a:gd name="T79" fmla="*/ 98 h 908"/>
                    <a:gd name="T80" fmla="*/ 581 w 794"/>
                    <a:gd name="T81" fmla="*/ 102 h 908"/>
                    <a:gd name="T82" fmla="*/ 538 w 794"/>
                    <a:gd name="T83" fmla="*/ 108 h 908"/>
                    <a:gd name="T84" fmla="*/ 520 w 794"/>
                    <a:gd name="T85" fmla="*/ 108 h 908"/>
                    <a:gd name="T86" fmla="*/ 558 w 794"/>
                    <a:gd name="T87" fmla="*/ 79 h 908"/>
                    <a:gd name="T88" fmla="*/ 615 w 794"/>
                    <a:gd name="T89" fmla="*/ 49 h 908"/>
                    <a:gd name="T90" fmla="*/ 665 w 794"/>
                    <a:gd name="T91" fmla="*/ 26 h 908"/>
                    <a:gd name="T92" fmla="*/ 701 w 794"/>
                    <a:gd name="T93" fmla="*/ 19 h 908"/>
                    <a:gd name="T94" fmla="*/ 528 w 794"/>
                    <a:gd name="T95" fmla="*/ 47 h 908"/>
                    <a:gd name="T96" fmla="*/ 484 w 794"/>
                    <a:gd name="T97" fmla="*/ 87 h 908"/>
                    <a:gd name="T98" fmla="*/ 435 w 794"/>
                    <a:gd name="T99" fmla="*/ 136 h 908"/>
                    <a:gd name="T100" fmla="*/ 401 w 794"/>
                    <a:gd name="T101" fmla="*/ 173 h 908"/>
                    <a:gd name="T102" fmla="*/ 366 w 794"/>
                    <a:gd name="T103" fmla="*/ 207 h 908"/>
                    <a:gd name="T104" fmla="*/ 323 w 794"/>
                    <a:gd name="T105" fmla="*/ 256 h 908"/>
                    <a:gd name="T106" fmla="*/ 142 w 794"/>
                    <a:gd name="T107" fmla="*/ 186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401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29 w 101"/>
                    <a:gd name="T1" fmla="*/ 0 h 50"/>
                    <a:gd name="T2" fmla="*/ 0 w 101"/>
                    <a:gd name="T3" fmla="*/ 40 h 50"/>
                    <a:gd name="T4" fmla="*/ 33 w 101"/>
                    <a:gd name="T5" fmla="*/ 50 h 50"/>
                    <a:gd name="T6" fmla="*/ 63 w 101"/>
                    <a:gd name="T7" fmla="*/ 48 h 50"/>
                    <a:gd name="T8" fmla="*/ 25 w 101"/>
                    <a:gd name="T9" fmla="*/ 27 h 50"/>
                    <a:gd name="T10" fmla="*/ 80 w 101"/>
                    <a:gd name="T11" fmla="*/ 29 h 50"/>
                    <a:gd name="T12" fmla="*/ 101 w 101"/>
                    <a:gd name="T13" fmla="*/ 25 h 50"/>
                    <a:gd name="T14" fmla="*/ 29 w 101"/>
                    <a:gd name="T15" fmla="*/ 0 h 50"/>
                    <a:gd name="T16" fmla="*/ 29 w 101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402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59 w 167"/>
                    <a:gd name="T1" fmla="*/ 0 h 69"/>
                    <a:gd name="T2" fmla="*/ 21 w 167"/>
                    <a:gd name="T3" fmla="*/ 21 h 69"/>
                    <a:gd name="T4" fmla="*/ 0 w 167"/>
                    <a:gd name="T5" fmla="*/ 61 h 69"/>
                    <a:gd name="T6" fmla="*/ 167 w 167"/>
                    <a:gd name="T7" fmla="*/ 69 h 69"/>
                    <a:gd name="T8" fmla="*/ 86 w 167"/>
                    <a:gd name="T9" fmla="*/ 14 h 69"/>
                    <a:gd name="T10" fmla="*/ 59 w 167"/>
                    <a:gd name="T11" fmla="*/ 0 h 69"/>
                    <a:gd name="T12" fmla="*/ 59 w 167"/>
                    <a:gd name="T13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9403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139404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grpSp>
        <p:nvGrpSpPr>
          <p:cNvPr id="139405" name="Group 141"/>
          <p:cNvGrpSpPr>
            <a:grpSpLocks/>
          </p:cNvGrpSpPr>
          <p:nvPr/>
        </p:nvGrpSpPr>
        <p:grpSpPr bwMode="auto">
          <a:xfrm>
            <a:off x="884238" y="3352800"/>
            <a:ext cx="3421062" cy="1928813"/>
            <a:chOff x="475" y="1927"/>
            <a:chExt cx="2155" cy="1215"/>
          </a:xfrm>
        </p:grpSpPr>
        <p:pic>
          <p:nvPicPr>
            <p:cNvPr id="139406" name="Picture 142" descr="MCj0421734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145"/>
              <a:ext cx="717" cy="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407" name="AutoShape 143"/>
            <p:cNvSpPr>
              <a:spLocks noChangeArrowheads="1"/>
            </p:cNvSpPr>
            <p:nvPr/>
          </p:nvSpPr>
          <p:spPr bwMode="auto">
            <a:xfrm>
              <a:off x="475" y="1927"/>
              <a:ext cx="1916" cy="4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ko-KR" altLang="en-US" sz="3200" dirty="0">
                  <a:solidFill>
                    <a:schemeClr val="tx2"/>
                  </a:solidFill>
                  <a:latin typeface="+mj-ea"/>
                  <a:ea typeface="+mj-ea"/>
                </a:rPr>
                <a:t>제</a:t>
              </a:r>
              <a:r>
                <a:rPr kumimoji="0" lang="en-US" altLang="ko-KR" sz="3200" dirty="0">
                  <a:solidFill>
                    <a:schemeClr val="tx2"/>
                  </a:solidFill>
                  <a:latin typeface="+mj-ea"/>
                  <a:ea typeface="+mj-ea"/>
                </a:rPr>
                <a:t>11</a:t>
              </a:r>
              <a:r>
                <a:rPr kumimoji="0" lang="ko-KR" altLang="en-US" sz="3200" dirty="0">
                  <a:solidFill>
                    <a:schemeClr val="tx2"/>
                  </a:solidFill>
                  <a:latin typeface="+mj-ea"/>
                  <a:ea typeface="+mj-ea"/>
                </a:rPr>
                <a:t>장 포인터</a:t>
              </a:r>
            </a:p>
          </p:txBody>
        </p:sp>
      </p:grpSp>
      <p:pic>
        <p:nvPicPr>
          <p:cNvPr id="144" name="Picture 8" descr="http://www.zuckersystems.com/images/second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8" y="590700"/>
            <a:ext cx="1156710" cy="11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포인터의 선언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120989" y="1052736"/>
            <a:ext cx="7777162" cy="2088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c = 'A';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문자형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f = 36.5;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f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d = 3.141592;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d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*pc = &amp;c;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문자를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pc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pf</a:t>
            </a:r>
            <a:r>
              <a:rPr lang="en-US" altLang="en-US" sz="1600" dirty="0">
                <a:latin typeface="Trebuchet MS" pitchFamily="34" charset="0"/>
              </a:rPr>
              <a:t> = &amp;f;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pf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&amp;d;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/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pd</a:t>
            </a:r>
            <a:endParaRPr lang="en-US" altLang="en-US" sz="1600" dirty="0">
              <a:solidFill>
                <a:srgbClr val="008000"/>
              </a:solidFill>
              <a:latin typeface="Trebuchet MS" pitchFamily="34" charset="0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41663"/>
            <a:ext cx="5040312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간접 참조 연산자 *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포인터가 가리키는 값을 가져오는 </a:t>
            </a:r>
            <a:r>
              <a:rPr lang="ko-KR" altLang="en-US" dirty="0" smtClean="0">
                <a:latin typeface="Trebuchet MS" pitchFamily="34" charset="0"/>
              </a:rPr>
              <a:t>연산자</a:t>
            </a:r>
            <a:endParaRPr lang="en-US" altLang="ko-KR" dirty="0" smtClean="0">
              <a:latin typeface="Trebuchet MS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40" y="3284984"/>
            <a:ext cx="6898426" cy="239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99240" y="1844824"/>
            <a:ext cx="7777162" cy="13681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indent="-57150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=10;</a:t>
            </a:r>
            <a:endParaRPr lang="en-US" altLang="ko-KR" dirty="0">
              <a:latin typeface="Trebuchet MS" pitchFamily="34" charset="0"/>
            </a:endParaRPr>
          </a:p>
          <a:p>
            <a:pPr indent="-57150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*</a:t>
            </a:r>
            <a:r>
              <a:rPr lang="en-US" altLang="ko-KR" dirty="0" smtClean="0">
                <a:latin typeface="Trebuchet MS" pitchFamily="34" charset="0"/>
              </a:rPr>
              <a:t>p;</a:t>
            </a:r>
          </a:p>
          <a:p>
            <a:pPr indent="-57150"/>
            <a:r>
              <a:rPr lang="en-US" altLang="ko-KR" dirty="0" smtClean="0">
                <a:latin typeface="Trebuchet MS" pitchFamily="34" charset="0"/>
              </a:rPr>
              <a:t>p =&amp;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;</a:t>
            </a:r>
          </a:p>
          <a:p>
            <a:pPr indent="-57150"/>
            <a:r>
              <a:rPr lang="en-US" altLang="ko-KR" dirty="0" err="1" smtClean="0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(“%d”, 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*p</a:t>
            </a:r>
            <a:r>
              <a:rPr lang="en-US" altLang="ko-KR" dirty="0">
                <a:latin typeface="Trebuchet MS" pitchFamily="34" charset="0"/>
              </a:rPr>
              <a:t>):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611872" y="1592580"/>
            <a:ext cx="527568" cy="1165860"/>
          </a:xfrm>
          <a:custGeom>
            <a:avLst/>
            <a:gdLst>
              <a:gd name="connsiteX0" fmla="*/ 527568 w 527568"/>
              <a:gd name="connsiteY0" fmla="*/ 0 h 1165860"/>
              <a:gd name="connsiteX1" fmla="*/ 466608 w 527568"/>
              <a:gd name="connsiteY1" fmla="*/ 60960 h 1165860"/>
              <a:gd name="connsiteX2" fmla="*/ 458988 w 527568"/>
              <a:gd name="connsiteY2" fmla="*/ 83820 h 1165860"/>
              <a:gd name="connsiteX3" fmla="*/ 413268 w 527568"/>
              <a:gd name="connsiteY3" fmla="*/ 121920 h 1165860"/>
              <a:gd name="connsiteX4" fmla="*/ 390408 w 527568"/>
              <a:gd name="connsiteY4" fmla="*/ 144780 h 1165860"/>
              <a:gd name="connsiteX5" fmla="*/ 359928 w 527568"/>
              <a:gd name="connsiteY5" fmla="*/ 198120 h 1165860"/>
              <a:gd name="connsiteX6" fmla="*/ 306588 w 527568"/>
              <a:gd name="connsiteY6" fmla="*/ 243840 h 1165860"/>
              <a:gd name="connsiteX7" fmla="*/ 298968 w 527568"/>
              <a:gd name="connsiteY7" fmla="*/ 266700 h 1165860"/>
              <a:gd name="connsiteX8" fmla="*/ 260868 w 527568"/>
              <a:gd name="connsiteY8" fmla="*/ 312420 h 1165860"/>
              <a:gd name="connsiteX9" fmla="*/ 253248 w 527568"/>
              <a:gd name="connsiteY9" fmla="*/ 342900 h 1165860"/>
              <a:gd name="connsiteX10" fmla="*/ 222768 w 527568"/>
              <a:gd name="connsiteY10" fmla="*/ 403860 h 1165860"/>
              <a:gd name="connsiteX11" fmla="*/ 207528 w 527568"/>
              <a:gd name="connsiteY11" fmla="*/ 457200 h 1165860"/>
              <a:gd name="connsiteX12" fmla="*/ 222768 w 527568"/>
              <a:gd name="connsiteY12" fmla="*/ 647700 h 1165860"/>
              <a:gd name="connsiteX13" fmla="*/ 238008 w 527568"/>
              <a:gd name="connsiteY13" fmla="*/ 693420 h 1165860"/>
              <a:gd name="connsiteX14" fmla="*/ 222768 w 527568"/>
              <a:gd name="connsiteY14" fmla="*/ 746760 h 1165860"/>
              <a:gd name="connsiteX15" fmla="*/ 199908 w 527568"/>
              <a:gd name="connsiteY15" fmla="*/ 792480 h 1165860"/>
              <a:gd name="connsiteX16" fmla="*/ 169428 w 527568"/>
              <a:gd name="connsiteY16" fmla="*/ 815340 h 1165860"/>
              <a:gd name="connsiteX17" fmla="*/ 154188 w 527568"/>
              <a:gd name="connsiteY17" fmla="*/ 838200 h 1165860"/>
              <a:gd name="connsiteX18" fmla="*/ 85608 w 527568"/>
              <a:gd name="connsiteY18" fmla="*/ 899160 h 1165860"/>
              <a:gd name="connsiteX19" fmla="*/ 55128 w 527568"/>
              <a:gd name="connsiteY19" fmla="*/ 944880 h 1165860"/>
              <a:gd name="connsiteX20" fmla="*/ 39888 w 527568"/>
              <a:gd name="connsiteY20" fmla="*/ 998220 h 1165860"/>
              <a:gd name="connsiteX21" fmla="*/ 32268 w 527568"/>
              <a:gd name="connsiteY21" fmla="*/ 1021080 h 1165860"/>
              <a:gd name="connsiteX22" fmla="*/ 9408 w 527568"/>
              <a:gd name="connsiteY22" fmla="*/ 1043940 h 1165860"/>
              <a:gd name="connsiteX23" fmla="*/ 9408 w 527568"/>
              <a:gd name="connsiteY23" fmla="*/ 1143000 h 1165860"/>
              <a:gd name="connsiteX24" fmla="*/ 24648 w 527568"/>
              <a:gd name="connsiteY24" fmla="*/ 116586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7568" h="1165860">
                <a:moveTo>
                  <a:pt x="527568" y="0"/>
                </a:moveTo>
                <a:cubicBezTo>
                  <a:pt x="507248" y="20320"/>
                  <a:pt x="475695" y="33698"/>
                  <a:pt x="466608" y="60960"/>
                </a:cubicBezTo>
                <a:cubicBezTo>
                  <a:pt x="464068" y="68580"/>
                  <a:pt x="463443" y="77137"/>
                  <a:pt x="458988" y="83820"/>
                </a:cubicBezTo>
                <a:cubicBezTo>
                  <a:pt x="442292" y="108865"/>
                  <a:pt x="434353" y="104349"/>
                  <a:pt x="413268" y="121920"/>
                </a:cubicBezTo>
                <a:cubicBezTo>
                  <a:pt x="404989" y="128819"/>
                  <a:pt x="397307" y="136501"/>
                  <a:pt x="390408" y="144780"/>
                </a:cubicBezTo>
                <a:cubicBezTo>
                  <a:pt x="354412" y="187975"/>
                  <a:pt x="397193" y="145949"/>
                  <a:pt x="359928" y="198120"/>
                </a:cubicBezTo>
                <a:cubicBezTo>
                  <a:pt x="347682" y="215265"/>
                  <a:pt x="322597" y="231833"/>
                  <a:pt x="306588" y="243840"/>
                </a:cubicBezTo>
                <a:cubicBezTo>
                  <a:pt x="304048" y="251460"/>
                  <a:pt x="302560" y="259516"/>
                  <a:pt x="298968" y="266700"/>
                </a:cubicBezTo>
                <a:cubicBezTo>
                  <a:pt x="288359" y="287918"/>
                  <a:pt x="277720" y="295568"/>
                  <a:pt x="260868" y="312420"/>
                </a:cubicBezTo>
                <a:cubicBezTo>
                  <a:pt x="258328" y="322580"/>
                  <a:pt x="257276" y="333233"/>
                  <a:pt x="253248" y="342900"/>
                </a:cubicBezTo>
                <a:cubicBezTo>
                  <a:pt x="244510" y="363871"/>
                  <a:pt x="229952" y="382307"/>
                  <a:pt x="222768" y="403860"/>
                </a:cubicBezTo>
                <a:cubicBezTo>
                  <a:pt x="211836" y="436655"/>
                  <a:pt x="217096" y="418928"/>
                  <a:pt x="207528" y="457200"/>
                </a:cubicBezTo>
                <a:cubicBezTo>
                  <a:pt x="208782" y="477271"/>
                  <a:pt x="215057" y="609147"/>
                  <a:pt x="222768" y="647700"/>
                </a:cubicBezTo>
                <a:cubicBezTo>
                  <a:pt x="225918" y="663452"/>
                  <a:pt x="238008" y="693420"/>
                  <a:pt x="238008" y="693420"/>
                </a:cubicBezTo>
                <a:cubicBezTo>
                  <a:pt x="232928" y="711200"/>
                  <a:pt x="228081" y="729048"/>
                  <a:pt x="222768" y="746760"/>
                </a:cubicBezTo>
                <a:cubicBezTo>
                  <a:pt x="217456" y="764467"/>
                  <a:pt x="213670" y="778718"/>
                  <a:pt x="199908" y="792480"/>
                </a:cubicBezTo>
                <a:cubicBezTo>
                  <a:pt x="190928" y="801460"/>
                  <a:pt x="178408" y="806360"/>
                  <a:pt x="169428" y="815340"/>
                </a:cubicBezTo>
                <a:cubicBezTo>
                  <a:pt x="162952" y="821816"/>
                  <a:pt x="160664" y="831724"/>
                  <a:pt x="154188" y="838200"/>
                </a:cubicBezTo>
                <a:cubicBezTo>
                  <a:pt x="108379" y="884009"/>
                  <a:pt x="149609" y="803158"/>
                  <a:pt x="85608" y="899160"/>
                </a:cubicBezTo>
                <a:cubicBezTo>
                  <a:pt x="75448" y="914400"/>
                  <a:pt x="60920" y="927504"/>
                  <a:pt x="55128" y="944880"/>
                </a:cubicBezTo>
                <a:cubicBezTo>
                  <a:pt x="36858" y="999690"/>
                  <a:pt x="59024" y="931243"/>
                  <a:pt x="39888" y="998220"/>
                </a:cubicBezTo>
                <a:cubicBezTo>
                  <a:pt x="37681" y="1005943"/>
                  <a:pt x="36723" y="1014397"/>
                  <a:pt x="32268" y="1021080"/>
                </a:cubicBezTo>
                <a:cubicBezTo>
                  <a:pt x="26290" y="1030046"/>
                  <a:pt x="17028" y="1036320"/>
                  <a:pt x="9408" y="1043940"/>
                </a:cubicBezTo>
                <a:cubicBezTo>
                  <a:pt x="-1293" y="1086744"/>
                  <a:pt x="-4854" y="1085953"/>
                  <a:pt x="9408" y="1143000"/>
                </a:cubicBezTo>
                <a:cubicBezTo>
                  <a:pt x="11629" y="1151885"/>
                  <a:pt x="24648" y="1165860"/>
                  <a:pt x="24648" y="116586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연산자의 해석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간접 참조 연산자</a:t>
            </a:r>
            <a:r>
              <a:rPr lang="en-US" altLang="ko-KR"/>
              <a:t>: </a:t>
            </a:r>
            <a:r>
              <a:rPr lang="ko-KR" altLang="en-US"/>
              <a:t>지정된 위치에서 포인터의 타입에 따라 값을 읽어 들인다</a:t>
            </a:r>
            <a:r>
              <a:rPr lang="en-US" altLang="ko-KR"/>
              <a:t>.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116013" y="2133600"/>
            <a:ext cx="7704137" cy="9350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*p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정수를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>
                <a:latin typeface="Trebuchet MS" pitchFamily="34" charset="0"/>
              </a:rPr>
              <a:t> *pc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문자를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>
                <a:latin typeface="Trebuchet MS" pitchFamily="34" charset="0"/>
              </a:rPr>
              <a:t> *pd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실수를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>
              <a:solidFill>
                <a:srgbClr val="008000"/>
              </a:solidFill>
              <a:latin typeface="Trebuchet MS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66111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연산자와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주소를 반환한다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포인터가 가리키는 곳의 내용을 반환한다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240240" cy="27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468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 </a:t>
            </a:r>
            <a:r>
              <a:rPr lang="en-US" altLang="ko-KR"/>
              <a:t>#1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959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 dirty="0">
                <a:latin typeface="Comic Sans MS" pitchFamily="66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</a:t>
            </a:r>
            <a:r>
              <a:rPr lang="en-US" altLang="en-US" sz="1600" dirty="0" err="1">
                <a:latin typeface="Comic Sans MS" pitchFamily="66" charset="0"/>
              </a:rPr>
              <a:t>i</a:t>
            </a:r>
            <a:r>
              <a:rPr lang="en-US" altLang="en-US" sz="1600" dirty="0">
                <a:latin typeface="Comic Sans MS" pitchFamily="66" charset="0"/>
              </a:rPr>
              <a:t> = 3000;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*p = &amp;</a:t>
            </a:r>
            <a:r>
              <a:rPr lang="en-US" altLang="en-US" sz="1600" dirty="0" err="1">
                <a:latin typeface="Comic Sans MS" pitchFamily="66" charset="0"/>
              </a:rPr>
              <a:t>i</a:t>
            </a:r>
            <a:r>
              <a:rPr lang="en-US" altLang="en-US" sz="1600" dirty="0">
                <a:latin typeface="Comic Sans MS" pitchFamily="66" charset="0"/>
              </a:rPr>
              <a:t>;		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변수와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연결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latin typeface="Comic Sans MS" pitchFamily="66" charset="0"/>
              </a:rPr>
              <a:t>printf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"&amp;</a:t>
            </a:r>
            <a:r>
              <a:rPr lang="en-US" altLang="en-US" sz="1600" dirty="0" err="1">
                <a:solidFill>
                  <a:srgbClr val="800000"/>
                </a:solidFill>
                <a:latin typeface="Comic Sans MS" pitchFamily="66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 = %u\n"</a:t>
            </a:r>
            <a:r>
              <a:rPr lang="en-US" altLang="en-US" sz="1600" dirty="0">
                <a:latin typeface="Comic Sans MS" pitchFamily="66" charset="0"/>
              </a:rPr>
              <a:t>, &amp;</a:t>
            </a:r>
            <a:r>
              <a:rPr lang="en-US" altLang="en-US" sz="1600" dirty="0" err="1">
                <a:latin typeface="Comic Sans MS" pitchFamily="66" charset="0"/>
              </a:rPr>
              <a:t>i</a:t>
            </a:r>
            <a:r>
              <a:rPr lang="en-US" altLang="en-US" sz="1600" dirty="0">
                <a:latin typeface="Comic Sans MS" pitchFamily="66" charset="0"/>
              </a:rPr>
              <a:t>);	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변수의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주소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출력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latin typeface="Comic Sans MS" pitchFamily="66" charset="0"/>
              </a:rPr>
              <a:t>printf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omic Sans MS" pitchFamily="66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 = %d\n"</a:t>
            </a:r>
            <a:r>
              <a:rPr lang="en-US" altLang="en-US" sz="1600" dirty="0">
                <a:latin typeface="Comic Sans MS" pitchFamily="66" charset="0"/>
              </a:rPr>
              <a:t>, </a:t>
            </a:r>
            <a:r>
              <a:rPr lang="en-US" altLang="en-US" sz="1600" dirty="0" err="1">
                <a:latin typeface="Comic Sans MS" pitchFamily="66" charset="0"/>
              </a:rPr>
              <a:t>i</a:t>
            </a:r>
            <a:r>
              <a:rPr lang="en-US" altLang="en-US" sz="1600" dirty="0">
                <a:latin typeface="Comic Sans MS" pitchFamily="66" charset="0"/>
              </a:rPr>
              <a:t>);	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변수의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값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출력</a:t>
            </a:r>
            <a:endParaRPr lang="en-US" altLang="en-US" sz="1600" dirty="0" smtClean="0">
              <a:solidFill>
                <a:srgbClr val="008000"/>
              </a:solidFill>
              <a:latin typeface="Comic Sans MS" pitchFamily="66" charset="0"/>
              <a:ea typeface="새굴림" pitchFamily="18" charset="-127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latin typeface="Comic Sans MS" pitchFamily="66" charset="0"/>
              </a:rPr>
              <a:t>printf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"*p = %d\n"</a:t>
            </a:r>
            <a:r>
              <a:rPr lang="en-US" altLang="en-US" sz="1600" dirty="0">
                <a:latin typeface="Comic Sans MS" pitchFamily="66" charset="0"/>
              </a:rPr>
              <a:t>, *p);	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통한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간접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참조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값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출력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latin typeface="Comic Sans MS" pitchFamily="66" charset="0"/>
              </a:rPr>
              <a:t>printf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"p = %u\n"</a:t>
            </a:r>
            <a:r>
              <a:rPr lang="en-US" altLang="en-US" sz="1600" dirty="0">
                <a:latin typeface="Comic Sans MS" pitchFamily="66" charset="0"/>
              </a:rPr>
              <a:t>, p);	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포인터의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값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출력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 dirty="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63862" y="1325134"/>
            <a:ext cx="2336934" cy="752417"/>
            <a:chOff x="5363862" y="1325134"/>
            <a:chExt cx="3089866" cy="1072176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5792505" y="1426065"/>
              <a:ext cx="629284" cy="622127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363862" y="1426065"/>
              <a:ext cx="428643" cy="622127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7824444" y="1485618"/>
              <a:ext cx="629284" cy="591932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7395801" y="1485618"/>
              <a:ext cx="428643" cy="591932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512281" y="1399344"/>
              <a:ext cx="902380" cy="59564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600" smtClean="0">
                  <a:latin typeface="Lucida Calligraphy" pitchFamily="66" charset="0"/>
                  <a:ea typeface="굴림" pitchFamily="50" charset="-127"/>
                </a:rPr>
                <a:t>3000</a:t>
              </a:r>
              <a:endParaRPr kumimoji="1" lang="en-US" altLang="ko-KR" sz="1600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5411949" y="1325134"/>
              <a:ext cx="961752" cy="63956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7395801" y="1624917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8025085" y="1625785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1901" y="1697221"/>
              <a:ext cx="396765" cy="6578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i</a:t>
              </a:r>
              <a:endPara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5363862" y="1571160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5993146" y="1572028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635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36572" y="1649012"/>
              <a:ext cx="468827" cy="5701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p</a:t>
              </a: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 bwMode="auto">
            <a:xfrm>
              <a:off x="5892825" y="1592304"/>
              <a:ext cx="1502976" cy="189280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_x78311192"/>
          <p:cNvSpPr>
            <a:spLocks noChangeArrowheads="1"/>
          </p:cNvSpPr>
          <p:nvPr/>
        </p:nvSpPr>
        <p:spPr bwMode="auto">
          <a:xfrm>
            <a:off x="1116013" y="5229387"/>
            <a:ext cx="7777162" cy="107993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n-NO" altLang="ko-KR" sz="1600" dirty="0">
                <a:latin typeface="Trebuchet MS" pitchFamily="34" charset="0"/>
              </a:rPr>
              <a:t>&amp;i = 1245024</a:t>
            </a:r>
          </a:p>
          <a:p>
            <a:r>
              <a:rPr lang="nn-NO" altLang="ko-KR" sz="1600" dirty="0" smtClean="0">
                <a:latin typeface="Trebuchet MS" pitchFamily="34" charset="0"/>
              </a:rPr>
              <a:t>i </a:t>
            </a:r>
            <a:r>
              <a:rPr lang="nn-NO" altLang="ko-KR" sz="1600" dirty="0">
                <a:latin typeface="Trebuchet MS" pitchFamily="34" charset="0"/>
              </a:rPr>
              <a:t>= 3000</a:t>
            </a:r>
          </a:p>
          <a:p>
            <a:r>
              <a:rPr lang="nn-NO" altLang="ko-KR" sz="1600" dirty="0" smtClean="0">
                <a:latin typeface="Trebuchet MS" pitchFamily="34" charset="0"/>
              </a:rPr>
              <a:t>*</a:t>
            </a:r>
            <a:r>
              <a:rPr lang="nn-NO" altLang="ko-KR" sz="1600" dirty="0">
                <a:latin typeface="Trebuchet MS" pitchFamily="34" charset="0"/>
              </a:rPr>
              <a:t>p = 3000</a:t>
            </a:r>
          </a:p>
          <a:p>
            <a:r>
              <a:rPr lang="nn-NO" altLang="ko-KR" sz="1600" dirty="0">
                <a:latin typeface="Trebuchet MS" pitchFamily="34" charset="0"/>
              </a:rPr>
              <a:t>p = 1245024</a:t>
            </a:r>
            <a:endParaRPr lang="nn-NO" altLang="ko-KR" sz="1600" dirty="0">
              <a:latin typeface="Trebuchet MS" pitchFamily="34" charset="0"/>
            </a:endParaRPr>
          </a:p>
        </p:txBody>
      </p:sp>
      <p:grpSp>
        <p:nvGrpSpPr>
          <p:cNvPr id="24" name="Group 16"/>
          <p:cNvGrpSpPr>
            <a:grpSpLocks/>
          </p:cNvGrpSpPr>
          <p:nvPr/>
        </p:nvGrpSpPr>
        <p:grpSpPr bwMode="auto">
          <a:xfrm>
            <a:off x="441826" y="5135857"/>
            <a:ext cx="487362" cy="1012825"/>
            <a:chOff x="-91" y="1749"/>
            <a:chExt cx="552" cy="832"/>
          </a:xfrm>
        </p:grpSpPr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예제 </a:t>
            </a:r>
            <a:r>
              <a:rPr lang="en-US" altLang="ko-KR" dirty="0" smtClean="0"/>
              <a:t>#2</a:t>
            </a:r>
            <a:endParaRPr lang="en-US" altLang="ko-KR" dirty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x=10, y=20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*p;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&amp;x;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"p = %d\n"</a:t>
            </a:r>
            <a:r>
              <a:rPr lang="en-US" altLang="ko-KR" sz="1600" dirty="0">
                <a:latin typeface="Trebuchet MS" pitchFamily="34" charset="0"/>
              </a:rPr>
              <a:t>, p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&amp;y;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311208" y="1560102"/>
            <a:ext cx="2162670" cy="1465674"/>
            <a:chOff x="4662796" y="857810"/>
            <a:chExt cx="3147537" cy="2521577"/>
          </a:xfrm>
        </p:grpSpPr>
        <p:grpSp>
          <p:nvGrpSpPr>
            <p:cNvPr id="5" name="그룹 4"/>
            <p:cNvGrpSpPr/>
            <p:nvPr/>
          </p:nvGrpSpPr>
          <p:grpSpPr>
            <a:xfrm>
              <a:off x="6752406" y="2381421"/>
              <a:ext cx="1057927" cy="997966"/>
              <a:chOff x="6752406" y="2381421"/>
              <a:chExt cx="1057927" cy="997966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7181049" y="2467695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6752406" y="2467695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6868886" y="2381421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20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752406" y="2606994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7381690" y="2607862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78506" y="2679300"/>
                <a:ext cx="527726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y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62796" y="1213791"/>
              <a:ext cx="1057927" cy="1018419"/>
              <a:chOff x="4662796" y="1213791"/>
              <a:chExt cx="1057927" cy="1018419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35506" y="1537671"/>
                <a:ext cx="492729" cy="635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704165" y="857810"/>
              <a:ext cx="1057927" cy="997966"/>
              <a:chOff x="6704165" y="857810"/>
              <a:chExt cx="1057927" cy="99796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10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30265" y="1155689"/>
                <a:ext cx="534723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x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 bwMode="auto">
            <a:xfrm>
              <a:off x="5558481" y="1633094"/>
              <a:ext cx="1271784" cy="1130567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5406081" y="1240050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_x77517312"/>
          <p:cNvSpPr>
            <a:spLocks noChangeArrowheads="1"/>
          </p:cNvSpPr>
          <p:nvPr/>
        </p:nvSpPr>
        <p:spPr bwMode="auto">
          <a:xfrm>
            <a:off x="1042988" y="5301209"/>
            <a:ext cx="7850187" cy="9535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n-NO" altLang="ko-KR" sz="1400" dirty="0">
                <a:latin typeface="Trebuchet MS" pitchFamily="34" charset="0"/>
              </a:rPr>
              <a:t>p = 1245052</a:t>
            </a:r>
          </a:p>
          <a:p>
            <a:r>
              <a:rPr lang="nn-NO" altLang="ko-KR" sz="1400" dirty="0">
                <a:latin typeface="Trebuchet MS" pitchFamily="34" charset="0"/>
              </a:rPr>
              <a:t>*p = 10</a:t>
            </a:r>
          </a:p>
          <a:p>
            <a:r>
              <a:rPr lang="nn-NO" altLang="ko-KR" sz="1400" dirty="0">
                <a:latin typeface="Trebuchet MS" pitchFamily="34" charset="0"/>
              </a:rPr>
              <a:t>p = 1245048</a:t>
            </a:r>
          </a:p>
          <a:p>
            <a:r>
              <a:rPr lang="nn-NO" altLang="ko-KR" sz="1400" dirty="0">
                <a:latin typeface="Trebuchet MS" pitchFamily="34" charset="0"/>
              </a:rPr>
              <a:t>*p = 20</a:t>
            </a:r>
            <a:endParaRPr lang="nn-NO" altLang="ko-KR" sz="1400" dirty="0">
              <a:latin typeface="Trebuchet MS" pitchFamily="34" charset="0"/>
            </a:endParaRPr>
          </a:p>
        </p:txBody>
      </p:sp>
      <p:grpSp>
        <p:nvGrpSpPr>
          <p:cNvPr id="37" name="Group 21"/>
          <p:cNvGrpSpPr>
            <a:grpSpLocks/>
          </p:cNvGrpSpPr>
          <p:nvPr/>
        </p:nvGrpSpPr>
        <p:grpSpPr bwMode="auto">
          <a:xfrm>
            <a:off x="483737" y="5208778"/>
            <a:ext cx="487362" cy="1012825"/>
            <a:chOff x="-91" y="1749"/>
            <a:chExt cx="552" cy="832"/>
          </a:xfrm>
        </p:grpSpPr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812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예제 </a:t>
            </a:r>
            <a:r>
              <a:rPr lang="en-US" altLang="ko-KR" smtClean="0"/>
              <a:t>#3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116013" y="1125539"/>
            <a:ext cx="7777162" cy="3959646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&gt;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=10;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p =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*p = 20;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0;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64469" y="2926768"/>
            <a:ext cx="1643062" cy="3571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28750" y="3800477"/>
            <a:ext cx="171450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18663" y="1988840"/>
            <a:ext cx="2242788" cy="1124248"/>
            <a:chOff x="5091439" y="2262184"/>
            <a:chExt cx="3099296" cy="137440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91439" y="2618165"/>
              <a:ext cx="1057927" cy="1018419"/>
              <a:chOff x="4662796" y="1213791"/>
              <a:chExt cx="1057927" cy="1018419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35506" y="1537671"/>
                <a:ext cx="424808" cy="596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132808" y="2262184"/>
              <a:ext cx="1057927" cy="997966"/>
              <a:chOff x="6704165" y="857810"/>
              <a:chExt cx="1057927" cy="997966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10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830264" y="1155688"/>
                <a:ext cx="352397" cy="646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i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 bwMode="auto">
            <a:xfrm flipV="1">
              <a:off x="5834724" y="2644424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_x78311192"/>
          <p:cNvSpPr>
            <a:spLocks noChangeArrowheads="1"/>
          </p:cNvSpPr>
          <p:nvPr/>
        </p:nvSpPr>
        <p:spPr bwMode="auto">
          <a:xfrm>
            <a:off x="1116013" y="5675603"/>
            <a:ext cx="7777162" cy="63312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10</a:t>
            </a:r>
          </a:p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20</a:t>
            </a:r>
            <a:endParaRPr lang="en-US" altLang="ko-KR" sz="1600" dirty="0">
              <a:latin typeface="Trebuchet MS" pitchFamily="34" charset="0"/>
            </a:endParaRPr>
          </a:p>
        </p:txBody>
      </p: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457477" y="5458917"/>
            <a:ext cx="487362" cy="1012825"/>
            <a:chOff x="-91" y="1749"/>
            <a:chExt cx="552" cy="832"/>
          </a:xfrm>
        </p:grpSpPr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73755" y="3573016"/>
            <a:ext cx="2266597" cy="646331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포인터를 통하여 변수의 값을 변경한다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3152775" y="3390839"/>
            <a:ext cx="2266950" cy="581086"/>
          </a:xfrm>
          <a:custGeom>
            <a:avLst/>
            <a:gdLst>
              <a:gd name="connsiteX0" fmla="*/ 2266950 w 2266950"/>
              <a:gd name="connsiteY0" fmla="*/ 533461 h 581086"/>
              <a:gd name="connsiteX1" fmla="*/ 2219325 w 2266950"/>
              <a:gd name="connsiteY1" fmla="*/ 504886 h 581086"/>
              <a:gd name="connsiteX2" fmla="*/ 2028825 w 2266950"/>
              <a:gd name="connsiteY2" fmla="*/ 466786 h 581086"/>
              <a:gd name="connsiteX3" fmla="*/ 1800225 w 2266950"/>
              <a:gd name="connsiteY3" fmla="*/ 428686 h 581086"/>
              <a:gd name="connsiteX4" fmla="*/ 1647825 w 2266950"/>
              <a:gd name="connsiteY4" fmla="*/ 390586 h 581086"/>
              <a:gd name="connsiteX5" fmla="*/ 1533525 w 2266950"/>
              <a:gd name="connsiteY5" fmla="*/ 352486 h 581086"/>
              <a:gd name="connsiteX6" fmla="*/ 1476375 w 2266950"/>
              <a:gd name="connsiteY6" fmla="*/ 314386 h 581086"/>
              <a:gd name="connsiteX7" fmla="*/ 1466850 w 2266950"/>
              <a:gd name="connsiteY7" fmla="*/ 276286 h 581086"/>
              <a:gd name="connsiteX8" fmla="*/ 1476375 w 2266950"/>
              <a:gd name="connsiteY8" fmla="*/ 9586 h 581086"/>
              <a:gd name="connsiteX9" fmla="*/ 1428750 w 2266950"/>
              <a:gd name="connsiteY9" fmla="*/ 61 h 581086"/>
              <a:gd name="connsiteX10" fmla="*/ 1381125 w 2266950"/>
              <a:gd name="connsiteY10" fmla="*/ 9586 h 581086"/>
              <a:gd name="connsiteX11" fmla="*/ 1276350 w 2266950"/>
              <a:gd name="connsiteY11" fmla="*/ 28636 h 581086"/>
              <a:gd name="connsiteX12" fmla="*/ 1181100 w 2266950"/>
              <a:gd name="connsiteY12" fmla="*/ 47686 h 581086"/>
              <a:gd name="connsiteX13" fmla="*/ 1095375 w 2266950"/>
              <a:gd name="connsiteY13" fmla="*/ 57211 h 581086"/>
              <a:gd name="connsiteX14" fmla="*/ 1009650 w 2266950"/>
              <a:gd name="connsiteY14" fmla="*/ 95311 h 581086"/>
              <a:gd name="connsiteX15" fmla="*/ 981075 w 2266950"/>
              <a:gd name="connsiteY15" fmla="*/ 104836 h 581086"/>
              <a:gd name="connsiteX16" fmla="*/ 914400 w 2266950"/>
              <a:gd name="connsiteY16" fmla="*/ 142936 h 581086"/>
              <a:gd name="connsiteX17" fmla="*/ 885825 w 2266950"/>
              <a:gd name="connsiteY17" fmla="*/ 152461 h 581086"/>
              <a:gd name="connsiteX18" fmla="*/ 857250 w 2266950"/>
              <a:gd name="connsiteY18" fmla="*/ 171511 h 581086"/>
              <a:gd name="connsiteX19" fmla="*/ 790575 w 2266950"/>
              <a:gd name="connsiteY19" fmla="*/ 200086 h 581086"/>
              <a:gd name="connsiteX20" fmla="*/ 752475 w 2266950"/>
              <a:gd name="connsiteY20" fmla="*/ 219136 h 581086"/>
              <a:gd name="connsiteX21" fmla="*/ 723900 w 2266950"/>
              <a:gd name="connsiteY21" fmla="*/ 247711 h 581086"/>
              <a:gd name="connsiteX22" fmla="*/ 685800 w 2266950"/>
              <a:gd name="connsiteY22" fmla="*/ 257236 h 581086"/>
              <a:gd name="connsiteX23" fmla="*/ 647700 w 2266950"/>
              <a:gd name="connsiteY23" fmla="*/ 285811 h 581086"/>
              <a:gd name="connsiteX24" fmla="*/ 619125 w 2266950"/>
              <a:gd name="connsiteY24" fmla="*/ 314386 h 581086"/>
              <a:gd name="connsiteX25" fmla="*/ 590550 w 2266950"/>
              <a:gd name="connsiteY25" fmla="*/ 323911 h 581086"/>
              <a:gd name="connsiteX26" fmla="*/ 561975 w 2266950"/>
              <a:gd name="connsiteY26" fmla="*/ 342961 h 581086"/>
              <a:gd name="connsiteX27" fmla="*/ 485775 w 2266950"/>
              <a:gd name="connsiteY27" fmla="*/ 381061 h 581086"/>
              <a:gd name="connsiteX28" fmla="*/ 457200 w 2266950"/>
              <a:gd name="connsiteY28" fmla="*/ 390586 h 581086"/>
              <a:gd name="connsiteX29" fmla="*/ 428625 w 2266950"/>
              <a:gd name="connsiteY29" fmla="*/ 409636 h 581086"/>
              <a:gd name="connsiteX30" fmla="*/ 371475 w 2266950"/>
              <a:gd name="connsiteY30" fmla="*/ 428686 h 581086"/>
              <a:gd name="connsiteX31" fmla="*/ 342900 w 2266950"/>
              <a:gd name="connsiteY31" fmla="*/ 438211 h 581086"/>
              <a:gd name="connsiteX32" fmla="*/ 314325 w 2266950"/>
              <a:gd name="connsiteY32" fmla="*/ 457261 h 581086"/>
              <a:gd name="connsiteX33" fmla="*/ 247650 w 2266950"/>
              <a:gd name="connsiteY33" fmla="*/ 476311 h 581086"/>
              <a:gd name="connsiteX34" fmla="*/ 219075 w 2266950"/>
              <a:gd name="connsiteY34" fmla="*/ 495361 h 581086"/>
              <a:gd name="connsiteX35" fmla="*/ 190500 w 2266950"/>
              <a:gd name="connsiteY35" fmla="*/ 504886 h 581086"/>
              <a:gd name="connsiteX36" fmla="*/ 161925 w 2266950"/>
              <a:gd name="connsiteY36" fmla="*/ 523936 h 581086"/>
              <a:gd name="connsiteX37" fmla="*/ 133350 w 2266950"/>
              <a:gd name="connsiteY37" fmla="*/ 533461 h 581086"/>
              <a:gd name="connsiteX38" fmla="*/ 104775 w 2266950"/>
              <a:gd name="connsiteY38" fmla="*/ 552511 h 581086"/>
              <a:gd name="connsiteX39" fmla="*/ 57150 w 2266950"/>
              <a:gd name="connsiteY39" fmla="*/ 562036 h 581086"/>
              <a:gd name="connsiteX40" fmla="*/ 0 w 2266950"/>
              <a:gd name="connsiteY40" fmla="*/ 581086 h 58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66950" h="581086">
                <a:moveTo>
                  <a:pt x="2266950" y="533461"/>
                </a:moveTo>
                <a:cubicBezTo>
                  <a:pt x="2251075" y="523936"/>
                  <a:pt x="2236341" y="512179"/>
                  <a:pt x="2219325" y="504886"/>
                </a:cubicBezTo>
                <a:cubicBezTo>
                  <a:pt x="2133893" y="468272"/>
                  <a:pt x="2124521" y="475486"/>
                  <a:pt x="2028825" y="466786"/>
                </a:cubicBezTo>
                <a:cubicBezTo>
                  <a:pt x="1875591" y="428477"/>
                  <a:pt x="2032118" y="464362"/>
                  <a:pt x="1800225" y="428686"/>
                </a:cubicBezTo>
                <a:cubicBezTo>
                  <a:pt x="1696153" y="412675"/>
                  <a:pt x="1728952" y="415548"/>
                  <a:pt x="1647825" y="390586"/>
                </a:cubicBezTo>
                <a:cubicBezTo>
                  <a:pt x="1614164" y="380229"/>
                  <a:pt x="1566030" y="370216"/>
                  <a:pt x="1533525" y="352486"/>
                </a:cubicBezTo>
                <a:cubicBezTo>
                  <a:pt x="1513425" y="341523"/>
                  <a:pt x="1476375" y="314386"/>
                  <a:pt x="1476375" y="314386"/>
                </a:cubicBezTo>
                <a:cubicBezTo>
                  <a:pt x="1473200" y="301686"/>
                  <a:pt x="1466850" y="289377"/>
                  <a:pt x="1466850" y="276286"/>
                </a:cubicBezTo>
                <a:cubicBezTo>
                  <a:pt x="1466850" y="187329"/>
                  <a:pt x="1488530" y="97708"/>
                  <a:pt x="1476375" y="9586"/>
                </a:cubicBezTo>
                <a:cubicBezTo>
                  <a:pt x="1474163" y="-6452"/>
                  <a:pt x="1444625" y="3236"/>
                  <a:pt x="1428750" y="61"/>
                </a:cubicBezTo>
                <a:lnTo>
                  <a:pt x="1381125" y="9586"/>
                </a:lnTo>
                <a:cubicBezTo>
                  <a:pt x="1324259" y="19925"/>
                  <a:pt x="1329288" y="16872"/>
                  <a:pt x="1276350" y="28636"/>
                </a:cubicBezTo>
                <a:cubicBezTo>
                  <a:pt x="1219562" y="41256"/>
                  <a:pt x="1251092" y="38354"/>
                  <a:pt x="1181100" y="47686"/>
                </a:cubicBezTo>
                <a:cubicBezTo>
                  <a:pt x="1152601" y="51486"/>
                  <a:pt x="1123950" y="54036"/>
                  <a:pt x="1095375" y="57211"/>
                </a:cubicBezTo>
                <a:cubicBezTo>
                  <a:pt x="947933" y="106358"/>
                  <a:pt x="1100216" y="50028"/>
                  <a:pt x="1009650" y="95311"/>
                </a:cubicBezTo>
                <a:cubicBezTo>
                  <a:pt x="1000670" y="99801"/>
                  <a:pt x="990303" y="100881"/>
                  <a:pt x="981075" y="104836"/>
                </a:cubicBezTo>
                <a:cubicBezTo>
                  <a:pt x="864183" y="154933"/>
                  <a:pt x="1010059" y="95107"/>
                  <a:pt x="914400" y="142936"/>
                </a:cubicBezTo>
                <a:cubicBezTo>
                  <a:pt x="905420" y="147426"/>
                  <a:pt x="894805" y="147971"/>
                  <a:pt x="885825" y="152461"/>
                </a:cubicBezTo>
                <a:cubicBezTo>
                  <a:pt x="875586" y="157581"/>
                  <a:pt x="867189" y="165831"/>
                  <a:pt x="857250" y="171511"/>
                </a:cubicBezTo>
                <a:cubicBezTo>
                  <a:pt x="794069" y="207614"/>
                  <a:pt x="844005" y="177187"/>
                  <a:pt x="790575" y="200086"/>
                </a:cubicBezTo>
                <a:cubicBezTo>
                  <a:pt x="777524" y="205679"/>
                  <a:pt x="764029" y="210883"/>
                  <a:pt x="752475" y="219136"/>
                </a:cubicBezTo>
                <a:cubicBezTo>
                  <a:pt x="741514" y="226966"/>
                  <a:pt x="735596" y="241028"/>
                  <a:pt x="723900" y="247711"/>
                </a:cubicBezTo>
                <a:cubicBezTo>
                  <a:pt x="712534" y="254206"/>
                  <a:pt x="698500" y="254061"/>
                  <a:pt x="685800" y="257236"/>
                </a:cubicBezTo>
                <a:cubicBezTo>
                  <a:pt x="673100" y="266761"/>
                  <a:pt x="659753" y="275480"/>
                  <a:pt x="647700" y="285811"/>
                </a:cubicBezTo>
                <a:cubicBezTo>
                  <a:pt x="637473" y="294577"/>
                  <a:pt x="630333" y="306914"/>
                  <a:pt x="619125" y="314386"/>
                </a:cubicBezTo>
                <a:cubicBezTo>
                  <a:pt x="610771" y="319955"/>
                  <a:pt x="599530" y="319421"/>
                  <a:pt x="590550" y="323911"/>
                </a:cubicBezTo>
                <a:cubicBezTo>
                  <a:pt x="580311" y="329031"/>
                  <a:pt x="572025" y="337479"/>
                  <a:pt x="561975" y="342961"/>
                </a:cubicBezTo>
                <a:cubicBezTo>
                  <a:pt x="537044" y="356559"/>
                  <a:pt x="512716" y="372081"/>
                  <a:pt x="485775" y="381061"/>
                </a:cubicBezTo>
                <a:cubicBezTo>
                  <a:pt x="476250" y="384236"/>
                  <a:pt x="466180" y="386096"/>
                  <a:pt x="457200" y="390586"/>
                </a:cubicBezTo>
                <a:cubicBezTo>
                  <a:pt x="446961" y="395706"/>
                  <a:pt x="439086" y="404987"/>
                  <a:pt x="428625" y="409636"/>
                </a:cubicBezTo>
                <a:cubicBezTo>
                  <a:pt x="410275" y="417791"/>
                  <a:pt x="390525" y="422336"/>
                  <a:pt x="371475" y="428686"/>
                </a:cubicBezTo>
                <a:cubicBezTo>
                  <a:pt x="361950" y="431861"/>
                  <a:pt x="351254" y="432642"/>
                  <a:pt x="342900" y="438211"/>
                </a:cubicBezTo>
                <a:cubicBezTo>
                  <a:pt x="333375" y="444561"/>
                  <a:pt x="324847" y="452752"/>
                  <a:pt x="314325" y="457261"/>
                </a:cubicBezTo>
                <a:cubicBezTo>
                  <a:pt x="271599" y="475572"/>
                  <a:pt x="284721" y="457775"/>
                  <a:pt x="247650" y="476311"/>
                </a:cubicBezTo>
                <a:cubicBezTo>
                  <a:pt x="237411" y="481431"/>
                  <a:pt x="229314" y="490241"/>
                  <a:pt x="219075" y="495361"/>
                </a:cubicBezTo>
                <a:cubicBezTo>
                  <a:pt x="210095" y="499851"/>
                  <a:pt x="199480" y="500396"/>
                  <a:pt x="190500" y="504886"/>
                </a:cubicBezTo>
                <a:cubicBezTo>
                  <a:pt x="180261" y="510006"/>
                  <a:pt x="172164" y="518816"/>
                  <a:pt x="161925" y="523936"/>
                </a:cubicBezTo>
                <a:cubicBezTo>
                  <a:pt x="152945" y="528426"/>
                  <a:pt x="142330" y="528971"/>
                  <a:pt x="133350" y="533461"/>
                </a:cubicBezTo>
                <a:cubicBezTo>
                  <a:pt x="123111" y="538581"/>
                  <a:pt x="115494" y="548491"/>
                  <a:pt x="104775" y="552511"/>
                </a:cubicBezTo>
                <a:cubicBezTo>
                  <a:pt x="89616" y="558195"/>
                  <a:pt x="72954" y="558524"/>
                  <a:pt x="57150" y="562036"/>
                </a:cubicBezTo>
                <a:cubicBezTo>
                  <a:pt x="16661" y="571034"/>
                  <a:pt x="28319" y="566926"/>
                  <a:pt x="0" y="581086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45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메모리는 어떤 단위를 기준으로 주소가 매겨지는가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다음의 각 </a:t>
            </a:r>
            <a:r>
              <a:rPr lang="ko-KR" altLang="en-US" dirty="0" err="1"/>
              <a:t>자료형이</a:t>
            </a:r>
            <a:r>
              <a:rPr lang="ko-KR" altLang="en-US" dirty="0"/>
              <a:t> 차지하는 메모리 공간의 크기를 쓰시오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(a) char (b) short (c) </a:t>
            </a:r>
            <a:r>
              <a:rPr lang="en-US" altLang="ko-KR" dirty="0" err="1"/>
              <a:t>int</a:t>
            </a:r>
            <a:r>
              <a:rPr lang="en-US" altLang="ko-KR" dirty="0"/>
              <a:t> (d) long (e) float (f) double</a:t>
            </a:r>
            <a:endParaRPr lang="ko-KR" altLang="en-US" dirty="0"/>
          </a:p>
          <a:p>
            <a:pPr lvl="0"/>
            <a:r>
              <a:rPr lang="ko-KR" altLang="en-US" dirty="0"/>
              <a:t>포인터도 변수인가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변수의 주소를 추출하는데 사용되는 연산자는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주소를 추출하여 변수 </a:t>
            </a:r>
            <a:r>
              <a:rPr lang="en-US" altLang="ko-KR" dirty="0"/>
              <a:t>p</a:t>
            </a:r>
            <a:r>
              <a:rPr lang="ko-KR" altLang="en-US" dirty="0"/>
              <a:t>에 대입하는 문장을 쓰시오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정수형 포인터 </a:t>
            </a:r>
            <a:r>
              <a:rPr lang="en-US" altLang="ko-KR" dirty="0"/>
              <a:t>p</a:t>
            </a:r>
            <a:r>
              <a:rPr lang="ko-KR" altLang="en-US" dirty="0"/>
              <a:t>가 가리키는 위치에 </a:t>
            </a:r>
            <a:r>
              <a:rPr lang="en-US" altLang="ko-KR" dirty="0"/>
              <a:t>25</a:t>
            </a:r>
            <a:r>
              <a:rPr lang="ko-KR" altLang="en-US" dirty="0"/>
              <a:t>를 저장하는 문장을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066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11175"/>
          </a:xfrm>
        </p:spPr>
        <p:txBody>
          <a:bodyPr/>
          <a:lstStyle/>
          <a:p>
            <a:r>
              <a:rPr lang="ko-KR" altLang="en-US"/>
              <a:t>초기화가 안된 포인터를 사용하면 안된다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endParaRPr lang="en-US" altLang="ko-KR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116013" y="1844675"/>
            <a:ext cx="7777162" cy="1800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 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초기화가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안되어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있음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*p = 100; 	//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위험한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코드</a:t>
            </a:r>
            <a:endParaRPr lang="en-US" altLang="en-US" sz="1600" dirty="0">
              <a:solidFill>
                <a:schemeClr val="tx2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1030" name="Picture 6" descr="C:\Users\LG\AppData\Local\Microsoft\Windows\Temporary Internet Files\Content.IE5\Y0HI9ERE\MC9002343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06501"/>
            <a:ext cx="1780548" cy="19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 5"/>
          <p:cNvSpPr>
            <a:spLocks/>
          </p:cNvSpPr>
          <p:nvPr/>
        </p:nvSpPr>
        <p:spPr bwMode="auto">
          <a:xfrm>
            <a:off x="3442044" y="5618183"/>
            <a:ext cx="1312673" cy="54173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2547904" y="5618183"/>
            <a:ext cx="894140" cy="54173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249307" y="5521905"/>
            <a:ext cx="663856" cy="60074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t"/>
          <a:lstStyle/>
          <a:p>
            <a:pPr algn="ctr" eaLnBrk="1" latinLnBrk="1" hangingPunct="1"/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8" name="구름 모양 설명선 7"/>
          <p:cNvSpPr/>
          <p:nvPr/>
        </p:nvSpPr>
        <p:spPr>
          <a:xfrm>
            <a:off x="3633316" y="3789040"/>
            <a:ext cx="2226354" cy="1189832"/>
          </a:xfrm>
          <a:prstGeom prst="cloudCallout">
            <a:avLst>
              <a:gd name="adj1" fmla="val 47815"/>
              <a:gd name="adj2" fmla="val 7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주소가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 잘못된것 같은데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6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 descr="C:\Users\LG\AppData\Local\Microsoft\Windows\Temporary Internet Files\Content.IE5\CZCL98UJ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877817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/>
          <p:cNvCxnSpPr/>
          <p:nvPr/>
        </p:nvCxnSpPr>
        <p:spPr bwMode="auto">
          <a:xfrm flipV="1">
            <a:off x="3608933" y="4383956"/>
            <a:ext cx="2979291" cy="1422646"/>
          </a:xfrm>
          <a:prstGeom prst="straightConnector1">
            <a:avLst/>
          </a:prstGeom>
          <a:solidFill>
            <a:srgbClr val="FFEF66"/>
          </a:solidFill>
          <a:ln w="38100" cap="flat" cmpd="sng" algn="ctr">
            <a:solidFill>
              <a:srgbClr val="C00000">
                <a:alpha val="50000"/>
              </a:srgbClr>
            </a:solidFill>
            <a:prstDash val="solid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reeform 9"/>
          <p:cNvSpPr>
            <a:spLocks/>
          </p:cNvSpPr>
          <p:nvPr/>
        </p:nvSpPr>
        <p:spPr bwMode="auto">
          <a:xfrm>
            <a:off x="2547904" y="5742524"/>
            <a:ext cx="1312673" cy="63289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3860577" y="5744091"/>
            <a:ext cx="894140" cy="63289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635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1043" y="5742817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rPr>
              <a:t>p</a:t>
            </a: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303412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포인터가 아무것도 가리키고 있지 않는 경우에는 </a:t>
            </a:r>
            <a:r>
              <a:rPr lang="en-US" altLang="ko-KR" dirty="0">
                <a:latin typeface="+mn-ea"/>
              </a:rPr>
              <a:t>NULL</a:t>
            </a:r>
            <a:r>
              <a:rPr lang="ko-KR" altLang="en-US" dirty="0">
                <a:latin typeface="+mn-ea"/>
              </a:rPr>
              <a:t>로 초기화</a:t>
            </a:r>
          </a:p>
          <a:p>
            <a:r>
              <a:rPr lang="en-US" altLang="ko-KR" dirty="0">
                <a:latin typeface="+mn-ea"/>
              </a:rPr>
              <a:t>NULL </a:t>
            </a:r>
            <a:r>
              <a:rPr lang="ko-KR" altLang="en-US" dirty="0">
                <a:latin typeface="+mn-ea"/>
              </a:rPr>
              <a:t>포인터를 가지고 간접 참조하면 하드웨어로 감지할 수 있다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포인터의 유효성 여부 판단이 쉽다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82" y="2671321"/>
            <a:ext cx="5626100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  <a:endParaRPr lang="ko-KR" altLang="en-US" sz="3600"/>
          </a:p>
        </p:txBody>
      </p:sp>
      <p:grpSp>
        <p:nvGrpSpPr>
          <p:cNvPr id="14643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46436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7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8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9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0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1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2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4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5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endParaRPr kumimoji="0" lang="en-US" altLang="ko-KR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포인터이란</a:t>
            </a:r>
            <a:r>
              <a:rPr kumimoji="0"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변수의 주소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포인터의 선언 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간접 참조 연산자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 연산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포인터와 배열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포인터와 함수</a:t>
            </a:r>
          </a:p>
        </p:txBody>
      </p:sp>
      <p:grpSp>
        <p:nvGrpSpPr>
          <p:cNvPr id="146447" name="Group 15"/>
          <p:cNvGrpSpPr>
            <a:grpSpLocks/>
          </p:cNvGrpSpPr>
          <p:nvPr/>
        </p:nvGrpSpPr>
        <p:grpSpPr bwMode="auto">
          <a:xfrm>
            <a:off x="5049783" y="3205846"/>
            <a:ext cx="1589088" cy="1616075"/>
            <a:chOff x="3208" y="1586"/>
            <a:chExt cx="1395" cy="1617"/>
          </a:xfrm>
        </p:grpSpPr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9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0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1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2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3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4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5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6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7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8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9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0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1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2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3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4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5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6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7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8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9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0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1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2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3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4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6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7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8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9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80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6481" name="AutoShape 49"/>
          <p:cNvSpPr>
            <a:spLocks noChangeArrowheads="1"/>
          </p:cNvSpPr>
          <p:nvPr/>
        </p:nvSpPr>
        <p:spPr bwMode="auto">
          <a:xfrm>
            <a:off x="6287805" y="1415099"/>
            <a:ext cx="2479675" cy="1788145"/>
          </a:xfrm>
          <a:prstGeom prst="wedgeEllipseCallout">
            <a:avLst>
              <a:gd name="adj1" fmla="val -43182"/>
              <a:gd name="adj2" fmla="val 51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rmAutofit/>
          </a:bodyPr>
          <a:lstStyle/>
          <a:p>
            <a:pPr algn="ctr" eaLnBrk="0" latinLnBrk="0" hangingPunct="0"/>
            <a:r>
              <a:rPr kumimoji="0" lang="ko-KR" altLang="en-US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이번 </a:t>
            </a:r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장에서는</a:t>
            </a:r>
            <a:endParaRPr kumimoji="0" lang="en-US" altLang="ko-KR" sz="20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  <a:p>
            <a:pPr algn="ctr" eaLnBrk="0" latinLnBrk="0" hangingPunct="0"/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kumimoji="0" lang="ko-KR" altLang="en-US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포인터의 </a:t>
            </a:r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기초적인</a:t>
            </a:r>
            <a:endParaRPr kumimoji="0" lang="en-US" altLang="ko-KR" sz="20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  <a:p>
            <a:pPr algn="ctr" eaLnBrk="0" latinLnBrk="0" hangingPunct="0"/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kumimoji="0" lang="ko-KR" altLang="en-US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지식을 학습한다</a:t>
            </a:r>
            <a:r>
              <a:rPr kumimoji="0" lang="en-US" altLang="ko-KR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</p:txBody>
      </p:sp>
      <p:sp>
        <p:nvSpPr>
          <p:cNvPr id="146482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</a:t>
            </a:r>
            <a:r>
              <a:rPr lang="ko-KR" altLang="en-US" dirty="0" smtClean="0"/>
              <a:t>주의점</a:t>
            </a:r>
            <a:endParaRPr lang="en-US" altLang="ko-K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11175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포인터의 타입과 변수의 타입은 일치하여야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>
              <a:buFont typeface="Symbol" pitchFamily="18" charset="2"/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116013" y="1844675"/>
            <a:ext cx="7777162" cy="36005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	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오류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!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double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int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변수의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주소를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대입</a:t>
            </a:r>
            <a:endParaRPr lang="en-US" altLang="en-US" sz="1600" dirty="0">
              <a:solidFill>
                <a:schemeClr val="tx2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36.5;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3789040"/>
            <a:ext cx="194421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초기값이 결정되지 않은 포인터에는 어떤 값을 넣어두는 것이 안전한가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/>
              <a:t>char</a:t>
            </a:r>
            <a:r>
              <a:rPr lang="ko-KR" altLang="en-US" dirty="0"/>
              <a:t>형 변수에 </a:t>
            </a:r>
            <a:r>
              <a:rPr lang="en-US" altLang="ko-KR" dirty="0"/>
              <a:t>double</a:t>
            </a:r>
            <a:r>
              <a:rPr lang="ko-KR" altLang="en-US" dirty="0"/>
              <a:t>형 포인터로 값을 저장한다면 어떤 문제가 발생하는가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963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81331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가능한 연산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증가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감소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덧셈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뺄셈 연산</a:t>
            </a:r>
          </a:p>
          <a:p>
            <a:r>
              <a:rPr lang="ko-KR" altLang="en-US" dirty="0">
                <a:latin typeface="+mj-ea"/>
                <a:ea typeface="+mj-ea"/>
              </a:rPr>
              <a:t>증가 연산의 경우 증가되는 값은 포인터가 가리키는 객체의 크기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8650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81373"/>
              </p:ext>
            </p:extLst>
          </p:nvPr>
        </p:nvGraphicFramePr>
        <p:xfrm>
          <a:off x="1187624" y="2469804"/>
          <a:ext cx="4319587" cy="2011680"/>
        </p:xfrm>
        <a:graphic>
          <a:graphicData uri="http://schemas.openxmlformats.org/drawingml/2006/table">
            <a:tbl>
              <a:tblPr/>
              <a:tblGrid>
                <a:gridCol w="2160587"/>
                <a:gridCol w="2159000"/>
              </a:tblGrid>
              <a:tr h="3044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포인터 타입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++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연산후 증가되는값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char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short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int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float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double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8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108651" name="Group 107"/>
          <p:cNvGrpSpPr>
            <a:grpSpLocks/>
          </p:cNvGrpSpPr>
          <p:nvPr/>
        </p:nvGrpSpPr>
        <p:grpSpPr bwMode="auto">
          <a:xfrm>
            <a:off x="5673036" y="4160760"/>
            <a:ext cx="1589088" cy="1616075"/>
            <a:chOff x="3208" y="1586"/>
            <a:chExt cx="1395" cy="1617"/>
          </a:xfrm>
        </p:grpSpPr>
        <p:sp>
          <p:nvSpPr>
            <p:cNvPr id="108652" name="Freeform 10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53" name="Freeform 10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54" name="Freeform 11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55" name="Freeform 1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56" name="Freeform 11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57" name="Freeform 11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58" name="Freeform 11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59" name="Freeform 11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0" name="Freeform 11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1" name="Freeform 11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2" name="Freeform 11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3" name="Freeform 11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4" name="Freeform 12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5" name="Freeform 12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6" name="Freeform 12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7" name="Freeform 12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8" name="Freeform 12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69" name="Freeform 12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0" name="Freeform 12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1" name="Freeform 12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2" name="Freeform 12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3" name="Freeform 12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4" name="Freeform 13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5" name="Freeform 13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6" name="Freeform 13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7" name="Freeform 13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8" name="Freeform 13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79" name="Freeform 13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80" name="Freeform 13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81" name="Freeform 13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82" name="Freeform 13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83" name="Freeform 13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84" name="Freeform 14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8685" name="AutoShape 141"/>
          <p:cNvSpPr>
            <a:spLocks noChangeArrowheads="1"/>
          </p:cNvSpPr>
          <p:nvPr/>
        </p:nvSpPr>
        <p:spPr bwMode="auto">
          <a:xfrm>
            <a:off x="6593917" y="2492896"/>
            <a:ext cx="2767565" cy="1512565"/>
          </a:xfrm>
          <a:prstGeom prst="wedgeEllipseCallout">
            <a:avLst>
              <a:gd name="adj1" fmla="val -41301"/>
              <a:gd name="adj2" fmla="val 585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/>
          <a:lstStyle/>
          <a:p>
            <a:pPr algn="ctr" eaLnBrk="0" latinLnBrk="0" hangingPunct="0"/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포인터의 증가는 </a:t>
            </a:r>
            <a:endParaRPr kumimoji="0" lang="en-US" altLang="ko-KR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 eaLnBrk="0" latinLnBrk="0" hangingPunct="0"/>
            <a:r>
              <a:rPr kumimoji="0"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일반 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변수와는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약간 </a:t>
            </a:r>
            <a:endParaRPr kumimoji="0" lang="en-US" altLang="ko-KR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 eaLnBrk="0" latinLnBrk="0" hangingPunct="0"/>
            <a:r>
              <a:rPr kumimoji="0"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다릅니다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가리키는 객체의 </a:t>
            </a:r>
            <a:endParaRPr kumimoji="0" lang="en-US" altLang="ko-KR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 eaLnBrk="0" latinLnBrk="0" hangingPunct="0"/>
            <a:r>
              <a:rPr kumimoji="0"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크기만큼 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증가합니다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3808" y="5446024"/>
            <a:ext cx="100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Trebuchet MS" pitchFamily="34" charset="0"/>
              </a:rPr>
              <a:t>p++</a:t>
            </a:r>
            <a:endParaRPr lang="ko-KR" altLang="en-US" sz="4000" dirty="0">
              <a:latin typeface="Trebuchet MS" pitchFamily="34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152144" y="4410075"/>
            <a:ext cx="619756" cy="1273813"/>
          </a:xfrm>
          <a:custGeom>
            <a:avLst/>
            <a:gdLst>
              <a:gd name="connsiteX0" fmla="*/ 619756 w 619756"/>
              <a:gd name="connsiteY0" fmla="*/ 0 h 1400712"/>
              <a:gd name="connsiteX1" fmla="*/ 553081 w 619756"/>
              <a:gd name="connsiteY1" fmla="*/ 47625 h 1400712"/>
              <a:gd name="connsiteX2" fmla="*/ 476881 w 619756"/>
              <a:gd name="connsiteY2" fmla="*/ 85725 h 1400712"/>
              <a:gd name="connsiteX3" fmla="*/ 400681 w 619756"/>
              <a:gd name="connsiteY3" fmla="*/ 142875 h 1400712"/>
              <a:gd name="connsiteX4" fmla="*/ 362581 w 619756"/>
              <a:gd name="connsiteY4" fmla="*/ 161925 h 1400712"/>
              <a:gd name="connsiteX5" fmla="*/ 295906 w 619756"/>
              <a:gd name="connsiteY5" fmla="*/ 247650 h 1400712"/>
              <a:gd name="connsiteX6" fmla="*/ 276856 w 619756"/>
              <a:gd name="connsiteY6" fmla="*/ 285750 h 1400712"/>
              <a:gd name="connsiteX7" fmla="*/ 257806 w 619756"/>
              <a:gd name="connsiteY7" fmla="*/ 314325 h 1400712"/>
              <a:gd name="connsiteX8" fmla="*/ 219706 w 619756"/>
              <a:gd name="connsiteY8" fmla="*/ 400050 h 1400712"/>
              <a:gd name="connsiteX9" fmla="*/ 219706 w 619756"/>
              <a:gd name="connsiteY9" fmla="*/ 676275 h 1400712"/>
              <a:gd name="connsiteX10" fmla="*/ 238756 w 619756"/>
              <a:gd name="connsiteY10" fmla="*/ 733425 h 1400712"/>
              <a:gd name="connsiteX11" fmla="*/ 257806 w 619756"/>
              <a:gd name="connsiteY11" fmla="*/ 771525 h 1400712"/>
              <a:gd name="connsiteX12" fmla="*/ 276856 w 619756"/>
              <a:gd name="connsiteY12" fmla="*/ 800100 h 1400712"/>
              <a:gd name="connsiteX13" fmla="*/ 295906 w 619756"/>
              <a:gd name="connsiteY13" fmla="*/ 857250 h 1400712"/>
              <a:gd name="connsiteX14" fmla="*/ 276856 w 619756"/>
              <a:gd name="connsiteY14" fmla="*/ 952500 h 1400712"/>
              <a:gd name="connsiteX15" fmla="*/ 248281 w 619756"/>
              <a:gd name="connsiteY15" fmla="*/ 981075 h 1400712"/>
              <a:gd name="connsiteX16" fmla="*/ 200656 w 619756"/>
              <a:gd name="connsiteY16" fmla="*/ 1066800 h 1400712"/>
              <a:gd name="connsiteX17" fmla="*/ 181606 w 619756"/>
              <a:gd name="connsiteY17" fmla="*/ 1104900 h 1400712"/>
              <a:gd name="connsiteX18" fmla="*/ 114931 w 619756"/>
              <a:gd name="connsiteY18" fmla="*/ 1200150 h 1400712"/>
              <a:gd name="connsiteX19" fmla="*/ 86356 w 619756"/>
              <a:gd name="connsiteY19" fmla="*/ 1247775 h 1400712"/>
              <a:gd name="connsiteX20" fmla="*/ 29206 w 619756"/>
              <a:gd name="connsiteY20" fmla="*/ 1343025 h 1400712"/>
              <a:gd name="connsiteX21" fmla="*/ 631 w 619756"/>
              <a:gd name="connsiteY21" fmla="*/ 1400175 h 1400712"/>
              <a:gd name="connsiteX22" fmla="*/ 631 w 619756"/>
              <a:gd name="connsiteY22" fmla="*/ 1390650 h 140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9756" h="1400712">
                <a:moveTo>
                  <a:pt x="619756" y="0"/>
                </a:moveTo>
                <a:cubicBezTo>
                  <a:pt x="597531" y="15875"/>
                  <a:pt x="576501" y="33573"/>
                  <a:pt x="553081" y="47625"/>
                </a:cubicBezTo>
                <a:cubicBezTo>
                  <a:pt x="528730" y="62236"/>
                  <a:pt x="499599" y="68686"/>
                  <a:pt x="476881" y="85725"/>
                </a:cubicBezTo>
                <a:cubicBezTo>
                  <a:pt x="451481" y="104775"/>
                  <a:pt x="429079" y="128676"/>
                  <a:pt x="400681" y="142875"/>
                </a:cubicBezTo>
                <a:cubicBezTo>
                  <a:pt x="387981" y="149225"/>
                  <a:pt x="374135" y="153672"/>
                  <a:pt x="362581" y="161925"/>
                </a:cubicBezTo>
                <a:cubicBezTo>
                  <a:pt x="338191" y="179346"/>
                  <a:pt x="306848" y="225766"/>
                  <a:pt x="295906" y="247650"/>
                </a:cubicBezTo>
                <a:cubicBezTo>
                  <a:pt x="289556" y="260350"/>
                  <a:pt x="283901" y="273422"/>
                  <a:pt x="276856" y="285750"/>
                </a:cubicBezTo>
                <a:cubicBezTo>
                  <a:pt x="271176" y="295689"/>
                  <a:pt x="263486" y="304386"/>
                  <a:pt x="257806" y="314325"/>
                </a:cubicBezTo>
                <a:cubicBezTo>
                  <a:pt x="240008" y="345471"/>
                  <a:pt x="233314" y="366030"/>
                  <a:pt x="219706" y="400050"/>
                </a:cubicBezTo>
                <a:cubicBezTo>
                  <a:pt x="204810" y="519222"/>
                  <a:pt x="201380" y="511345"/>
                  <a:pt x="219706" y="676275"/>
                </a:cubicBezTo>
                <a:cubicBezTo>
                  <a:pt x="221924" y="696233"/>
                  <a:pt x="229776" y="715464"/>
                  <a:pt x="238756" y="733425"/>
                </a:cubicBezTo>
                <a:cubicBezTo>
                  <a:pt x="245106" y="746125"/>
                  <a:pt x="250761" y="759197"/>
                  <a:pt x="257806" y="771525"/>
                </a:cubicBezTo>
                <a:cubicBezTo>
                  <a:pt x="263486" y="781464"/>
                  <a:pt x="272207" y="789639"/>
                  <a:pt x="276856" y="800100"/>
                </a:cubicBezTo>
                <a:cubicBezTo>
                  <a:pt x="285011" y="818450"/>
                  <a:pt x="295906" y="857250"/>
                  <a:pt x="295906" y="857250"/>
                </a:cubicBezTo>
                <a:cubicBezTo>
                  <a:pt x="295327" y="860726"/>
                  <a:pt x="283543" y="940798"/>
                  <a:pt x="276856" y="952500"/>
                </a:cubicBezTo>
                <a:cubicBezTo>
                  <a:pt x="270173" y="964196"/>
                  <a:pt x="257806" y="971550"/>
                  <a:pt x="248281" y="981075"/>
                </a:cubicBezTo>
                <a:cubicBezTo>
                  <a:pt x="221941" y="1060096"/>
                  <a:pt x="266160" y="935792"/>
                  <a:pt x="200656" y="1066800"/>
                </a:cubicBezTo>
                <a:cubicBezTo>
                  <a:pt x="194306" y="1079500"/>
                  <a:pt x="188911" y="1092724"/>
                  <a:pt x="181606" y="1104900"/>
                </a:cubicBezTo>
                <a:cubicBezTo>
                  <a:pt x="120583" y="1206606"/>
                  <a:pt x="167032" y="1121999"/>
                  <a:pt x="114931" y="1200150"/>
                </a:cubicBezTo>
                <a:cubicBezTo>
                  <a:pt x="104662" y="1215554"/>
                  <a:pt x="95347" y="1231591"/>
                  <a:pt x="86356" y="1247775"/>
                </a:cubicBezTo>
                <a:cubicBezTo>
                  <a:pt x="37541" y="1335642"/>
                  <a:pt x="106667" y="1226833"/>
                  <a:pt x="29206" y="1343025"/>
                </a:cubicBezTo>
                <a:cubicBezTo>
                  <a:pt x="-25389" y="1424917"/>
                  <a:pt x="40066" y="1321305"/>
                  <a:pt x="631" y="1400175"/>
                </a:cubicBezTo>
                <a:cubicBezTo>
                  <a:pt x="-789" y="1403015"/>
                  <a:pt x="631" y="1393825"/>
                  <a:pt x="631" y="13906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증가 연산 예제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116013" y="1052513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*pc;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*pi;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 = 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_x77514288"/>
          <p:cNvSpPr>
            <a:spLocks noChangeArrowheads="1"/>
          </p:cNvSpPr>
          <p:nvPr/>
        </p:nvSpPr>
        <p:spPr bwMode="auto">
          <a:xfrm>
            <a:off x="1116013" y="5805488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전 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10000, pi = 10000, pd = 10000</a:t>
            </a:r>
            <a:endParaRPr lang="en-US" altLang="ko-KR" sz="1600">
              <a:latin typeface="Trebuchet MS" pitchFamily="34" charset="0"/>
              <a:ea typeface="+mj-ea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후 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10001, pi = 10004, pd = 10008</a:t>
            </a:r>
            <a:endParaRPr lang="en-US" altLang="ko-KR" sz="1600">
              <a:latin typeface="Trebuchet MS" pitchFamily="34" charset="0"/>
              <a:ea typeface="+mj-ea"/>
            </a:endParaRPr>
          </a:p>
        </p:txBody>
      </p:sp>
      <p:grpSp>
        <p:nvGrpSpPr>
          <p:cNvPr id="109584" name="Group 16"/>
          <p:cNvGrpSpPr>
            <a:grpSpLocks/>
          </p:cNvGrpSpPr>
          <p:nvPr/>
        </p:nvGrpSpPr>
        <p:grpSpPr bwMode="auto">
          <a:xfrm>
            <a:off x="468313" y="5516563"/>
            <a:ext cx="487362" cy="1012825"/>
            <a:chOff x="-91" y="1749"/>
            <a:chExt cx="552" cy="832"/>
          </a:xfrm>
        </p:grpSpPr>
        <p:sp>
          <p:nvSpPr>
            <p:cNvPr id="109585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86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87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88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89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0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1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2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3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4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5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6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7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8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9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00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01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942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포인터의 증감 연산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05008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197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*</a:t>
            </a:r>
            <a:r>
              <a:rPr lang="en-US" altLang="ko-KR" dirty="0"/>
              <a:t>p++;</a:t>
            </a:r>
            <a:endParaRPr lang="ko-KR" altLang="en-US" dirty="0"/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/>
              <a:t>가 가리키는 위치에서 값을 가져온 후에 </a:t>
            </a:r>
            <a:r>
              <a:rPr lang="en-US" altLang="ko-KR" dirty="0"/>
              <a:t>p</a:t>
            </a:r>
            <a:r>
              <a:rPr lang="ko-KR" altLang="en-US" dirty="0"/>
              <a:t>를 증가한다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0"/>
            <a:r>
              <a:rPr lang="en-US" altLang="ko-KR" dirty="0"/>
              <a:t>(*p</a:t>
            </a:r>
            <a:r>
              <a:rPr lang="en-US" altLang="ko-KR" dirty="0" smtClean="0"/>
              <a:t>)++;</a:t>
            </a:r>
          </a:p>
          <a:p>
            <a:pPr lvl="1" latinLnBrk="0"/>
            <a:r>
              <a:rPr lang="en-US" altLang="ko-KR" dirty="0"/>
              <a:t>p</a:t>
            </a:r>
            <a:r>
              <a:rPr lang="ko-KR" altLang="en-US" dirty="0"/>
              <a:t>가 가리키는 </a:t>
            </a:r>
            <a:r>
              <a:rPr lang="ko-KR" altLang="en-US" dirty="0" smtClean="0"/>
              <a:t>위치의 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73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05255"/>
              </p:ext>
            </p:extLst>
          </p:nvPr>
        </p:nvGraphicFramePr>
        <p:xfrm>
          <a:off x="1043608" y="3501008"/>
          <a:ext cx="7777162" cy="2164080"/>
        </p:xfrm>
        <a:graphic>
          <a:graphicData uri="http://schemas.openxmlformats.org/drawingml/2006/table">
            <a:tbl>
              <a:tblPr/>
              <a:tblGrid>
                <a:gridCol w="2808312"/>
                <a:gridCol w="496885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의미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*p++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(*p)++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가리키는 값을 증가한다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*++p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증가시킨 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++*p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가져온 후에 그 값을 증가하여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3" name="Rectangle 73"/>
          <p:cNvSpPr>
            <a:spLocks noChangeArrowheads="1"/>
          </p:cNvSpPr>
          <p:nvPr/>
        </p:nvSpPr>
        <p:spPr bwMode="auto">
          <a:xfrm>
            <a:off x="1098128" y="1098570"/>
            <a:ext cx="7777162" cy="41058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10;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*pi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(*pi)++;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*pi++;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_x77681688"/>
          <p:cNvSpPr>
            <a:spLocks noChangeArrowheads="1"/>
          </p:cNvSpPr>
          <p:nvPr/>
        </p:nvSpPr>
        <p:spPr bwMode="auto">
          <a:xfrm>
            <a:off x="1090910" y="5383354"/>
            <a:ext cx="7777162" cy="12309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 = 10, pi = 0012FF60</a:t>
            </a:r>
            <a:endParaRPr lang="en-US" altLang="ko-KR" sz="1600" dirty="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 = 11, pi = 0012FF64</a:t>
            </a:r>
            <a:endParaRPr lang="en-US" altLang="ko-KR" sz="1600" dirty="0">
              <a:latin typeface="Comic Sans MS" pitchFamily="66" charset="0"/>
            </a:endParaRPr>
          </a:p>
        </p:txBody>
      </p:sp>
      <p:grpSp>
        <p:nvGrpSpPr>
          <p:cNvPr id="25" name="Group 96"/>
          <p:cNvGrpSpPr>
            <a:grpSpLocks/>
          </p:cNvGrpSpPr>
          <p:nvPr/>
        </p:nvGrpSpPr>
        <p:grpSpPr bwMode="auto">
          <a:xfrm>
            <a:off x="539552" y="5449816"/>
            <a:ext cx="487363" cy="1012825"/>
            <a:chOff x="-91" y="1749"/>
            <a:chExt cx="552" cy="832"/>
          </a:xfrm>
        </p:grpSpPr>
        <p:sp>
          <p:nvSpPr>
            <p:cNvPr id="26" name="Freeform 9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9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0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0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10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10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0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0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1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1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1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000428" y="5636886"/>
            <a:ext cx="720080" cy="301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20508" y="6132318"/>
            <a:ext cx="1656184" cy="311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53880" y="1539652"/>
            <a:ext cx="4572000" cy="307777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가 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가리키는 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위치의 값을 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33925" y="4329440"/>
            <a:ext cx="4572000" cy="523220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가 가리키는 위치에서 값을 가져온 후에 </a:t>
            </a:r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를 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286000" y="1828800"/>
            <a:ext cx="2152650" cy="1352550"/>
          </a:xfrm>
          <a:custGeom>
            <a:avLst/>
            <a:gdLst>
              <a:gd name="connsiteX0" fmla="*/ 2152650 w 2152650"/>
              <a:gd name="connsiteY0" fmla="*/ 0 h 1352550"/>
              <a:gd name="connsiteX1" fmla="*/ 2066925 w 2152650"/>
              <a:gd name="connsiteY1" fmla="*/ 47625 h 1352550"/>
              <a:gd name="connsiteX2" fmla="*/ 2000250 w 2152650"/>
              <a:gd name="connsiteY2" fmla="*/ 76200 h 1352550"/>
              <a:gd name="connsiteX3" fmla="*/ 1895475 w 2152650"/>
              <a:gd name="connsiteY3" fmla="*/ 123825 h 1352550"/>
              <a:gd name="connsiteX4" fmla="*/ 1819275 w 2152650"/>
              <a:gd name="connsiteY4" fmla="*/ 171450 h 1352550"/>
              <a:gd name="connsiteX5" fmla="*/ 1771650 w 2152650"/>
              <a:gd name="connsiteY5" fmla="*/ 190500 h 1352550"/>
              <a:gd name="connsiteX6" fmla="*/ 1685925 w 2152650"/>
              <a:gd name="connsiteY6" fmla="*/ 228600 h 1352550"/>
              <a:gd name="connsiteX7" fmla="*/ 1657350 w 2152650"/>
              <a:gd name="connsiteY7" fmla="*/ 238125 h 1352550"/>
              <a:gd name="connsiteX8" fmla="*/ 1562100 w 2152650"/>
              <a:gd name="connsiteY8" fmla="*/ 276225 h 1352550"/>
              <a:gd name="connsiteX9" fmla="*/ 1533525 w 2152650"/>
              <a:gd name="connsiteY9" fmla="*/ 304800 h 1352550"/>
              <a:gd name="connsiteX10" fmla="*/ 1524000 w 2152650"/>
              <a:gd name="connsiteY10" fmla="*/ 333375 h 1352550"/>
              <a:gd name="connsiteX11" fmla="*/ 1504950 w 2152650"/>
              <a:gd name="connsiteY11" fmla="*/ 381000 h 1352550"/>
              <a:gd name="connsiteX12" fmla="*/ 1514475 w 2152650"/>
              <a:gd name="connsiteY12" fmla="*/ 504825 h 1352550"/>
              <a:gd name="connsiteX13" fmla="*/ 1552575 w 2152650"/>
              <a:gd name="connsiteY13" fmla="*/ 590550 h 1352550"/>
              <a:gd name="connsiteX14" fmla="*/ 1571625 w 2152650"/>
              <a:gd name="connsiteY14" fmla="*/ 657225 h 1352550"/>
              <a:gd name="connsiteX15" fmla="*/ 1581150 w 2152650"/>
              <a:gd name="connsiteY15" fmla="*/ 685800 h 1352550"/>
              <a:gd name="connsiteX16" fmla="*/ 1562100 w 2152650"/>
              <a:gd name="connsiteY16" fmla="*/ 752475 h 1352550"/>
              <a:gd name="connsiteX17" fmla="*/ 1533525 w 2152650"/>
              <a:gd name="connsiteY17" fmla="*/ 781050 h 1352550"/>
              <a:gd name="connsiteX18" fmla="*/ 1514475 w 2152650"/>
              <a:gd name="connsiteY18" fmla="*/ 809625 h 1352550"/>
              <a:gd name="connsiteX19" fmla="*/ 1419225 w 2152650"/>
              <a:gd name="connsiteY19" fmla="*/ 838200 h 1352550"/>
              <a:gd name="connsiteX20" fmla="*/ 1352550 w 2152650"/>
              <a:gd name="connsiteY20" fmla="*/ 866775 h 1352550"/>
              <a:gd name="connsiteX21" fmla="*/ 1304925 w 2152650"/>
              <a:gd name="connsiteY21" fmla="*/ 885825 h 1352550"/>
              <a:gd name="connsiteX22" fmla="*/ 1266825 w 2152650"/>
              <a:gd name="connsiteY22" fmla="*/ 895350 h 1352550"/>
              <a:gd name="connsiteX23" fmla="*/ 1209675 w 2152650"/>
              <a:gd name="connsiteY23" fmla="*/ 914400 h 1352550"/>
              <a:gd name="connsiteX24" fmla="*/ 1104900 w 2152650"/>
              <a:gd name="connsiteY24" fmla="*/ 923925 h 1352550"/>
              <a:gd name="connsiteX25" fmla="*/ 1066800 w 2152650"/>
              <a:gd name="connsiteY25" fmla="*/ 933450 h 1352550"/>
              <a:gd name="connsiteX26" fmla="*/ 933450 w 2152650"/>
              <a:gd name="connsiteY26" fmla="*/ 952500 h 1352550"/>
              <a:gd name="connsiteX27" fmla="*/ 885825 w 2152650"/>
              <a:gd name="connsiteY27" fmla="*/ 971550 h 1352550"/>
              <a:gd name="connsiteX28" fmla="*/ 857250 w 2152650"/>
              <a:gd name="connsiteY28" fmla="*/ 990600 h 1352550"/>
              <a:gd name="connsiteX29" fmla="*/ 809625 w 2152650"/>
              <a:gd name="connsiteY29" fmla="*/ 1000125 h 1352550"/>
              <a:gd name="connsiteX30" fmla="*/ 733425 w 2152650"/>
              <a:gd name="connsiteY30" fmla="*/ 1019175 h 1352550"/>
              <a:gd name="connsiteX31" fmla="*/ 704850 w 2152650"/>
              <a:gd name="connsiteY31" fmla="*/ 1028700 h 1352550"/>
              <a:gd name="connsiteX32" fmla="*/ 638175 w 2152650"/>
              <a:gd name="connsiteY32" fmla="*/ 1057275 h 1352550"/>
              <a:gd name="connsiteX33" fmla="*/ 581025 w 2152650"/>
              <a:gd name="connsiteY33" fmla="*/ 1066800 h 1352550"/>
              <a:gd name="connsiteX34" fmla="*/ 495300 w 2152650"/>
              <a:gd name="connsiteY34" fmla="*/ 1095375 h 1352550"/>
              <a:gd name="connsiteX35" fmla="*/ 419100 w 2152650"/>
              <a:gd name="connsiteY35" fmla="*/ 1123950 h 1352550"/>
              <a:gd name="connsiteX36" fmla="*/ 342900 w 2152650"/>
              <a:gd name="connsiteY36" fmla="*/ 1162050 h 1352550"/>
              <a:gd name="connsiteX37" fmla="*/ 314325 w 2152650"/>
              <a:gd name="connsiteY37" fmla="*/ 1171575 h 1352550"/>
              <a:gd name="connsiteX38" fmla="*/ 219075 w 2152650"/>
              <a:gd name="connsiteY38" fmla="*/ 1238250 h 1352550"/>
              <a:gd name="connsiteX39" fmla="*/ 161925 w 2152650"/>
              <a:gd name="connsiteY39" fmla="*/ 1276350 h 1352550"/>
              <a:gd name="connsiteX40" fmla="*/ 133350 w 2152650"/>
              <a:gd name="connsiteY40" fmla="*/ 1295400 h 1352550"/>
              <a:gd name="connsiteX41" fmla="*/ 76200 w 2152650"/>
              <a:gd name="connsiteY41" fmla="*/ 1323975 h 1352550"/>
              <a:gd name="connsiteX42" fmla="*/ 28575 w 2152650"/>
              <a:gd name="connsiteY42" fmla="*/ 1343025 h 1352550"/>
              <a:gd name="connsiteX43" fmla="*/ 0 w 2152650"/>
              <a:gd name="connsiteY4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52650" h="1352550">
                <a:moveTo>
                  <a:pt x="2152650" y="0"/>
                </a:moveTo>
                <a:cubicBezTo>
                  <a:pt x="2115120" y="22518"/>
                  <a:pt x="2104503" y="30544"/>
                  <a:pt x="2066925" y="47625"/>
                </a:cubicBezTo>
                <a:cubicBezTo>
                  <a:pt x="2044912" y="57631"/>
                  <a:pt x="2021540" y="64736"/>
                  <a:pt x="2000250" y="76200"/>
                </a:cubicBezTo>
                <a:cubicBezTo>
                  <a:pt x="1902879" y="128630"/>
                  <a:pt x="1984466" y="106027"/>
                  <a:pt x="1895475" y="123825"/>
                </a:cubicBezTo>
                <a:cubicBezTo>
                  <a:pt x="1870075" y="139700"/>
                  <a:pt x="1847086" y="160326"/>
                  <a:pt x="1819275" y="171450"/>
                </a:cubicBezTo>
                <a:cubicBezTo>
                  <a:pt x="1803400" y="177800"/>
                  <a:pt x="1787274" y="183556"/>
                  <a:pt x="1771650" y="190500"/>
                </a:cubicBezTo>
                <a:cubicBezTo>
                  <a:pt x="1693722" y="225134"/>
                  <a:pt x="1776277" y="194718"/>
                  <a:pt x="1685925" y="228600"/>
                </a:cubicBezTo>
                <a:cubicBezTo>
                  <a:pt x="1676524" y="232125"/>
                  <a:pt x="1666721" y="234521"/>
                  <a:pt x="1657350" y="238125"/>
                </a:cubicBezTo>
                <a:cubicBezTo>
                  <a:pt x="1625434" y="250401"/>
                  <a:pt x="1562100" y="276225"/>
                  <a:pt x="1562100" y="276225"/>
                </a:cubicBezTo>
                <a:cubicBezTo>
                  <a:pt x="1552575" y="285750"/>
                  <a:pt x="1540997" y="293592"/>
                  <a:pt x="1533525" y="304800"/>
                </a:cubicBezTo>
                <a:cubicBezTo>
                  <a:pt x="1527956" y="313154"/>
                  <a:pt x="1527525" y="323974"/>
                  <a:pt x="1524000" y="333375"/>
                </a:cubicBezTo>
                <a:cubicBezTo>
                  <a:pt x="1517997" y="349384"/>
                  <a:pt x="1511300" y="365125"/>
                  <a:pt x="1504950" y="381000"/>
                </a:cubicBezTo>
                <a:cubicBezTo>
                  <a:pt x="1508125" y="422275"/>
                  <a:pt x="1508019" y="463935"/>
                  <a:pt x="1514475" y="504825"/>
                </a:cubicBezTo>
                <a:cubicBezTo>
                  <a:pt x="1525817" y="576656"/>
                  <a:pt x="1528845" y="543089"/>
                  <a:pt x="1552575" y="590550"/>
                </a:cubicBezTo>
                <a:cubicBezTo>
                  <a:pt x="1560188" y="605775"/>
                  <a:pt x="1567556" y="642983"/>
                  <a:pt x="1571625" y="657225"/>
                </a:cubicBezTo>
                <a:cubicBezTo>
                  <a:pt x="1574383" y="666879"/>
                  <a:pt x="1577975" y="676275"/>
                  <a:pt x="1581150" y="685800"/>
                </a:cubicBezTo>
                <a:cubicBezTo>
                  <a:pt x="1574800" y="708025"/>
                  <a:pt x="1572437" y="731801"/>
                  <a:pt x="1562100" y="752475"/>
                </a:cubicBezTo>
                <a:cubicBezTo>
                  <a:pt x="1556076" y="764523"/>
                  <a:pt x="1542149" y="770702"/>
                  <a:pt x="1533525" y="781050"/>
                </a:cubicBezTo>
                <a:cubicBezTo>
                  <a:pt x="1526196" y="789844"/>
                  <a:pt x="1523790" y="802971"/>
                  <a:pt x="1514475" y="809625"/>
                </a:cubicBezTo>
                <a:cubicBezTo>
                  <a:pt x="1490109" y="827030"/>
                  <a:pt x="1447360" y="832573"/>
                  <a:pt x="1419225" y="838200"/>
                </a:cubicBezTo>
                <a:cubicBezTo>
                  <a:pt x="1352324" y="871650"/>
                  <a:pt x="1408611" y="845752"/>
                  <a:pt x="1352550" y="866775"/>
                </a:cubicBezTo>
                <a:cubicBezTo>
                  <a:pt x="1336541" y="872778"/>
                  <a:pt x="1321145" y="880418"/>
                  <a:pt x="1304925" y="885825"/>
                </a:cubicBezTo>
                <a:cubicBezTo>
                  <a:pt x="1292506" y="889965"/>
                  <a:pt x="1279364" y="891588"/>
                  <a:pt x="1266825" y="895350"/>
                </a:cubicBezTo>
                <a:cubicBezTo>
                  <a:pt x="1247591" y="901120"/>
                  <a:pt x="1229450" y="910910"/>
                  <a:pt x="1209675" y="914400"/>
                </a:cubicBezTo>
                <a:cubicBezTo>
                  <a:pt x="1175140" y="920494"/>
                  <a:pt x="1139825" y="920750"/>
                  <a:pt x="1104900" y="923925"/>
                </a:cubicBezTo>
                <a:cubicBezTo>
                  <a:pt x="1092200" y="927100"/>
                  <a:pt x="1079637" y="930883"/>
                  <a:pt x="1066800" y="933450"/>
                </a:cubicBezTo>
                <a:cubicBezTo>
                  <a:pt x="1021023" y="942605"/>
                  <a:pt x="980274" y="946647"/>
                  <a:pt x="933450" y="952500"/>
                </a:cubicBezTo>
                <a:cubicBezTo>
                  <a:pt x="917575" y="958850"/>
                  <a:pt x="901118" y="963904"/>
                  <a:pt x="885825" y="971550"/>
                </a:cubicBezTo>
                <a:cubicBezTo>
                  <a:pt x="875586" y="976670"/>
                  <a:pt x="867969" y="986580"/>
                  <a:pt x="857250" y="990600"/>
                </a:cubicBezTo>
                <a:cubicBezTo>
                  <a:pt x="842091" y="996284"/>
                  <a:pt x="825400" y="996485"/>
                  <a:pt x="809625" y="1000125"/>
                </a:cubicBezTo>
                <a:cubicBezTo>
                  <a:pt x="784114" y="1006012"/>
                  <a:pt x="758263" y="1010896"/>
                  <a:pt x="733425" y="1019175"/>
                </a:cubicBezTo>
                <a:cubicBezTo>
                  <a:pt x="723900" y="1022350"/>
                  <a:pt x="714078" y="1024745"/>
                  <a:pt x="704850" y="1028700"/>
                </a:cubicBezTo>
                <a:cubicBezTo>
                  <a:pt x="673490" y="1042140"/>
                  <a:pt x="669104" y="1050402"/>
                  <a:pt x="638175" y="1057275"/>
                </a:cubicBezTo>
                <a:cubicBezTo>
                  <a:pt x="619322" y="1061465"/>
                  <a:pt x="599686" y="1061824"/>
                  <a:pt x="581025" y="1066800"/>
                </a:cubicBezTo>
                <a:cubicBezTo>
                  <a:pt x="551921" y="1074561"/>
                  <a:pt x="522241" y="1081905"/>
                  <a:pt x="495300" y="1095375"/>
                </a:cubicBezTo>
                <a:cubicBezTo>
                  <a:pt x="445491" y="1120279"/>
                  <a:pt x="470975" y="1110981"/>
                  <a:pt x="419100" y="1123950"/>
                </a:cubicBezTo>
                <a:cubicBezTo>
                  <a:pt x="379642" y="1150255"/>
                  <a:pt x="396161" y="1142077"/>
                  <a:pt x="342900" y="1162050"/>
                </a:cubicBezTo>
                <a:cubicBezTo>
                  <a:pt x="333499" y="1165575"/>
                  <a:pt x="323102" y="1166699"/>
                  <a:pt x="314325" y="1171575"/>
                </a:cubicBezTo>
                <a:cubicBezTo>
                  <a:pt x="269924" y="1196242"/>
                  <a:pt x="257493" y="1211357"/>
                  <a:pt x="219075" y="1238250"/>
                </a:cubicBezTo>
                <a:cubicBezTo>
                  <a:pt x="200318" y="1251380"/>
                  <a:pt x="180975" y="1263650"/>
                  <a:pt x="161925" y="1276350"/>
                </a:cubicBezTo>
                <a:cubicBezTo>
                  <a:pt x="152400" y="1282700"/>
                  <a:pt x="144210" y="1291780"/>
                  <a:pt x="133350" y="1295400"/>
                </a:cubicBezTo>
                <a:cubicBezTo>
                  <a:pt x="61526" y="1319341"/>
                  <a:pt x="150058" y="1287046"/>
                  <a:pt x="76200" y="1323975"/>
                </a:cubicBezTo>
                <a:cubicBezTo>
                  <a:pt x="60907" y="1331621"/>
                  <a:pt x="44584" y="1337022"/>
                  <a:pt x="28575" y="1343025"/>
                </a:cubicBezTo>
                <a:cubicBezTo>
                  <a:pt x="19174" y="1346550"/>
                  <a:pt x="0" y="1352550"/>
                  <a:pt x="0" y="13525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14550" y="4029075"/>
            <a:ext cx="2619375" cy="561975"/>
          </a:xfrm>
          <a:custGeom>
            <a:avLst/>
            <a:gdLst>
              <a:gd name="connsiteX0" fmla="*/ 2619375 w 2619375"/>
              <a:gd name="connsiteY0" fmla="*/ 561975 h 561975"/>
              <a:gd name="connsiteX1" fmla="*/ 2571750 w 2619375"/>
              <a:gd name="connsiteY1" fmla="*/ 504825 h 561975"/>
              <a:gd name="connsiteX2" fmla="*/ 2514600 w 2619375"/>
              <a:gd name="connsiteY2" fmla="*/ 428625 h 561975"/>
              <a:gd name="connsiteX3" fmla="*/ 2476500 w 2619375"/>
              <a:gd name="connsiteY3" fmla="*/ 400050 h 561975"/>
              <a:gd name="connsiteX4" fmla="*/ 2409825 w 2619375"/>
              <a:gd name="connsiteY4" fmla="*/ 333375 h 561975"/>
              <a:gd name="connsiteX5" fmla="*/ 2333625 w 2619375"/>
              <a:gd name="connsiteY5" fmla="*/ 276225 h 561975"/>
              <a:gd name="connsiteX6" fmla="*/ 2305050 w 2619375"/>
              <a:gd name="connsiteY6" fmla="*/ 247650 h 561975"/>
              <a:gd name="connsiteX7" fmla="*/ 2276475 w 2619375"/>
              <a:gd name="connsiteY7" fmla="*/ 209550 h 561975"/>
              <a:gd name="connsiteX8" fmla="*/ 2247900 w 2619375"/>
              <a:gd name="connsiteY8" fmla="*/ 200025 h 561975"/>
              <a:gd name="connsiteX9" fmla="*/ 2181225 w 2619375"/>
              <a:gd name="connsiteY9" fmla="*/ 142875 h 561975"/>
              <a:gd name="connsiteX10" fmla="*/ 2152650 w 2619375"/>
              <a:gd name="connsiteY10" fmla="*/ 114300 h 561975"/>
              <a:gd name="connsiteX11" fmla="*/ 2124075 w 2619375"/>
              <a:gd name="connsiteY11" fmla="*/ 104775 h 561975"/>
              <a:gd name="connsiteX12" fmla="*/ 2095500 w 2619375"/>
              <a:gd name="connsiteY12" fmla="*/ 85725 h 561975"/>
              <a:gd name="connsiteX13" fmla="*/ 2057400 w 2619375"/>
              <a:gd name="connsiteY13" fmla="*/ 57150 h 561975"/>
              <a:gd name="connsiteX14" fmla="*/ 2000250 w 2619375"/>
              <a:gd name="connsiteY14" fmla="*/ 47625 h 561975"/>
              <a:gd name="connsiteX15" fmla="*/ 1933575 w 2619375"/>
              <a:gd name="connsiteY15" fmla="*/ 28575 h 561975"/>
              <a:gd name="connsiteX16" fmla="*/ 1885950 w 2619375"/>
              <a:gd name="connsiteY16" fmla="*/ 19050 h 561975"/>
              <a:gd name="connsiteX17" fmla="*/ 1828800 w 2619375"/>
              <a:gd name="connsiteY17" fmla="*/ 0 h 561975"/>
              <a:gd name="connsiteX18" fmla="*/ 1790700 w 2619375"/>
              <a:gd name="connsiteY18" fmla="*/ 57150 h 561975"/>
              <a:gd name="connsiteX19" fmla="*/ 1714500 w 2619375"/>
              <a:gd name="connsiteY19" fmla="*/ 85725 h 561975"/>
              <a:gd name="connsiteX20" fmla="*/ 1638300 w 2619375"/>
              <a:gd name="connsiteY20" fmla="*/ 114300 h 561975"/>
              <a:gd name="connsiteX21" fmla="*/ 1562100 w 2619375"/>
              <a:gd name="connsiteY21" fmla="*/ 123825 h 561975"/>
              <a:gd name="connsiteX22" fmla="*/ 1514475 w 2619375"/>
              <a:gd name="connsiteY22" fmla="*/ 133350 h 561975"/>
              <a:gd name="connsiteX23" fmla="*/ 1381125 w 2619375"/>
              <a:gd name="connsiteY23" fmla="*/ 152400 h 561975"/>
              <a:gd name="connsiteX24" fmla="*/ 1209675 w 2619375"/>
              <a:gd name="connsiteY24" fmla="*/ 171450 h 561975"/>
              <a:gd name="connsiteX25" fmla="*/ 714375 w 2619375"/>
              <a:gd name="connsiteY25" fmla="*/ 161925 h 561975"/>
              <a:gd name="connsiteX26" fmla="*/ 542925 w 2619375"/>
              <a:gd name="connsiteY26" fmla="*/ 152400 h 561975"/>
              <a:gd name="connsiteX27" fmla="*/ 142875 w 2619375"/>
              <a:gd name="connsiteY27" fmla="*/ 142875 h 561975"/>
              <a:gd name="connsiteX28" fmla="*/ 114300 w 2619375"/>
              <a:gd name="connsiteY28" fmla="*/ 133350 h 561975"/>
              <a:gd name="connsiteX29" fmla="*/ 85725 w 2619375"/>
              <a:gd name="connsiteY29" fmla="*/ 114300 h 561975"/>
              <a:gd name="connsiteX30" fmla="*/ 28575 w 2619375"/>
              <a:gd name="connsiteY30" fmla="*/ 95250 h 561975"/>
              <a:gd name="connsiteX31" fmla="*/ 0 w 2619375"/>
              <a:gd name="connsiteY31" fmla="*/ 8572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19375" h="561975">
                <a:moveTo>
                  <a:pt x="2619375" y="561975"/>
                </a:moveTo>
                <a:cubicBezTo>
                  <a:pt x="2603500" y="542925"/>
                  <a:pt x="2587070" y="524324"/>
                  <a:pt x="2571750" y="504825"/>
                </a:cubicBezTo>
                <a:cubicBezTo>
                  <a:pt x="2552134" y="479859"/>
                  <a:pt x="2540000" y="447675"/>
                  <a:pt x="2514600" y="428625"/>
                </a:cubicBezTo>
                <a:cubicBezTo>
                  <a:pt x="2501900" y="419100"/>
                  <a:pt x="2488247" y="410729"/>
                  <a:pt x="2476500" y="400050"/>
                </a:cubicBezTo>
                <a:cubicBezTo>
                  <a:pt x="2453243" y="378907"/>
                  <a:pt x="2434970" y="352234"/>
                  <a:pt x="2409825" y="333375"/>
                </a:cubicBezTo>
                <a:cubicBezTo>
                  <a:pt x="2384425" y="314325"/>
                  <a:pt x="2356076" y="298676"/>
                  <a:pt x="2333625" y="276225"/>
                </a:cubicBezTo>
                <a:cubicBezTo>
                  <a:pt x="2324100" y="266700"/>
                  <a:pt x="2313816" y="257877"/>
                  <a:pt x="2305050" y="247650"/>
                </a:cubicBezTo>
                <a:cubicBezTo>
                  <a:pt x="2294719" y="235597"/>
                  <a:pt x="2288671" y="219713"/>
                  <a:pt x="2276475" y="209550"/>
                </a:cubicBezTo>
                <a:cubicBezTo>
                  <a:pt x="2268762" y="203122"/>
                  <a:pt x="2257425" y="203200"/>
                  <a:pt x="2247900" y="200025"/>
                </a:cubicBezTo>
                <a:cubicBezTo>
                  <a:pt x="2176995" y="129120"/>
                  <a:pt x="2266759" y="216189"/>
                  <a:pt x="2181225" y="142875"/>
                </a:cubicBezTo>
                <a:cubicBezTo>
                  <a:pt x="2170998" y="134109"/>
                  <a:pt x="2163858" y="121772"/>
                  <a:pt x="2152650" y="114300"/>
                </a:cubicBezTo>
                <a:cubicBezTo>
                  <a:pt x="2144296" y="108731"/>
                  <a:pt x="2133055" y="109265"/>
                  <a:pt x="2124075" y="104775"/>
                </a:cubicBezTo>
                <a:cubicBezTo>
                  <a:pt x="2113836" y="99655"/>
                  <a:pt x="2104815" y="92379"/>
                  <a:pt x="2095500" y="85725"/>
                </a:cubicBezTo>
                <a:cubicBezTo>
                  <a:pt x="2082582" y="76498"/>
                  <a:pt x="2072140" y="63046"/>
                  <a:pt x="2057400" y="57150"/>
                </a:cubicBezTo>
                <a:cubicBezTo>
                  <a:pt x="2039469" y="49977"/>
                  <a:pt x="2019068" y="51968"/>
                  <a:pt x="2000250" y="47625"/>
                </a:cubicBezTo>
                <a:cubicBezTo>
                  <a:pt x="1977728" y="42428"/>
                  <a:pt x="1955999" y="34181"/>
                  <a:pt x="1933575" y="28575"/>
                </a:cubicBezTo>
                <a:cubicBezTo>
                  <a:pt x="1917869" y="24648"/>
                  <a:pt x="1901569" y="23310"/>
                  <a:pt x="1885950" y="19050"/>
                </a:cubicBezTo>
                <a:cubicBezTo>
                  <a:pt x="1866577" y="13766"/>
                  <a:pt x="1828800" y="0"/>
                  <a:pt x="1828800" y="0"/>
                </a:cubicBezTo>
                <a:cubicBezTo>
                  <a:pt x="1816100" y="19050"/>
                  <a:pt x="1811178" y="46911"/>
                  <a:pt x="1790700" y="57150"/>
                </a:cubicBezTo>
                <a:cubicBezTo>
                  <a:pt x="1712758" y="96121"/>
                  <a:pt x="1792313" y="59787"/>
                  <a:pt x="1714500" y="85725"/>
                </a:cubicBezTo>
                <a:cubicBezTo>
                  <a:pt x="1708780" y="87632"/>
                  <a:pt x="1653014" y="111625"/>
                  <a:pt x="1638300" y="114300"/>
                </a:cubicBezTo>
                <a:cubicBezTo>
                  <a:pt x="1613115" y="118879"/>
                  <a:pt x="1587400" y="119933"/>
                  <a:pt x="1562100" y="123825"/>
                </a:cubicBezTo>
                <a:cubicBezTo>
                  <a:pt x="1546099" y="126287"/>
                  <a:pt x="1530466" y="130825"/>
                  <a:pt x="1514475" y="133350"/>
                </a:cubicBezTo>
                <a:cubicBezTo>
                  <a:pt x="1470123" y="140353"/>
                  <a:pt x="1425752" y="147441"/>
                  <a:pt x="1381125" y="152400"/>
                </a:cubicBezTo>
                <a:lnTo>
                  <a:pt x="1209675" y="171450"/>
                </a:lnTo>
                <a:lnTo>
                  <a:pt x="714375" y="161925"/>
                </a:lnTo>
                <a:cubicBezTo>
                  <a:pt x="657160" y="160290"/>
                  <a:pt x="600131" y="154307"/>
                  <a:pt x="542925" y="152400"/>
                </a:cubicBezTo>
                <a:lnTo>
                  <a:pt x="142875" y="142875"/>
                </a:lnTo>
                <a:cubicBezTo>
                  <a:pt x="133350" y="139700"/>
                  <a:pt x="123280" y="137840"/>
                  <a:pt x="114300" y="133350"/>
                </a:cubicBezTo>
                <a:cubicBezTo>
                  <a:pt x="104061" y="128230"/>
                  <a:pt x="96186" y="118949"/>
                  <a:pt x="85725" y="114300"/>
                </a:cubicBezTo>
                <a:cubicBezTo>
                  <a:pt x="67375" y="106145"/>
                  <a:pt x="47625" y="101600"/>
                  <a:pt x="28575" y="95250"/>
                </a:cubicBezTo>
                <a:lnTo>
                  <a:pt x="0" y="8572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74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언어에서는 꼭 필요한 경우에</a:t>
            </a:r>
            <a:r>
              <a:rPr lang="en-US" altLang="ko-KR" dirty="0">
                <a:latin typeface="Trebuchet MS" pitchFamily="34" charset="0"/>
              </a:rPr>
              <a:t>, </a:t>
            </a:r>
            <a:r>
              <a:rPr lang="ko-KR" altLang="en-US" dirty="0">
                <a:latin typeface="Trebuchet MS" pitchFamily="34" charset="0"/>
              </a:rPr>
              <a:t>명시적으로 포인터의 타입을 </a:t>
            </a:r>
            <a:r>
              <a:rPr lang="ko-KR" altLang="en-US" dirty="0" err="1" smtClean="0">
                <a:latin typeface="Trebuchet MS" pitchFamily="34" charset="0"/>
              </a:rPr>
              <a:t>변경할수</a:t>
            </a:r>
            <a:r>
              <a:rPr lang="ko-KR" altLang="en-US" dirty="0" smtClean="0">
                <a:latin typeface="Trebuchet MS" pitchFamily="34" charset="0"/>
              </a:rPr>
              <a:t> 있다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marL="457200" lvl="1" indent="0" latinLnBrk="0">
              <a:buNone/>
            </a:pPr>
            <a:endParaRPr lang="fr-FR" altLang="ko-KR" dirty="0" smtClean="0">
              <a:latin typeface="Trebuchet MS" pitchFamily="34" charset="0"/>
            </a:endParaRPr>
          </a:p>
          <a:p>
            <a:pPr marL="457200" lvl="1" indent="0" latinLnBrk="0">
              <a:buNone/>
            </a:pPr>
            <a:r>
              <a:rPr lang="fr-FR" altLang="ko-KR" dirty="0" smtClean="0">
                <a:latin typeface="Trebuchet MS" pitchFamily="34" charset="0"/>
              </a:rPr>
              <a:t>double </a:t>
            </a:r>
            <a:r>
              <a:rPr lang="fr-FR" altLang="ko-KR" dirty="0">
                <a:latin typeface="Trebuchet MS" pitchFamily="34" charset="0"/>
              </a:rPr>
              <a:t>*pd = &amp;f;</a:t>
            </a:r>
          </a:p>
          <a:p>
            <a:pPr marL="457200" lvl="1" indent="0" latinLnBrk="0">
              <a:buNone/>
            </a:pPr>
            <a:r>
              <a:rPr lang="fr-FR" altLang="ko-KR" dirty="0" smtClean="0">
                <a:latin typeface="Trebuchet MS" pitchFamily="34" charset="0"/>
              </a:rPr>
              <a:t>int </a:t>
            </a:r>
            <a:r>
              <a:rPr lang="fr-FR" altLang="ko-KR" dirty="0">
                <a:latin typeface="Trebuchet MS" pitchFamily="34" charset="0"/>
              </a:rPr>
              <a:t>*pi;</a:t>
            </a:r>
          </a:p>
          <a:p>
            <a:pPr marL="457200" lvl="1" indent="0" latinLnBrk="0">
              <a:buNone/>
            </a:pPr>
            <a:r>
              <a:rPr lang="fr-FR" altLang="ko-KR" dirty="0" smtClean="0">
                <a:solidFill>
                  <a:schemeClr val="tx2"/>
                </a:solidFill>
                <a:latin typeface="Trebuchet MS" pitchFamily="34" charset="0"/>
              </a:rPr>
              <a:t>pi </a:t>
            </a:r>
            <a:r>
              <a:rPr lang="fr-FR" altLang="ko-KR" dirty="0">
                <a:solidFill>
                  <a:schemeClr val="tx2"/>
                </a:solidFill>
                <a:latin typeface="Trebuchet MS" pitchFamily="34" charset="0"/>
              </a:rPr>
              <a:t>= (int *)pd;</a:t>
            </a:r>
          </a:p>
          <a:p>
            <a:endParaRPr lang="ko-KR" altLang="en-US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752725" y="1714500"/>
            <a:ext cx="3638550" cy="1524000"/>
          </a:xfrm>
          <a:custGeom>
            <a:avLst/>
            <a:gdLst>
              <a:gd name="connsiteX0" fmla="*/ 3638550 w 3638550"/>
              <a:gd name="connsiteY0" fmla="*/ 0 h 1524000"/>
              <a:gd name="connsiteX1" fmla="*/ 3571875 w 3638550"/>
              <a:gd name="connsiteY1" fmla="*/ 9525 h 1524000"/>
              <a:gd name="connsiteX2" fmla="*/ 3476625 w 3638550"/>
              <a:gd name="connsiteY2" fmla="*/ 19050 h 1524000"/>
              <a:gd name="connsiteX3" fmla="*/ 3448050 w 3638550"/>
              <a:gd name="connsiteY3" fmla="*/ 28575 h 1524000"/>
              <a:gd name="connsiteX4" fmla="*/ 3400425 w 3638550"/>
              <a:gd name="connsiteY4" fmla="*/ 38100 h 1524000"/>
              <a:gd name="connsiteX5" fmla="*/ 3314700 w 3638550"/>
              <a:gd name="connsiteY5" fmla="*/ 47625 h 1524000"/>
              <a:gd name="connsiteX6" fmla="*/ 3238500 w 3638550"/>
              <a:gd name="connsiteY6" fmla="*/ 57150 h 1524000"/>
              <a:gd name="connsiteX7" fmla="*/ 3200400 w 3638550"/>
              <a:gd name="connsiteY7" fmla="*/ 76200 h 1524000"/>
              <a:gd name="connsiteX8" fmla="*/ 3009900 w 3638550"/>
              <a:gd name="connsiteY8" fmla="*/ 95250 h 1524000"/>
              <a:gd name="connsiteX9" fmla="*/ 2847975 w 3638550"/>
              <a:gd name="connsiteY9" fmla="*/ 114300 h 1524000"/>
              <a:gd name="connsiteX10" fmla="*/ 2790825 w 3638550"/>
              <a:gd name="connsiteY10" fmla="*/ 123825 h 1524000"/>
              <a:gd name="connsiteX11" fmla="*/ 2743200 w 3638550"/>
              <a:gd name="connsiteY11" fmla="*/ 142875 h 1524000"/>
              <a:gd name="connsiteX12" fmla="*/ 2705100 w 3638550"/>
              <a:gd name="connsiteY12" fmla="*/ 152400 h 1524000"/>
              <a:gd name="connsiteX13" fmla="*/ 2638425 w 3638550"/>
              <a:gd name="connsiteY13" fmla="*/ 180975 h 1524000"/>
              <a:gd name="connsiteX14" fmla="*/ 2543175 w 3638550"/>
              <a:gd name="connsiteY14" fmla="*/ 238125 h 1524000"/>
              <a:gd name="connsiteX15" fmla="*/ 2495550 w 3638550"/>
              <a:gd name="connsiteY15" fmla="*/ 247650 h 1524000"/>
              <a:gd name="connsiteX16" fmla="*/ 2447925 w 3638550"/>
              <a:gd name="connsiteY16" fmla="*/ 266700 h 1524000"/>
              <a:gd name="connsiteX17" fmla="*/ 2419350 w 3638550"/>
              <a:gd name="connsiteY17" fmla="*/ 276225 h 1524000"/>
              <a:gd name="connsiteX18" fmla="*/ 2381250 w 3638550"/>
              <a:gd name="connsiteY18" fmla="*/ 295275 h 1524000"/>
              <a:gd name="connsiteX19" fmla="*/ 2352675 w 3638550"/>
              <a:gd name="connsiteY19" fmla="*/ 304800 h 1524000"/>
              <a:gd name="connsiteX20" fmla="*/ 2305050 w 3638550"/>
              <a:gd name="connsiteY20" fmla="*/ 333375 h 1524000"/>
              <a:gd name="connsiteX21" fmla="*/ 2266950 w 3638550"/>
              <a:gd name="connsiteY21" fmla="*/ 352425 h 1524000"/>
              <a:gd name="connsiteX22" fmla="*/ 2219325 w 3638550"/>
              <a:gd name="connsiteY22" fmla="*/ 381000 h 1524000"/>
              <a:gd name="connsiteX23" fmla="*/ 2152650 w 3638550"/>
              <a:gd name="connsiteY23" fmla="*/ 409575 h 1524000"/>
              <a:gd name="connsiteX24" fmla="*/ 2076450 w 3638550"/>
              <a:gd name="connsiteY24" fmla="*/ 447675 h 1524000"/>
              <a:gd name="connsiteX25" fmla="*/ 1990725 w 3638550"/>
              <a:gd name="connsiteY25" fmla="*/ 476250 h 1524000"/>
              <a:gd name="connsiteX26" fmla="*/ 1866900 w 3638550"/>
              <a:gd name="connsiteY26" fmla="*/ 542925 h 1524000"/>
              <a:gd name="connsiteX27" fmla="*/ 1724025 w 3638550"/>
              <a:gd name="connsiteY27" fmla="*/ 600075 h 1524000"/>
              <a:gd name="connsiteX28" fmla="*/ 1657350 w 3638550"/>
              <a:gd name="connsiteY28" fmla="*/ 628650 h 1524000"/>
              <a:gd name="connsiteX29" fmla="*/ 1552575 w 3638550"/>
              <a:gd name="connsiteY29" fmla="*/ 657225 h 1524000"/>
              <a:gd name="connsiteX30" fmla="*/ 1514475 w 3638550"/>
              <a:gd name="connsiteY30" fmla="*/ 676275 h 1524000"/>
              <a:gd name="connsiteX31" fmla="*/ 1438275 w 3638550"/>
              <a:gd name="connsiteY31" fmla="*/ 704850 h 1524000"/>
              <a:gd name="connsiteX32" fmla="*/ 1409700 w 3638550"/>
              <a:gd name="connsiteY32" fmla="*/ 733425 h 1524000"/>
              <a:gd name="connsiteX33" fmla="*/ 1381125 w 3638550"/>
              <a:gd name="connsiteY33" fmla="*/ 742950 h 1524000"/>
              <a:gd name="connsiteX34" fmla="*/ 1352550 w 3638550"/>
              <a:gd name="connsiteY34" fmla="*/ 762000 h 1524000"/>
              <a:gd name="connsiteX35" fmla="*/ 1276350 w 3638550"/>
              <a:gd name="connsiteY35" fmla="*/ 809625 h 1524000"/>
              <a:gd name="connsiteX36" fmla="*/ 1238250 w 3638550"/>
              <a:gd name="connsiteY36" fmla="*/ 838200 h 1524000"/>
              <a:gd name="connsiteX37" fmla="*/ 1200150 w 3638550"/>
              <a:gd name="connsiteY37" fmla="*/ 847725 h 1524000"/>
              <a:gd name="connsiteX38" fmla="*/ 1162050 w 3638550"/>
              <a:gd name="connsiteY38" fmla="*/ 866775 h 1524000"/>
              <a:gd name="connsiteX39" fmla="*/ 1114425 w 3638550"/>
              <a:gd name="connsiteY39" fmla="*/ 885825 h 1524000"/>
              <a:gd name="connsiteX40" fmla="*/ 1038225 w 3638550"/>
              <a:gd name="connsiteY40" fmla="*/ 933450 h 1524000"/>
              <a:gd name="connsiteX41" fmla="*/ 1009650 w 3638550"/>
              <a:gd name="connsiteY41" fmla="*/ 952500 h 1524000"/>
              <a:gd name="connsiteX42" fmla="*/ 933450 w 3638550"/>
              <a:gd name="connsiteY42" fmla="*/ 990600 h 1524000"/>
              <a:gd name="connsiteX43" fmla="*/ 895350 w 3638550"/>
              <a:gd name="connsiteY43" fmla="*/ 1019175 h 1524000"/>
              <a:gd name="connsiteX44" fmla="*/ 857250 w 3638550"/>
              <a:gd name="connsiteY44" fmla="*/ 1028700 h 1524000"/>
              <a:gd name="connsiteX45" fmla="*/ 790575 w 3638550"/>
              <a:gd name="connsiteY45" fmla="*/ 1047750 h 1524000"/>
              <a:gd name="connsiteX46" fmla="*/ 733425 w 3638550"/>
              <a:gd name="connsiteY46" fmla="*/ 1085850 h 1524000"/>
              <a:gd name="connsiteX47" fmla="*/ 647700 w 3638550"/>
              <a:gd name="connsiteY47" fmla="*/ 1114425 h 1524000"/>
              <a:gd name="connsiteX48" fmla="*/ 571500 w 3638550"/>
              <a:gd name="connsiteY48" fmla="*/ 1133475 h 1524000"/>
              <a:gd name="connsiteX49" fmla="*/ 276225 w 3638550"/>
              <a:gd name="connsiteY49" fmla="*/ 1143000 h 1524000"/>
              <a:gd name="connsiteX50" fmla="*/ 209550 w 3638550"/>
              <a:gd name="connsiteY50" fmla="*/ 1209675 h 1524000"/>
              <a:gd name="connsiteX51" fmla="*/ 142875 w 3638550"/>
              <a:gd name="connsiteY51" fmla="*/ 1295400 h 1524000"/>
              <a:gd name="connsiteX52" fmla="*/ 114300 w 3638550"/>
              <a:gd name="connsiteY52" fmla="*/ 1333500 h 1524000"/>
              <a:gd name="connsiteX53" fmla="*/ 57150 w 3638550"/>
              <a:gd name="connsiteY53" fmla="*/ 1419225 h 1524000"/>
              <a:gd name="connsiteX54" fmla="*/ 38100 w 3638550"/>
              <a:gd name="connsiteY54" fmla="*/ 1447800 h 1524000"/>
              <a:gd name="connsiteX55" fmla="*/ 19050 w 3638550"/>
              <a:gd name="connsiteY55" fmla="*/ 1476375 h 1524000"/>
              <a:gd name="connsiteX56" fmla="*/ 0 w 3638550"/>
              <a:gd name="connsiteY56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638550" h="1524000">
                <a:moveTo>
                  <a:pt x="3638550" y="0"/>
                </a:moveTo>
                <a:cubicBezTo>
                  <a:pt x="3616325" y="3175"/>
                  <a:pt x="3594172" y="6902"/>
                  <a:pt x="3571875" y="9525"/>
                </a:cubicBezTo>
                <a:cubicBezTo>
                  <a:pt x="3540185" y="13253"/>
                  <a:pt x="3508162" y="14198"/>
                  <a:pt x="3476625" y="19050"/>
                </a:cubicBezTo>
                <a:cubicBezTo>
                  <a:pt x="3466702" y="20577"/>
                  <a:pt x="3457790" y="26140"/>
                  <a:pt x="3448050" y="28575"/>
                </a:cubicBezTo>
                <a:cubicBezTo>
                  <a:pt x="3432344" y="32502"/>
                  <a:pt x="3416452" y="35810"/>
                  <a:pt x="3400425" y="38100"/>
                </a:cubicBezTo>
                <a:cubicBezTo>
                  <a:pt x="3371963" y="42166"/>
                  <a:pt x="3343254" y="44266"/>
                  <a:pt x="3314700" y="47625"/>
                </a:cubicBezTo>
                <a:lnTo>
                  <a:pt x="3238500" y="57150"/>
                </a:lnTo>
                <a:cubicBezTo>
                  <a:pt x="3225800" y="63500"/>
                  <a:pt x="3214099" y="72464"/>
                  <a:pt x="3200400" y="76200"/>
                </a:cubicBezTo>
                <a:cubicBezTo>
                  <a:pt x="3164149" y="86087"/>
                  <a:pt x="3024446" y="94131"/>
                  <a:pt x="3009900" y="95250"/>
                </a:cubicBezTo>
                <a:cubicBezTo>
                  <a:pt x="2880908" y="116749"/>
                  <a:pt x="3039624" y="91753"/>
                  <a:pt x="2847975" y="114300"/>
                </a:cubicBezTo>
                <a:cubicBezTo>
                  <a:pt x="2828795" y="116557"/>
                  <a:pt x="2809875" y="120650"/>
                  <a:pt x="2790825" y="123825"/>
                </a:cubicBezTo>
                <a:cubicBezTo>
                  <a:pt x="2774950" y="130175"/>
                  <a:pt x="2759420" y="137468"/>
                  <a:pt x="2743200" y="142875"/>
                </a:cubicBezTo>
                <a:cubicBezTo>
                  <a:pt x="2730781" y="147015"/>
                  <a:pt x="2717132" y="147243"/>
                  <a:pt x="2705100" y="152400"/>
                </a:cubicBezTo>
                <a:cubicBezTo>
                  <a:pt x="2613010" y="191867"/>
                  <a:pt x="2747808" y="153629"/>
                  <a:pt x="2638425" y="180975"/>
                </a:cubicBezTo>
                <a:cubicBezTo>
                  <a:pt x="2606675" y="200025"/>
                  <a:pt x="2579483" y="230863"/>
                  <a:pt x="2543175" y="238125"/>
                </a:cubicBezTo>
                <a:cubicBezTo>
                  <a:pt x="2527300" y="241300"/>
                  <a:pt x="2511057" y="242998"/>
                  <a:pt x="2495550" y="247650"/>
                </a:cubicBezTo>
                <a:cubicBezTo>
                  <a:pt x="2479173" y="252563"/>
                  <a:pt x="2463934" y="260697"/>
                  <a:pt x="2447925" y="266700"/>
                </a:cubicBezTo>
                <a:cubicBezTo>
                  <a:pt x="2438524" y="270225"/>
                  <a:pt x="2428578" y="272270"/>
                  <a:pt x="2419350" y="276225"/>
                </a:cubicBezTo>
                <a:cubicBezTo>
                  <a:pt x="2406299" y="281818"/>
                  <a:pt x="2394301" y="289682"/>
                  <a:pt x="2381250" y="295275"/>
                </a:cubicBezTo>
                <a:cubicBezTo>
                  <a:pt x="2372022" y="299230"/>
                  <a:pt x="2361655" y="300310"/>
                  <a:pt x="2352675" y="304800"/>
                </a:cubicBezTo>
                <a:cubicBezTo>
                  <a:pt x="2336116" y="313079"/>
                  <a:pt x="2321234" y="324384"/>
                  <a:pt x="2305050" y="333375"/>
                </a:cubicBezTo>
                <a:cubicBezTo>
                  <a:pt x="2292638" y="340271"/>
                  <a:pt x="2279362" y="345529"/>
                  <a:pt x="2266950" y="352425"/>
                </a:cubicBezTo>
                <a:cubicBezTo>
                  <a:pt x="2250766" y="361416"/>
                  <a:pt x="2235884" y="372721"/>
                  <a:pt x="2219325" y="381000"/>
                </a:cubicBezTo>
                <a:cubicBezTo>
                  <a:pt x="2197698" y="391814"/>
                  <a:pt x="2174562" y="399350"/>
                  <a:pt x="2152650" y="409575"/>
                </a:cubicBezTo>
                <a:cubicBezTo>
                  <a:pt x="2126916" y="421584"/>
                  <a:pt x="2102709" y="436862"/>
                  <a:pt x="2076450" y="447675"/>
                </a:cubicBezTo>
                <a:cubicBezTo>
                  <a:pt x="2048598" y="459143"/>
                  <a:pt x="2018691" y="465063"/>
                  <a:pt x="1990725" y="476250"/>
                </a:cubicBezTo>
                <a:cubicBezTo>
                  <a:pt x="1940108" y="496497"/>
                  <a:pt x="1916699" y="518026"/>
                  <a:pt x="1866900" y="542925"/>
                </a:cubicBezTo>
                <a:cubicBezTo>
                  <a:pt x="1818700" y="567025"/>
                  <a:pt x="1774165" y="580019"/>
                  <a:pt x="1724025" y="600075"/>
                </a:cubicBezTo>
                <a:cubicBezTo>
                  <a:pt x="1701574" y="609055"/>
                  <a:pt x="1679918" y="619970"/>
                  <a:pt x="1657350" y="628650"/>
                </a:cubicBezTo>
                <a:cubicBezTo>
                  <a:pt x="1604983" y="648791"/>
                  <a:pt x="1603652" y="647010"/>
                  <a:pt x="1552575" y="657225"/>
                </a:cubicBezTo>
                <a:cubicBezTo>
                  <a:pt x="1539875" y="663575"/>
                  <a:pt x="1527450" y="670508"/>
                  <a:pt x="1514475" y="676275"/>
                </a:cubicBezTo>
                <a:cubicBezTo>
                  <a:pt x="1480307" y="691461"/>
                  <a:pt x="1469694" y="694377"/>
                  <a:pt x="1438275" y="704850"/>
                </a:cubicBezTo>
                <a:cubicBezTo>
                  <a:pt x="1428750" y="714375"/>
                  <a:pt x="1420908" y="725953"/>
                  <a:pt x="1409700" y="733425"/>
                </a:cubicBezTo>
                <a:cubicBezTo>
                  <a:pt x="1401346" y="738994"/>
                  <a:pt x="1390105" y="738460"/>
                  <a:pt x="1381125" y="742950"/>
                </a:cubicBezTo>
                <a:cubicBezTo>
                  <a:pt x="1370886" y="748070"/>
                  <a:pt x="1361708" y="755131"/>
                  <a:pt x="1352550" y="762000"/>
                </a:cubicBezTo>
                <a:cubicBezTo>
                  <a:pt x="1290429" y="808591"/>
                  <a:pt x="1327499" y="792575"/>
                  <a:pt x="1276350" y="809625"/>
                </a:cubicBezTo>
                <a:cubicBezTo>
                  <a:pt x="1263650" y="819150"/>
                  <a:pt x="1252449" y="831100"/>
                  <a:pt x="1238250" y="838200"/>
                </a:cubicBezTo>
                <a:cubicBezTo>
                  <a:pt x="1226541" y="844054"/>
                  <a:pt x="1212407" y="843128"/>
                  <a:pt x="1200150" y="847725"/>
                </a:cubicBezTo>
                <a:cubicBezTo>
                  <a:pt x="1186855" y="852711"/>
                  <a:pt x="1175025" y="861008"/>
                  <a:pt x="1162050" y="866775"/>
                </a:cubicBezTo>
                <a:cubicBezTo>
                  <a:pt x="1146426" y="873719"/>
                  <a:pt x="1130300" y="879475"/>
                  <a:pt x="1114425" y="885825"/>
                </a:cubicBezTo>
                <a:cubicBezTo>
                  <a:pt x="1064285" y="935965"/>
                  <a:pt x="1110383" y="897371"/>
                  <a:pt x="1038225" y="933450"/>
                </a:cubicBezTo>
                <a:cubicBezTo>
                  <a:pt x="1027986" y="938570"/>
                  <a:pt x="1019700" y="947018"/>
                  <a:pt x="1009650" y="952500"/>
                </a:cubicBezTo>
                <a:cubicBezTo>
                  <a:pt x="984719" y="966098"/>
                  <a:pt x="956168" y="973561"/>
                  <a:pt x="933450" y="990600"/>
                </a:cubicBezTo>
                <a:cubicBezTo>
                  <a:pt x="920750" y="1000125"/>
                  <a:pt x="909549" y="1012075"/>
                  <a:pt x="895350" y="1019175"/>
                </a:cubicBezTo>
                <a:cubicBezTo>
                  <a:pt x="883641" y="1025029"/>
                  <a:pt x="869837" y="1025104"/>
                  <a:pt x="857250" y="1028700"/>
                </a:cubicBezTo>
                <a:cubicBezTo>
                  <a:pt x="761597" y="1056029"/>
                  <a:pt x="909682" y="1017973"/>
                  <a:pt x="790575" y="1047750"/>
                </a:cubicBezTo>
                <a:cubicBezTo>
                  <a:pt x="771525" y="1060450"/>
                  <a:pt x="755145" y="1078610"/>
                  <a:pt x="733425" y="1085850"/>
                </a:cubicBezTo>
                <a:lnTo>
                  <a:pt x="647700" y="1114425"/>
                </a:lnTo>
                <a:cubicBezTo>
                  <a:pt x="622300" y="1122892"/>
                  <a:pt x="599086" y="1131942"/>
                  <a:pt x="571500" y="1133475"/>
                </a:cubicBezTo>
                <a:cubicBezTo>
                  <a:pt x="473175" y="1138937"/>
                  <a:pt x="374650" y="1139825"/>
                  <a:pt x="276225" y="1143000"/>
                </a:cubicBezTo>
                <a:cubicBezTo>
                  <a:pt x="211567" y="1164553"/>
                  <a:pt x="285971" y="1133254"/>
                  <a:pt x="209550" y="1209675"/>
                </a:cubicBezTo>
                <a:cubicBezTo>
                  <a:pt x="151379" y="1267846"/>
                  <a:pt x="211233" y="1204256"/>
                  <a:pt x="142875" y="1295400"/>
                </a:cubicBezTo>
                <a:cubicBezTo>
                  <a:pt x="133350" y="1308100"/>
                  <a:pt x="123404" y="1320495"/>
                  <a:pt x="114300" y="1333500"/>
                </a:cubicBezTo>
                <a:lnTo>
                  <a:pt x="57150" y="1419225"/>
                </a:lnTo>
                <a:lnTo>
                  <a:pt x="38100" y="1447800"/>
                </a:lnTo>
                <a:cubicBezTo>
                  <a:pt x="31750" y="1457325"/>
                  <a:pt x="22670" y="1465515"/>
                  <a:pt x="19050" y="1476375"/>
                </a:cubicBezTo>
                <a:cubicBezTo>
                  <a:pt x="7280" y="1511685"/>
                  <a:pt x="14015" y="1495970"/>
                  <a:pt x="0" y="15240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92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3" name="Rectangle 73"/>
          <p:cNvSpPr>
            <a:spLocks noChangeArrowheads="1"/>
          </p:cNvSpPr>
          <p:nvPr/>
        </p:nvSpPr>
        <p:spPr bwMode="auto">
          <a:xfrm>
            <a:off x="1043310" y="1345154"/>
            <a:ext cx="7777162" cy="42440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buffer[8];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latin typeface="Trebuchet MS" pitchFamily="34" charset="0"/>
              </a:rPr>
              <a:t> *</a:t>
            </a:r>
            <a:r>
              <a:rPr lang="en-US" altLang="ko-KR" sz="1600" dirty="0">
                <a:latin typeface="Trebuchet MS" pitchFamily="34" charset="0"/>
              </a:rPr>
              <a:t>pi;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)buffer;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*</a:t>
            </a:r>
            <a:r>
              <a:rPr lang="en-US" altLang="ko-KR" sz="1600" dirty="0" err="1">
                <a:latin typeface="Trebuchet MS" pitchFamily="34" charset="0"/>
              </a:rPr>
              <a:t>pd</a:t>
            </a:r>
            <a:r>
              <a:rPr lang="en-US" altLang="ko-KR" sz="1600" dirty="0">
                <a:latin typeface="Trebuchet MS" pitchFamily="34" charset="0"/>
              </a:rPr>
              <a:t> = 3.14;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"%f\n"</a:t>
            </a:r>
            <a:r>
              <a:rPr lang="en-US" altLang="ko-KR" sz="1600" dirty="0">
                <a:latin typeface="Trebuchet MS" pitchFamily="34" charset="0"/>
              </a:rPr>
              <a:t>, *</a:t>
            </a:r>
            <a:r>
              <a:rPr lang="en-US" altLang="ko-KR" sz="1600" dirty="0" err="1">
                <a:latin typeface="Trebuchet MS" pitchFamily="34" charset="0"/>
              </a:rPr>
              <a:t>pd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pi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)buffer;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pi = 123;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*</a:t>
            </a:r>
            <a:r>
              <a:rPr lang="en-US" altLang="ko-KR" sz="1600" dirty="0">
                <a:latin typeface="Trebuchet MS" pitchFamily="34" charset="0"/>
              </a:rPr>
              <a:t>(pi+1) = 456;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*pi, *(pi+1));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c\AppData\Local\Microsoft\Windows\Temporary Internet Files\Content.IE5\U1H0FIY6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726692"/>
            <a:ext cx="2736304" cy="218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4" name="_x77681688"/>
          <p:cNvSpPr>
            <a:spLocks noChangeArrowheads="1"/>
          </p:cNvSpPr>
          <p:nvPr/>
        </p:nvSpPr>
        <p:spPr bwMode="auto">
          <a:xfrm>
            <a:off x="6300192" y="5013176"/>
            <a:ext cx="1250945" cy="8080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Trebuchet MS" pitchFamily="34" charset="0"/>
              </a:rPr>
              <a:t>3.140000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Trebuchet MS" pitchFamily="34" charset="0"/>
              </a:rPr>
              <a:t>123 456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230576864"/>
          <p:cNvSpPr>
            <a:spLocks noChangeArrowheads="1"/>
          </p:cNvSpPr>
          <p:nvPr/>
        </p:nvSpPr>
        <p:spPr bwMode="auto">
          <a:xfrm>
            <a:off x="4788024" y="2119070"/>
            <a:ext cx="3888432" cy="65912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char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형 포인터를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double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형 포인터로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변환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배열의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이름은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char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형 포인터이다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3718478" y="2448634"/>
            <a:ext cx="997538" cy="577141"/>
          </a:xfrm>
          <a:custGeom>
            <a:avLst/>
            <a:gdLst>
              <a:gd name="connsiteX0" fmla="*/ 533482 w 533482"/>
              <a:gd name="connsiteY0" fmla="*/ 0 h 723900"/>
              <a:gd name="connsiteX1" fmla="*/ 472522 w 533482"/>
              <a:gd name="connsiteY1" fmla="*/ 7620 h 723900"/>
              <a:gd name="connsiteX2" fmla="*/ 396322 w 533482"/>
              <a:gd name="connsiteY2" fmla="*/ 22860 h 723900"/>
              <a:gd name="connsiteX3" fmla="*/ 289642 w 533482"/>
              <a:gd name="connsiteY3" fmla="*/ 38100 h 723900"/>
              <a:gd name="connsiteX4" fmla="*/ 182962 w 533482"/>
              <a:gd name="connsiteY4" fmla="*/ 68580 h 723900"/>
              <a:gd name="connsiteX5" fmla="*/ 91522 w 533482"/>
              <a:gd name="connsiteY5" fmla="*/ 91440 h 723900"/>
              <a:gd name="connsiteX6" fmla="*/ 38182 w 533482"/>
              <a:gd name="connsiteY6" fmla="*/ 106680 h 723900"/>
              <a:gd name="connsiteX7" fmla="*/ 15322 w 533482"/>
              <a:gd name="connsiteY7" fmla="*/ 121920 h 723900"/>
              <a:gd name="connsiteX8" fmla="*/ 82 w 533482"/>
              <a:gd name="connsiteY8" fmla="*/ 175260 h 723900"/>
              <a:gd name="connsiteX9" fmla="*/ 53422 w 533482"/>
              <a:gd name="connsiteY9" fmla="*/ 243840 h 723900"/>
              <a:gd name="connsiteX10" fmla="*/ 83902 w 533482"/>
              <a:gd name="connsiteY10" fmla="*/ 251460 h 723900"/>
              <a:gd name="connsiteX11" fmla="*/ 144862 w 533482"/>
              <a:gd name="connsiteY11" fmla="*/ 289560 h 723900"/>
              <a:gd name="connsiteX12" fmla="*/ 175342 w 533482"/>
              <a:gd name="connsiteY12" fmla="*/ 320040 h 723900"/>
              <a:gd name="connsiteX13" fmla="*/ 205822 w 533482"/>
              <a:gd name="connsiteY13" fmla="*/ 335280 h 723900"/>
              <a:gd name="connsiteX14" fmla="*/ 259162 w 533482"/>
              <a:gd name="connsiteY14" fmla="*/ 365760 h 723900"/>
              <a:gd name="connsiteX15" fmla="*/ 282022 w 533482"/>
              <a:gd name="connsiteY15" fmla="*/ 388620 h 723900"/>
              <a:gd name="connsiteX16" fmla="*/ 320122 w 533482"/>
              <a:gd name="connsiteY16" fmla="*/ 411480 h 723900"/>
              <a:gd name="connsiteX17" fmla="*/ 342982 w 533482"/>
              <a:gd name="connsiteY17" fmla="*/ 434340 h 723900"/>
              <a:gd name="connsiteX18" fmla="*/ 403942 w 533482"/>
              <a:gd name="connsiteY18" fmla="*/ 480060 h 723900"/>
              <a:gd name="connsiteX19" fmla="*/ 434422 w 533482"/>
              <a:gd name="connsiteY19" fmla="*/ 525780 h 723900"/>
              <a:gd name="connsiteX20" fmla="*/ 426802 w 533482"/>
              <a:gd name="connsiteY20" fmla="*/ 556260 h 723900"/>
              <a:gd name="connsiteX21" fmla="*/ 365842 w 533482"/>
              <a:gd name="connsiteY21" fmla="*/ 617220 h 723900"/>
              <a:gd name="connsiteX22" fmla="*/ 335362 w 533482"/>
              <a:gd name="connsiteY22" fmla="*/ 624840 h 723900"/>
              <a:gd name="connsiteX23" fmla="*/ 259162 w 533482"/>
              <a:gd name="connsiteY23" fmla="*/ 670560 h 723900"/>
              <a:gd name="connsiteX24" fmla="*/ 236302 w 533482"/>
              <a:gd name="connsiteY24" fmla="*/ 685800 h 723900"/>
              <a:gd name="connsiteX25" fmla="*/ 198202 w 533482"/>
              <a:gd name="connsiteY25" fmla="*/ 701040 h 723900"/>
              <a:gd name="connsiteX26" fmla="*/ 152482 w 533482"/>
              <a:gd name="connsiteY26" fmla="*/ 716280 h 723900"/>
              <a:gd name="connsiteX27" fmla="*/ 137242 w 533482"/>
              <a:gd name="connsiteY27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482" h="723900">
                <a:moveTo>
                  <a:pt x="533482" y="0"/>
                </a:moveTo>
                <a:cubicBezTo>
                  <a:pt x="513162" y="2540"/>
                  <a:pt x="492722" y="4253"/>
                  <a:pt x="472522" y="7620"/>
                </a:cubicBezTo>
                <a:cubicBezTo>
                  <a:pt x="446971" y="11878"/>
                  <a:pt x="421965" y="19197"/>
                  <a:pt x="396322" y="22860"/>
                </a:cubicBezTo>
                <a:cubicBezTo>
                  <a:pt x="360762" y="27940"/>
                  <a:pt x="324181" y="28232"/>
                  <a:pt x="289642" y="38100"/>
                </a:cubicBezTo>
                <a:cubicBezTo>
                  <a:pt x="254082" y="48260"/>
                  <a:pt x="219442" y="62500"/>
                  <a:pt x="182962" y="68580"/>
                </a:cubicBezTo>
                <a:cubicBezTo>
                  <a:pt x="106879" y="81261"/>
                  <a:pt x="166994" y="68798"/>
                  <a:pt x="91522" y="91440"/>
                </a:cubicBezTo>
                <a:cubicBezTo>
                  <a:pt x="79315" y="95102"/>
                  <a:pt x="50986" y="100278"/>
                  <a:pt x="38182" y="106680"/>
                </a:cubicBezTo>
                <a:cubicBezTo>
                  <a:pt x="29991" y="110776"/>
                  <a:pt x="22942" y="116840"/>
                  <a:pt x="15322" y="121920"/>
                </a:cubicBezTo>
                <a:cubicBezTo>
                  <a:pt x="12707" y="129765"/>
                  <a:pt x="-1194" y="169519"/>
                  <a:pt x="82" y="175260"/>
                </a:cubicBezTo>
                <a:cubicBezTo>
                  <a:pt x="4129" y="193473"/>
                  <a:pt x="37892" y="234134"/>
                  <a:pt x="53422" y="243840"/>
                </a:cubicBezTo>
                <a:cubicBezTo>
                  <a:pt x="62303" y="249391"/>
                  <a:pt x="73742" y="248920"/>
                  <a:pt x="83902" y="251460"/>
                </a:cubicBezTo>
                <a:cubicBezTo>
                  <a:pt x="146754" y="314312"/>
                  <a:pt x="58272" y="231833"/>
                  <a:pt x="144862" y="289560"/>
                </a:cubicBezTo>
                <a:cubicBezTo>
                  <a:pt x="156817" y="297530"/>
                  <a:pt x="163847" y="311419"/>
                  <a:pt x="175342" y="320040"/>
                </a:cubicBezTo>
                <a:cubicBezTo>
                  <a:pt x="184429" y="326856"/>
                  <a:pt x="195850" y="329841"/>
                  <a:pt x="205822" y="335280"/>
                </a:cubicBezTo>
                <a:cubicBezTo>
                  <a:pt x="223800" y="345086"/>
                  <a:pt x="242386" y="354017"/>
                  <a:pt x="259162" y="365760"/>
                </a:cubicBezTo>
                <a:cubicBezTo>
                  <a:pt x="267990" y="371940"/>
                  <a:pt x="273401" y="382154"/>
                  <a:pt x="282022" y="388620"/>
                </a:cubicBezTo>
                <a:cubicBezTo>
                  <a:pt x="293870" y="397506"/>
                  <a:pt x="308274" y="402594"/>
                  <a:pt x="320122" y="411480"/>
                </a:cubicBezTo>
                <a:cubicBezTo>
                  <a:pt x="328743" y="417946"/>
                  <a:pt x="334703" y="427441"/>
                  <a:pt x="342982" y="434340"/>
                </a:cubicBezTo>
                <a:cubicBezTo>
                  <a:pt x="372672" y="459081"/>
                  <a:pt x="370594" y="443007"/>
                  <a:pt x="403942" y="480060"/>
                </a:cubicBezTo>
                <a:cubicBezTo>
                  <a:pt x="416195" y="493674"/>
                  <a:pt x="434422" y="525780"/>
                  <a:pt x="434422" y="525780"/>
                </a:cubicBezTo>
                <a:cubicBezTo>
                  <a:pt x="431882" y="535940"/>
                  <a:pt x="431888" y="547105"/>
                  <a:pt x="426802" y="556260"/>
                </a:cubicBezTo>
                <a:cubicBezTo>
                  <a:pt x="415351" y="576872"/>
                  <a:pt x="388279" y="606002"/>
                  <a:pt x="365842" y="617220"/>
                </a:cubicBezTo>
                <a:cubicBezTo>
                  <a:pt x="356475" y="621904"/>
                  <a:pt x="345522" y="622300"/>
                  <a:pt x="335362" y="624840"/>
                </a:cubicBezTo>
                <a:cubicBezTo>
                  <a:pt x="265495" y="680733"/>
                  <a:pt x="330096" y="635093"/>
                  <a:pt x="259162" y="670560"/>
                </a:cubicBezTo>
                <a:cubicBezTo>
                  <a:pt x="250971" y="674656"/>
                  <a:pt x="244493" y="681704"/>
                  <a:pt x="236302" y="685800"/>
                </a:cubicBezTo>
                <a:cubicBezTo>
                  <a:pt x="224068" y="691917"/>
                  <a:pt x="211057" y="696366"/>
                  <a:pt x="198202" y="701040"/>
                </a:cubicBezTo>
                <a:cubicBezTo>
                  <a:pt x="183105" y="706530"/>
                  <a:pt x="166850" y="709096"/>
                  <a:pt x="152482" y="716280"/>
                </a:cubicBezTo>
                <a:lnTo>
                  <a:pt x="137242" y="72390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635896" y="3688080"/>
            <a:ext cx="1480738" cy="316230"/>
          </a:xfrm>
          <a:custGeom>
            <a:avLst/>
            <a:gdLst>
              <a:gd name="connsiteX0" fmla="*/ 1424969 w 1424969"/>
              <a:gd name="connsiteY0" fmla="*/ 76200 h 632460"/>
              <a:gd name="connsiteX1" fmla="*/ 1364009 w 1424969"/>
              <a:gd name="connsiteY1" fmla="*/ 53340 h 632460"/>
              <a:gd name="connsiteX2" fmla="*/ 1249709 w 1424969"/>
              <a:gd name="connsiteY2" fmla="*/ 30480 h 632460"/>
              <a:gd name="connsiteX3" fmla="*/ 1219229 w 1424969"/>
              <a:gd name="connsiteY3" fmla="*/ 15240 h 632460"/>
              <a:gd name="connsiteX4" fmla="*/ 1120169 w 1424969"/>
              <a:gd name="connsiteY4" fmla="*/ 7620 h 632460"/>
              <a:gd name="connsiteX5" fmla="*/ 1059209 w 1424969"/>
              <a:gd name="connsiteY5" fmla="*/ 0 h 632460"/>
              <a:gd name="connsiteX6" fmla="*/ 693449 w 1424969"/>
              <a:gd name="connsiteY6" fmla="*/ 15240 h 632460"/>
              <a:gd name="connsiteX7" fmla="*/ 655349 w 1424969"/>
              <a:gd name="connsiteY7" fmla="*/ 53340 h 632460"/>
              <a:gd name="connsiteX8" fmla="*/ 632489 w 1424969"/>
              <a:gd name="connsiteY8" fmla="*/ 144780 h 632460"/>
              <a:gd name="connsiteX9" fmla="*/ 609629 w 1424969"/>
              <a:gd name="connsiteY9" fmla="*/ 266700 h 632460"/>
              <a:gd name="connsiteX10" fmla="*/ 586769 w 1424969"/>
              <a:gd name="connsiteY10" fmla="*/ 312420 h 632460"/>
              <a:gd name="connsiteX11" fmla="*/ 548669 w 1424969"/>
              <a:gd name="connsiteY11" fmla="*/ 388620 h 632460"/>
              <a:gd name="connsiteX12" fmla="*/ 525809 w 1424969"/>
              <a:gd name="connsiteY12" fmla="*/ 419100 h 632460"/>
              <a:gd name="connsiteX13" fmla="*/ 464849 w 1424969"/>
              <a:gd name="connsiteY13" fmla="*/ 464820 h 632460"/>
              <a:gd name="connsiteX14" fmla="*/ 419129 w 1424969"/>
              <a:gd name="connsiteY14" fmla="*/ 480060 h 632460"/>
              <a:gd name="connsiteX15" fmla="*/ 381029 w 1424969"/>
              <a:gd name="connsiteY15" fmla="*/ 495300 h 632460"/>
              <a:gd name="connsiteX16" fmla="*/ 350549 w 1424969"/>
              <a:gd name="connsiteY16" fmla="*/ 502920 h 632460"/>
              <a:gd name="connsiteX17" fmla="*/ 289589 w 1424969"/>
              <a:gd name="connsiteY17" fmla="*/ 518160 h 632460"/>
              <a:gd name="connsiteX18" fmla="*/ 259109 w 1424969"/>
              <a:gd name="connsiteY18" fmla="*/ 525780 h 632460"/>
              <a:gd name="connsiteX19" fmla="*/ 106709 w 1424969"/>
              <a:gd name="connsiteY19" fmla="*/ 541020 h 632460"/>
              <a:gd name="connsiteX20" fmla="*/ 83849 w 1424969"/>
              <a:gd name="connsiteY20" fmla="*/ 548640 h 632460"/>
              <a:gd name="connsiteX21" fmla="*/ 38129 w 1424969"/>
              <a:gd name="connsiteY21" fmla="*/ 579120 h 632460"/>
              <a:gd name="connsiteX22" fmla="*/ 22889 w 1424969"/>
              <a:gd name="connsiteY22" fmla="*/ 601980 h 632460"/>
              <a:gd name="connsiteX23" fmla="*/ 29 w 1424969"/>
              <a:gd name="connsiteY23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24969" h="632460">
                <a:moveTo>
                  <a:pt x="1424969" y="76200"/>
                </a:moveTo>
                <a:cubicBezTo>
                  <a:pt x="1404839" y="68148"/>
                  <a:pt x="1384914" y="59313"/>
                  <a:pt x="1364009" y="53340"/>
                </a:cubicBezTo>
                <a:cubicBezTo>
                  <a:pt x="1326590" y="42649"/>
                  <a:pt x="1288012" y="36864"/>
                  <a:pt x="1249709" y="30480"/>
                </a:cubicBezTo>
                <a:cubicBezTo>
                  <a:pt x="1239549" y="25400"/>
                  <a:pt x="1230415" y="17214"/>
                  <a:pt x="1219229" y="15240"/>
                </a:cubicBezTo>
                <a:cubicBezTo>
                  <a:pt x="1186615" y="9485"/>
                  <a:pt x="1153137" y="10760"/>
                  <a:pt x="1120169" y="7620"/>
                </a:cubicBezTo>
                <a:cubicBezTo>
                  <a:pt x="1099783" y="5678"/>
                  <a:pt x="1079529" y="2540"/>
                  <a:pt x="1059209" y="0"/>
                </a:cubicBezTo>
                <a:lnTo>
                  <a:pt x="693449" y="15240"/>
                </a:lnTo>
                <a:cubicBezTo>
                  <a:pt x="666323" y="16836"/>
                  <a:pt x="664975" y="29275"/>
                  <a:pt x="655349" y="53340"/>
                </a:cubicBezTo>
                <a:cubicBezTo>
                  <a:pt x="639830" y="92137"/>
                  <a:pt x="638319" y="103970"/>
                  <a:pt x="632489" y="144780"/>
                </a:cubicBezTo>
                <a:cubicBezTo>
                  <a:pt x="628130" y="175294"/>
                  <a:pt x="623843" y="238272"/>
                  <a:pt x="609629" y="266700"/>
                </a:cubicBezTo>
                <a:cubicBezTo>
                  <a:pt x="602009" y="281940"/>
                  <a:pt x="593820" y="296908"/>
                  <a:pt x="586769" y="312420"/>
                </a:cubicBezTo>
                <a:cubicBezTo>
                  <a:pt x="563714" y="363141"/>
                  <a:pt x="581073" y="340015"/>
                  <a:pt x="548669" y="388620"/>
                </a:cubicBezTo>
                <a:cubicBezTo>
                  <a:pt x="541624" y="399187"/>
                  <a:pt x="535206" y="410557"/>
                  <a:pt x="525809" y="419100"/>
                </a:cubicBezTo>
                <a:cubicBezTo>
                  <a:pt x="507015" y="436186"/>
                  <a:pt x="488946" y="456788"/>
                  <a:pt x="464849" y="464820"/>
                </a:cubicBezTo>
                <a:cubicBezTo>
                  <a:pt x="449609" y="469900"/>
                  <a:pt x="434044" y="474094"/>
                  <a:pt x="419129" y="480060"/>
                </a:cubicBezTo>
                <a:cubicBezTo>
                  <a:pt x="406429" y="485140"/>
                  <a:pt x="394005" y="490975"/>
                  <a:pt x="381029" y="495300"/>
                </a:cubicBezTo>
                <a:cubicBezTo>
                  <a:pt x="371094" y="498612"/>
                  <a:pt x="360619" y="500043"/>
                  <a:pt x="350549" y="502920"/>
                </a:cubicBezTo>
                <a:cubicBezTo>
                  <a:pt x="279062" y="523345"/>
                  <a:pt x="394161" y="494922"/>
                  <a:pt x="289589" y="518160"/>
                </a:cubicBezTo>
                <a:cubicBezTo>
                  <a:pt x="279366" y="520432"/>
                  <a:pt x="269501" y="524481"/>
                  <a:pt x="259109" y="525780"/>
                </a:cubicBezTo>
                <a:cubicBezTo>
                  <a:pt x="208450" y="532112"/>
                  <a:pt x="106709" y="541020"/>
                  <a:pt x="106709" y="541020"/>
                </a:cubicBezTo>
                <a:cubicBezTo>
                  <a:pt x="99089" y="543560"/>
                  <a:pt x="90870" y="544739"/>
                  <a:pt x="83849" y="548640"/>
                </a:cubicBezTo>
                <a:cubicBezTo>
                  <a:pt x="67838" y="557535"/>
                  <a:pt x="38129" y="579120"/>
                  <a:pt x="38129" y="579120"/>
                </a:cubicBezTo>
                <a:cubicBezTo>
                  <a:pt x="33049" y="586740"/>
                  <a:pt x="28752" y="594945"/>
                  <a:pt x="22889" y="601980"/>
                </a:cubicBezTo>
                <a:cubicBezTo>
                  <a:pt x="-1767" y="631567"/>
                  <a:pt x="29" y="612901"/>
                  <a:pt x="29" y="63246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30576944"/>
          <p:cNvSpPr>
            <a:spLocks noChangeArrowheads="1"/>
          </p:cNvSpPr>
          <p:nvPr/>
        </p:nvSpPr>
        <p:spPr bwMode="auto">
          <a:xfrm>
            <a:off x="5116634" y="3467197"/>
            <a:ext cx="3231212" cy="6206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char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형 포인터를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int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형 포인터로 변환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7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포인터에 대하여 적용할 수 있는 연산에는 어떤 것들이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 err="1"/>
              <a:t>int</a:t>
            </a:r>
            <a:r>
              <a:rPr lang="ko-KR" altLang="en-US" dirty="0"/>
              <a:t>형 포인터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80</a:t>
            </a:r>
            <a:r>
              <a:rPr lang="ko-KR" altLang="en-US" dirty="0"/>
              <a:t>번지를 가리키고 있었다면 </a:t>
            </a:r>
            <a:r>
              <a:rPr lang="en-US" altLang="ko-KR" dirty="0"/>
              <a:t>(p+1)</a:t>
            </a:r>
            <a:r>
              <a:rPr lang="ko-KR" altLang="en-US" dirty="0"/>
              <a:t>은 몇 번지를 가리키는가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/>
              <a:t>p</a:t>
            </a:r>
            <a:r>
              <a:rPr lang="ko-KR" altLang="en-US" dirty="0"/>
              <a:t>가 포인터라고 하면 *</a:t>
            </a:r>
            <a:r>
              <a:rPr lang="en-US" altLang="ko-KR" dirty="0"/>
              <a:t>p++</a:t>
            </a:r>
            <a:r>
              <a:rPr lang="ko-KR" altLang="en-US" dirty="0"/>
              <a:t>와 </a:t>
            </a:r>
            <a:r>
              <a:rPr lang="en-US" altLang="ko-KR" dirty="0"/>
              <a:t>(*p)++</a:t>
            </a:r>
            <a:r>
              <a:rPr lang="ko-KR" altLang="en-US" dirty="0"/>
              <a:t>의 차이점은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/>
              <a:t>p</a:t>
            </a:r>
            <a:r>
              <a:rPr lang="ko-KR" altLang="en-US" dirty="0"/>
              <a:t>가 포인터라고 하면 *</a:t>
            </a:r>
            <a:r>
              <a:rPr lang="en-US" altLang="ko-KR" dirty="0"/>
              <a:t>(p+3)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72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포인터란</a:t>
            </a:r>
            <a:r>
              <a:rPr lang="en-US" altLang="ko-KR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1">
                <a:solidFill>
                  <a:schemeClr val="tx2"/>
                </a:solidFill>
              </a:rPr>
              <a:t>포인터</a:t>
            </a:r>
            <a:r>
              <a:rPr lang="en-US" altLang="ko-KR" i="1">
                <a:solidFill>
                  <a:schemeClr val="tx2"/>
                </a:solidFill>
              </a:rPr>
              <a:t>(pointer):</a:t>
            </a:r>
            <a:r>
              <a:rPr lang="en-US" altLang="ko-KR"/>
              <a:t>   </a:t>
            </a:r>
            <a:r>
              <a:rPr lang="ko-KR" altLang="en-US"/>
              <a:t>주소를 가지고 있는 변수</a:t>
            </a:r>
          </a:p>
        </p:txBody>
      </p:sp>
      <p:pic>
        <p:nvPicPr>
          <p:cNvPr id="5" name="Picture 2" descr="http://www.baboonfez.com/images/vill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80600"/>
            <a:ext cx="3824285" cy="280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04181" y="3899548"/>
            <a:ext cx="74295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1"/>
                </a:solidFill>
              </a:rPr>
              <a:t>1001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337348" y="3529660"/>
            <a:ext cx="7413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1"/>
                </a:solidFill>
              </a:rPr>
              <a:t>1002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097794" y="2911173"/>
            <a:ext cx="74136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chemeClr val="tx1"/>
                </a:solidFill>
              </a:rPr>
              <a:t>1003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078711" y="2341737"/>
            <a:ext cx="74295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1"/>
                </a:solidFill>
              </a:rPr>
              <a:t>1004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974186" y="2570821"/>
            <a:ext cx="74295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1"/>
                </a:solidFill>
              </a:rPr>
              <a:t>1005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548291" y="3335995"/>
            <a:ext cx="74295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chemeClr val="tx1"/>
                </a:solidFill>
              </a:rPr>
              <a:t>1006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3548291" y="4317132"/>
            <a:ext cx="74295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1"/>
                </a:solidFill>
              </a:rPr>
              <a:t>1007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975964" y="2254423"/>
            <a:ext cx="1522095" cy="1442092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굴림" pitchFamily="50" charset="-127"/>
            </a:endParaRPr>
          </a:p>
        </p:txBody>
      </p:sp>
      <p:pic>
        <p:nvPicPr>
          <p:cNvPr id="14" name="Picture 4" descr="D:\tmp1\임시 인터넷 파일\Content.IE5\MMUYNKH2\MC900215688[1].w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40"/>
          <a:stretch/>
        </p:blipFill>
        <p:spPr bwMode="auto">
          <a:xfrm>
            <a:off x="5688836" y="2978325"/>
            <a:ext cx="1480242" cy="94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왼쪽 화살표 14"/>
          <p:cNvSpPr/>
          <p:nvPr/>
        </p:nvSpPr>
        <p:spPr bwMode="auto">
          <a:xfrm>
            <a:off x="5717136" y="2578599"/>
            <a:ext cx="1296144" cy="507385"/>
          </a:xfrm>
          <a:prstGeom prst="leftArrow">
            <a:avLst>
              <a:gd name="adj1" fmla="val 54145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굴림" pitchFamily="50" charset="-127"/>
              </a:rPr>
              <a:t>영화관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4070" y="3930602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Trebuchet MS" pitchFamily="34" charset="0"/>
                <a:ea typeface="굴림" pitchFamily="50" charset="-127"/>
              </a:rPr>
              <a:t>포인터</a:t>
            </a:r>
            <a:r>
              <a:rPr lang="en-US" altLang="ko-KR" sz="1400" dirty="0" smtClean="0">
                <a:latin typeface="Trebuchet MS" pitchFamily="34" charset="0"/>
                <a:ea typeface="굴림" pitchFamily="50" charset="-127"/>
              </a:rPr>
              <a:t>(pointer)</a:t>
            </a:r>
            <a:r>
              <a:rPr lang="ko-KR" altLang="en-US" sz="1400" dirty="0" smtClean="0">
                <a:latin typeface="Trebuchet MS" pitchFamily="34" charset="0"/>
                <a:ea typeface="굴림" pitchFamily="50" charset="-127"/>
              </a:rPr>
              <a:t> </a:t>
            </a:r>
            <a:endParaRPr lang="ko-KR" altLang="en-US" sz="1400" dirty="0">
              <a:latin typeface="Trebuchet MS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ko-KR" altLang="en-US" dirty="0"/>
              <a:t>포인터는 아주 밀접한 관계를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ko-KR" altLang="en-US" dirty="0"/>
              <a:t>이름이 바로 </a:t>
            </a:r>
            <a:r>
              <a:rPr lang="ko-KR" altLang="en-US" dirty="0" smtClean="0"/>
              <a:t>포인터이다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포인터는 배열처럼 사용이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3555" name="Picture 3" descr="C:\Users\chun\AppData\Local\Microsoft\Windows\Temporary Internet Files\Content.IE5\5TKRWKC1\MC9004197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58" y="3602335"/>
            <a:ext cx="1246327" cy="151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5042" y="5091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MD이솝체" pitchFamily="18" charset="-127"/>
                <a:ea typeface="MD이솝체" pitchFamily="18" charset="-127"/>
              </a:rPr>
              <a:t>배열</a:t>
            </a:r>
            <a:endParaRPr lang="ko-KR" altLang="en-US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3154" y="50952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포인터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79281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[0]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435087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[1]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3792810" y="295426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490893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[2]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5466996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[3]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6025058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[4]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658312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[5]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714118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[6]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769924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[7]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8229958" y="4413448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[8]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3962400" y="3552825"/>
            <a:ext cx="248706" cy="853988"/>
          </a:xfrm>
          <a:custGeom>
            <a:avLst/>
            <a:gdLst>
              <a:gd name="connsiteX0" fmla="*/ 171450 w 248706"/>
              <a:gd name="connsiteY0" fmla="*/ 0 h 914400"/>
              <a:gd name="connsiteX1" fmla="*/ 142875 w 248706"/>
              <a:gd name="connsiteY1" fmla="*/ 47625 h 914400"/>
              <a:gd name="connsiteX2" fmla="*/ 123825 w 248706"/>
              <a:gd name="connsiteY2" fmla="*/ 76200 h 914400"/>
              <a:gd name="connsiteX3" fmla="*/ 47625 w 248706"/>
              <a:gd name="connsiteY3" fmla="*/ 219075 h 914400"/>
              <a:gd name="connsiteX4" fmla="*/ 38100 w 248706"/>
              <a:gd name="connsiteY4" fmla="*/ 276225 h 914400"/>
              <a:gd name="connsiteX5" fmla="*/ 19050 w 248706"/>
              <a:gd name="connsiteY5" fmla="*/ 304800 h 914400"/>
              <a:gd name="connsiteX6" fmla="*/ 0 w 248706"/>
              <a:gd name="connsiteY6" fmla="*/ 371475 h 914400"/>
              <a:gd name="connsiteX7" fmla="*/ 9525 w 248706"/>
              <a:gd name="connsiteY7" fmla="*/ 447675 h 914400"/>
              <a:gd name="connsiteX8" fmla="*/ 57150 w 248706"/>
              <a:gd name="connsiteY8" fmla="*/ 495300 h 914400"/>
              <a:gd name="connsiteX9" fmla="*/ 114300 w 248706"/>
              <a:gd name="connsiteY9" fmla="*/ 542925 h 914400"/>
              <a:gd name="connsiteX10" fmla="*/ 171450 w 248706"/>
              <a:gd name="connsiteY10" fmla="*/ 571500 h 914400"/>
              <a:gd name="connsiteX11" fmla="*/ 209550 w 248706"/>
              <a:gd name="connsiteY11" fmla="*/ 628650 h 914400"/>
              <a:gd name="connsiteX12" fmla="*/ 238125 w 248706"/>
              <a:gd name="connsiteY12" fmla="*/ 723900 h 914400"/>
              <a:gd name="connsiteX13" fmla="*/ 247650 w 248706"/>
              <a:gd name="connsiteY13" fmla="*/ 771525 h 914400"/>
              <a:gd name="connsiteX14" fmla="*/ 247650 w 248706"/>
              <a:gd name="connsiteY1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706" h="914400">
                <a:moveTo>
                  <a:pt x="171450" y="0"/>
                </a:moveTo>
                <a:cubicBezTo>
                  <a:pt x="161925" y="15875"/>
                  <a:pt x="152687" y="31926"/>
                  <a:pt x="142875" y="47625"/>
                </a:cubicBezTo>
                <a:cubicBezTo>
                  <a:pt x="136808" y="57333"/>
                  <a:pt x="129252" y="66121"/>
                  <a:pt x="123825" y="76200"/>
                </a:cubicBezTo>
                <a:cubicBezTo>
                  <a:pt x="25992" y="257889"/>
                  <a:pt x="116330" y="104566"/>
                  <a:pt x="47625" y="219075"/>
                </a:cubicBezTo>
                <a:cubicBezTo>
                  <a:pt x="44450" y="238125"/>
                  <a:pt x="44207" y="257903"/>
                  <a:pt x="38100" y="276225"/>
                </a:cubicBezTo>
                <a:cubicBezTo>
                  <a:pt x="34480" y="287085"/>
                  <a:pt x="24170" y="294561"/>
                  <a:pt x="19050" y="304800"/>
                </a:cubicBezTo>
                <a:cubicBezTo>
                  <a:pt x="12218" y="318465"/>
                  <a:pt x="3052" y="359268"/>
                  <a:pt x="0" y="371475"/>
                </a:cubicBezTo>
                <a:cubicBezTo>
                  <a:pt x="3175" y="396875"/>
                  <a:pt x="2790" y="422979"/>
                  <a:pt x="9525" y="447675"/>
                </a:cubicBezTo>
                <a:cubicBezTo>
                  <a:pt x="17743" y="477806"/>
                  <a:pt x="36232" y="477869"/>
                  <a:pt x="57150" y="495300"/>
                </a:cubicBezTo>
                <a:cubicBezTo>
                  <a:pt x="88748" y="521632"/>
                  <a:pt x="78827" y="525188"/>
                  <a:pt x="114300" y="542925"/>
                </a:cubicBezTo>
                <a:cubicBezTo>
                  <a:pt x="193170" y="582360"/>
                  <a:pt x="89558" y="516905"/>
                  <a:pt x="171450" y="571500"/>
                </a:cubicBezTo>
                <a:cubicBezTo>
                  <a:pt x="184150" y="590550"/>
                  <a:pt x="202310" y="606930"/>
                  <a:pt x="209550" y="628650"/>
                </a:cubicBezTo>
                <a:cubicBezTo>
                  <a:pt x="225379" y="676138"/>
                  <a:pt x="228528" y="680714"/>
                  <a:pt x="238125" y="723900"/>
                </a:cubicBezTo>
                <a:cubicBezTo>
                  <a:pt x="241637" y="739704"/>
                  <a:pt x="246842" y="755356"/>
                  <a:pt x="247650" y="771525"/>
                </a:cubicBezTo>
                <a:cubicBezTo>
                  <a:pt x="250028" y="819091"/>
                  <a:pt x="247650" y="866775"/>
                  <a:pt x="247650" y="914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/>
          <p:cNvSpPr/>
          <p:nvPr/>
        </p:nvSpPr>
        <p:spPr>
          <a:xfrm>
            <a:off x="3792810" y="5949280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p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076700" y="5095875"/>
            <a:ext cx="209550" cy="971550"/>
          </a:xfrm>
          <a:custGeom>
            <a:avLst/>
            <a:gdLst>
              <a:gd name="connsiteX0" fmla="*/ 0 w 209550"/>
              <a:gd name="connsiteY0" fmla="*/ 971550 h 971550"/>
              <a:gd name="connsiteX1" fmla="*/ 9525 w 209550"/>
              <a:gd name="connsiteY1" fmla="*/ 733425 h 971550"/>
              <a:gd name="connsiteX2" fmla="*/ 47625 w 209550"/>
              <a:gd name="connsiteY2" fmla="*/ 676275 h 971550"/>
              <a:gd name="connsiteX3" fmla="*/ 66675 w 209550"/>
              <a:gd name="connsiteY3" fmla="*/ 647700 h 971550"/>
              <a:gd name="connsiteX4" fmla="*/ 95250 w 209550"/>
              <a:gd name="connsiteY4" fmla="*/ 628650 h 971550"/>
              <a:gd name="connsiteX5" fmla="*/ 161925 w 209550"/>
              <a:gd name="connsiteY5" fmla="*/ 609600 h 971550"/>
              <a:gd name="connsiteX6" fmla="*/ 190500 w 209550"/>
              <a:gd name="connsiteY6" fmla="*/ 581025 h 971550"/>
              <a:gd name="connsiteX7" fmla="*/ 209550 w 209550"/>
              <a:gd name="connsiteY7" fmla="*/ 523875 h 971550"/>
              <a:gd name="connsiteX8" fmla="*/ 200025 w 209550"/>
              <a:gd name="connsiteY8" fmla="*/ 352425 h 971550"/>
              <a:gd name="connsiteX9" fmla="*/ 180975 w 209550"/>
              <a:gd name="connsiteY9" fmla="*/ 295275 h 971550"/>
              <a:gd name="connsiteX10" fmla="*/ 171450 w 209550"/>
              <a:gd name="connsiteY10" fmla="*/ 257175 h 971550"/>
              <a:gd name="connsiteX11" fmla="*/ 152400 w 209550"/>
              <a:gd name="connsiteY11" fmla="*/ 85725 h 971550"/>
              <a:gd name="connsiteX12" fmla="*/ 133350 w 209550"/>
              <a:gd name="connsiteY12" fmla="*/ 57150 h 971550"/>
              <a:gd name="connsiteX13" fmla="*/ 123825 w 209550"/>
              <a:gd name="connsiteY13" fmla="*/ 28575 h 971550"/>
              <a:gd name="connsiteX14" fmla="*/ 104775 w 209550"/>
              <a:gd name="connsiteY1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0" h="971550">
                <a:moveTo>
                  <a:pt x="0" y="971550"/>
                </a:moveTo>
                <a:cubicBezTo>
                  <a:pt x="3175" y="892175"/>
                  <a:pt x="-3124" y="811850"/>
                  <a:pt x="9525" y="733425"/>
                </a:cubicBezTo>
                <a:cubicBezTo>
                  <a:pt x="13171" y="710822"/>
                  <a:pt x="34925" y="695325"/>
                  <a:pt x="47625" y="676275"/>
                </a:cubicBezTo>
                <a:cubicBezTo>
                  <a:pt x="53975" y="666750"/>
                  <a:pt x="57150" y="654050"/>
                  <a:pt x="66675" y="647700"/>
                </a:cubicBezTo>
                <a:cubicBezTo>
                  <a:pt x="76200" y="641350"/>
                  <a:pt x="85011" y="633770"/>
                  <a:pt x="95250" y="628650"/>
                </a:cubicBezTo>
                <a:cubicBezTo>
                  <a:pt x="108915" y="621818"/>
                  <a:pt x="149718" y="612652"/>
                  <a:pt x="161925" y="609600"/>
                </a:cubicBezTo>
                <a:cubicBezTo>
                  <a:pt x="171450" y="600075"/>
                  <a:pt x="183958" y="592800"/>
                  <a:pt x="190500" y="581025"/>
                </a:cubicBezTo>
                <a:cubicBezTo>
                  <a:pt x="200252" y="563472"/>
                  <a:pt x="209550" y="523875"/>
                  <a:pt x="209550" y="523875"/>
                </a:cubicBezTo>
                <a:cubicBezTo>
                  <a:pt x="206375" y="466725"/>
                  <a:pt x="207125" y="409221"/>
                  <a:pt x="200025" y="352425"/>
                </a:cubicBezTo>
                <a:cubicBezTo>
                  <a:pt x="197534" y="332500"/>
                  <a:pt x="185845" y="314756"/>
                  <a:pt x="180975" y="295275"/>
                </a:cubicBezTo>
                <a:lnTo>
                  <a:pt x="171450" y="257175"/>
                </a:lnTo>
                <a:cubicBezTo>
                  <a:pt x="170877" y="251448"/>
                  <a:pt x="156658" y="101337"/>
                  <a:pt x="152400" y="85725"/>
                </a:cubicBezTo>
                <a:cubicBezTo>
                  <a:pt x="149388" y="74681"/>
                  <a:pt x="138470" y="67389"/>
                  <a:pt x="133350" y="57150"/>
                </a:cubicBezTo>
                <a:cubicBezTo>
                  <a:pt x="128860" y="48170"/>
                  <a:pt x="128315" y="37555"/>
                  <a:pt x="123825" y="28575"/>
                </a:cubicBezTo>
                <a:cubicBezTo>
                  <a:pt x="118705" y="18336"/>
                  <a:pt x="104775" y="0"/>
                  <a:pt x="10477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47296" y="31544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배열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8470" y="60886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포인터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730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 배열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120776" y="1052736"/>
            <a:ext cx="7777162" cy="43814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포인터와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배열의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관계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"&amp;a[0] = %u\n"</a:t>
            </a:r>
            <a:r>
              <a:rPr lang="en-US" altLang="en-US" sz="1600" dirty="0">
                <a:latin typeface="Trebuchet MS" pitchFamily="34" charset="0"/>
              </a:rPr>
              <a:t>, &amp;a[0]);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"&amp;a[1] = %u\n"</a:t>
            </a:r>
            <a:r>
              <a:rPr lang="en-US" altLang="en-US" sz="1600" dirty="0">
                <a:latin typeface="Trebuchet MS" pitchFamily="34" charset="0"/>
              </a:rPr>
              <a:t>, &amp;a[1]);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"&amp;a[2] = %u\n"</a:t>
            </a:r>
            <a:r>
              <a:rPr lang="en-US" altLang="en-US" sz="1600" dirty="0">
                <a:latin typeface="Trebuchet MS" pitchFamily="34" charset="0"/>
              </a:rPr>
              <a:t>, &amp;a[2]);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 = %u\n"</a:t>
            </a:r>
            <a:r>
              <a:rPr lang="en-US" altLang="en-US" sz="1600" dirty="0">
                <a:latin typeface="Trebuchet MS" pitchFamily="34" charset="0"/>
              </a:rPr>
              <a:t>, a);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69" name="_x77701008"/>
          <p:cNvSpPr>
            <a:spLocks noChangeArrowheads="1"/>
          </p:cNvSpPr>
          <p:nvPr/>
        </p:nvSpPr>
        <p:spPr bwMode="auto">
          <a:xfrm>
            <a:off x="1120776" y="5526217"/>
            <a:ext cx="7777162" cy="1071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&amp;a[0] = 1245008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&amp;a[1] = 1245012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&amp;a[2] = 1245016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a = 1245008</a:t>
            </a:r>
            <a:endParaRPr lang="en-US" altLang="ko-KR" sz="1600">
              <a:latin typeface="Trebuchet MS" pitchFamily="34" charset="0"/>
            </a:endParaRPr>
          </a:p>
        </p:txBody>
      </p:sp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57" y="958925"/>
            <a:ext cx="4038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3674" name="Group 10"/>
          <p:cNvGrpSpPr>
            <a:grpSpLocks/>
          </p:cNvGrpSpPr>
          <p:nvPr/>
        </p:nvGrpSpPr>
        <p:grpSpPr bwMode="auto">
          <a:xfrm>
            <a:off x="478937" y="5403705"/>
            <a:ext cx="487362" cy="1012825"/>
            <a:chOff x="-91" y="1749"/>
            <a:chExt cx="552" cy="832"/>
          </a:xfrm>
        </p:grpSpPr>
        <p:sp>
          <p:nvSpPr>
            <p:cNvPr id="113675" name="Freeform 1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76" name="Freeform 1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77" name="Freeform 1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78" name="Freeform 1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79" name="Freeform 1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0" name="Freeform 1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1" name="Freeform 1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2" name="Freeform 1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3" name="Freeform 1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4" name="Freeform 2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5" name="Freeform 2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6" name="Freeform 2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7" name="Freeform 2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8" name="Freeform 2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89" name="Freeform 2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90" name="Freeform 2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91" name="Freeform 2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419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포인터와 배열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88778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포인터와 배열의 관계</a:t>
            </a:r>
            <a:r>
              <a:rPr lang="ko-KR" altLang="en-US" sz="1600" kern="0" dirty="0">
                <a:solidFill>
                  <a:srgbClr val="282828"/>
                </a:solidFill>
                <a:latin typeface="+mj-lt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altLang="ko-KR" sz="1600" kern="0" dirty="0">
                <a:solidFill>
                  <a:srgbClr val="282828"/>
                </a:solidFill>
                <a:latin typeface="+mj-lt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+mj-lt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a[] = { 10, 20, 30, 40, 50 };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"a = %u\n"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a);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"a + 1 = %u\n"</a:t>
            </a:r>
            <a:r>
              <a:rPr lang="en-US" altLang="ko-KR" sz="1600" dirty="0">
                <a:latin typeface="+mj-lt"/>
              </a:rPr>
              <a:t>, a + 1); 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"*a = %d\n"</a:t>
            </a:r>
            <a:r>
              <a:rPr lang="en-US" altLang="ko-KR" sz="1600" dirty="0">
                <a:latin typeface="+mj-lt"/>
              </a:rPr>
              <a:t>, *a); 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"*(a+1) = %d\n"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*(a+1));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7217880"/>
          <p:cNvSpPr>
            <a:spLocks noChangeArrowheads="1"/>
          </p:cNvSpPr>
          <p:nvPr/>
        </p:nvSpPr>
        <p:spPr bwMode="auto">
          <a:xfrm>
            <a:off x="1091605" y="5295924"/>
            <a:ext cx="7777162" cy="10858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 = 1245008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 + 1 = 1245012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*a = 10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*(a+1) = 20</a:t>
            </a:r>
            <a:endParaRPr lang="en-US" altLang="ko-KR" sz="1600">
              <a:latin typeface="Comic Sans MS" pitchFamily="66" charset="0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43905" y="5368949"/>
            <a:ext cx="487362" cy="1012825"/>
            <a:chOff x="-91" y="1749"/>
            <a:chExt cx="552" cy="832"/>
          </a:xfrm>
        </p:grpSpPr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149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포인터는 배열처럼 사용할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인덱스 </a:t>
            </a:r>
            <a:r>
              <a:rPr lang="ko-KR" altLang="en-US" dirty="0" smtClean="0"/>
              <a:t>표기법을 포인터에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289150" cy="294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220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포인터를 배열처럼 사용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116013" y="1052513"/>
            <a:ext cx="7777162" cy="43207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p[0] = 60;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p[1] = 70;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p[2] = 80;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_x77586360"/>
          <p:cNvSpPr>
            <a:spLocks noChangeArrowheads="1"/>
          </p:cNvSpPr>
          <p:nvPr/>
        </p:nvSpPr>
        <p:spPr bwMode="auto">
          <a:xfrm>
            <a:off x="1116013" y="5517232"/>
            <a:ext cx="7777162" cy="122805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a[0]=10 a[1]=20 a[2]=30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p[0]=10 p[1]=20 p[2]=30</a:t>
            </a:r>
          </a:p>
          <a:p>
            <a:pPr algn="just" eaLnBrk="0" latinLnBrk="0" hangingPunct="0"/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a[0]=60 a[1]=70 a[2]=80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p[0]=60 p[1]=70 p[2]=80</a:t>
            </a:r>
            <a:endParaRPr lang="en-US" altLang="ko-KR" sz="1600">
              <a:latin typeface="Comic Sans MS" pitchFamily="66" charset="0"/>
            </a:endParaRPr>
          </a:p>
          <a:p>
            <a:pPr eaLnBrk="0" latinLnBrk="0" hangingPunct="0"/>
            <a:endParaRPr lang="en-US" altLang="ko-KR" sz="1600">
              <a:latin typeface="Comic Sans MS" pitchFamily="66" charset="0"/>
            </a:endParaRPr>
          </a:p>
        </p:txBody>
      </p:sp>
      <p:grpSp>
        <p:nvGrpSpPr>
          <p:cNvPr id="115721" name="Group 9"/>
          <p:cNvGrpSpPr>
            <a:grpSpLocks/>
          </p:cNvGrpSpPr>
          <p:nvPr/>
        </p:nvGrpSpPr>
        <p:grpSpPr bwMode="auto">
          <a:xfrm>
            <a:off x="457477" y="5348970"/>
            <a:ext cx="487362" cy="1012825"/>
            <a:chOff x="-91" y="1749"/>
            <a:chExt cx="552" cy="832"/>
          </a:xfrm>
        </p:grpSpPr>
        <p:sp>
          <p:nvSpPr>
            <p:cNvPr id="115722" name="Freeform 1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3" name="Freeform 1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4" name="Freeform 1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5" name="Freeform 1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6" name="Freeform 1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7" name="Freeform 1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8" name="Freeform 1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9" name="Freeform 1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0" name="Freeform 1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1" name="Freeform 1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2" name="Freeform 2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3" name="Freeform 2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4" name="Freeform 2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5" name="Freeform 2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6" name="Freeform 2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7" name="Freeform 2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8" name="Freeform 2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4860032" y="2564904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1389063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배열은 결국 포인터로 구현된다는 것을 알 수 있다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677025" y="2057400"/>
            <a:ext cx="266700" cy="723900"/>
          </a:xfrm>
          <a:custGeom>
            <a:avLst/>
            <a:gdLst>
              <a:gd name="connsiteX0" fmla="*/ 142875 w 266700"/>
              <a:gd name="connsiteY0" fmla="*/ 0 h 723900"/>
              <a:gd name="connsiteX1" fmla="*/ 123825 w 266700"/>
              <a:gd name="connsiteY1" fmla="*/ 57150 h 723900"/>
              <a:gd name="connsiteX2" fmla="*/ 85725 w 266700"/>
              <a:gd name="connsiteY2" fmla="*/ 114300 h 723900"/>
              <a:gd name="connsiteX3" fmla="*/ 66675 w 266700"/>
              <a:gd name="connsiteY3" fmla="*/ 161925 h 723900"/>
              <a:gd name="connsiteX4" fmla="*/ 47625 w 266700"/>
              <a:gd name="connsiteY4" fmla="*/ 190500 h 723900"/>
              <a:gd name="connsiteX5" fmla="*/ 28575 w 266700"/>
              <a:gd name="connsiteY5" fmla="*/ 228600 h 723900"/>
              <a:gd name="connsiteX6" fmla="*/ 0 w 266700"/>
              <a:gd name="connsiteY6" fmla="*/ 285750 h 723900"/>
              <a:gd name="connsiteX7" fmla="*/ 9525 w 266700"/>
              <a:gd name="connsiteY7" fmla="*/ 333375 h 723900"/>
              <a:gd name="connsiteX8" fmla="*/ 66675 w 266700"/>
              <a:gd name="connsiteY8" fmla="*/ 371475 h 723900"/>
              <a:gd name="connsiteX9" fmla="*/ 133350 w 266700"/>
              <a:gd name="connsiteY9" fmla="*/ 409575 h 723900"/>
              <a:gd name="connsiteX10" fmla="*/ 171450 w 266700"/>
              <a:gd name="connsiteY10" fmla="*/ 419100 h 723900"/>
              <a:gd name="connsiteX11" fmla="*/ 200025 w 266700"/>
              <a:gd name="connsiteY11" fmla="*/ 438150 h 723900"/>
              <a:gd name="connsiteX12" fmla="*/ 257175 w 266700"/>
              <a:gd name="connsiteY12" fmla="*/ 485775 h 723900"/>
              <a:gd name="connsiteX13" fmla="*/ 266700 w 266700"/>
              <a:gd name="connsiteY13" fmla="*/ 523875 h 723900"/>
              <a:gd name="connsiteX14" fmla="*/ 257175 w 266700"/>
              <a:gd name="connsiteY14" fmla="*/ 552450 h 723900"/>
              <a:gd name="connsiteX15" fmla="*/ 209550 w 266700"/>
              <a:gd name="connsiteY15" fmla="*/ 619125 h 723900"/>
              <a:gd name="connsiteX16" fmla="*/ 152400 w 266700"/>
              <a:gd name="connsiteY16" fmla="*/ 657225 h 723900"/>
              <a:gd name="connsiteX17" fmla="*/ 123825 w 266700"/>
              <a:gd name="connsiteY17" fmla="*/ 685800 h 723900"/>
              <a:gd name="connsiteX18" fmla="*/ 104775 w 266700"/>
              <a:gd name="connsiteY18" fmla="*/ 714375 h 723900"/>
              <a:gd name="connsiteX19" fmla="*/ 76200 w 266700"/>
              <a:gd name="connsiteY19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700" h="723900">
                <a:moveTo>
                  <a:pt x="142875" y="0"/>
                </a:moveTo>
                <a:cubicBezTo>
                  <a:pt x="136525" y="19050"/>
                  <a:pt x="132805" y="39189"/>
                  <a:pt x="123825" y="57150"/>
                </a:cubicBezTo>
                <a:cubicBezTo>
                  <a:pt x="113586" y="77628"/>
                  <a:pt x="94228" y="93042"/>
                  <a:pt x="85725" y="114300"/>
                </a:cubicBezTo>
                <a:cubicBezTo>
                  <a:pt x="79375" y="130175"/>
                  <a:pt x="74321" y="146632"/>
                  <a:pt x="66675" y="161925"/>
                </a:cubicBezTo>
                <a:cubicBezTo>
                  <a:pt x="61555" y="172164"/>
                  <a:pt x="53305" y="180561"/>
                  <a:pt x="47625" y="190500"/>
                </a:cubicBezTo>
                <a:cubicBezTo>
                  <a:pt x="40580" y="202828"/>
                  <a:pt x="35620" y="216272"/>
                  <a:pt x="28575" y="228600"/>
                </a:cubicBezTo>
                <a:cubicBezTo>
                  <a:pt x="-968" y="280301"/>
                  <a:pt x="17464" y="233359"/>
                  <a:pt x="0" y="285750"/>
                </a:cubicBezTo>
                <a:cubicBezTo>
                  <a:pt x="3175" y="301625"/>
                  <a:pt x="-414" y="320596"/>
                  <a:pt x="9525" y="333375"/>
                </a:cubicBezTo>
                <a:cubicBezTo>
                  <a:pt x="23581" y="351447"/>
                  <a:pt x="47625" y="358775"/>
                  <a:pt x="66675" y="371475"/>
                </a:cubicBezTo>
                <a:cubicBezTo>
                  <a:pt x="90362" y="387266"/>
                  <a:pt x="105728" y="399217"/>
                  <a:pt x="133350" y="409575"/>
                </a:cubicBezTo>
                <a:cubicBezTo>
                  <a:pt x="145607" y="414172"/>
                  <a:pt x="158750" y="415925"/>
                  <a:pt x="171450" y="419100"/>
                </a:cubicBezTo>
                <a:cubicBezTo>
                  <a:pt x="180975" y="425450"/>
                  <a:pt x="191231" y="430821"/>
                  <a:pt x="200025" y="438150"/>
                </a:cubicBezTo>
                <a:cubicBezTo>
                  <a:pt x="273364" y="499266"/>
                  <a:pt x="186229" y="438477"/>
                  <a:pt x="257175" y="485775"/>
                </a:cubicBezTo>
                <a:cubicBezTo>
                  <a:pt x="260350" y="498475"/>
                  <a:pt x="266700" y="510784"/>
                  <a:pt x="266700" y="523875"/>
                </a:cubicBezTo>
                <a:cubicBezTo>
                  <a:pt x="266700" y="533915"/>
                  <a:pt x="261130" y="543222"/>
                  <a:pt x="257175" y="552450"/>
                </a:cubicBezTo>
                <a:cubicBezTo>
                  <a:pt x="243289" y="584851"/>
                  <a:pt x="237551" y="597346"/>
                  <a:pt x="209550" y="619125"/>
                </a:cubicBezTo>
                <a:cubicBezTo>
                  <a:pt x="191478" y="633181"/>
                  <a:pt x="168589" y="641036"/>
                  <a:pt x="152400" y="657225"/>
                </a:cubicBezTo>
                <a:cubicBezTo>
                  <a:pt x="142875" y="666750"/>
                  <a:pt x="132449" y="675452"/>
                  <a:pt x="123825" y="685800"/>
                </a:cubicBezTo>
                <a:cubicBezTo>
                  <a:pt x="116496" y="694594"/>
                  <a:pt x="113714" y="707224"/>
                  <a:pt x="104775" y="714375"/>
                </a:cubicBezTo>
                <a:cubicBezTo>
                  <a:pt x="96935" y="720647"/>
                  <a:pt x="76200" y="723900"/>
                  <a:pt x="76200" y="7239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03648" y="3437599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664746" y="3212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2"/>
                </a:solidFill>
              </a:rPr>
              <a:t>포인터을</a:t>
            </a:r>
            <a:r>
              <a:rPr lang="ko-KR" altLang="en-US" sz="1600" dirty="0" smtClean="0">
                <a:solidFill>
                  <a:schemeClr val="tx2"/>
                </a:solidFill>
              </a:rPr>
              <a:t> 통하여 배열원소를 변경할 수 있다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257550" y="3494476"/>
            <a:ext cx="3438525" cy="498312"/>
          </a:xfrm>
          <a:custGeom>
            <a:avLst/>
            <a:gdLst>
              <a:gd name="connsiteX0" fmla="*/ 3438525 w 3438525"/>
              <a:gd name="connsiteY0" fmla="*/ 29774 h 498312"/>
              <a:gd name="connsiteX1" fmla="*/ 2714625 w 3438525"/>
              <a:gd name="connsiteY1" fmla="*/ 10724 h 498312"/>
              <a:gd name="connsiteX2" fmla="*/ 2257425 w 3438525"/>
              <a:gd name="connsiteY2" fmla="*/ 20249 h 498312"/>
              <a:gd name="connsiteX3" fmla="*/ 2047875 w 3438525"/>
              <a:gd name="connsiteY3" fmla="*/ 58349 h 498312"/>
              <a:gd name="connsiteX4" fmla="*/ 1905000 w 3438525"/>
              <a:gd name="connsiteY4" fmla="*/ 67874 h 498312"/>
              <a:gd name="connsiteX5" fmla="*/ 1771650 w 3438525"/>
              <a:gd name="connsiteY5" fmla="*/ 86924 h 498312"/>
              <a:gd name="connsiteX6" fmla="*/ 1590675 w 3438525"/>
              <a:gd name="connsiteY6" fmla="*/ 96449 h 498312"/>
              <a:gd name="connsiteX7" fmla="*/ 1495425 w 3438525"/>
              <a:gd name="connsiteY7" fmla="*/ 125024 h 498312"/>
              <a:gd name="connsiteX8" fmla="*/ 1428750 w 3438525"/>
              <a:gd name="connsiteY8" fmla="*/ 134549 h 498312"/>
              <a:gd name="connsiteX9" fmla="*/ 1323975 w 3438525"/>
              <a:gd name="connsiteY9" fmla="*/ 172649 h 498312"/>
              <a:gd name="connsiteX10" fmla="*/ 1285875 w 3438525"/>
              <a:gd name="connsiteY10" fmla="*/ 182174 h 498312"/>
              <a:gd name="connsiteX11" fmla="*/ 1257300 w 3438525"/>
              <a:gd name="connsiteY11" fmla="*/ 201224 h 498312"/>
              <a:gd name="connsiteX12" fmla="*/ 1285875 w 3438525"/>
              <a:gd name="connsiteY12" fmla="*/ 267899 h 498312"/>
              <a:gd name="connsiteX13" fmla="*/ 1295400 w 3438525"/>
              <a:gd name="connsiteY13" fmla="*/ 296474 h 498312"/>
              <a:gd name="connsiteX14" fmla="*/ 1285875 w 3438525"/>
              <a:gd name="connsiteY14" fmla="*/ 420299 h 498312"/>
              <a:gd name="connsiteX15" fmla="*/ 1257300 w 3438525"/>
              <a:gd name="connsiteY15" fmla="*/ 429824 h 498312"/>
              <a:gd name="connsiteX16" fmla="*/ 581025 w 3438525"/>
              <a:gd name="connsiteY16" fmla="*/ 439349 h 498312"/>
              <a:gd name="connsiteX17" fmla="*/ 323850 w 3438525"/>
              <a:gd name="connsiteY17" fmla="*/ 448874 h 498312"/>
              <a:gd name="connsiteX18" fmla="*/ 295275 w 3438525"/>
              <a:gd name="connsiteY18" fmla="*/ 458399 h 498312"/>
              <a:gd name="connsiteX19" fmla="*/ 161925 w 3438525"/>
              <a:gd name="connsiteY19" fmla="*/ 477449 h 498312"/>
              <a:gd name="connsiteX20" fmla="*/ 104775 w 3438525"/>
              <a:gd name="connsiteY20" fmla="*/ 496499 h 498312"/>
              <a:gd name="connsiteX21" fmla="*/ 0 w 3438525"/>
              <a:gd name="connsiteY21" fmla="*/ 496499 h 49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38525" h="498312">
                <a:moveTo>
                  <a:pt x="3438525" y="29774"/>
                </a:moveTo>
                <a:cubicBezTo>
                  <a:pt x="3173332" y="-23265"/>
                  <a:pt x="3358323" y="10724"/>
                  <a:pt x="2714625" y="10724"/>
                </a:cubicBezTo>
                <a:cubicBezTo>
                  <a:pt x="2562192" y="10724"/>
                  <a:pt x="2409825" y="17074"/>
                  <a:pt x="2257425" y="20249"/>
                </a:cubicBezTo>
                <a:cubicBezTo>
                  <a:pt x="2210751" y="29584"/>
                  <a:pt x="2107985" y="52884"/>
                  <a:pt x="2047875" y="58349"/>
                </a:cubicBezTo>
                <a:cubicBezTo>
                  <a:pt x="2000340" y="62670"/>
                  <a:pt x="1952625" y="64699"/>
                  <a:pt x="1905000" y="67874"/>
                </a:cubicBezTo>
                <a:cubicBezTo>
                  <a:pt x="1860550" y="74224"/>
                  <a:pt x="1816367" y="82859"/>
                  <a:pt x="1771650" y="86924"/>
                </a:cubicBezTo>
                <a:cubicBezTo>
                  <a:pt x="1711490" y="92393"/>
                  <a:pt x="1650685" y="89525"/>
                  <a:pt x="1590675" y="96449"/>
                </a:cubicBezTo>
                <a:cubicBezTo>
                  <a:pt x="1484786" y="108667"/>
                  <a:pt x="1558768" y="112355"/>
                  <a:pt x="1495425" y="125024"/>
                </a:cubicBezTo>
                <a:cubicBezTo>
                  <a:pt x="1473410" y="129427"/>
                  <a:pt x="1450975" y="131374"/>
                  <a:pt x="1428750" y="134549"/>
                </a:cubicBezTo>
                <a:cubicBezTo>
                  <a:pt x="1397188" y="147174"/>
                  <a:pt x="1356584" y="164497"/>
                  <a:pt x="1323975" y="172649"/>
                </a:cubicBezTo>
                <a:lnTo>
                  <a:pt x="1285875" y="182174"/>
                </a:lnTo>
                <a:cubicBezTo>
                  <a:pt x="1276350" y="188524"/>
                  <a:pt x="1260920" y="190364"/>
                  <a:pt x="1257300" y="201224"/>
                </a:cubicBezTo>
                <a:cubicBezTo>
                  <a:pt x="1249371" y="225012"/>
                  <a:pt x="1277255" y="250659"/>
                  <a:pt x="1285875" y="267899"/>
                </a:cubicBezTo>
                <a:cubicBezTo>
                  <a:pt x="1290365" y="276879"/>
                  <a:pt x="1292225" y="286949"/>
                  <a:pt x="1295400" y="296474"/>
                </a:cubicBezTo>
                <a:cubicBezTo>
                  <a:pt x="1292225" y="337749"/>
                  <a:pt x="1297248" y="380495"/>
                  <a:pt x="1285875" y="420299"/>
                </a:cubicBezTo>
                <a:cubicBezTo>
                  <a:pt x="1283117" y="429953"/>
                  <a:pt x="1267337" y="429553"/>
                  <a:pt x="1257300" y="429824"/>
                </a:cubicBezTo>
                <a:cubicBezTo>
                  <a:pt x="1031935" y="435915"/>
                  <a:pt x="806450" y="436174"/>
                  <a:pt x="581025" y="439349"/>
                </a:cubicBezTo>
                <a:cubicBezTo>
                  <a:pt x="495300" y="442524"/>
                  <a:pt x="409444" y="443168"/>
                  <a:pt x="323850" y="448874"/>
                </a:cubicBezTo>
                <a:cubicBezTo>
                  <a:pt x="313832" y="449542"/>
                  <a:pt x="305179" y="456748"/>
                  <a:pt x="295275" y="458399"/>
                </a:cubicBezTo>
                <a:cubicBezTo>
                  <a:pt x="232456" y="468869"/>
                  <a:pt x="215784" y="462760"/>
                  <a:pt x="161925" y="477449"/>
                </a:cubicBezTo>
                <a:cubicBezTo>
                  <a:pt x="142552" y="482733"/>
                  <a:pt x="124718" y="494153"/>
                  <a:pt x="104775" y="496499"/>
                </a:cubicBezTo>
                <a:cubicBezTo>
                  <a:pt x="70089" y="500580"/>
                  <a:pt x="34925" y="496499"/>
                  <a:pt x="0" y="4964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46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포인터를 사용한 방법의 장점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01025" cy="687388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포인터가 인덱스 </a:t>
            </a:r>
            <a:r>
              <a:rPr lang="ko-KR" altLang="en-US" dirty="0">
                <a:latin typeface="+mj-ea"/>
                <a:ea typeface="+mj-ea"/>
              </a:rPr>
              <a:t>표기법보다 빠르다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Why?: 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  <a:ea typeface="+mj-ea"/>
              </a:rPr>
              <a:t>인덱스를 주소로 변환할 필요가 없다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en-US" altLang="ko-KR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9750" y="2349500"/>
            <a:ext cx="3816350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get_sum1(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sum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a[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00563" y="2349500"/>
            <a:ext cx="3743325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get_sum2(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 smtClean="0">
                <a:latin typeface="Trebuchet MS" pitchFamily="34" charset="0"/>
              </a:rPr>
              <a:t>i</a:t>
            </a:r>
            <a:r>
              <a:rPr lang="en-US" altLang="en-US" sz="1600" dirty="0" smtClean="0">
                <a:latin typeface="Trebuchet MS" pitchFamily="34" charset="0"/>
              </a:rPr>
              <a:t>, </a:t>
            </a:r>
            <a:r>
              <a:rPr lang="en-US" altLang="ko-KR" sz="1600" dirty="0" smtClean="0">
                <a:latin typeface="Trebuchet MS" pitchFamily="34" charset="0"/>
              </a:rPr>
              <a:t>sum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smtClean="0">
                <a:latin typeface="Trebuchet MS" pitchFamily="34" charset="0"/>
              </a:rPr>
              <a:t>=0</a:t>
            </a:r>
            <a:r>
              <a:rPr lang="en-US" altLang="en-US" sz="1600" dirty="0" smtClean="0">
                <a:latin typeface="Trebuchet MS" pitchFamily="34" charset="0"/>
              </a:rPr>
              <a:t>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*p++;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258888" y="5157788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인덱스 표기법 사용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5651500" y="512603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포인터 사용</a:t>
            </a:r>
          </a:p>
        </p:txBody>
      </p:sp>
      <p:pic>
        <p:nvPicPr>
          <p:cNvPr id="25607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2450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9275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>
          <a:xfrm rot="18322808">
            <a:off x="1921923" y="5614025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3063016">
            <a:off x="6411669" y="5519588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디지털 이미지는 배열을 사용하여서 저장된다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이미지 처리를 할 때 속도를 빠르게 하기 위하여 포인터를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이미지 내의 모든 픽셀의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씩 증가시켜보자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30576064" descr="EMB000013182b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3672408" cy="275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99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35696" y="1556792"/>
            <a:ext cx="4680520" cy="4968552"/>
            <a:chOff x="242811" y="116632"/>
            <a:chExt cx="2681399" cy="2681399"/>
          </a:xfrm>
        </p:grpSpPr>
        <p:pic>
          <p:nvPicPr>
            <p:cNvPr id="5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11" y="116632"/>
              <a:ext cx="2681399" cy="268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442658" y="332935"/>
              <a:ext cx="2281702" cy="1485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010 020 030 040 050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010 020 030 040 050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010 020 030 040 050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010 020 030 040 050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010 020 030 040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Trebuchet MS" pitchFamily="34" charset="0"/>
                </a:rPr>
                <a:t>050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Trebuchet MS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020 030 040 050 060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020 030 040 050 060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020 030 040 050 060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020 030 040 050 060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Trebuchet MS" pitchFamily="34" charset="0"/>
                </a:rPr>
                <a:t>020 030 040 050 060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835696" y="3140968"/>
            <a:ext cx="2520280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427220" y="2240280"/>
            <a:ext cx="2468880" cy="1828800"/>
          </a:xfrm>
          <a:custGeom>
            <a:avLst/>
            <a:gdLst>
              <a:gd name="connsiteX0" fmla="*/ 2468880 w 2468880"/>
              <a:gd name="connsiteY0" fmla="*/ 0 h 1828800"/>
              <a:gd name="connsiteX1" fmla="*/ 2377440 w 2468880"/>
              <a:gd name="connsiteY1" fmla="*/ 45720 h 1828800"/>
              <a:gd name="connsiteX2" fmla="*/ 2293620 w 2468880"/>
              <a:gd name="connsiteY2" fmla="*/ 114300 h 1828800"/>
              <a:gd name="connsiteX3" fmla="*/ 2179320 w 2468880"/>
              <a:gd name="connsiteY3" fmla="*/ 205740 h 1828800"/>
              <a:gd name="connsiteX4" fmla="*/ 2110740 w 2468880"/>
              <a:gd name="connsiteY4" fmla="*/ 259080 h 1828800"/>
              <a:gd name="connsiteX5" fmla="*/ 2011680 w 2468880"/>
              <a:gd name="connsiteY5" fmla="*/ 342900 h 1828800"/>
              <a:gd name="connsiteX6" fmla="*/ 1965960 w 2468880"/>
              <a:gd name="connsiteY6" fmla="*/ 381000 h 1828800"/>
              <a:gd name="connsiteX7" fmla="*/ 1943100 w 2468880"/>
              <a:gd name="connsiteY7" fmla="*/ 411480 h 1828800"/>
              <a:gd name="connsiteX8" fmla="*/ 1912620 w 2468880"/>
              <a:gd name="connsiteY8" fmla="*/ 464820 h 1828800"/>
              <a:gd name="connsiteX9" fmla="*/ 1905000 w 2468880"/>
              <a:gd name="connsiteY9" fmla="*/ 502920 h 1828800"/>
              <a:gd name="connsiteX10" fmla="*/ 1958340 w 2468880"/>
              <a:gd name="connsiteY10" fmla="*/ 655320 h 1828800"/>
              <a:gd name="connsiteX11" fmla="*/ 1996440 w 2468880"/>
              <a:gd name="connsiteY11" fmla="*/ 693420 h 1828800"/>
              <a:gd name="connsiteX12" fmla="*/ 2202180 w 2468880"/>
              <a:gd name="connsiteY12" fmla="*/ 822960 h 1828800"/>
              <a:gd name="connsiteX13" fmla="*/ 2255520 w 2468880"/>
              <a:gd name="connsiteY13" fmla="*/ 861060 h 1828800"/>
              <a:gd name="connsiteX14" fmla="*/ 2354580 w 2468880"/>
              <a:gd name="connsiteY14" fmla="*/ 922020 h 1828800"/>
              <a:gd name="connsiteX15" fmla="*/ 2392680 w 2468880"/>
              <a:gd name="connsiteY15" fmla="*/ 944880 h 1828800"/>
              <a:gd name="connsiteX16" fmla="*/ 2415540 w 2468880"/>
              <a:gd name="connsiteY16" fmla="*/ 967740 h 1828800"/>
              <a:gd name="connsiteX17" fmla="*/ 2423160 w 2468880"/>
              <a:gd name="connsiteY17" fmla="*/ 990600 h 1828800"/>
              <a:gd name="connsiteX18" fmla="*/ 2415540 w 2468880"/>
              <a:gd name="connsiteY18" fmla="*/ 1097280 h 1828800"/>
              <a:gd name="connsiteX19" fmla="*/ 2392680 w 2468880"/>
              <a:gd name="connsiteY19" fmla="*/ 1120140 h 1828800"/>
              <a:gd name="connsiteX20" fmla="*/ 2346960 w 2468880"/>
              <a:gd name="connsiteY20" fmla="*/ 1165860 h 1828800"/>
              <a:gd name="connsiteX21" fmla="*/ 2324100 w 2468880"/>
              <a:gd name="connsiteY21" fmla="*/ 1196340 h 1828800"/>
              <a:gd name="connsiteX22" fmla="*/ 2217420 w 2468880"/>
              <a:gd name="connsiteY22" fmla="*/ 1272540 h 1828800"/>
              <a:gd name="connsiteX23" fmla="*/ 2065020 w 2468880"/>
              <a:gd name="connsiteY23" fmla="*/ 1333500 h 1828800"/>
              <a:gd name="connsiteX24" fmla="*/ 1988820 w 2468880"/>
              <a:gd name="connsiteY24" fmla="*/ 1356360 h 1828800"/>
              <a:gd name="connsiteX25" fmla="*/ 1729740 w 2468880"/>
              <a:gd name="connsiteY25" fmla="*/ 1394460 h 1828800"/>
              <a:gd name="connsiteX26" fmla="*/ 1104900 w 2468880"/>
              <a:gd name="connsiteY26" fmla="*/ 1386840 h 1828800"/>
              <a:gd name="connsiteX27" fmla="*/ 1051560 w 2468880"/>
              <a:gd name="connsiteY27" fmla="*/ 1379220 h 1828800"/>
              <a:gd name="connsiteX28" fmla="*/ 952500 w 2468880"/>
              <a:gd name="connsiteY28" fmla="*/ 1371600 h 1828800"/>
              <a:gd name="connsiteX29" fmla="*/ 678180 w 2468880"/>
              <a:gd name="connsiteY29" fmla="*/ 1379220 h 1828800"/>
              <a:gd name="connsiteX30" fmla="*/ 624840 w 2468880"/>
              <a:gd name="connsiteY30" fmla="*/ 1386840 h 1828800"/>
              <a:gd name="connsiteX31" fmla="*/ 601980 w 2468880"/>
              <a:gd name="connsiteY31" fmla="*/ 1402080 h 1828800"/>
              <a:gd name="connsiteX32" fmla="*/ 579120 w 2468880"/>
              <a:gd name="connsiteY32" fmla="*/ 1409700 h 1828800"/>
              <a:gd name="connsiteX33" fmla="*/ 510540 w 2468880"/>
              <a:gd name="connsiteY33" fmla="*/ 1440180 h 1828800"/>
              <a:gd name="connsiteX34" fmla="*/ 495300 w 2468880"/>
              <a:gd name="connsiteY34" fmla="*/ 1463040 h 1828800"/>
              <a:gd name="connsiteX35" fmla="*/ 457200 w 2468880"/>
              <a:gd name="connsiteY35" fmla="*/ 1478280 h 1828800"/>
              <a:gd name="connsiteX36" fmla="*/ 426720 w 2468880"/>
              <a:gd name="connsiteY36" fmla="*/ 1493520 h 1828800"/>
              <a:gd name="connsiteX37" fmla="*/ 365760 w 2468880"/>
              <a:gd name="connsiteY37" fmla="*/ 1539240 h 1828800"/>
              <a:gd name="connsiteX38" fmla="*/ 312420 w 2468880"/>
              <a:gd name="connsiteY38" fmla="*/ 1562100 h 1828800"/>
              <a:gd name="connsiteX39" fmla="*/ 281940 w 2468880"/>
              <a:gd name="connsiteY39" fmla="*/ 1584960 h 1828800"/>
              <a:gd name="connsiteX40" fmla="*/ 236220 w 2468880"/>
              <a:gd name="connsiteY40" fmla="*/ 1615440 h 1828800"/>
              <a:gd name="connsiteX41" fmla="*/ 220980 w 2468880"/>
              <a:gd name="connsiteY41" fmla="*/ 1638300 h 1828800"/>
              <a:gd name="connsiteX42" fmla="*/ 175260 w 2468880"/>
              <a:gd name="connsiteY42" fmla="*/ 1668780 h 1828800"/>
              <a:gd name="connsiteX43" fmla="*/ 144780 w 2468880"/>
              <a:gd name="connsiteY43" fmla="*/ 1691640 h 1828800"/>
              <a:gd name="connsiteX44" fmla="*/ 121920 w 2468880"/>
              <a:gd name="connsiteY44" fmla="*/ 1706880 h 1828800"/>
              <a:gd name="connsiteX45" fmla="*/ 99060 w 2468880"/>
              <a:gd name="connsiteY45" fmla="*/ 1729740 h 1828800"/>
              <a:gd name="connsiteX46" fmla="*/ 76200 w 2468880"/>
              <a:gd name="connsiteY46" fmla="*/ 1744980 h 1828800"/>
              <a:gd name="connsiteX47" fmla="*/ 30480 w 2468880"/>
              <a:gd name="connsiteY47" fmla="*/ 1783080 h 1828800"/>
              <a:gd name="connsiteX48" fmla="*/ 0 w 2468880"/>
              <a:gd name="connsiteY48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68880" h="1828800">
                <a:moveTo>
                  <a:pt x="2468880" y="0"/>
                </a:moveTo>
                <a:cubicBezTo>
                  <a:pt x="2435259" y="14409"/>
                  <a:pt x="2406607" y="23845"/>
                  <a:pt x="2377440" y="45720"/>
                </a:cubicBezTo>
                <a:cubicBezTo>
                  <a:pt x="2348560" y="67380"/>
                  <a:pt x="2322996" y="93317"/>
                  <a:pt x="2293620" y="114300"/>
                </a:cubicBezTo>
                <a:cubicBezTo>
                  <a:pt x="2188797" y="189174"/>
                  <a:pt x="2293193" y="111962"/>
                  <a:pt x="2179320" y="205740"/>
                </a:cubicBezTo>
                <a:cubicBezTo>
                  <a:pt x="2156965" y="224150"/>
                  <a:pt x="2133154" y="240741"/>
                  <a:pt x="2110740" y="259080"/>
                </a:cubicBezTo>
                <a:cubicBezTo>
                  <a:pt x="2077263" y="286470"/>
                  <a:pt x="2044766" y="315038"/>
                  <a:pt x="2011680" y="342900"/>
                </a:cubicBezTo>
                <a:cubicBezTo>
                  <a:pt x="1996506" y="355678"/>
                  <a:pt x="1977863" y="365130"/>
                  <a:pt x="1965960" y="381000"/>
                </a:cubicBezTo>
                <a:cubicBezTo>
                  <a:pt x="1958340" y="391160"/>
                  <a:pt x="1949831" y="400710"/>
                  <a:pt x="1943100" y="411480"/>
                </a:cubicBezTo>
                <a:cubicBezTo>
                  <a:pt x="1846422" y="566165"/>
                  <a:pt x="1996516" y="338975"/>
                  <a:pt x="1912620" y="464820"/>
                </a:cubicBezTo>
                <a:cubicBezTo>
                  <a:pt x="1910080" y="477520"/>
                  <a:pt x="1903079" y="490112"/>
                  <a:pt x="1905000" y="502920"/>
                </a:cubicBezTo>
                <a:cubicBezTo>
                  <a:pt x="1911993" y="549537"/>
                  <a:pt x="1925448" y="614205"/>
                  <a:pt x="1958340" y="655320"/>
                </a:cubicBezTo>
                <a:cubicBezTo>
                  <a:pt x="1969560" y="669345"/>
                  <a:pt x="1982263" y="682393"/>
                  <a:pt x="1996440" y="693420"/>
                </a:cubicBezTo>
                <a:cubicBezTo>
                  <a:pt x="2262795" y="900585"/>
                  <a:pt x="1924363" y="624519"/>
                  <a:pt x="2202180" y="822960"/>
                </a:cubicBezTo>
                <a:cubicBezTo>
                  <a:pt x="2219960" y="835660"/>
                  <a:pt x="2237200" y="849152"/>
                  <a:pt x="2255520" y="861060"/>
                </a:cubicBezTo>
                <a:cubicBezTo>
                  <a:pt x="2288028" y="882190"/>
                  <a:pt x="2321497" y="901803"/>
                  <a:pt x="2354580" y="922020"/>
                </a:cubicBezTo>
                <a:cubicBezTo>
                  <a:pt x="2367218" y="929743"/>
                  <a:pt x="2382207" y="934407"/>
                  <a:pt x="2392680" y="944880"/>
                </a:cubicBezTo>
                <a:lnTo>
                  <a:pt x="2415540" y="967740"/>
                </a:lnTo>
                <a:cubicBezTo>
                  <a:pt x="2418080" y="975360"/>
                  <a:pt x="2423160" y="982568"/>
                  <a:pt x="2423160" y="990600"/>
                </a:cubicBezTo>
                <a:cubicBezTo>
                  <a:pt x="2423160" y="1026251"/>
                  <a:pt x="2423705" y="1062577"/>
                  <a:pt x="2415540" y="1097280"/>
                </a:cubicBezTo>
                <a:cubicBezTo>
                  <a:pt x="2413072" y="1107770"/>
                  <a:pt x="2399579" y="1111861"/>
                  <a:pt x="2392680" y="1120140"/>
                </a:cubicBezTo>
                <a:cubicBezTo>
                  <a:pt x="2302890" y="1227888"/>
                  <a:pt x="2478380" y="1034440"/>
                  <a:pt x="2346960" y="1165860"/>
                </a:cubicBezTo>
                <a:cubicBezTo>
                  <a:pt x="2337980" y="1174840"/>
                  <a:pt x="2333904" y="1188267"/>
                  <a:pt x="2324100" y="1196340"/>
                </a:cubicBezTo>
                <a:cubicBezTo>
                  <a:pt x="2290367" y="1224120"/>
                  <a:pt x="2257353" y="1254792"/>
                  <a:pt x="2217420" y="1272540"/>
                </a:cubicBezTo>
                <a:cubicBezTo>
                  <a:pt x="2146303" y="1304148"/>
                  <a:pt x="2143078" y="1307481"/>
                  <a:pt x="2065020" y="1333500"/>
                </a:cubicBezTo>
                <a:cubicBezTo>
                  <a:pt x="2039862" y="1341886"/>
                  <a:pt x="2014761" y="1350857"/>
                  <a:pt x="1988820" y="1356360"/>
                </a:cubicBezTo>
                <a:cubicBezTo>
                  <a:pt x="1849877" y="1385833"/>
                  <a:pt x="1842353" y="1384222"/>
                  <a:pt x="1729740" y="1394460"/>
                </a:cubicBezTo>
                <a:lnTo>
                  <a:pt x="1104900" y="1386840"/>
                </a:lnTo>
                <a:cubicBezTo>
                  <a:pt x="1086944" y="1386436"/>
                  <a:pt x="1069431" y="1381007"/>
                  <a:pt x="1051560" y="1379220"/>
                </a:cubicBezTo>
                <a:cubicBezTo>
                  <a:pt x="1018607" y="1375925"/>
                  <a:pt x="985520" y="1374140"/>
                  <a:pt x="952500" y="1371600"/>
                </a:cubicBezTo>
                <a:lnTo>
                  <a:pt x="678180" y="1379220"/>
                </a:lnTo>
                <a:cubicBezTo>
                  <a:pt x="660239" y="1380054"/>
                  <a:pt x="642043" y="1381679"/>
                  <a:pt x="624840" y="1386840"/>
                </a:cubicBezTo>
                <a:cubicBezTo>
                  <a:pt x="616068" y="1389472"/>
                  <a:pt x="610171" y="1397984"/>
                  <a:pt x="601980" y="1402080"/>
                </a:cubicBezTo>
                <a:cubicBezTo>
                  <a:pt x="594796" y="1405672"/>
                  <a:pt x="586641" y="1406880"/>
                  <a:pt x="579120" y="1409700"/>
                </a:cubicBezTo>
                <a:cubicBezTo>
                  <a:pt x="540203" y="1424294"/>
                  <a:pt x="545174" y="1422863"/>
                  <a:pt x="510540" y="1440180"/>
                </a:cubicBezTo>
                <a:cubicBezTo>
                  <a:pt x="505460" y="1447800"/>
                  <a:pt x="502752" y="1457717"/>
                  <a:pt x="495300" y="1463040"/>
                </a:cubicBezTo>
                <a:cubicBezTo>
                  <a:pt x="484169" y="1470990"/>
                  <a:pt x="469699" y="1472725"/>
                  <a:pt x="457200" y="1478280"/>
                </a:cubicBezTo>
                <a:cubicBezTo>
                  <a:pt x="446820" y="1482893"/>
                  <a:pt x="436171" y="1487219"/>
                  <a:pt x="426720" y="1493520"/>
                </a:cubicBezTo>
                <a:cubicBezTo>
                  <a:pt x="405586" y="1507609"/>
                  <a:pt x="389857" y="1531208"/>
                  <a:pt x="365760" y="1539240"/>
                </a:cubicBezTo>
                <a:cubicBezTo>
                  <a:pt x="343538" y="1546647"/>
                  <a:pt x="333942" y="1548648"/>
                  <a:pt x="312420" y="1562100"/>
                </a:cubicBezTo>
                <a:cubicBezTo>
                  <a:pt x="301650" y="1568831"/>
                  <a:pt x="292344" y="1577677"/>
                  <a:pt x="281940" y="1584960"/>
                </a:cubicBezTo>
                <a:cubicBezTo>
                  <a:pt x="266935" y="1595464"/>
                  <a:pt x="236220" y="1615440"/>
                  <a:pt x="236220" y="1615440"/>
                </a:cubicBezTo>
                <a:cubicBezTo>
                  <a:pt x="231140" y="1623060"/>
                  <a:pt x="227872" y="1632269"/>
                  <a:pt x="220980" y="1638300"/>
                </a:cubicBezTo>
                <a:cubicBezTo>
                  <a:pt x="207196" y="1650361"/>
                  <a:pt x="189913" y="1657790"/>
                  <a:pt x="175260" y="1668780"/>
                </a:cubicBezTo>
                <a:cubicBezTo>
                  <a:pt x="165100" y="1676400"/>
                  <a:pt x="155114" y="1684258"/>
                  <a:pt x="144780" y="1691640"/>
                </a:cubicBezTo>
                <a:cubicBezTo>
                  <a:pt x="137328" y="1696963"/>
                  <a:pt x="128955" y="1701017"/>
                  <a:pt x="121920" y="1706880"/>
                </a:cubicBezTo>
                <a:cubicBezTo>
                  <a:pt x="113641" y="1713779"/>
                  <a:pt x="107339" y="1722841"/>
                  <a:pt x="99060" y="1729740"/>
                </a:cubicBezTo>
                <a:cubicBezTo>
                  <a:pt x="92025" y="1735603"/>
                  <a:pt x="83235" y="1739117"/>
                  <a:pt x="76200" y="1744980"/>
                </a:cubicBezTo>
                <a:cubicBezTo>
                  <a:pt x="17528" y="1793873"/>
                  <a:pt x="87237" y="1745242"/>
                  <a:pt x="30480" y="1783080"/>
                </a:cubicBezTo>
                <a:lnTo>
                  <a:pt x="0" y="182880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8264" y="1640115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2"/>
                </a:solidFill>
              </a:rPr>
              <a:t>모든 </a:t>
            </a:r>
            <a:r>
              <a:rPr lang="ko-KR" altLang="en-US">
                <a:solidFill>
                  <a:schemeClr val="tx2"/>
                </a:solidFill>
              </a:rPr>
              <a:t>픽</a:t>
            </a:r>
            <a:r>
              <a:rPr lang="ko-KR" altLang="en-US" smtClean="0">
                <a:solidFill>
                  <a:schemeClr val="tx2"/>
                </a:solidFill>
              </a:rPr>
              <a:t>셀의 </a:t>
            </a:r>
            <a:r>
              <a:rPr lang="ko-KR" altLang="en-US" dirty="0" smtClean="0">
                <a:solidFill>
                  <a:schemeClr val="tx2"/>
                </a:solidFill>
              </a:rPr>
              <a:t>값이 </a:t>
            </a:r>
            <a:r>
              <a:rPr lang="en-US" altLang="ko-KR" dirty="0" smtClean="0">
                <a:solidFill>
                  <a:schemeClr val="tx2"/>
                </a:solidFill>
              </a:rPr>
              <a:t>10</a:t>
            </a:r>
            <a:r>
              <a:rPr lang="ko-KR" altLang="en-US" dirty="0" smtClean="0">
                <a:solidFill>
                  <a:schemeClr val="tx2"/>
                </a:solidFill>
              </a:rPr>
              <a:t>씩 증가되었다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88778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5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r,c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(r=0;r&lt;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(c=0;c&lt;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"%03d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image[r][c]);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55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88778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r,c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 = &amp;image[0][0];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(r=0;r&lt;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(c=0;c&lt;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*p += 10;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p++;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61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메모리의 구조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변수는 메모리에 저장된다</a:t>
            </a:r>
            <a:r>
              <a:rPr lang="en-US" altLang="ko-KR"/>
              <a:t>.</a:t>
            </a:r>
          </a:p>
          <a:p>
            <a:r>
              <a:rPr lang="ko-KR" altLang="en-US"/>
              <a:t>메모리는 바이트 단위로 액세스된다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첫번째 바이트의 주소는 </a:t>
            </a:r>
            <a:r>
              <a:rPr lang="en-US" altLang="ko-KR"/>
              <a:t>0, </a:t>
            </a:r>
            <a:r>
              <a:rPr lang="ko-KR" altLang="en-US"/>
              <a:t>두번째 바이트는 </a:t>
            </a:r>
            <a:r>
              <a:rPr lang="en-US" altLang="ko-KR"/>
              <a:t>1,…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72009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247678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image[5][5] =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{ 10, 20, 30, 40, 50},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10, 20, 30, 40, 50}};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55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이용하지 않는 버전도 작성하여 보자</a:t>
            </a:r>
            <a:r>
              <a:rPr lang="en-US" altLang="ko-KR" dirty="0"/>
              <a:t>. </a:t>
            </a:r>
            <a:r>
              <a:rPr lang="ko-KR" altLang="en-US" dirty="0"/>
              <a:t>즉 배열의 인덱스 표기법으로 위의 프로그램을 변환하여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33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원소를 역순으로 출력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116013" y="1052513"/>
            <a:ext cx="7777162" cy="41766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 dirty="0">
                <a:latin typeface="Comic Sans MS" pitchFamily="66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 dirty="0" smtClean="0">
                <a:latin typeface="Comic Sans MS" pitchFamily="66" charset="0"/>
              </a:rPr>
              <a:t> </a:t>
            </a:r>
            <a:r>
              <a:rPr lang="en-US" altLang="en-US" sz="1600" dirty="0" err="1">
                <a:latin typeface="Comic Sans MS" pitchFamily="66" charset="0"/>
              </a:rPr>
              <a:t>print_reverse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n);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a[] = { 10, 20, 30, 40, 50 };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Comic Sans MS" pitchFamily="66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latin typeface="Comic Sans MS" pitchFamily="66" charset="0"/>
              </a:rPr>
              <a:t>print_reverse</a:t>
            </a:r>
            <a:r>
              <a:rPr lang="en-US" altLang="en-US" sz="1600" dirty="0">
                <a:latin typeface="Comic Sans MS" pitchFamily="66" charset="0"/>
              </a:rPr>
              <a:t>(a, 5);	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 dirty="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 dirty="0">
                <a:latin typeface="Comic Sans MS" pitchFamily="66" charset="0"/>
              </a:rPr>
              <a:t> </a:t>
            </a:r>
            <a:r>
              <a:rPr lang="en-US" altLang="en-US" sz="1600" dirty="0" err="1">
                <a:latin typeface="Comic Sans MS" pitchFamily="66" charset="0"/>
              </a:rPr>
              <a:t>print_reverse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n)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*p = a + n</a:t>
            </a:r>
            <a:r>
              <a:rPr lang="en-US" altLang="ko-KR" sz="1600" dirty="0">
                <a:latin typeface="Comic Sans MS" pitchFamily="66" charset="0"/>
              </a:rPr>
              <a:t> - 1</a:t>
            </a:r>
            <a:r>
              <a:rPr lang="en-US" altLang="en-US" sz="1600" dirty="0">
                <a:latin typeface="Comic Sans MS" pitchFamily="66" charset="0"/>
              </a:rPr>
              <a:t>;</a:t>
            </a:r>
            <a:r>
              <a:rPr lang="en-US" altLang="ko-KR" sz="1600" dirty="0">
                <a:latin typeface="Comic Sans MS" pitchFamily="66" charset="0"/>
              </a:rPr>
              <a:t>		</a:t>
            </a:r>
            <a:r>
              <a:rPr lang="en-US" altLang="ko-KR" sz="1600" dirty="0">
                <a:solidFill>
                  <a:srgbClr val="006600"/>
                </a:solidFill>
                <a:latin typeface="Comic Sans MS" pitchFamily="66" charset="0"/>
              </a:rPr>
              <a:t>// </a:t>
            </a:r>
            <a:r>
              <a:rPr lang="ko-KR" altLang="en-US" sz="1600" dirty="0">
                <a:solidFill>
                  <a:srgbClr val="006600"/>
                </a:solidFill>
                <a:latin typeface="Comic Sans MS" pitchFamily="66" charset="0"/>
              </a:rPr>
              <a:t>마지막 </a:t>
            </a:r>
            <a:r>
              <a:rPr lang="ko-KR" altLang="en-US" sz="1600" dirty="0" err="1">
                <a:solidFill>
                  <a:srgbClr val="006600"/>
                </a:solidFill>
                <a:latin typeface="Comic Sans MS" pitchFamily="66" charset="0"/>
              </a:rPr>
              <a:t>노드를</a:t>
            </a:r>
            <a:r>
              <a:rPr lang="ko-KR" altLang="en-US" sz="1600" dirty="0">
                <a:solidFill>
                  <a:srgbClr val="006600"/>
                </a:solidFill>
                <a:latin typeface="Comic Sans MS" pitchFamily="66" charset="0"/>
              </a:rPr>
              <a:t> 가리킨다</a:t>
            </a:r>
            <a:r>
              <a:rPr lang="en-US" altLang="ko-KR" sz="1600" dirty="0">
                <a:solidFill>
                  <a:srgbClr val="006600"/>
                </a:solidFill>
                <a:latin typeface="Comic Sans MS" pitchFamily="66" charset="0"/>
              </a:rPr>
              <a:t>.</a:t>
            </a:r>
            <a:endParaRPr lang="en-US" altLang="en-US" sz="1600" dirty="0">
              <a:solidFill>
                <a:srgbClr val="006600"/>
              </a:solidFill>
              <a:latin typeface="Comic Sans MS" pitchFamily="66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1600" dirty="0">
                <a:latin typeface="Comic Sans MS" pitchFamily="66" charset="0"/>
              </a:rPr>
              <a:t>(p </a:t>
            </a:r>
            <a:r>
              <a:rPr lang="en-US" altLang="ko-KR" sz="1600" dirty="0">
                <a:latin typeface="Comic Sans MS" pitchFamily="66" charset="0"/>
              </a:rPr>
              <a:t>&gt;=</a:t>
            </a:r>
            <a:r>
              <a:rPr lang="en-US" altLang="en-US" sz="1600" dirty="0">
                <a:latin typeface="Comic Sans MS" pitchFamily="66" charset="0"/>
              </a:rPr>
              <a:t> a)</a:t>
            </a:r>
            <a:r>
              <a:rPr lang="en-US" altLang="ko-KR" sz="1600" dirty="0">
                <a:latin typeface="Comic Sans MS" pitchFamily="66" charset="0"/>
              </a:rPr>
              <a:t>		</a:t>
            </a:r>
            <a:r>
              <a:rPr lang="en-US" altLang="ko-KR" sz="1600" dirty="0" smtClean="0">
                <a:latin typeface="Comic Sans MS" pitchFamily="66" charset="0"/>
              </a:rPr>
              <a:t>	</a:t>
            </a:r>
            <a:r>
              <a:rPr lang="en-US" altLang="ko-KR" sz="1600" dirty="0" smtClean="0">
                <a:solidFill>
                  <a:srgbClr val="006600"/>
                </a:solidFill>
                <a:latin typeface="Comic Sans MS" pitchFamily="66" charset="0"/>
              </a:rPr>
              <a:t>// </a:t>
            </a:r>
            <a:r>
              <a:rPr lang="ko-KR" altLang="en-US" sz="1600" dirty="0" err="1">
                <a:solidFill>
                  <a:srgbClr val="006600"/>
                </a:solidFill>
                <a:latin typeface="Comic Sans MS" pitchFamily="66" charset="0"/>
              </a:rPr>
              <a:t>첫번째</a:t>
            </a:r>
            <a:r>
              <a:rPr lang="ko-KR" altLang="en-US" sz="16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ko-KR" altLang="en-US" sz="1600" dirty="0" err="1">
                <a:solidFill>
                  <a:srgbClr val="006600"/>
                </a:solidFill>
                <a:latin typeface="Comic Sans MS" pitchFamily="66" charset="0"/>
              </a:rPr>
              <a:t>노드까지</a:t>
            </a:r>
            <a:r>
              <a:rPr lang="ko-KR" altLang="en-US" sz="1600" dirty="0">
                <a:solidFill>
                  <a:srgbClr val="006600"/>
                </a:solidFill>
                <a:latin typeface="Comic Sans MS" pitchFamily="66" charset="0"/>
              </a:rPr>
              <a:t> 반복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	</a:t>
            </a:r>
            <a:r>
              <a:rPr lang="en-US" altLang="en-US" sz="1600" dirty="0" err="1">
                <a:latin typeface="Comic Sans MS" pitchFamily="66" charset="0"/>
              </a:rPr>
              <a:t>printf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"%d\n"</a:t>
            </a:r>
            <a:r>
              <a:rPr lang="en-US" altLang="en-US" sz="1600" dirty="0">
                <a:latin typeface="Comic Sans MS" pitchFamily="66" charset="0"/>
              </a:rPr>
              <a:t>, *p</a:t>
            </a:r>
            <a:r>
              <a:rPr lang="en-US" altLang="ko-KR" sz="1600" dirty="0">
                <a:latin typeface="Comic Sans MS" pitchFamily="66" charset="0"/>
              </a:rPr>
              <a:t>--</a:t>
            </a:r>
            <a:r>
              <a:rPr lang="en-US" altLang="en-US" sz="1600" dirty="0">
                <a:latin typeface="Comic Sans MS" pitchFamily="66" charset="0"/>
              </a:rPr>
              <a:t>);</a:t>
            </a:r>
            <a:r>
              <a:rPr lang="en-US" altLang="ko-KR" sz="1600" dirty="0">
                <a:latin typeface="Comic Sans MS" pitchFamily="66" charset="0"/>
              </a:rPr>
              <a:t>	</a:t>
            </a:r>
            <a:r>
              <a:rPr lang="en-US" altLang="ko-KR" sz="1600" dirty="0">
                <a:solidFill>
                  <a:srgbClr val="006600"/>
                </a:solidFill>
                <a:latin typeface="Comic Sans MS" pitchFamily="66" charset="0"/>
              </a:rPr>
              <a:t>// p</a:t>
            </a:r>
            <a:r>
              <a:rPr lang="ko-KR" altLang="en-US" sz="1600" dirty="0">
                <a:solidFill>
                  <a:srgbClr val="006600"/>
                </a:solidFill>
                <a:latin typeface="Comic Sans MS" pitchFamily="66" charset="0"/>
              </a:rPr>
              <a:t>가 가리키는 위치를 출력하고 감소</a:t>
            </a:r>
            <a:endParaRPr lang="en-US" altLang="en-US" sz="1600" dirty="0">
              <a:solidFill>
                <a:srgbClr val="006600"/>
              </a:solidFill>
              <a:latin typeface="Comic Sans MS" pitchFamily="66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</a:t>
            </a:r>
          </a:p>
        </p:txBody>
      </p:sp>
      <p:sp>
        <p:nvSpPr>
          <p:cNvPr id="117765" name="_x77675688"/>
          <p:cNvSpPr>
            <a:spLocks noChangeArrowheads="1"/>
          </p:cNvSpPr>
          <p:nvPr/>
        </p:nvSpPr>
        <p:spPr bwMode="auto">
          <a:xfrm>
            <a:off x="1116013" y="5323383"/>
            <a:ext cx="7777162" cy="1284715"/>
          </a:xfrm>
          <a:prstGeom prst="rect">
            <a:avLst/>
          </a:prstGeom>
          <a:solidFill>
            <a:srgbClr val="CCFFCC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50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40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30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20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10</a:t>
            </a:r>
            <a:endParaRPr lang="en-US" altLang="ko-KR" sz="1600">
              <a:latin typeface="Comic Sans MS" pitchFamily="66" charset="0"/>
            </a:endParaRPr>
          </a:p>
        </p:txBody>
      </p:sp>
      <p:grpSp>
        <p:nvGrpSpPr>
          <p:cNvPr id="117768" name="Group 8"/>
          <p:cNvGrpSpPr>
            <a:grpSpLocks/>
          </p:cNvGrpSpPr>
          <p:nvPr/>
        </p:nvGrpSpPr>
        <p:grpSpPr bwMode="auto">
          <a:xfrm>
            <a:off x="468313" y="5305547"/>
            <a:ext cx="487362" cy="1012825"/>
            <a:chOff x="-91" y="1749"/>
            <a:chExt cx="552" cy="832"/>
          </a:xfrm>
        </p:grpSpPr>
        <p:sp>
          <p:nvSpPr>
            <p:cNvPr id="117769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0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1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2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3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4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5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6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7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8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79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80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81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82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83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84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85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594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배열의 </a:t>
            </a:r>
            <a:r>
              <a:rPr lang="ko-KR" altLang="en-US" dirty="0"/>
              <a:t>첫 번째 원소의 주소를 계산하는 </a:t>
            </a:r>
            <a:r>
              <a:rPr lang="en-US" altLang="ko-KR" dirty="0"/>
              <a:t>2</a:t>
            </a:r>
            <a:r>
              <a:rPr lang="ko-KR" altLang="en-US" dirty="0"/>
              <a:t>가지 방법을 설명하라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배열 </a:t>
            </a:r>
            <a:r>
              <a:rPr lang="en-US" altLang="ko-KR" dirty="0"/>
              <a:t>a[]</a:t>
            </a:r>
            <a:r>
              <a:rPr lang="ko-KR" altLang="en-US" dirty="0"/>
              <a:t>에서 *</a:t>
            </a:r>
            <a:r>
              <a:rPr lang="en-US" altLang="ko-KR" dirty="0"/>
              <a:t>a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배열의 이름에 다른 변수의 주소를 대입할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포인터를 이용하여 배열의 원소들을 참조할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포인터를 배열의 이름처럼 사용할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35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 방법</a:t>
            </a:r>
            <a:endParaRPr lang="ko-KR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시에 </a:t>
            </a:r>
            <a:r>
              <a:rPr lang="ko-KR" altLang="en-US" dirty="0" smtClean="0"/>
              <a:t>인수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값에 의한 </a:t>
            </a:r>
            <a:r>
              <a:rPr lang="ko-KR" altLang="en-US" dirty="0" smtClean="0">
                <a:solidFill>
                  <a:schemeClr val="tx2"/>
                </a:solidFill>
              </a:rPr>
              <a:t>호출</a:t>
            </a:r>
            <a:r>
              <a:rPr lang="en-US" altLang="ko-KR" dirty="0" smtClean="0">
                <a:solidFill>
                  <a:schemeClr val="tx2"/>
                </a:solidFill>
              </a:rPr>
              <a:t>(call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by value) </a:t>
            </a:r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에서 기본적인 방법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참조에 의한 </a:t>
            </a:r>
            <a:r>
              <a:rPr lang="ko-KR" altLang="en-US" dirty="0" smtClean="0">
                <a:solidFill>
                  <a:schemeClr val="tx2"/>
                </a:solidFill>
              </a:rPr>
              <a:t>호출</a:t>
            </a:r>
            <a:r>
              <a:rPr lang="en-US" altLang="ko-KR" dirty="0" smtClean="0">
                <a:solidFill>
                  <a:schemeClr val="tx2"/>
                </a:solidFill>
              </a:rPr>
              <a:t>(call by reference) </a:t>
            </a:r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에서는 포인터를 이용하여 흉내 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MXTSTSEF\MC9000787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21" y="4653136"/>
            <a:ext cx="226124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</a:t>
            </a:r>
            <a:r>
              <a:rPr lang="ko-KR" altLang="en-US" dirty="0"/>
              <a:t>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호출시에</a:t>
            </a:r>
            <a:r>
              <a:rPr lang="ko-KR" altLang="en-US" dirty="0"/>
              <a:t> </a:t>
            </a:r>
            <a:r>
              <a:rPr lang="ko-KR" altLang="en-US" dirty="0" smtClean="0"/>
              <a:t>변수의 값을 함수에 전달</a:t>
            </a:r>
            <a:endParaRPr lang="ko-KR" altLang="en-US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8791" name="_x77588336" descr="EMB000008340b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82" y="2041709"/>
            <a:ext cx="5688012" cy="36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64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참조에 의한 호출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9813" name="_x78294168" descr="EMB000008340b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3492"/>
            <a:ext cx="5832648" cy="371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호출시에</a:t>
            </a:r>
            <a:r>
              <a:rPr lang="ko-KR" altLang="en-US" dirty="0"/>
              <a:t> </a:t>
            </a:r>
            <a:r>
              <a:rPr lang="ko-KR" altLang="en-US" dirty="0" smtClean="0"/>
              <a:t>변수의 주소를 함수의 </a:t>
            </a:r>
            <a:r>
              <a:rPr lang="ko-KR" altLang="en-US" dirty="0"/>
              <a:t>매개 변수로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평행 사변형 79"/>
          <p:cNvSpPr/>
          <p:nvPr/>
        </p:nvSpPr>
        <p:spPr>
          <a:xfrm>
            <a:off x="2083397" y="4492864"/>
            <a:ext cx="2391342" cy="2207473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42491" y="6325002"/>
            <a:ext cx="189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rebuchet MS" pitchFamily="34" charset="0"/>
                <a:ea typeface="맑은 고딕" pitchFamily="50" charset="-127"/>
              </a:rPr>
              <a:t>&lt;</a:t>
            </a:r>
            <a:r>
              <a:rPr kumimoji="0" lang="en-US" altLang="ko-KR" sz="2000" kern="0" dirty="0" smtClean="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</a:rPr>
              <a:t>main&gt;</a:t>
            </a:r>
            <a:endParaRPr kumimoji="0" lang="ko-KR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3" name="평행 사변형 2"/>
          <p:cNvSpPr/>
          <p:nvPr/>
        </p:nvSpPr>
        <p:spPr>
          <a:xfrm>
            <a:off x="4791000" y="4492864"/>
            <a:ext cx="2391342" cy="2207473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swap() </a:t>
            </a:r>
            <a:r>
              <a:rPr lang="ko-KR" altLang="en-US"/>
              <a:t>함수 </a:t>
            </a:r>
            <a:r>
              <a:rPr lang="en-US" altLang="ko-KR"/>
              <a:t>#1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390" y="1124744"/>
            <a:ext cx="5512248" cy="511324"/>
          </a:xfrm>
        </p:spPr>
        <p:txBody>
          <a:bodyPr/>
          <a:lstStyle/>
          <a:p>
            <a:r>
              <a:rPr lang="ko-KR" altLang="en-US"/>
              <a:t>변수 </a:t>
            </a:r>
            <a:r>
              <a:rPr lang="en-US" altLang="ko-KR"/>
              <a:t>2</a:t>
            </a:r>
            <a:r>
              <a:rPr lang="ko-KR" altLang="en-US"/>
              <a:t>개의 값을 바꾸는 작업을 함수로 작성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012825" y="1628800"/>
            <a:ext cx="3816350" cy="24482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 = 100, b = </a:t>
            </a:r>
            <a:r>
              <a:rPr lang="en-US" altLang="en-US" sz="1400" dirty="0" smtClean="0">
                <a:latin typeface="Trebuchet MS" pitchFamily="34" charset="0"/>
              </a:rPr>
              <a:t>200;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swap(a, b);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5076130" y="1628800"/>
            <a:ext cx="3816350" cy="24482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 =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x =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y =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040658" y="4800050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2721007" y="4800050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040658" y="5716120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2721007" y="5716120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5816872" y="5711703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67" name="Freeform 6"/>
          <p:cNvSpPr>
            <a:spLocks/>
          </p:cNvSpPr>
          <p:nvPr/>
        </p:nvSpPr>
        <p:spPr bwMode="auto">
          <a:xfrm>
            <a:off x="5497221" y="5711703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816659" y="4799343"/>
            <a:ext cx="468962" cy="46704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497221" y="4799343"/>
            <a:ext cx="319438" cy="46704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2804696" y="4671452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8" name="Freeform 9"/>
          <p:cNvSpPr>
            <a:spLocks/>
          </p:cNvSpPr>
          <p:nvPr/>
        </p:nvSpPr>
        <p:spPr bwMode="auto">
          <a:xfrm>
            <a:off x="2721007" y="4916688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Lucida Calligraphy" pitchFamily="66" charset="0"/>
              </a:rPr>
              <a:t>a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Lucida Calligraphy" pitchFamily="66" charset="0"/>
            </a:endParaRPr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190283" y="4916688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63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600112" y="4674980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2804696" y="5607556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200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>
            <a:off x="5598275" y="5557670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200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2721007" y="5832758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Lucida Calligraphy" pitchFamily="66" charset="0"/>
              </a:rPr>
              <a:t>b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Lucida Calligraphy" pitchFamily="66" charset="0"/>
            </a:endParaRPr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3190283" y="5832758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0094" y="6293064"/>
            <a:ext cx="1892611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rebuchet MS" pitchFamily="34" charset="0"/>
                <a:ea typeface="맑은 고딕" pitchFamily="50" charset="-127"/>
              </a:rPr>
              <a:t>&lt;swap</a:t>
            </a:r>
            <a:r>
              <a:rPr kumimoji="0" lang="en-US" altLang="ko-KR" sz="2000" kern="0" dirty="0" smtClean="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</a:rPr>
              <a:t>&gt;</a:t>
            </a:r>
            <a:endParaRPr kumimoji="0" lang="ko-KR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38422" y="4530028"/>
            <a:ext cx="1625600" cy="368616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자유형 59"/>
          <p:cNvSpPr/>
          <p:nvPr/>
        </p:nvSpPr>
        <p:spPr>
          <a:xfrm>
            <a:off x="3661939" y="5467689"/>
            <a:ext cx="1625600" cy="368616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3" name="Freeform 9"/>
          <p:cNvSpPr>
            <a:spLocks/>
          </p:cNvSpPr>
          <p:nvPr/>
        </p:nvSpPr>
        <p:spPr bwMode="auto">
          <a:xfrm>
            <a:off x="5497221" y="4916105"/>
            <a:ext cx="468962" cy="54563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Lucida Calligraphy" pitchFamily="66" charset="0"/>
              </a:rPr>
              <a:t>x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Lucida Calligraphy" pitchFamily="66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966183" y="4916105"/>
            <a:ext cx="319438" cy="54563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68" name="Freeform 9"/>
          <p:cNvSpPr>
            <a:spLocks/>
          </p:cNvSpPr>
          <p:nvPr/>
        </p:nvSpPr>
        <p:spPr bwMode="auto">
          <a:xfrm>
            <a:off x="5497221" y="5828341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Lucida Calligraphy" pitchFamily="66" charset="0"/>
              </a:rPr>
              <a:t>y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Lucida Calligraphy" pitchFamily="66" charset="0"/>
            </a:endParaRPr>
          </a:p>
        </p:txBody>
      </p:sp>
      <p:sp>
        <p:nvSpPr>
          <p:cNvPr id="69" name="Freeform 8"/>
          <p:cNvSpPr>
            <a:spLocks/>
          </p:cNvSpPr>
          <p:nvPr/>
        </p:nvSpPr>
        <p:spPr bwMode="auto">
          <a:xfrm>
            <a:off x="5966497" y="5828341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32922" y="4103709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kern="0" dirty="0" smtClean="0">
                <a:solidFill>
                  <a:srgbClr val="FF0000"/>
                </a:solidFill>
                <a:latin typeface="+mn-ea"/>
                <a:ea typeface="+mn-ea"/>
              </a:rPr>
              <a:t>함수 </a:t>
            </a:r>
            <a:r>
              <a:rPr kumimoji="0" lang="ko-KR" altLang="en-US" sz="1600" kern="0" dirty="0" err="1" smtClean="0">
                <a:solidFill>
                  <a:srgbClr val="FF0000"/>
                </a:solidFill>
                <a:latin typeface="+mn-ea"/>
                <a:ea typeface="+mn-ea"/>
              </a:rPr>
              <a:t>호출시에</a:t>
            </a:r>
            <a:r>
              <a:rPr kumimoji="0" lang="ko-KR" altLang="en-US" sz="1600" kern="0" dirty="0" smtClean="0">
                <a:solidFill>
                  <a:srgbClr val="FF0000"/>
                </a:solidFill>
                <a:latin typeface="+mn-ea"/>
                <a:ea typeface="+mn-ea"/>
              </a:rPr>
              <a:t> 값만 복사된다</a:t>
            </a:r>
            <a:r>
              <a:rPr kumimoji="0" lang="en-US" altLang="ko-KR" sz="1600" kern="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0" lang="ko-KR" altLang="en-US" sz="16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uLnTx/>
              <a:uFillTx/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339752" y="1844824"/>
            <a:ext cx="2877616" cy="136815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2339752" y="3356992"/>
            <a:ext cx="2877616" cy="21602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>
            <a:spLocks/>
          </p:cNvSpPr>
          <p:nvPr/>
        </p:nvSpPr>
        <p:spPr bwMode="auto">
          <a:xfrm>
            <a:off x="7230788" y="5096182"/>
            <a:ext cx="468962" cy="46704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47" name="Freeform 6"/>
          <p:cNvSpPr>
            <a:spLocks/>
          </p:cNvSpPr>
          <p:nvPr/>
        </p:nvSpPr>
        <p:spPr bwMode="auto">
          <a:xfrm>
            <a:off x="6911350" y="5096182"/>
            <a:ext cx="319438" cy="46704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>
            <a:off x="6911350" y="5212944"/>
            <a:ext cx="468962" cy="54563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 smtClean="0">
                <a:solidFill>
                  <a:sysClr val="windowText" lastClr="000000"/>
                </a:solidFill>
                <a:latin typeface="Lucida Calligraphy" pitchFamily="66" charset="0"/>
              </a:rPr>
              <a:t>tmp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Lucida Calligraphy" pitchFamily="66" charset="0"/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7380312" y="5212944"/>
            <a:ext cx="319438" cy="54563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984305" y="4995333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dirty="0" smtClean="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601643" y="4645359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dirty="0" smtClean="0">
                <a:latin typeface="Lucida Calligraphy" pitchFamily="66" charset="0"/>
                <a:ea typeface="굴림" pitchFamily="50" charset="-127"/>
              </a:rPr>
              <a:t>200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5612074" y="5536825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dirty="0" smtClean="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9" name="원호 8"/>
          <p:cNvSpPr/>
          <p:nvPr/>
        </p:nvSpPr>
        <p:spPr>
          <a:xfrm>
            <a:off x="6126322" y="479934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54" idx="7"/>
            <a:endCxn id="53" idx="0"/>
          </p:cNvCxnSpPr>
          <p:nvPr/>
        </p:nvCxnSpPr>
        <p:spPr>
          <a:xfrm>
            <a:off x="6153146" y="4724659"/>
            <a:ext cx="1154222" cy="27067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6072192" y="5064718"/>
            <a:ext cx="53710" cy="6938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3" idx="3"/>
          </p:cNvCxnSpPr>
          <p:nvPr/>
        </p:nvCxnSpPr>
        <p:spPr>
          <a:xfrm flipH="1">
            <a:off x="6286148" y="5457525"/>
            <a:ext cx="792780" cy="4918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8" grpId="0" animBg="1"/>
      <p:bldP spid="60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swap() </a:t>
            </a:r>
            <a:r>
              <a:rPr lang="ko-KR" altLang="en-US"/>
              <a:t>함수 </a:t>
            </a:r>
            <a:r>
              <a:rPr lang="en-US" altLang="ko-KR"/>
              <a:t>#2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390" y="1052736"/>
            <a:ext cx="3891658" cy="590665"/>
          </a:xfrm>
        </p:spPr>
        <p:txBody>
          <a:bodyPr/>
          <a:lstStyle/>
          <a:p>
            <a:r>
              <a:rPr lang="ko-KR" altLang="en-US"/>
              <a:t>포인터를 이용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853590" y="1514473"/>
            <a:ext cx="3816350" cy="241858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 = 100, b = 200;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swap(</a:t>
            </a:r>
            <a:r>
              <a:rPr lang="en-US" altLang="ko-KR" sz="1400" dirty="0">
                <a:latin typeface="Trebuchet MS" pitchFamily="34" charset="0"/>
              </a:rPr>
              <a:t>&amp;</a:t>
            </a:r>
            <a:r>
              <a:rPr lang="en-US" altLang="en-US" sz="1400" dirty="0">
                <a:latin typeface="Trebuchet MS" pitchFamily="34" charset="0"/>
              </a:rPr>
              <a:t>a, </a:t>
            </a:r>
            <a:r>
              <a:rPr lang="en-US" altLang="ko-KR" sz="1400" dirty="0">
                <a:latin typeface="Trebuchet MS" pitchFamily="34" charset="0"/>
              </a:rPr>
              <a:t>&amp;</a:t>
            </a:r>
            <a:r>
              <a:rPr lang="en-US" altLang="en-US" sz="1400" dirty="0">
                <a:latin typeface="Trebuchet MS" pitchFamily="34" charset="0"/>
              </a:rPr>
              <a:t>b);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860032" y="1556791"/>
            <a:ext cx="3959225" cy="23762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</a:t>
            </a:r>
            <a:r>
              <a:rPr lang="en-US" altLang="en-US" sz="1400" dirty="0" err="1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</a:t>
            </a:r>
            <a:r>
              <a:rPr lang="en-US" altLang="en-US" sz="1400" dirty="0" err="1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 = *</a:t>
            </a:r>
            <a:r>
              <a:rPr lang="en-US" altLang="en-US" sz="1400" dirty="0" err="1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*</a:t>
            </a:r>
            <a:r>
              <a:rPr lang="en-US" altLang="en-US" sz="1400" dirty="0" err="1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 = *</a:t>
            </a:r>
            <a:r>
              <a:rPr lang="en-US" altLang="en-US" sz="1400" dirty="0" err="1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*</a:t>
            </a:r>
            <a:r>
              <a:rPr lang="en-US" altLang="en-US" sz="1400" dirty="0" err="1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2080430" y="4446983"/>
            <a:ext cx="2391342" cy="2207473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39524" y="6279121"/>
            <a:ext cx="189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rebuchet MS" pitchFamily="34" charset="0"/>
                <a:ea typeface="맑은 고딕" pitchFamily="50" charset="-127"/>
              </a:rPr>
              <a:t>&lt;</a:t>
            </a:r>
            <a:r>
              <a:rPr kumimoji="0" lang="en-US" altLang="ko-KR" sz="2000" kern="0" dirty="0" smtClean="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</a:rPr>
              <a:t>main&gt;</a:t>
            </a:r>
            <a:endParaRPr kumimoji="0" lang="ko-KR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4788033" y="4446983"/>
            <a:ext cx="2391342" cy="2207473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037691" y="4754169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2718040" y="4754169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3037691" y="5670239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2718040" y="5670239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5813905" y="5665822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5494254" y="5665822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5813692" y="4753462"/>
            <a:ext cx="468962" cy="46704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5494254" y="4753462"/>
            <a:ext cx="319438" cy="46704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2801729" y="4625571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5597145" y="4590999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lang="en-US" altLang="ko-KR" sz="2000" smtClean="0">
                <a:latin typeface="Lucida Calligraphy" pitchFamily="66" charset="0"/>
              </a:rPr>
              <a:t>&amp;a</a:t>
            </a:r>
            <a:endParaRPr kumimoji="1" lang="en-US" altLang="ko-KR" sz="2000" dirty="0">
              <a:latin typeface="Lucida Calligraphy" pitchFamily="66" charset="0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2801729" y="5561675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200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5595308" y="5489667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&amp;b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7127" y="6247183"/>
            <a:ext cx="1892611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rebuchet MS" pitchFamily="34" charset="0"/>
                <a:ea typeface="맑은 고딕" pitchFamily="50" charset="-127"/>
              </a:rPr>
              <a:t>&lt;swap</a:t>
            </a:r>
            <a:r>
              <a:rPr kumimoji="0" lang="en-US" altLang="ko-KR" sz="2000" kern="0" smtClean="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</a:rPr>
              <a:t>&gt;</a:t>
            </a:r>
            <a:endParaRPr kumimoji="0" lang="ko-KR" altLang="en-US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3695247" y="5244151"/>
            <a:ext cx="2268282" cy="368616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Freeform 9"/>
          <p:cNvSpPr>
            <a:spLocks/>
          </p:cNvSpPr>
          <p:nvPr/>
        </p:nvSpPr>
        <p:spPr bwMode="auto">
          <a:xfrm>
            <a:off x="5494254" y="4870224"/>
            <a:ext cx="468962" cy="54563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smtClean="0">
                <a:solidFill>
                  <a:sysClr val="windowText" lastClr="000000"/>
                </a:solidFill>
                <a:latin typeface="Lucida Calligraphy" pitchFamily="66" charset="0"/>
              </a:rPr>
              <a:t>px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sp>
        <p:nvSpPr>
          <p:cNvPr id="78" name="Freeform 8"/>
          <p:cNvSpPr>
            <a:spLocks/>
          </p:cNvSpPr>
          <p:nvPr/>
        </p:nvSpPr>
        <p:spPr bwMode="auto">
          <a:xfrm>
            <a:off x="5963216" y="4870224"/>
            <a:ext cx="319438" cy="54563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Freeform 9"/>
          <p:cNvSpPr>
            <a:spLocks/>
          </p:cNvSpPr>
          <p:nvPr/>
        </p:nvSpPr>
        <p:spPr bwMode="auto">
          <a:xfrm>
            <a:off x="5494254" y="5782460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smtClean="0">
                <a:solidFill>
                  <a:sysClr val="windowText" lastClr="000000"/>
                </a:solidFill>
                <a:latin typeface="Lucida Calligraphy" pitchFamily="66" charset="0"/>
              </a:rPr>
              <a:t>py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sp>
        <p:nvSpPr>
          <p:cNvPr id="80" name="Freeform 8"/>
          <p:cNvSpPr>
            <a:spLocks/>
          </p:cNvSpPr>
          <p:nvPr/>
        </p:nvSpPr>
        <p:spPr bwMode="auto">
          <a:xfrm>
            <a:off x="5963530" y="5782460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8945" y="4131964"/>
            <a:ext cx="275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 smtClean="0">
                <a:solidFill>
                  <a:srgbClr val="FF0000"/>
                </a:solidFill>
                <a:latin typeface="+mj-ea"/>
                <a:ea typeface="+mj-ea"/>
              </a:rPr>
              <a:t>함수 </a:t>
            </a:r>
            <a:r>
              <a:rPr kumimoji="0" lang="ko-KR" altLang="en-US" sz="1400" kern="0" dirty="0" err="1" smtClean="0">
                <a:solidFill>
                  <a:srgbClr val="FF0000"/>
                </a:solidFill>
                <a:latin typeface="+mj-ea"/>
                <a:ea typeface="+mj-ea"/>
              </a:rPr>
              <a:t>호출시에</a:t>
            </a:r>
            <a:r>
              <a:rPr kumimoji="0" lang="ko-KR" altLang="en-US" sz="1400" kern="0" dirty="0" smtClean="0">
                <a:solidFill>
                  <a:srgbClr val="FF0000"/>
                </a:solidFill>
                <a:latin typeface="+mj-ea"/>
                <a:ea typeface="+mj-ea"/>
              </a:rPr>
              <a:t> 주소가 복사된다</a:t>
            </a:r>
            <a:r>
              <a:rPr kumimoji="0" lang="en-US" altLang="ko-KR" sz="1400" kern="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kumimoji="0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uLnTx/>
              <a:uFillTx/>
              <a:latin typeface="+mj-ea"/>
              <a:ea typeface="+mj-ea"/>
            </a:endParaRPr>
          </a:p>
        </p:txBody>
      </p:sp>
      <p:sp>
        <p:nvSpPr>
          <p:cNvPr id="84" name="자유형 83"/>
          <p:cNvSpPr/>
          <p:nvPr/>
        </p:nvSpPr>
        <p:spPr>
          <a:xfrm flipH="1">
            <a:off x="3608454" y="4384846"/>
            <a:ext cx="2354761" cy="368616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타원 84"/>
          <p:cNvSpPr/>
          <p:nvPr/>
        </p:nvSpPr>
        <p:spPr>
          <a:xfrm flipV="1">
            <a:off x="5894828" y="4629848"/>
            <a:ext cx="105532" cy="102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6" name="타원 85"/>
          <p:cNvSpPr/>
          <p:nvPr/>
        </p:nvSpPr>
        <p:spPr>
          <a:xfrm flipV="1">
            <a:off x="5914182" y="5507326"/>
            <a:ext cx="105532" cy="102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7" name="Oval 7"/>
          <p:cNvSpPr>
            <a:spLocks noChangeArrowheads="1"/>
          </p:cNvSpPr>
          <p:nvPr/>
        </p:nvSpPr>
        <p:spPr bwMode="auto">
          <a:xfrm>
            <a:off x="2818784" y="5543237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smtClean="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2831453" y="4590999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dirty="0" smtClean="0">
                <a:latin typeface="Lucida Calligraphy" pitchFamily="66" charset="0"/>
                <a:ea typeface="굴림" pitchFamily="50" charset="-127"/>
              </a:rPr>
              <a:t>200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2718040" y="4870807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rPr>
              <a:t>a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sp>
        <p:nvSpPr>
          <p:cNvPr id="66" name="Freeform 8"/>
          <p:cNvSpPr>
            <a:spLocks/>
          </p:cNvSpPr>
          <p:nvPr/>
        </p:nvSpPr>
        <p:spPr bwMode="auto">
          <a:xfrm>
            <a:off x="3187316" y="4870807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63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Freeform 9"/>
          <p:cNvSpPr>
            <a:spLocks/>
          </p:cNvSpPr>
          <p:nvPr/>
        </p:nvSpPr>
        <p:spPr bwMode="auto">
          <a:xfrm>
            <a:off x="2718040" y="5786877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rPr>
              <a:t>b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sp>
        <p:nvSpPr>
          <p:cNvPr id="71" name="Freeform 8"/>
          <p:cNvSpPr>
            <a:spLocks/>
          </p:cNvSpPr>
          <p:nvPr/>
        </p:nvSpPr>
        <p:spPr bwMode="auto">
          <a:xfrm>
            <a:off x="3187316" y="5786877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2431470" y="3025776"/>
            <a:ext cx="2515657" cy="7632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555776" y="1772816"/>
            <a:ext cx="2391351" cy="11521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5"/>
          <p:cNvSpPr>
            <a:spLocks/>
          </p:cNvSpPr>
          <p:nvPr/>
        </p:nvSpPr>
        <p:spPr bwMode="auto">
          <a:xfrm>
            <a:off x="1434107" y="5050822"/>
            <a:ext cx="468962" cy="46704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50" name="Freeform 6"/>
          <p:cNvSpPr>
            <a:spLocks/>
          </p:cNvSpPr>
          <p:nvPr/>
        </p:nvSpPr>
        <p:spPr bwMode="auto">
          <a:xfrm>
            <a:off x="1114669" y="5050822"/>
            <a:ext cx="319438" cy="46704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51" name="Freeform 9"/>
          <p:cNvSpPr>
            <a:spLocks/>
          </p:cNvSpPr>
          <p:nvPr/>
        </p:nvSpPr>
        <p:spPr bwMode="auto">
          <a:xfrm>
            <a:off x="1114669" y="5167584"/>
            <a:ext cx="468962" cy="54563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 smtClean="0">
                <a:solidFill>
                  <a:sysClr val="windowText" lastClr="000000"/>
                </a:solidFill>
                <a:latin typeface="Lucida Calligraphy" pitchFamily="66" charset="0"/>
              </a:rPr>
              <a:t>tmp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Lucida Calligraphy" pitchFamily="66" charset="0"/>
            </a:endParaRPr>
          </a:p>
        </p:txBody>
      </p:sp>
      <p:sp>
        <p:nvSpPr>
          <p:cNvPr id="52" name="Freeform 8"/>
          <p:cNvSpPr>
            <a:spLocks/>
          </p:cNvSpPr>
          <p:nvPr/>
        </p:nvSpPr>
        <p:spPr bwMode="auto">
          <a:xfrm>
            <a:off x="1583631" y="5167584"/>
            <a:ext cx="319438" cy="54563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1142887" y="4976450"/>
            <a:ext cx="646126" cy="54149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dirty="0" smtClean="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cxnSp>
        <p:nvCxnSpPr>
          <p:cNvPr id="7" name="직선 화살표 연결선 6"/>
          <p:cNvCxnSpPr>
            <a:stCxn id="64" idx="2"/>
            <a:endCxn id="49" idx="5"/>
          </p:cNvCxnSpPr>
          <p:nvPr/>
        </p:nvCxnSpPr>
        <p:spPr>
          <a:xfrm flipH="1">
            <a:off x="1903069" y="4896317"/>
            <a:ext cx="898660" cy="25899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3040767" y="5132491"/>
            <a:ext cx="235334" cy="57043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743350" y="5440403"/>
            <a:ext cx="974691" cy="45869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저장하기 위하여 변수의 주소를 받는다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11" y="2060848"/>
            <a:ext cx="919376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617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변수와 메모리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943372"/>
          </a:xfrm>
        </p:spPr>
        <p:txBody>
          <a:bodyPr/>
          <a:lstStyle/>
          <a:p>
            <a:r>
              <a:rPr lang="ko-KR" altLang="en-US"/>
              <a:t>변수의 크기에 따라서 차지하는 메모리 공간이 달라진다</a:t>
            </a:r>
            <a:r>
              <a:rPr lang="en-US" altLang="ko-KR"/>
              <a:t>.</a:t>
            </a:r>
          </a:p>
          <a:p>
            <a:r>
              <a:rPr lang="en-US" altLang="ko-KR"/>
              <a:t>char</a:t>
            </a:r>
            <a:r>
              <a:rPr lang="ko-KR" altLang="en-US"/>
              <a:t>형 변수</a:t>
            </a:r>
            <a:r>
              <a:rPr lang="en-US" altLang="ko-KR"/>
              <a:t>: 1</a:t>
            </a:r>
            <a:r>
              <a:rPr lang="ko-KR" altLang="en-US"/>
              <a:t>바이트</a:t>
            </a:r>
            <a:r>
              <a:rPr lang="en-US" altLang="ko-KR"/>
              <a:t>, int</a:t>
            </a:r>
            <a:r>
              <a:rPr lang="ko-KR" altLang="en-US"/>
              <a:t>형 변수</a:t>
            </a:r>
            <a:r>
              <a:rPr lang="en-US" altLang="ko-KR"/>
              <a:t>: 4</a:t>
            </a:r>
            <a:r>
              <a:rPr lang="ko-KR" altLang="en-US"/>
              <a:t>바이트</a:t>
            </a:r>
            <a:r>
              <a:rPr lang="en-US" altLang="ko-KR"/>
              <a:t>,…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095375" y="3578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1095375" y="2339901"/>
            <a:ext cx="7725097" cy="180917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>
                <a:latin typeface="Comic Sans MS" pitchFamily="66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6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  int</a:t>
            </a:r>
            <a:r>
              <a:rPr lang="en-US" altLang="ko-KR" sz="1600">
                <a:latin typeface="Comic Sans MS" pitchFamily="66" charset="0"/>
              </a:rPr>
              <a:t> i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  char</a:t>
            </a:r>
            <a:r>
              <a:rPr lang="en-US" altLang="ko-KR" sz="1600">
                <a:latin typeface="Comic Sans MS" pitchFamily="66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  float</a:t>
            </a:r>
            <a:r>
              <a:rPr lang="en-US" altLang="ko-KR" sz="1600">
                <a:latin typeface="Comic Sans MS" pitchFamily="66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" name="Picture 16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37063"/>
            <a:ext cx="7861300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2</a:t>
            </a:r>
            <a:r>
              <a:rPr lang="ko-KR" altLang="en-US" sz="3600"/>
              <a:t>개 이상의 결과를 반환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042988" y="1125538"/>
            <a:ext cx="7850187" cy="547181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기울기와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y절편을계산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get_line_parameter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x1,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y1,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x2,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y2,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*slope,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yintercept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x1 == x2 )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-1;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{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*slope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)(y2 - y1)/(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)(x2 - x1);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*</a:t>
            </a:r>
            <a:r>
              <a:rPr lang="en-US" altLang="en-US" sz="1600" dirty="0" err="1">
                <a:latin typeface="Trebuchet MS" pitchFamily="34" charset="0"/>
              </a:rPr>
              <a:t>yintercept</a:t>
            </a:r>
            <a:r>
              <a:rPr lang="en-US" altLang="en-US" sz="1600" dirty="0">
                <a:latin typeface="Trebuchet MS" pitchFamily="34" charset="0"/>
              </a:rPr>
              <a:t> = y1 - (*slope)*x1;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s, y;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 smtClean="0">
                <a:latin typeface="Trebuchet MS" pitchFamily="34" charset="0"/>
              </a:rPr>
              <a:t>get_line_parameter</a:t>
            </a:r>
            <a:r>
              <a:rPr lang="en-US" altLang="en-US" sz="1600" dirty="0" smtClean="0">
                <a:latin typeface="Trebuchet MS" pitchFamily="34" charset="0"/>
              </a:rPr>
              <a:t>(3,3,6,6,&amp;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en-US" altLang="en-US" sz="1600" dirty="0" smtClean="0">
                <a:latin typeface="Trebuchet MS" pitchFamily="34" charset="0"/>
              </a:rPr>
              <a:t>,&amp;</a:t>
            </a:r>
            <a:r>
              <a:rPr lang="en-US" altLang="en-US" sz="1600" dirty="0">
                <a:latin typeface="Trebuchet MS" pitchFamily="34" charset="0"/>
              </a:rPr>
              <a:t>y) == -1 )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에러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기울기는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y절편은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%f\n"</a:t>
            </a:r>
            <a:r>
              <a:rPr lang="en-US" altLang="en-US" sz="1600" dirty="0">
                <a:latin typeface="Trebuchet MS" pitchFamily="34" charset="0"/>
              </a:rPr>
              <a:t>, s, y);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15" name="AutoShape 35"/>
          <p:cNvSpPr>
            <a:spLocks/>
          </p:cNvSpPr>
          <p:nvPr/>
        </p:nvSpPr>
        <p:spPr bwMode="auto">
          <a:xfrm>
            <a:off x="5941820" y="1701005"/>
            <a:ext cx="2769535" cy="287337"/>
          </a:xfrm>
          <a:prstGeom prst="borderCallout2">
            <a:avLst>
              <a:gd name="adj1" fmla="val 39778"/>
              <a:gd name="adj2" fmla="val 101102"/>
              <a:gd name="adj3" fmla="val 39778"/>
              <a:gd name="adj4" fmla="val 107162"/>
              <a:gd name="adj5" fmla="val 255250"/>
              <a:gd name="adj6" fmla="val 111157"/>
            </a:avLst>
          </a:prstGeom>
          <a:noFill/>
          <a:ln w="22225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직사각형 37"/>
          <p:cNvSpPr/>
          <p:nvPr/>
        </p:nvSpPr>
        <p:spPr bwMode="auto">
          <a:xfrm>
            <a:off x="6218661" y="2465619"/>
            <a:ext cx="3033859" cy="377495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kern="0" dirty="0" smtClean="0">
                <a:solidFill>
                  <a:schemeClr val="tx2"/>
                </a:solidFill>
                <a:latin typeface="+mj-ea"/>
                <a:ea typeface="+mj-ea"/>
              </a:rPr>
              <a:t>기울기와 </a:t>
            </a:r>
            <a:r>
              <a:rPr kumimoji="0" lang="en-US" altLang="ko-KR" sz="1600" kern="0" dirty="0" smtClean="0">
                <a:solidFill>
                  <a:schemeClr val="tx2"/>
                </a:solidFill>
                <a:latin typeface="+mj-ea"/>
                <a:ea typeface="+mj-ea"/>
              </a:rPr>
              <a:t>Y</a:t>
            </a:r>
            <a:r>
              <a:rPr kumimoji="0" lang="ko-KR" altLang="en-US" sz="1600" kern="0" dirty="0" smtClean="0">
                <a:solidFill>
                  <a:schemeClr val="tx2"/>
                </a:solidFill>
                <a:latin typeface="+mj-ea"/>
                <a:ea typeface="+mj-ea"/>
              </a:rPr>
              <a:t>절편을 인수로 전달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uLnTx/>
              <a:uFillTx/>
              <a:latin typeface="+mj-ea"/>
              <a:ea typeface="+mj-ea"/>
            </a:endParaRPr>
          </a:p>
        </p:txBody>
      </p:sp>
      <p:sp>
        <p:nvSpPr>
          <p:cNvPr id="11" name="_x77617040"/>
          <p:cNvSpPr>
            <a:spLocks noChangeArrowheads="1"/>
          </p:cNvSpPr>
          <p:nvPr/>
        </p:nvSpPr>
        <p:spPr bwMode="auto">
          <a:xfrm>
            <a:off x="5364088" y="3890142"/>
            <a:ext cx="3779912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solidFill>
                  <a:srgbClr val="000000"/>
                </a:solidFill>
                <a:latin typeface="Trebuchet MS" pitchFamily="34" charset="0"/>
                <a:ea typeface="+mn-ea"/>
              </a:rPr>
              <a:t>기울기는 </a:t>
            </a:r>
            <a:r>
              <a:rPr lang="en-US" altLang="ko-KR" sz="1400">
                <a:solidFill>
                  <a:srgbClr val="000000"/>
                </a:solidFill>
                <a:latin typeface="Trebuchet MS" pitchFamily="34" charset="0"/>
                <a:ea typeface="+mn-ea"/>
              </a:rPr>
              <a:t>1.000000, y</a:t>
            </a:r>
            <a:r>
              <a:rPr lang="ko-KR" altLang="en-US" sz="1400">
                <a:solidFill>
                  <a:srgbClr val="000000"/>
                </a:solidFill>
                <a:latin typeface="Trebuchet MS" pitchFamily="34" charset="0"/>
                <a:ea typeface="+mn-ea"/>
              </a:rPr>
              <a:t>절편은 </a:t>
            </a:r>
            <a:r>
              <a:rPr lang="en-US" altLang="ko-KR" sz="1400">
                <a:solidFill>
                  <a:srgbClr val="000000"/>
                </a:solidFill>
                <a:latin typeface="Trebuchet MS" pitchFamily="34" charset="0"/>
                <a:ea typeface="+mn-ea"/>
              </a:rPr>
              <a:t>0.000000</a:t>
            </a:r>
            <a:endParaRPr lang="en-US" altLang="ko-KR" sz="1400">
              <a:latin typeface="Trebuchet MS" pitchFamily="34" charset="0"/>
              <a:ea typeface="+mn-ea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952491" y="3016412"/>
            <a:ext cx="487362" cy="1012825"/>
            <a:chOff x="-91" y="1749"/>
            <a:chExt cx="552" cy="832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매개 변수</a:t>
            </a:r>
            <a:endParaRPr lang="ko-KR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매개 변수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ko-KR" altLang="en-US" dirty="0" smtClean="0"/>
              <a:t>배열 매개 변수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Why? -&gt; </a:t>
            </a:r>
            <a:r>
              <a:rPr lang="ko-KR" altLang="en-US" dirty="0" smtClean="0"/>
              <a:t>배열을 함수로 복사하려면 </a:t>
            </a:r>
            <a:r>
              <a:rPr lang="ko-KR" altLang="en-US" dirty="0"/>
              <a:t>많은 시간 </a:t>
            </a:r>
            <a:r>
              <a:rPr lang="ko-KR" altLang="en-US" dirty="0" smtClean="0"/>
              <a:t>소모</a:t>
            </a:r>
            <a:endParaRPr lang="ko-KR" altLang="en-US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051223" y="1988840"/>
            <a:ext cx="3527995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매개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에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기억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장소가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할당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 dirty="0">
                <a:latin typeface="Comic Sans MS" pitchFamily="66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685109" y="1988840"/>
            <a:ext cx="4247777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altLang="en-US" sz="1600" dirty="0" err="1" smtClean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에</a:t>
            </a:r>
            <a:r>
              <a:rPr lang="en-US" altLang="en-US" sz="1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기억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장소가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할당되지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않는다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 dirty="0">
                <a:latin typeface="Comic Sans MS" pitchFamily="66" charset="0"/>
              </a:rPr>
              <a:t> sub</a:t>
            </a:r>
            <a:r>
              <a:rPr lang="en-US" altLang="en-US" sz="1600" dirty="0" smtClean="0">
                <a:latin typeface="Comic Sans MS" pitchFamily="66" charset="0"/>
              </a:rPr>
              <a:t>(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 smtClean="0">
                <a:latin typeface="Comic Sans MS" pitchFamily="66" charset="0"/>
              </a:rPr>
              <a:t> </a:t>
            </a:r>
            <a:r>
              <a:rPr lang="en-US" altLang="en-US" sz="1600" dirty="0">
                <a:latin typeface="Comic Sans MS" pitchFamily="66" charset="0"/>
              </a:rPr>
              <a:t>b</a:t>
            </a:r>
            <a:r>
              <a:rPr lang="en-US" altLang="en-US" sz="1600" dirty="0" smtClean="0">
                <a:latin typeface="Comic Sans MS" pitchFamily="66" charset="0"/>
              </a:rPr>
              <a:t>[] )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매개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50268"/>
            <a:ext cx="752446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476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116013" y="1052512"/>
            <a:ext cx="7777162" cy="54008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a[3] = { 1,2,3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 %d %d\n"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sub(a, 3);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 %d %d\n"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b[0] = 4;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b[1] = 5;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b[2] = 6;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6151695" y="4910774"/>
            <a:ext cx="2553011" cy="1707835"/>
            <a:chOff x="242811" y="116632"/>
            <a:chExt cx="2681399" cy="2681399"/>
          </a:xfrm>
        </p:grpSpPr>
        <p:pic>
          <p:nvPicPr>
            <p:cNvPr id="33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11" y="116632"/>
              <a:ext cx="2681399" cy="268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 bwMode="auto">
            <a:xfrm>
              <a:off x="442658" y="332935"/>
              <a:ext cx="2281702" cy="1485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24933" name="_x77447720"/>
          <p:cNvSpPr>
            <a:spLocks noChangeArrowheads="1"/>
          </p:cNvSpPr>
          <p:nvPr/>
        </p:nvSpPr>
        <p:spPr bwMode="auto">
          <a:xfrm>
            <a:off x="6341973" y="5068590"/>
            <a:ext cx="1125410" cy="906302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latin typeface="Lucida Console" pitchFamily="49" charset="0"/>
                <a:ea typeface="강낭콩"/>
                <a:cs typeface="강낭콩"/>
              </a:rPr>
              <a:t>1 2 3 </a:t>
            </a:r>
            <a:endParaRPr lang="en-US" altLang="ko-KR" sz="1600" dirty="0">
              <a:solidFill>
                <a:schemeClr val="bg1"/>
              </a:solidFill>
              <a:latin typeface="Lucida Console" pitchFamily="49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chemeClr val="bg1"/>
                </a:solidFill>
                <a:latin typeface="Lucida Console" pitchFamily="49" charset="0"/>
                <a:ea typeface="강낭콩"/>
                <a:cs typeface="강낭콩"/>
              </a:rPr>
              <a:t>4 5 6 </a:t>
            </a:r>
            <a:endParaRPr lang="en-US" altLang="ko-KR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92783" y="1988840"/>
            <a:ext cx="1978150" cy="162153"/>
          </a:xfrm>
          <a:prstGeom prst="rect">
            <a:avLst/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56" name="평행 사변형 55"/>
          <p:cNvSpPr/>
          <p:nvPr/>
        </p:nvSpPr>
        <p:spPr>
          <a:xfrm>
            <a:off x="4572000" y="2157604"/>
            <a:ext cx="2228649" cy="298582"/>
          </a:xfrm>
          <a:prstGeom prst="parallelogram">
            <a:avLst>
              <a:gd name="adj" fmla="val 107745"/>
            </a:avLst>
          </a:prstGeom>
          <a:gradFill>
            <a:gsLst>
              <a:gs pos="59000">
                <a:srgbClr val="FFFFFF">
                  <a:alpha val="50000"/>
                </a:srgbClr>
              </a:gs>
              <a:gs pos="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57" name="평행 사변형 56"/>
          <p:cNvSpPr/>
          <p:nvPr/>
        </p:nvSpPr>
        <p:spPr>
          <a:xfrm rot="19059127">
            <a:off x="4455594" y="2160525"/>
            <a:ext cx="547659" cy="121539"/>
          </a:xfrm>
          <a:prstGeom prst="parallelogram">
            <a:avLst>
              <a:gd name="adj" fmla="val 93329"/>
            </a:avLst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58" name="평행 사변형 57"/>
          <p:cNvSpPr/>
          <p:nvPr/>
        </p:nvSpPr>
        <p:spPr>
          <a:xfrm rot="19059127">
            <a:off x="5113628" y="2161151"/>
            <a:ext cx="561892" cy="119331"/>
          </a:xfrm>
          <a:prstGeom prst="parallelogram">
            <a:avLst>
              <a:gd name="adj" fmla="val 93329"/>
            </a:avLst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61" name="평행 사변형 60"/>
          <p:cNvSpPr/>
          <p:nvPr/>
        </p:nvSpPr>
        <p:spPr>
          <a:xfrm rot="19059127">
            <a:off x="5776988" y="2156960"/>
            <a:ext cx="561892" cy="131264"/>
          </a:xfrm>
          <a:prstGeom prst="parallelogram">
            <a:avLst>
              <a:gd name="adj" fmla="val 93329"/>
            </a:avLst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781900" y="1945834"/>
            <a:ext cx="453423" cy="41031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200" smtClean="0">
                <a:latin typeface="Lucida Calligraphy" pitchFamily="66" charset="0"/>
                <a:ea typeface="굴림" pitchFamily="50" charset="-127"/>
              </a:rPr>
              <a:t>1</a:t>
            </a:r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5459612" y="1964850"/>
            <a:ext cx="453423" cy="41031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200" smtClean="0">
                <a:latin typeface="Lucida Calligraphy" pitchFamily="66" charset="0"/>
                <a:ea typeface="굴림" pitchFamily="50" charset="-127"/>
              </a:rPr>
              <a:t>2</a:t>
            </a:r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6169290" y="1964850"/>
            <a:ext cx="453423" cy="41031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200" smtClean="0"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4751786" y="1966284"/>
            <a:ext cx="453423" cy="41031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lang="en-US" altLang="ko-KR" sz="3200">
                <a:latin typeface="Lucida Calligraphy" pitchFamily="66" charset="0"/>
              </a:rPr>
              <a:t>4</a:t>
            </a:r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5438742" y="1984831"/>
            <a:ext cx="453423" cy="41031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lang="en-US" altLang="ko-KR" sz="3200">
                <a:latin typeface="Lucida Calligraphy" pitchFamily="66" charset="0"/>
              </a:rPr>
              <a:t>5</a:t>
            </a:r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6191945" y="1984831"/>
            <a:ext cx="453423" cy="41031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lang="en-US" altLang="ko-KR" sz="3200">
                <a:latin typeface="Lucida Calligraphy" pitchFamily="66" charset="0"/>
              </a:rPr>
              <a:t>6</a:t>
            </a:r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71079" y="2290366"/>
            <a:ext cx="652339" cy="172473"/>
          </a:xfrm>
          <a:prstGeom prst="rect">
            <a:avLst/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/>
                <a:cs typeface="+mn-cs"/>
              </a:rPr>
              <a:t>a[0]</a:t>
            </a:r>
            <a:endParaRPr kumimoji="0" lang="ko-KR" alt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25900" y="2290366"/>
            <a:ext cx="658862" cy="172473"/>
          </a:xfrm>
          <a:prstGeom prst="rect">
            <a:avLst/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/>
                <a:cs typeface="+mn-cs"/>
              </a:rPr>
              <a:t>a[1]</a:t>
            </a:r>
            <a:endParaRPr kumimoji="0" lang="ko-KR" alt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92165" y="2288932"/>
            <a:ext cx="658863" cy="172473"/>
          </a:xfrm>
          <a:prstGeom prst="rect">
            <a:avLst/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/>
                <a:cs typeface="+mn-cs"/>
              </a:rPr>
              <a:t>a[2]</a:t>
            </a:r>
            <a:endParaRPr kumimoji="0" lang="ko-KR" alt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rot="19059127">
            <a:off x="6446374" y="2160578"/>
            <a:ext cx="550820" cy="128677"/>
          </a:xfrm>
          <a:prstGeom prst="parallelogram">
            <a:avLst>
              <a:gd name="adj" fmla="val 93329"/>
            </a:avLst>
          </a:pr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B800">
                  <a:lumMod val="60000"/>
                  <a:lumOff val="40000"/>
                </a:srgbClr>
              </a:gs>
            </a:gsLst>
            <a:lin ang="5400000" scaled="1"/>
          </a:gradFill>
          <a:ln w="6350" cap="flat" cmpd="sng" algn="ctr">
            <a:solidFill>
              <a:srgbClr val="FFB8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굴림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1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1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1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61" grpId="0" animBg="1"/>
      <p:bldP spid="66" grpId="0" animBg="1"/>
      <p:bldP spid="67" grpId="0" animBg="1"/>
      <p:bldP spid="68" grpId="0" animBg="1"/>
      <p:bldP spid="81" grpId="0" animBg="1"/>
      <p:bldP spid="82" grpId="0" animBg="1"/>
      <p:bldP spid="83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반환할 때 주의점</a:t>
            </a:r>
            <a:endParaRPr lang="ko-KR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087388"/>
          </a:xfrm>
        </p:spPr>
        <p:txBody>
          <a:bodyPr/>
          <a:lstStyle/>
          <a:p>
            <a:r>
              <a:rPr lang="ko-KR" altLang="en-US"/>
              <a:t>함수가 종료되더라도 남아 있는 변수의 주소를 반환하여야 한다</a:t>
            </a:r>
            <a:r>
              <a:rPr lang="en-US" altLang="ko-KR"/>
              <a:t>.</a:t>
            </a:r>
          </a:p>
          <a:p>
            <a:r>
              <a:rPr lang="ko-KR" altLang="en-US"/>
              <a:t>지역 변수의 주소를 반환하면 </a:t>
            </a:r>
            <a:r>
              <a:rPr lang="en-US" altLang="ko-KR"/>
              <a:t>, </a:t>
            </a:r>
            <a:r>
              <a:rPr lang="ko-KR" altLang="en-US"/>
              <a:t>함수가 종료되면 사라지기 때문에 오류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042988" y="2492374"/>
            <a:ext cx="7777162" cy="22764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*add(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x, 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result;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result = x +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FF0000"/>
                </a:solidFill>
                <a:latin typeface="Trebuchet MS" pitchFamily="34" charset="0"/>
              </a:rPr>
              <a:t>return &amp;result;</a:t>
            </a:r>
            <a:r>
              <a:rPr lang="en-US" altLang="en-US" sz="1600">
                <a:latin typeface="Trebuchet MS" pitchFamily="34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}</a:t>
            </a:r>
          </a:p>
        </p:txBody>
      </p:sp>
      <p:sp>
        <p:nvSpPr>
          <p:cNvPr id="126981" name="AutoShape 5"/>
          <p:cNvSpPr>
            <a:spLocks/>
          </p:cNvSpPr>
          <p:nvPr/>
        </p:nvSpPr>
        <p:spPr bwMode="auto">
          <a:xfrm>
            <a:off x="1403350" y="3942287"/>
            <a:ext cx="1512466" cy="286961"/>
          </a:xfrm>
          <a:prstGeom prst="borderCallout2">
            <a:avLst>
              <a:gd name="adj1" fmla="val 44198"/>
              <a:gd name="adj2" fmla="val 100551"/>
              <a:gd name="adj3" fmla="val 39778"/>
              <a:gd name="adj4" fmla="val 128306"/>
              <a:gd name="adj5" fmla="val -131462"/>
              <a:gd name="adj6" fmla="val 186776"/>
            </a:avLst>
          </a:prstGeom>
          <a:noFill/>
          <a:ln w="22225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4338054" y="4281105"/>
            <a:ext cx="1589087" cy="1616075"/>
            <a:chOff x="3208" y="1586"/>
            <a:chExt cx="1395" cy="1617"/>
          </a:xfrm>
        </p:grpSpPr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4245389" y="2983942"/>
            <a:ext cx="2758054" cy="890115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chemeClr val="tx2"/>
                </a:solidFill>
                <a:latin typeface="+mj-ea"/>
                <a:ea typeface="+mj-ea"/>
              </a:rPr>
              <a:t>지역변수 </a:t>
            </a:r>
            <a:r>
              <a:rPr kumimoji="0" lang="en-US" altLang="ko-KR" sz="1200" kern="0" dirty="0" smtClean="0">
                <a:solidFill>
                  <a:schemeClr val="tx2"/>
                </a:solidFill>
                <a:latin typeface="+mj-ea"/>
                <a:ea typeface="+mj-ea"/>
              </a:rPr>
              <a:t>result</a:t>
            </a:r>
            <a:r>
              <a:rPr kumimoji="0" lang="ko-KR" altLang="en-US" sz="1200" kern="0" dirty="0" smtClean="0">
                <a:solidFill>
                  <a:schemeClr val="tx2"/>
                </a:solidFill>
                <a:latin typeface="+mj-ea"/>
                <a:ea typeface="+mj-ea"/>
              </a:rPr>
              <a:t>는 </a:t>
            </a:r>
            <a:endParaRPr kumimoji="0" lang="en-US" altLang="ko-KR" sz="1200" kern="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ea"/>
                <a:ea typeface="+mj-ea"/>
              </a:rPr>
              <a:t>함수가 종료되면 소멸되므로 그 주소를 반환하면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ea"/>
                <a:ea typeface="+mj-ea"/>
              </a:rPr>
              <a:t>안된다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ea"/>
                <a:ea typeface="+mj-ea"/>
              </a:rPr>
              <a:t>!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함수에 매개 변수로 변수의 복사본이 전달되는 것을 </a:t>
            </a:r>
            <a:r>
              <a:rPr lang="en-US" altLang="ko-KR" dirty="0"/>
              <a:t>____________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함수에 매개 변수로 변수의 원본이 전달되는 것을 </a:t>
            </a:r>
            <a:r>
              <a:rPr lang="en-US" altLang="ko-KR" dirty="0"/>
              <a:t>____________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배열을 함수의 매개 변수로 지정하는 경우</a:t>
            </a:r>
            <a:r>
              <a:rPr lang="en-US" altLang="ko-KR" dirty="0"/>
              <a:t>, </a:t>
            </a:r>
            <a:r>
              <a:rPr lang="ko-KR" altLang="en-US" dirty="0"/>
              <a:t>배열의 복사가 일어나는가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131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사용의 장점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연결 리스트나 이진 트리 등의 향상된 자료 구조를 만들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참조에 의한 호출</a:t>
            </a:r>
          </a:p>
          <a:p>
            <a:pPr lvl="1"/>
            <a:r>
              <a:rPr lang="ko-KR" altLang="en-US"/>
              <a:t>포인터를 매개 변수로 이용하여 함수 외부의 변수의 값을 변경할 수 있다</a:t>
            </a:r>
            <a:r>
              <a:rPr lang="en-US" altLang="ko-KR"/>
              <a:t>.</a:t>
            </a:r>
          </a:p>
          <a:p>
            <a:r>
              <a:rPr lang="ko-KR" altLang="en-US"/>
              <a:t>동적 메모리 할당</a:t>
            </a:r>
          </a:p>
          <a:p>
            <a:pPr lvl="1"/>
            <a:r>
              <a:rPr lang="en-US" altLang="ko-KR"/>
              <a:t>17</a:t>
            </a:r>
            <a:r>
              <a:rPr lang="ko-KR" altLang="en-US"/>
              <a:t>장에서 다룬다</a:t>
            </a:r>
            <a:r>
              <a:rPr lang="en-US" altLang="ko-KR"/>
              <a:t>.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8007" name="_x32171984" descr="EMB000008340b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2752725" cy="176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8009" name="_x77493088" descr="EMB000008340b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28775"/>
            <a:ext cx="2752725" cy="19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14541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018158"/>
          </a:xfrm>
        </p:spPr>
        <p:txBody>
          <a:bodyPr/>
          <a:lstStyle/>
          <a:p>
            <a:r>
              <a:rPr lang="ko-KR" altLang="en-US"/>
              <a:t>변수의 주소를 계산하는 연산자</a:t>
            </a:r>
            <a:r>
              <a:rPr lang="en-US" altLang="ko-KR"/>
              <a:t>: &amp;</a:t>
            </a:r>
          </a:p>
          <a:p>
            <a:r>
              <a:rPr lang="ko-KR" altLang="en-US"/>
              <a:t>변수 </a:t>
            </a:r>
            <a:r>
              <a:rPr lang="en-US" altLang="ko-KR"/>
              <a:t>i</a:t>
            </a:r>
            <a:r>
              <a:rPr lang="ko-KR" altLang="en-US"/>
              <a:t>의 주소</a:t>
            </a:r>
            <a:r>
              <a:rPr lang="en-US" altLang="ko-KR"/>
              <a:t>: &amp;i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0938"/>
            <a:ext cx="878522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98468" name="Rectangle 16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469" name="Rectangle 165"/>
          <p:cNvSpPr>
            <a:spLocks noChangeArrowheads="1"/>
          </p:cNvSpPr>
          <p:nvPr/>
        </p:nvSpPr>
        <p:spPr bwMode="auto">
          <a:xfrm>
            <a:off x="1116013" y="1341438"/>
            <a:ext cx="7777162" cy="32396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i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latin typeface="Trebuchet MS" pitchFamily="34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"i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&amp;i);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"c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&amp;c);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c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"f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&amp;f);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f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</a:p>
        </p:txBody>
      </p:sp>
      <p:sp>
        <p:nvSpPr>
          <p:cNvPr id="98471" name="Rectangle 16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_x32171984"/>
          <p:cNvSpPr>
            <a:spLocks noChangeArrowheads="1"/>
          </p:cNvSpPr>
          <p:nvPr/>
        </p:nvSpPr>
        <p:spPr bwMode="auto">
          <a:xfrm>
            <a:off x="1116013" y="4724400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i</a:t>
            </a:r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의 주소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: 1245024</a:t>
            </a:r>
            <a:endParaRPr lang="en-US" altLang="ko-KR" sz="16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c</a:t>
            </a:r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의 주소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: 1245015</a:t>
            </a:r>
            <a:endParaRPr lang="en-US" altLang="ko-KR" sz="16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f</a:t>
            </a:r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의 주소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: 1245000</a:t>
            </a:r>
            <a:endParaRPr lang="en-US" altLang="ko-KR" sz="1600">
              <a:latin typeface="Comic Sans MS" pitchFamily="66" charset="0"/>
              <a:ea typeface="HY엽서L" pitchFamily="18" charset="-127"/>
            </a:endParaRPr>
          </a:p>
        </p:txBody>
      </p:sp>
      <p:grpSp>
        <p:nvGrpSpPr>
          <p:cNvPr id="19" name="Group 177"/>
          <p:cNvGrpSpPr>
            <a:grpSpLocks/>
          </p:cNvGrpSpPr>
          <p:nvPr/>
        </p:nvGrpSpPr>
        <p:grpSpPr bwMode="auto">
          <a:xfrm>
            <a:off x="468313" y="4724400"/>
            <a:ext cx="487362" cy="1012825"/>
            <a:chOff x="-91" y="1749"/>
            <a:chExt cx="552" cy="832"/>
          </a:xfrm>
        </p:grpSpPr>
        <p:sp>
          <p:nvSpPr>
            <p:cNvPr id="20" name="Freeform 17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7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8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8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8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8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8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8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18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8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8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8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19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9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9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9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19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204864"/>
            <a:ext cx="4238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76539"/>
            <a:ext cx="8577034" cy="164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3927" y="2199488"/>
            <a:ext cx="2520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*</a:t>
            </a:r>
            <a:r>
              <a:rPr lang="ko-KR" altLang="en-US" dirty="0" smtClean="0">
                <a:solidFill>
                  <a:schemeClr val="tx2"/>
                </a:solidFill>
              </a:rPr>
              <a:t>가 우선순위가 높아서 </a:t>
            </a:r>
            <a:r>
              <a:rPr lang="en-US" altLang="ko-KR" dirty="0" smtClean="0">
                <a:solidFill>
                  <a:schemeClr val="tx2"/>
                </a:solidFill>
              </a:rPr>
              <a:t>p</a:t>
            </a:r>
            <a:r>
              <a:rPr lang="ko-KR" altLang="en-US" dirty="0" smtClean="0">
                <a:solidFill>
                  <a:schemeClr val="tx2"/>
                </a:solidFill>
              </a:rPr>
              <a:t>는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포인터가 된다</a:t>
            </a:r>
            <a:r>
              <a:rPr lang="en-US" altLang="ko-KR" dirty="0" smtClean="0">
                <a:solidFill>
                  <a:schemeClr val="tx2"/>
                </a:solidFill>
              </a:rPr>
              <a:t>.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063" y="2202737"/>
            <a:ext cx="2520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*p</a:t>
            </a:r>
            <a:r>
              <a:rPr lang="ko-KR" altLang="en-US" dirty="0" smtClean="0">
                <a:solidFill>
                  <a:schemeClr val="tx2"/>
                </a:solidFill>
              </a:rPr>
              <a:t>가 가리키는 내용은 정수가 된다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333500"/>
            <a:ext cx="8212138" cy="144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smtClean="0">
                <a:latin typeface="+mj-ea"/>
                <a:ea typeface="+mj-ea"/>
              </a:rPr>
              <a:t>포인터</a:t>
            </a:r>
            <a:r>
              <a:rPr lang="en-US" altLang="ko-KR" kern="0" smtClean="0">
                <a:latin typeface="+mj-ea"/>
                <a:ea typeface="+mj-ea"/>
              </a:rPr>
              <a:t>: </a:t>
            </a:r>
            <a:r>
              <a:rPr lang="ko-KR" altLang="en-US" kern="0" smtClean="0">
                <a:latin typeface="+mj-ea"/>
                <a:ea typeface="+mj-ea"/>
              </a:rPr>
              <a:t>변수의 주소를 가지고 있는 변수</a:t>
            </a:r>
            <a:endParaRPr lang="ko-KR" altLang="en-US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714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연결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5" y="3212976"/>
            <a:ext cx="807422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15616" y="1412776"/>
            <a:ext cx="7848872" cy="10801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 = 10;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정수형 변수 </a:t>
            </a:r>
            <a:r>
              <a:rPr lang="en-US" altLang="ko-KR" dirty="0" err="1">
                <a:solidFill>
                  <a:srgbClr val="00B050"/>
                </a:solidFill>
                <a:latin typeface="Trebuchet MS" pitchFamily="34" charset="0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</a:p>
          <a:p>
            <a:pPr latinLnBrk="0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*</a:t>
            </a:r>
            <a:r>
              <a:rPr lang="en-US" altLang="ko-KR" dirty="0" smtClean="0">
                <a:latin typeface="Trebuchet MS" pitchFamily="34" charset="0"/>
              </a:rPr>
              <a:t>p;	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포인터 변수 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p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선언</a:t>
            </a:r>
            <a:endParaRPr lang="en-US" altLang="ko-KR" dirty="0" smtClean="0">
              <a:latin typeface="Trebuchet MS" pitchFamily="34" charset="0"/>
            </a:endParaRPr>
          </a:p>
          <a:p>
            <a:pPr latinLnBrk="0"/>
            <a:r>
              <a:rPr lang="en-US" altLang="ko-KR" dirty="0" smtClean="0">
                <a:latin typeface="Trebuchet MS" pitchFamily="34" charset="0"/>
              </a:rPr>
              <a:t>p </a:t>
            </a:r>
            <a:r>
              <a:rPr lang="en-US" altLang="ko-KR" dirty="0">
                <a:latin typeface="Trebuchet MS" pitchFamily="34" charset="0"/>
              </a:rPr>
              <a:t>= &amp;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 smtClean="0"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변수 </a:t>
            </a:r>
            <a:r>
              <a:rPr lang="en-US" altLang="ko-KR" dirty="0" err="1">
                <a:solidFill>
                  <a:srgbClr val="00B050"/>
                </a:solidFill>
                <a:latin typeface="Trebuchet MS" pitchFamily="34" charset="0"/>
              </a:rPr>
              <a:t>i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의 주소가 포인터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로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대입</a:t>
            </a:r>
            <a:endParaRPr lang="ko-KR" altLang="en-US" dirty="0">
              <a:solidFill>
                <a:srgbClr val="00B05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0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1801</Words>
  <Application>Microsoft Office PowerPoint</Application>
  <PresentationFormat>화면 슬라이드 쇼(4:3)</PresentationFormat>
  <Paragraphs>706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1_Crayons</vt:lpstr>
      <vt:lpstr>PowerPoint 프레젠테이션</vt:lpstr>
      <vt:lpstr>이번 장에서 학습할 내용</vt:lpstr>
      <vt:lpstr>포인터란?</vt:lpstr>
      <vt:lpstr>메모리의 구조</vt:lpstr>
      <vt:lpstr>변수와 메모리</vt:lpstr>
      <vt:lpstr>변수의 주소</vt:lpstr>
      <vt:lpstr>변수의 주소</vt:lpstr>
      <vt:lpstr>포인터의 선언</vt:lpstr>
      <vt:lpstr>포인터와 변수의 연결</vt:lpstr>
      <vt:lpstr>다양한 포인터의 선언</vt:lpstr>
      <vt:lpstr>간접 참조 연산자 </vt:lpstr>
      <vt:lpstr>간접 참조 연산자의 해석</vt:lpstr>
      <vt:lpstr>&amp; 연산자와 * 연산자</vt:lpstr>
      <vt:lpstr>포인터 예제 #1</vt:lpstr>
      <vt:lpstr>포인터 예제 #2</vt:lpstr>
      <vt:lpstr>포인터 예제 #3</vt:lpstr>
      <vt:lpstr>중간 점검</vt:lpstr>
      <vt:lpstr>포인터 사용시 주의점 </vt:lpstr>
      <vt:lpstr>포인터 사용시 주의점 </vt:lpstr>
      <vt:lpstr>포인터 사용시 주의점</vt:lpstr>
      <vt:lpstr>중간 점검</vt:lpstr>
      <vt:lpstr>포인터 연산</vt:lpstr>
      <vt:lpstr>증가 연산 예제</vt:lpstr>
      <vt:lpstr>포인터의 증감 연산</vt:lpstr>
      <vt:lpstr>간접 참조 연산자와 증감 연산자</vt:lpstr>
      <vt:lpstr>간접 참조 연산자와 증감 연산자</vt:lpstr>
      <vt:lpstr>포인터의 형변환</vt:lpstr>
      <vt:lpstr>간접 참조 연산자와 증감 연산자</vt:lpstr>
      <vt:lpstr>중간 점검</vt:lpstr>
      <vt:lpstr>포인터와 배열</vt:lpstr>
      <vt:lpstr>포인터와 배열</vt:lpstr>
      <vt:lpstr>포인터와 배열</vt:lpstr>
      <vt:lpstr>포인터와 배열</vt:lpstr>
      <vt:lpstr>포인터를 배열처럼 사용</vt:lpstr>
      <vt:lpstr>포인터를 사용한 방법의 장점</vt:lpstr>
      <vt:lpstr>실습: 영상 처리</vt:lpstr>
      <vt:lpstr>실행 결과 </vt:lpstr>
      <vt:lpstr>실습: 영상 처리</vt:lpstr>
      <vt:lpstr>실습: 영상 처리</vt:lpstr>
      <vt:lpstr>실습: 영상 처리</vt:lpstr>
      <vt:lpstr>도전문제</vt:lpstr>
      <vt:lpstr>배열의 원소를 역순으로 출력</vt:lpstr>
      <vt:lpstr>중간 점검</vt:lpstr>
      <vt:lpstr>인수 전달 방법</vt:lpstr>
      <vt:lpstr>값에 의한 호출</vt:lpstr>
      <vt:lpstr>참조에 의한 호출</vt:lpstr>
      <vt:lpstr>swap() 함수 #1 </vt:lpstr>
      <vt:lpstr>swap() 함수 #2 </vt:lpstr>
      <vt:lpstr>scanf() 함수 </vt:lpstr>
      <vt:lpstr>2개 이상의 결과를 반환</vt:lpstr>
      <vt:lpstr>배열 매개 변수</vt:lpstr>
      <vt:lpstr>배열 매개 변수</vt:lpstr>
      <vt:lpstr>예제</vt:lpstr>
      <vt:lpstr>포인터를 반환할 때 주의점</vt:lpstr>
      <vt:lpstr>중간 점검</vt:lpstr>
      <vt:lpstr>포인터 사용의 장점</vt:lpstr>
      <vt:lpstr>Q &amp; A</vt:lpstr>
    </vt:vector>
  </TitlesOfParts>
  <Company>web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sec</cp:lastModifiedBy>
  <cp:revision>679</cp:revision>
  <dcterms:created xsi:type="dcterms:W3CDTF">2007-11-08T01:24:05Z</dcterms:created>
  <dcterms:modified xsi:type="dcterms:W3CDTF">2013-02-23T12:11:01Z</dcterms:modified>
</cp:coreProperties>
</file>