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330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0" r:id="rId39"/>
    <p:sldId id="371" r:id="rId40"/>
    <p:sldId id="372" r:id="rId41"/>
    <p:sldId id="373" r:id="rId42"/>
    <p:sldId id="374" r:id="rId43"/>
    <p:sldId id="393" r:id="rId44"/>
    <p:sldId id="394" r:id="rId45"/>
    <p:sldId id="395" r:id="rId46"/>
    <p:sldId id="375" r:id="rId47"/>
    <p:sldId id="376" r:id="rId48"/>
    <p:sldId id="377" r:id="rId49"/>
    <p:sldId id="396" r:id="rId50"/>
    <p:sldId id="378" r:id="rId51"/>
    <p:sldId id="379" r:id="rId52"/>
    <p:sldId id="381" r:id="rId53"/>
    <p:sldId id="380" r:id="rId54"/>
    <p:sldId id="383" r:id="rId55"/>
    <p:sldId id="384" r:id="rId56"/>
    <p:sldId id="385" r:id="rId57"/>
    <p:sldId id="386" r:id="rId58"/>
    <p:sldId id="387" r:id="rId59"/>
    <p:sldId id="388" r:id="rId60"/>
    <p:sldId id="389" r:id="rId61"/>
    <p:sldId id="390" r:id="rId62"/>
    <p:sldId id="391" r:id="rId63"/>
    <p:sldId id="397" r:id="rId64"/>
    <p:sldId id="398" r:id="rId65"/>
    <p:sldId id="399" r:id="rId66"/>
    <p:sldId id="400" r:id="rId67"/>
    <p:sldId id="401" r:id="rId68"/>
    <p:sldId id="402" r:id="rId69"/>
    <p:sldId id="392" r:id="rId7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B9FFB9"/>
    <a:srgbClr val="0000FF"/>
    <a:srgbClr val="CC99FF"/>
    <a:srgbClr val="AE4DFF"/>
    <a:srgbClr val="FF00FF"/>
    <a:srgbClr val="FFCC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64" autoAdjust="0"/>
    <p:restoredTop sz="95340" autoAdjust="0"/>
  </p:normalViewPr>
  <p:slideViewPr>
    <p:cSldViewPr>
      <p:cViewPr varScale="1">
        <p:scale>
          <a:sx n="111" d="100"/>
          <a:sy n="111" d="100"/>
        </p:scale>
        <p:origin x="-1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9A223-DE56-4C24-BCDB-D3044B3E5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766281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205F4-EC33-4BC9-9967-2B356054EF7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984169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B1787-A837-4D46-8430-F5F53DFA2F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148421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0BF3B-F14B-42B4-B363-E55F60ECBC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687575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A18A8-4E71-4253-80C9-50DA6A0885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878221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97D4-0AFC-450F-A14E-A3AD1B6779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210746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C3CCD-59FC-450C-B8F2-13F11613F2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023076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C94AC-8BCA-41A2-AF50-3176252CFD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704268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7357E-4510-4AF1-8DAB-F0AC425451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882730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CF7FE-E46E-47AA-BA4D-87AC7D9AEB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895576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77549-45B2-4360-AAF8-DEA0AFBA4D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755357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7659E902-F5F1-4821-B52F-A3D3E2F99C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kumimoji="0" lang="en-US" altLang="ko-KR" sz="1000" dirty="0" smtClean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hyperlink" Target="http://www.google.co.kr/url?sa=i&amp;rct=j&amp;q=second+edition&amp;source=images&amp;cd=&amp;cad=rja&amp;docid=5J9JqCkyL8KqxM&amp;tbnid=C45AUNY5Mq2uSM:&amp;ved=0CAUQjRw&amp;url=http://www.zuckersystems.com/abzsecond.html&amp;ei=nDEoUdWDOub5igKA2ICwBg&amp;bvm=bv.42768644,d.cGE&amp;psig=AFQjCNFB5WyZLLhJCIsOjgPhZkmDq_9vSw&amp;ust=1361675008058563" TargetMode="External"/><Relationship Id="rId4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Cj04183680000[1]"/>
          <p:cNvPicPr>
            <a:picLocks noChangeAspect="1" noChangeArrowheads="1"/>
          </p:cNvPicPr>
          <p:nvPr/>
        </p:nvPicPr>
        <p:blipFill>
          <a:blip r:embed="rId2" cstate="print">
            <a:lum brigh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684338"/>
            <a:ext cx="5349875" cy="429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Oval 3"/>
          <p:cNvSpPr>
            <a:spLocks noChangeArrowheads="1"/>
          </p:cNvSpPr>
          <p:nvPr/>
        </p:nvSpPr>
        <p:spPr bwMode="auto">
          <a:xfrm>
            <a:off x="1155700" y="4259263"/>
            <a:ext cx="1597025" cy="1597025"/>
          </a:xfrm>
          <a:prstGeom prst="ellipse">
            <a:avLst/>
          </a:prstGeom>
          <a:solidFill>
            <a:srgbClr val="FFE7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2" name="Oval 4"/>
          <p:cNvSpPr>
            <a:spLocks noChangeArrowheads="1"/>
          </p:cNvSpPr>
          <p:nvPr/>
        </p:nvSpPr>
        <p:spPr bwMode="auto">
          <a:xfrm>
            <a:off x="5778500" y="1736725"/>
            <a:ext cx="2389188" cy="2551113"/>
          </a:xfrm>
          <a:prstGeom prst="ellipse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690688" y="908050"/>
            <a:ext cx="5784850" cy="641350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/>
            <a:r>
              <a:rPr kumimoji="0" lang="ko-KR" altLang="en-US" sz="3600" i="1">
                <a:latin typeface="Comic Sans MS" pitchFamily="66" charset="0"/>
                <a:ea typeface="HY엽서L" pitchFamily="18" charset="-127"/>
              </a:rPr>
              <a:t>쉽게 풀어쓴 </a:t>
            </a:r>
            <a:r>
              <a:rPr kumimoji="0" lang="en-US" altLang="ko-KR" sz="3600" i="1">
                <a:latin typeface="Comic Sans MS" pitchFamily="66" charset="0"/>
                <a:ea typeface="HY엽서L" pitchFamily="18" charset="-127"/>
              </a:rPr>
              <a:t>C</a:t>
            </a:r>
            <a:r>
              <a:rPr kumimoji="0" lang="ko-KR" altLang="en-US" sz="3600" i="1">
                <a:latin typeface="Comic Sans MS" pitchFamily="66" charset="0"/>
                <a:ea typeface="HY엽서L" pitchFamily="18" charset="-127"/>
              </a:rPr>
              <a:t>언어 </a:t>
            </a:r>
            <a:r>
              <a:rPr kumimoji="0" lang="en-US" altLang="ko-KR" sz="3600" i="1">
                <a:latin typeface="Comic Sans MS" pitchFamily="66" charset="0"/>
                <a:ea typeface="HY엽서L" pitchFamily="18" charset="-127"/>
              </a:rPr>
              <a:t>Express</a:t>
            </a:r>
          </a:p>
        </p:txBody>
      </p:sp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1501775" y="2557463"/>
            <a:ext cx="5880100" cy="3432175"/>
            <a:chOff x="946" y="1611"/>
            <a:chExt cx="3704" cy="2162"/>
          </a:xfrm>
        </p:grpSpPr>
        <p:sp>
          <p:nvSpPr>
            <p:cNvPr id="2059" name="Line 7"/>
            <p:cNvSpPr>
              <a:spLocks noChangeShapeType="1"/>
            </p:cNvSpPr>
            <p:nvPr/>
          </p:nvSpPr>
          <p:spPr bwMode="auto">
            <a:xfrm>
              <a:off x="1834" y="3021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0" name="Line 8"/>
            <p:cNvSpPr>
              <a:spLocks noChangeShapeType="1"/>
            </p:cNvSpPr>
            <p:nvPr/>
          </p:nvSpPr>
          <p:spPr bwMode="auto">
            <a:xfrm>
              <a:off x="3006" y="2625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1" name="Line 9"/>
            <p:cNvSpPr>
              <a:spLocks noChangeShapeType="1"/>
            </p:cNvSpPr>
            <p:nvPr/>
          </p:nvSpPr>
          <p:spPr bwMode="auto">
            <a:xfrm>
              <a:off x="2784" y="2707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2" name="Line 10"/>
            <p:cNvSpPr>
              <a:spLocks noChangeShapeType="1"/>
            </p:cNvSpPr>
            <p:nvPr/>
          </p:nvSpPr>
          <p:spPr bwMode="auto">
            <a:xfrm>
              <a:off x="2562" y="2789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3" name="Line 11"/>
            <p:cNvSpPr>
              <a:spLocks noChangeShapeType="1"/>
            </p:cNvSpPr>
            <p:nvPr/>
          </p:nvSpPr>
          <p:spPr bwMode="auto">
            <a:xfrm>
              <a:off x="2349" y="2842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4" name="Line 12"/>
            <p:cNvSpPr>
              <a:spLocks noChangeShapeType="1"/>
            </p:cNvSpPr>
            <p:nvPr/>
          </p:nvSpPr>
          <p:spPr bwMode="auto">
            <a:xfrm>
              <a:off x="2103" y="2927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5" name="Line 13"/>
            <p:cNvSpPr>
              <a:spLocks noChangeShapeType="1"/>
            </p:cNvSpPr>
            <p:nvPr/>
          </p:nvSpPr>
          <p:spPr bwMode="auto">
            <a:xfrm>
              <a:off x="1580" y="3101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6" name="Line 14"/>
            <p:cNvSpPr>
              <a:spLocks noChangeShapeType="1"/>
            </p:cNvSpPr>
            <p:nvPr/>
          </p:nvSpPr>
          <p:spPr bwMode="auto">
            <a:xfrm>
              <a:off x="3504" y="2479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7" name="Line 15"/>
            <p:cNvSpPr>
              <a:spLocks noChangeShapeType="1"/>
            </p:cNvSpPr>
            <p:nvPr/>
          </p:nvSpPr>
          <p:spPr bwMode="auto">
            <a:xfrm>
              <a:off x="3734" y="2365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8" name="Line 16"/>
            <p:cNvSpPr>
              <a:spLocks noChangeShapeType="1"/>
            </p:cNvSpPr>
            <p:nvPr/>
          </p:nvSpPr>
          <p:spPr bwMode="auto">
            <a:xfrm>
              <a:off x="3250" y="2559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9" name="Line 17"/>
            <p:cNvSpPr>
              <a:spLocks noChangeShapeType="1"/>
            </p:cNvSpPr>
            <p:nvPr/>
          </p:nvSpPr>
          <p:spPr bwMode="auto">
            <a:xfrm>
              <a:off x="3991" y="2303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0" name="Line 18"/>
            <p:cNvSpPr>
              <a:spLocks noChangeShapeType="1"/>
            </p:cNvSpPr>
            <p:nvPr/>
          </p:nvSpPr>
          <p:spPr bwMode="auto">
            <a:xfrm flipV="1">
              <a:off x="1689" y="2419"/>
              <a:ext cx="2692" cy="8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1" name="Line 19"/>
            <p:cNvSpPr>
              <a:spLocks noChangeShapeType="1"/>
            </p:cNvSpPr>
            <p:nvPr/>
          </p:nvSpPr>
          <p:spPr bwMode="auto">
            <a:xfrm flipV="1">
              <a:off x="1584" y="2291"/>
              <a:ext cx="2546" cy="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2072" name="Picture 20" descr="MCj0394890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057200">
              <a:off x="1768" y="2212"/>
              <a:ext cx="2022" cy="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Freeform 21"/>
            <p:cNvSpPr>
              <a:spLocks/>
            </p:cNvSpPr>
            <p:nvPr/>
          </p:nvSpPr>
          <p:spPr bwMode="auto">
            <a:xfrm>
              <a:off x="4107" y="2121"/>
              <a:ext cx="427" cy="193"/>
            </a:xfrm>
            <a:custGeom>
              <a:avLst/>
              <a:gdLst>
                <a:gd name="T0" fmla="*/ 0 w 1282"/>
                <a:gd name="T1" fmla="*/ 0 h 578"/>
                <a:gd name="T2" fmla="*/ 0 w 1282"/>
                <a:gd name="T3" fmla="*/ 0 h 578"/>
                <a:gd name="T4" fmla="*/ 0 w 1282"/>
                <a:gd name="T5" fmla="*/ 0 h 578"/>
                <a:gd name="T6" fmla="*/ 0 w 1282"/>
                <a:gd name="T7" fmla="*/ 0 h 578"/>
                <a:gd name="T8" fmla="*/ 0 w 1282"/>
                <a:gd name="T9" fmla="*/ 0 h 578"/>
                <a:gd name="T10" fmla="*/ 0 w 1282"/>
                <a:gd name="T11" fmla="*/ 0 h 578"/>
                <a:gd name="T12" fmla="*/ 0 w 1282"/>
                <a:gd name="T13" fmla="*/ 0 h 578"/>
                <a:gd name="T14" fmla="*/ 0 w 1282"/>
                <a:gd name="T15" fmla="*/ 0 h 578"/>
                <a:gd name="T16" fmla="*/ 0 w 1282"/>
                <a:gd name="T17" fmla="*/ 0 h 578"/>
                <a:gd name="T18" fmla="*/ 0 w 1282"/>
                <a:gd name="T19" fmla="*/ 0 h 578"/>
                <a:gd name="T20" fmla="*/ 0 w 1282"/>
                <a:gd name="T21" fmla="*/ 0 h 578"/>
                <a:gd name="T22" fmla="*/ 0 w 1282"/>
                <a:gd name="T23" fmla="*/ 0 h 578"/>
                <a:gd name="T24" fmla="*/ 0 w 1282"/>
                <a:gd name="T25" fmla="*/ 0 h 578"/>
                <a:gd name="T26" fmla="*/ 0 w 1282"/>
                <a:gd name="T27" fmla="*/ 0 h 578"/>
                <a:gd name="T28" fmla="*/ 0 w 1282"/>
                <a:gd name="T29" fmla="*/ 0 h 578"/>
                <a:gd name="T30" fmla="*/ 0 w 1282"/>
                <a:gd name="T31" fmla="*/ 0 h 578"/>
                <a:gd name="T32" fmla="*/ 0 w 1282"/>
                <a:gd name="T33" fmla="*/ 0 h 578"/>
                <a:gd name="T34" fmla="*/ 0 w 1282"/>
                <a:gd name="T35" fmla="*/ 0 h 578"/>
                <a:gd name="T36" fmla="*/ 0 w 1282"/>
                <a:gd name="T37" fmla="*/ 0 h 578"/>
                <a:gd name="T38" fmla="*/ 0 w 1282"/>
                <a:gd name="T39" fmla="*/ 0 h 578"/>
                <a:gd name="T40" fmla="*/ 0 w 1282"/>
                <a:gd name="T41" fmla="*/ 0 h 578"/>
                <a:gd name="T42" fmla="*/ 0 w 1282"/>
                <a:gd name="T43" fmla="*/ 0 h 578"/>
                <a:gd name="T44" fmla="*/ 0 w 1282"/>
                <a:gd name="T45" fmla="*/ 0 h 578"/>
                <a:gd name="T46" fmla="*/ 0 w 1282"/>
                <a:gd name="T47" fmla="*/ 0 h 578"/>
                <a:gd name="T48" fmla="*/ 0 w 1282"/>
                <a:gd name="T49" fmla="*/ 0 h 578"/>
                <a:gd name="T50" fmla="*/ 0 w 1282"/>
                <a:gd name="T51" fmla="*/ 0 h 578"/>
                <a:gd name="T52" fmla="*/ 0 w 1282"/>
                <a:gd name="T53" fmla="*/ 0 h 578"/>
                <a:gd name="T54" fmla="*/ 0 w 1282"/>
                <a:gd name="T55" fmla="*/ 0 h 578"/>
                <a:gd name="T56" fmla="*/ 0 w 1282"/>
                <a:gd name="T57" fmla="*/ 0 h 578"/>
                <a:gd name="T58" fmla="*/ 0 w 1282"/>
                <a:gd name="T59" fmla="*/ 0 h 578"/>
                <a:gd name="T60" fmla="*/ 0 w 1282"/>
                <a:gd name="T61" fmla="*/ 0 h 578"/>
                <a:gd name="T62" fmla="*/ 0 w 1282"/>
                <a:gd name="T63" fmla="*/ 0 h 578"/>
                <a:gd name="T64" fmla="*/ 0 w 1282"/>
                <a:gd name="T65" fmla="*/ 0 h 578"/>
                <a:gd name="T66" fmla="*/ 0 w 1282"/>
                <a:gd name="T67" fmla="*/ 0 h 578"/>
                <a:gd name="T68" fmla="*/ 0 w 1282"/>
                <a:gd name="T69" fmla="*/ 0 h 578"/>
                <a:gd name="T70" fmla="*/ 0 w 1282"/>
                <a:gd name="T71" fmla="*/ 0 h 578"/>
                <a:gd name="T72" fmla="*/ 0 w 1282"/>
                <a:gd name="T73" fmla="*/ 0 h 578"/>
                <a:gd name="T74" fmla="*/ 0 w 1282"/>
                <a:gd name="T75" fmla="*/ 0 h 578"/>
                <a:gd name="T76" fmla="*/ 0 w 1282"/>
                <a:gd name="T77" fmla="*/ 0 h 578"/>
                <a:gd name="T78" fmla="*/ 0 w 1282"/>
                <a:gd name="T79" fmla="*/ 0 h 578"/>
                <a:gd name="T80" fmla="*/ 0 w 1282"/>
                <a:gd name="T81" fmla="*/ 0 h 578"/>
                <a:gd name="T82" fmla="*/ 0 w 1282"/>
                <a:gd name="T83" fmla="*/ 0 h 578"/>
                <a:gd name="T84" fmla="*/ 0 w 1282"/>
                <a:gd name="T85" fmla="*/ 0 h 578"/>
                <a:gd name="T86" fmla="*/ 0 w 1282"/>
                <a:gd name="T87" fmla="*/ 0 h 578"/>
                <a:gd name="T88" fmla="*/ 0 w 1282"/>
                <a:gd name="T89" fmla="*/ 0 h 578"/>
                <a:gd name="T90" fmla="*/ 0 w 1282"/>
                <a:gd name="T91" fmla="*/ 0 h 578"/>
                <a:gd name="T92" fmla="*/ 0 w 1282"/>
                <a:gd name="T93" fmla="*/ 0 h 578"/>
                <a:gd name="T94" fmla="*/ 0 w 1282"/>
                <a:gd name="T95" fmla="*/ 0 h 578"/>
                <a:gd name="T96" fmla="*/ 0 w 1282"/>
                <a:gd name="T97" fmla="*/ 0 h 578"/>
                <a:gd name="T98" fmla="*/ 0 w 1282"/>
                <a:gd name="T99" fmla="*/ 0 h 578"/>
                <a:gd name="T100" fmla="*/ 0 w 1282"/>
                <a:gd name="T101" fmla="*/ 0 h 578"/>
                <a:gd name="T102" fmla="*/ 0 w 1282"/>
                <a:gd name="T103" fmla="*/ 0 h 578"/>
                <a:gd name="T104" fmla="*/ 0 w 1282"/>
                <a:gd name="T105" fmla="*/ 0 h 578"/>
                <a:gd name="T106" fmla="*/ 0 w 1282"/>
                <a:gd name="T107" fmla="*/ 0 h 578"/>
                <a:gd name="T108" fmla="*/ 0 w 1282"/>
                <a:gd name="T109" fmla="*/ 0 h 578"/>
                <a:gd name="T110" fmla="*/ 0 w 1282"/>
                <a:gd name="T111" fmla="*/ 0 h 578"/>
                <a:gd name="T112" fmla="*/ 0 w 1282"/>
                <a:gd name="T113" fmla="*/ 0 h 578"/>
                <a:gd name="T114" fmla="*/ 0 w 1282"/>
                <a:gd name="T115" fmla="*/ 0 h 578"/>
                <a:gd name="T116" fmla="*/ 0 w 1282"/>
                <a:gd name="T117" fmla="*/ 0 h 578"/>
                <a:gd name="T118" fmla="*/ 0 w 1282"/>
                <a:gd name="T119" fmla="*/ 0 h 578"/>
                <a:gd name="T120" fmla="*/ 0 w 1282"/>
                <a:gd name="T121" fmla="*/ 0 h 578"/>
                <a:gd name="T122" fmla="*/ 0 w 1282"/>
                <a:gd name="T123" fmla="*/ 0 h 578"/>
                <a:gd name="T124" fmla="*/ 0 w 1282"/>
                <a:gd name="T125" fmla="*/ 0 h 57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282" h="578">
                  <a:moveTo>
                    <a:pt x="0" y="91"/>
                  </a:moveTo>
                  <a:lnTo>
                    <a:pt x="1000" y="0"/>
                  </a:lnTo>
                  <a:lnTo>
                    <a:pt x="1282" y="561"/>
                  </a:lnTo>
                  <a:lnTo>
                    <a:pt x="923" y="575"/>
                  </a:lnTo>
                  <a:lnTo>
                    <a:pt x="920" y="575"/>
                  </a:lnTo>
                  <a:lnTo>
                    <a:pt x="918" y="575"/>
                  </a:lnTo>
                  <a:lnTo>
                    <a:pt x="915" y="575"/>
                  </a:lnTo>
                  <a:lnTo>
                    <a:pt x="912" y="575"/>
                  </a:lnTo>
                  <a:lnTo>
                    <a:pt x="910" y="575"/>
                  </a:lnTo>
                  <a:lnTo>
                    <a:pt x="907" y="575"/>
                  </a:lnTo>
                  <a:lnTo>
                    <a:pt x="904" y="575"/>
                  </a:lnTo>
                  <a:lnTo>
                    <a:pt x="901" y="575"/>
                  </a:lnTo>
                  <a:lnTo>
                    <a:pt x="897" y="575"/>
                  </a:lnTo>
                  <a:lnTo>
                    <a:pt x="895" y="575"/>
                  </a:lnTo>
                  <a:lnTo>
                    <a:pt x="892" y="575"/>
                  </a:lnTo>
                  <a:lnTo>
                    <a:pt x="888" y="575"/>
                  </a:lnTo>
                  <a:lnTo>
                    <a:pt x="882" y="575"/>
                  </a:lnTo>
                  <a:lnTo>
                    <a:pt x="878" y="575"/>
                  </a:lnTo>
                  <a:lnTo>
                    <a:pt x="874" y="575"/>
                  </a:lnTo>
                  <a:lnTo>
                    <a:pt x="869" y="575"/>
                  </a:lnTo>
                  <a:lnTo>
                    <a:pt x="864" y="575"/>
                  </a:lnTo>
                  <a:lnTo>
                    <a:pt x="859" y="575"/>
                  </a:lnTo>
                  <a:lnTo>
                    <a:pt x="854" y="575"/>
                  </a:lnTo>
                  <a:lnTo>
                    <a:pt x="848" y="575"/>
                  </a:lnTo>
                  <a:lnTo>
                    <a:pt x="843" y="575"/>
                  </a:lnTo>
                  <a:lnTo>
                    <a:pt x="836" y="575"/>
                  </a:lnTo>
                  <a:lnTo>
                    <a:pt x="830" y="575"/>
                  </a:lnTo>
                  <a:lnTo>
                    <a:pt x="823" y="575"/>
                  </a:lnTo>
                  <a:lnTo>
                    <a:pt x="817" y="575"/>
                  </a:lnTo>
                  <a:lnTo>
                    <a:pt x="810" y="575"/>
                  </a:lnTo>
                  <a:lnTo>
                    <a:pt x="804" y="576"/>
                  </a:lnTo>
                  <a:lnTo>
                    <a:pt x="796" y="576"/>
                  </a:lnTo>
                  <a:lnTo>
                    <a:pt x="789" y="576"/>
                  </a:lnTo>
                  <a:lnTo>
                    <a:pt x="783" y="576"/>
                  </a:lnTo>
                  <a:lnTo>
                    <a:pt x="774" y="576"/>
                  </a:lnTo>
                  <a:lnTo>
                    <a:pt x="766" y="576"/>
                  </a:lnTo>
                  <a:lnTo>
                    <a:pt x="759" y="576"/>
                  </a:lnTo>
                  <a:lnTo>
                    <a:pt x="751" y="576"/>
                  </a:lnTo>
                  <a:lnTo>
                    <a:pt x="743" y="576"/>
                  </a:lnTo>
                  <a:lnTo>
                    <a:pt x="735" y="576"/>
                  </a:lnTo>
                  <a:lnTo>
                    <a:pt x="727" y="576"/>
                  </a:lnTo>
                  <a:lnTo>
                    <a:pt x="717" y="576"/>
                  </a:lnTo>
                  <a:lnTo>
                    <a:pt x="709" y="576"/>
                  </a:lnTo>
                  <a:lnTo>
                    <a:pt x="699" y="576"/>
                  </a:lnTo>
                  <a:lnTo>
                    <a:pt x="691" y="576"/>
                  </a:lnTo>
                  <a:lnTo>
                    <a:pt x="681" y="576"/>
                  </a:lnTo>
                  <a:lnTo>
                    <a:pt x="673" y="576"/>
                  </a:lnTo>
                  <a:lnTo>
                    <a:pt x="664" y="576"/>
                  </a:lnTo>
                  <a:lnTo>
                    <a:pt x="654" y="576"/>
                  </a:lnTo>
                  <a:lnTo>
                    <a:pt x="645" y="576"/>
                  </a:lnTo>
                  <a:lnTo>
                    <a:pt x="635" y="576"/>
                  </a:lnTo>
                  <a:lnTo>
                    <a:pt x="625" y="576"/>
                  </a:lnTo>
                  <a:lnTo>
                    <a:pt x="615" y="576"/>
                  </a:lnTo>
                  <a:lnTo>
                    <a:pt x="605" y="576"/>
                  </a:lnTo>
                  <a:lnTo>
                    <a:pt x="595" y="576"/>
                  </a:lnTo>
                  <a:lnTo>
                    <a:pt x="584" y="576"/>
                  </a:lnTo>
                  <a:lnTo>
                    <a:pt x="575" y="576"/>
                  </a:lnTo>
                  <a:lnTo>
                    <a:pt x="564" y="576"/>
                  </a:lnTo>
                  <a:lnTo>
                    <a:pt x="554" y="576"/>
                  </a:lnTo>
                  <a:lnTo>
                    <a:pt x="544" y="576"/>
                  </a:lnTo>
                  <a:lnTo>
                    <a:pt x="533" y="576"/>
                  </a:lnTo>
                  <a:lnTo>
                    <a:pt x="522" y="576"/>
                  </a:lnTo>
                  <a:lnTo>
                    <a:pt x="512" y="576"/>
                  </a:lnTo>
                  <a:lnTo>
                    <a:pt x="500" y="576"/>
                  </a:lnTo>
                  <a:lnTo>
                    <a:pt x="489" y="576"/>
                  </a:lnTo>
                  <a:lnTo>
                    <a:pt x="478" y="576"/>
                  </a:lnTo>
                  <a:lnTo>
                    <a:pt x="467" y="576"/>
                  </a:lnTo>
                  <a:lnTo>
                    <a:pt x="456" y="576"/>
                  </a:lnTo>
                  <a:lnTo>
                    <a:pt x="445" y="576"/>
                  </a:lnTo>
                  <a:lnTo>
                    <a:pt x="433" y="576"/>
                  </a:lnTo>
                  <a:lnTo>
                    <a:pt x="422" y="576"/>
                  </a:lnTo>
                  <a:lnTo>
                    <a:pt x="411" y="576"/>
                  </a:lnTo>
                  <a:lnTo>
                    <a:pt x="400" y="576"/>
                  </a:lnTo>
                  <a:lnTo>
                    <a:pt x="388" y="576"/>
                  </a:lnTo>
                  <a:lnTo>
                    <a:pt x="377" y="576"/>
                  </a:lnTo>
                  <a:lnTo>
                    <a:pt x="366" y="576"/>
                  </a:lnTo>
                  <a:lnTo>
                    <a:pt x="355" y="576"/>
                  </a:lnTo>
                  <a:lnTo>
                    <a:pt x="344" y="576"/>
                  </a:lnTo>
                  <a:lnTo>
                    <a:pt x="333" y="576"/>
                  </a:lnTo>
                  <a:lnTo>
                    <a:pt x="321" y="576"/>
                  </a:lnTo>
                  <a:lnTo>
                    <a:pt x="310" y="576"/>
                  </a:lnTo>
                  <a:lnTo>
                    <a:pt x="299" y="576"/>
                  </a:lnTo>
                  <a:lnTo>
                    <a:pt x="288" y="576"/>
                  </a:lnTo>
                  <a:lnTo>
                    <a:pt x="277" y="576"/>
                  </a:lnTo>
                  <a:lnTo>
                    <a:pt x="268" y="576"/>
                  </a:lnTo>
                  <a:lnTo>
                    <a:pt x="257" y="576"/>
                  </a:lnTo>
                  <a:lnTo>
                    <a:pt x="246" y="576"/>
                  </a:lnTo>
                  <a:lnTo>
                    <a:pt x="236" y="576"/>
                  </a:lnTo>
                  <a:lnTo>
                    <a:pt x="225" y="576"/>
                  </a:lnTo>
                  <a:lnTo>
                    <a:pt x="216" y="576"/>
                  </a:lnTo>
                  <a:lnTo>
                    <a:pt x="205" y="576"/>
                  </a:lnTo>
                  <a:lnTo>
                    <a:pt x="195" y="576"/>
                  </a:lnTo>
                  <a:lnTo>
                    <a:pt x="186" y="576"/>
                  </a:lnTo>
                  <a:lnTo>
                    <a:pt x="176" y="576"/>
                  </a:lnTo>
                  <a:lnTo>
                    <a:pt x="167" y="578"/>
                  </a:lnTo>
                  <a:lnTo>
                    <a:pt x="157" y="576"/>
                  </a:lnTo>
                  <a:lnTo>
                    <a:pt x="149" y="576"/>
                  </a:lnTo>
                  <a:lnTo>
                    <a:pt x="139" y="576"/>
                  </a:lnTo>
                  <a:lnTo>
                    <a:pt x="131" y="576"/>
                  </a:lnTo>
                  <a:lnTo>
                    <a:pt x="123" y="576"/>
                  </a:lnTo>
                  <a:lnTo>
                    <a:pt x="115" y="576"/>
                  </a:lnTo>
                  <a:lnTo>
                    <a:pt x="107" y="576"/>
                  </a:lnTo>
                  <a:lnTo>
                    <a:pt x="98" y="576"/>
                  </a:lnTo>
                  <a:lnTo>
                    <a:pt x="90" y="576"/>
                  </a:lnTo>
                  <a:lnTo>
                    <a:pt x="83" y="576"/>
                  </a:lnTo>
                  <a:lnTo>
                    <a:pt x="75" y="576"/>
                  </a:lnTo>
                  <a:lnTo>
                    <a:pt x="68" y="576"/>
                  </a:lnTo>
                  <a:lnTo>
                    <a:pt x="63" y="576"/>
                  </a:lnTo>
                  <a:lnTo>
                    <a:pt x="56" y="576"/>
                  </a:lnTo>
                  <a:lnTo>
                    <a:pt x="49" y="576"/>
                  </a:lnTo>
                  <a:lnTo>
                    <a:pt x="45" y="576"/>
                  </a:lnTo>
                  <a:lnTo>
                    <a:pt x="38" y="576"/>
                  </a:lnTo>
                  <a:lnTo>
                    <a:pt x="33" y="576"/>
                  </a:lnTo>
                  <a:lnTo>
                    <a:pt x="29" y="576"/>
                  </a:lnTo>
                  <a:lnTo>
                    <a:pt x="23" y="576"/>
                  </a:lnTo>
                  <a:lnTo>
                    <a:pt x="19" y="576"/>
                  </a:lnTo>
                  <a:lnTo>
                    <a:pt x="15" y="576"/>
                  </a:lnTo>
                  <a:lnTo>
                    <a:pt x="12" y="576"/>
                  </a:lnTo>
                  <a:lnTo>
                    <a:pt x="10" y="576"/>
                  </a:lnTo>
                  <a:lnTo>
                    <a:pt x="4" y="576"/>
                  </a:lnTo>
                  <a:lnTo>
                    <a:pt x="0" y="576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4" name="Freeform 22"/>
            <p:cNvSpPr>
              <a:spLocks/>
            </p:cNvSpPr>
            <p:nvPr/>
          </p:nvSpPr>
          <p:spPr bwMode="auto">
            <a:xfrm>
              <a:off x="4414" y="2132"/>
              <a:ext cx="231" cy="181"/>
            </a:xfrm>
            <a:custGeom>
              <a:avLst/>
              <a:gdLst>
                <a:gd name="T0" fmla="*/ 0 w 693"/>
                <a:gd name="T1" fmla="*/ 0 h 544"/>
                <a:gd name="T2" fmla="*/ 0 w 693"/>
                <a:gd name="T3" fmla="*/ 0 h 544"/>
                <a:gd name="T4" fmla="*/ 0 w 693"/>
                <a:gd name="T5" fmla="*/ 0 h 544"/>
                <a:gd name="T6" fmla="*/ 0 w 693"/>
                <a:gd name="T7" fmla="*/ 0 h 544"/>
                <a:gd name="T8" fmla="*/ 0 w 693"/>
                <a:gd name="T9" fmla="*/ 0 h 544"/>
                <a:gd name="T10" fmla="*/ 0 w 693"/>
                <a:gd name="T11" fmla="*/ 0 h 544"/>
                <a:gd name="T12" fmla="*/ 0 w 693"/>
                <a:gd name="T13" fmla="*/ 0 h 544"/>
                <a:gd name="T14" fmla="*/ 0 w 693"/>
                <a:gd name="T15" fmla="*/ 0 h 544"/>
                <a:gd name="T16" fmla="*/ 0 w 693"/>
                <a:gd name="T17" fmla="*/ 0 h 544"/>
                <a:gd name="T18" fmla="*/ 0 w 693"/>
                <a:gd name="T19" fmla="*/ 0 h 544"/>
                <a:gd name="T20" fmla="*/ 0 w 693"/>
                <a:gd name="T21" fmla="*/ 0 h 544"/>
                <a:gd name="T22" fmla="*/ 0 w 693"/>
                <a:gd name="T23" fmla="*/ 0 h 544"/>
                <a:gd name="T24" fmla="*/ 0 w 693"/>
                <a:gd name="T25" fmla="*/ 0 h 544"/>
                <a:gd name="T26" fmla="*/ 0 w 693"/>
                <a:gd name="T27" fmla="*/ 0 h 544"/>
                <a:gd name="T28" fmla="*/ 0 w 693"/>
                <a:gd name="T29" fmla="*/ 0 h 544"/>
                <a:gd name="T30" fmla="*/ 0 w 693"/>
                <a:gd name="T31" fmla="*/ 0 h 5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693" h="544">
                  <a:moveTo>
                    <a:pt x="71" y="0"/>
                  </a:moveTo>
                  <a:lnTo>
                    <a:pt x="58" y="108"/>
                  </a:lnTo>
                  <a:lnTo>
                    <a:pt x="137" y="159"/>
                  </a:lnTo>
                  <a:lnTo>
                    <a:pt x="50" y="134"/>
                  </a:lnTo>
                  <a:lnTo>
                    <a:pt x="32" y="258"/>
                  </a:lnTo>
                  <a:lnTo>
                    <a:pt x="147" y="307"/>
                  </a:lnTo>
                  <a:lnTo>
                    <a:pt x="32" y="283"/>
                  </a:lnTo>
                  <a:lnTo>
                    <a:pt x="17" y="412"/>
                  </a:lnTo>
                  <a:lnTo>
                    <a:pt x="112" y="452"/>
                  </a:lnTo>
                  <a:lnTo>
                    <a:pt x="20" y="435"/>
                  </a:lnTo>
                  <a:lnTo>
                    <a:pt x="3" y="452"/>
                  </a:lnTo>
                  <a:lnTo>
                    <a:pt x="0" y="544"/>
                  </a:lnTo>
                  <a:lnTo>
                    <a:pt x="690" y="539"/>
                  </a:lnTo>
                  <a:lnTo>
                    <a:pt x="693" y="32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99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5" name="Freeform 23"/>
            <p:cNvSpPr>
              <a:spLocks/>
            </p:cNvSpPr>
            <p:nvPr/>
          </p:nvSpPr>
          <p:spPr bwMode="auto">
            <a:xfrm>
              <a:off x="4476" y="2206"/>
              <a:ext cx="37" cy="50"/>
            </a:xfrm>
            <a:custGeom>
              <a:avLst/>
              <a:gdLst>
                <a:gd name="T0" fmla="*/ 0 w 112"/>
                <a:gd name="T1" fmla="*/ 0 h 152"/>
                <a:gd name="T2" fmla="*/ 0 w 112"/>
                <a:gd name="T3" fmla="*/ 0 h 152"/>
                <a:gd name="T4" fmla="*/ 0 w 112"/>
                <a:gd name="T5" fmla="*/ 0 h 152"/>
                <a:gd name="T6" fmla="*/ 0 w 112"/>
                <a:gd name="T7" fmla="*/ 0 h 152"/>
                <a:gd name="T8" fmla="*/ 0 w 112"/>
                <a:gd name="T9" fmla="*/ 0 h 152"/>
                <a:gd name="T10" fmla="*/ 0 w 112"/>
                <a:gd name="T11" fmla="*/ 0 h 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152">
                  <a:moveTo>
                    <a:pt x="0" y="100"/>
                  </a:moveTo>
                  <a:lnTo>
                    <a:pt x="18" y="0"/>
                  </a:lnTo>
                  <a:lnTo>
                    <a:pt x="23" y="101"/>
                  </a:lnTo>
                  <a:lnTo>
                    <a:pt x="112" y="152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6" name="Freeform 24"/>
            <p:cNvSpPr>
              <a:spLocks/>
            </p:cNvSpPr>
            <p:nvPr/>
          </p:nvSpPr>
          <p:spPr bwMode="auto">
            <a:xfrm>
              <a:off x="4476" y="2264"/>
              <a:ext cx="60" cy="46"/>
            </a:xfrm>
            <a:custGeom>
              <a:avLst/>
              <a:gdLst>
                <a:gd name="T0" fmla="*/ 0 w 180"/>
                <a:gd name="T1" fmla="*/ 0 h 137"/>
                <a:gd name="T2" fmla="*/ 0 w 180"/>
                <a:gd name="T3" fmla="*/ 0 h 137"/>
                <a:gd name="T4" fmla="*/ 0 w 180"/>
                <a:gd name="T5" fmla="*/ 0 h 137"/>
                <a:gd name="T6" fmla="*/ 0 w 180"/>
                <a:gd name="T7" fmla="*/ 0 h 137"/>
                <a:gd name="T8" fmla="*/ 0 w 180"/>
                <a:gd name="T9" fmla="*/ 0 h 137"/>
                <a:gd name="T10" fmla="*/ 0 w 180"/>
                <a:gd name="T11" fmla="*/ 0 h 137"/>
                <a:gd name="T12" fmla="*/ 0 w 180"/>
                <a:gd name="T13" fmla="*/ 0 h 137"/>
                <a:gd name="T14" fmla="*/ 0 w 180"/>
                <a:gd name="T15" fmla="*/ 0 h 1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0" h="137">
                  <a:moveTo>
                    <a:pt x="0" y="73"/>
                  </a:moveTo>
                  <a:lnTo>
                    <a:pt x="60" y="91"/>
                  </a:lnTo>
                  <a:lnTo>
                    <a:pt x="75" y="0"/>
                  </a:lnTo>
                  <a:lnTo>
                    <a:pt x="83" y="98"/>
                  </a:lnTo>
                  <a:lnTo>
                    <a:pt x="180" y="137"/>
                  </a:lnTo>
                  <a:lnTo>
                    <a:pt x="52" y="109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7" name="Freeform 25"/>
            <p:cNvSpPr>
              <a:spLocks/>
            </p:cNvSpPr>
            <p:nvPr/>
          </p:nvSpPr>
          <p:spPr bwMode="auto">
            <a:xfrm>
              <a:off x="4446" y="2289"/>
              <a:ext cx="12" cy="24"/>
            </a:xfrm>
            <a:custGeom>
              <a:avLst/>
              <a:gdLst>
                <a:gd name="T0" fmla="*/ 0 w 36"/>
                <a:gd name="T1" fmla="*/ 0 h 72"/>
                <a:gd name="T2" fmla="*/ 0 w 36"/>
                <a:gd name="T3" fmla="*/ 0 h 72"/>
                <a:gd name="T4" fmla="*/ 0 w 36"/>
                <a:gd name="T5" fmla="*/ 0 h 72"/>
                <a:gd name="T6" fmla="*/ 0 w 36"/>
                <a:gd name="T7" fmla="*/ 0 h 72"/>
                <a:gd name="T8" fmla="*/ 0 w 36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" h="72">
                  <a:moveTo>
                    <a:pt x="33" y="0"/>
                  </a:moveTo>
                  <a:lnTo>
                    <a:pt x="0" y="72"/>
                  </a:lnTo>
                  <a:lnTo>
                    <a:pt x="36" y="7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8" name="Freeform 26"/>
            <p:cNvSpPr>
              <a:spLocks/>
            </p:cNvSpPr>
            <p:nvPr/>
          </p:nvSpPr>
          <p:spPr bwMode="auto">
            <a:xfrm>
              <a:off x="4183" y="1791"/>
              <a:ext cx="387" cy="242"/>
            </a:xfrm>
            <a:custGeom>
              <a:avLst/>
              <a:gdLst>
                <a:gd name="T0" fmla="*/ 0 w 1160"/>
                <a:gd name="T1" fmla="*/ 0 h 728"/>
                <a:gd name="T2" fmla="*/ 0 w 1160"/>
                <a:gd name="T3" fmla="*/ 0 h 728"/>
                <a:gd name="T4" fmla="*/ 0 w 1160"/>
                <a:gd name="T5" fmla="*/ 0 h 728"/>
                <a:gd name="T6" fmla="*/ 0 w 1160"/>
                <a:gd name="T7" fmla="*/ 0 h 728"/>
                <a:gd name="T8" fmla="*/ 0 w 1160"/>
                <a:gd name="T9" fmla="*/ 0 h 728"/>
                <a:gd name="T10" fmla="*/ 0 w 1160"/>
                <a:gd name="T11" fmla="*/ 0 h 728"/>
                <a:gd name="T12" fmla="*/ 0 w 1160"/>
                <a:gd name="T13" fmla="*/ 0 h 728"/>
                <a:gd name="T14" fmla="*/ 0 w 1160"/>
                <a:gd name="T15" fmla="*/ 0 h 728"/>
                <a:gd name="T16" fmla="*/ 0 w 1160"/>
                <a:gd name="T17" fmla="*/ 0 h 728"/>
                <a:gd name="T18" fmla="*/ 0 w 1160"/>
                <a:gd name="T19" fmla="*/ 0 h 728"/>
                <a:gd name="T20" fmla="*/ 0 w 1160"/>
                <a:gd name="T21" fmla="*/ 0 h 728"/>
                <a:gd name="T22" fmla="*/ 0 w 1160"/>
                <a:gd name="T23" fmla="*/ 0 h 728"/>
                <a:gd name="T24" fmla="*/ 0 w 1160"/>
                <a:gd name="T25" fmla="*/ 0 h 728"/>
                <a:gd name="T26" fmla="*/ 0 w 1160"/>
                <a:gd name="T27" fmla="*/ 0 h 728"/>
                <a:gd name="T28" fmla="*/ 0 w 1160"/>
                <a:gd name="T29" fmla="*/ 0 h 728"/>
                <a:gd name="T30" fmla="*/ 0 w 1160"/>
                <a:gd name="T31" fmla="*/ 0 h 728"/>
                <a:gd name="T32" fmla="*/ 0 w 1160"/>
                <a:gd name="T33" fmla="*/ 0 h 728"/>
                <a:gd name="T34" fmla="*/ 0 w 1160"/>
                <a:gd name="T35" fmla="*/ 0 h 728"/>
                <a:gd name="T36" fmla="*/ 0 w 1160"/>
                <a:gd name="T37" fmla="*/ 0 h 728"/>
                <a:gd name="T38" fmla="*/ 0 w 1160"/>
                <a:gd name="T39" fmla="*/ 0 h 728"/>
                <a:gd name="T40" fmla="*/ 1 w 1160"/>
                <a:gd name="T41" fmla="*/ 0 h 728"/>
                <a:gd name="T42" fmla="*/ 1 w 1160"/>
                <a:gd name="T43" fmla="*/ 0 h 728"/>
                <a:gd name="T44" fmla="*/ 1 w 1160"/>
                <a:gd name="T45" fmla="*/ 0 h 728"/>
                <a:gd name="T46" fmla="*/ 1 w 1160"/>
                <a:gd name="T47" fmla="*/ 0 h 728"/>
                <a:gd name="T48" fmla="*/ 0 w 1160"/>
                <a:gd name="T49" fmla="*/ 0 h 728"/>
                <a:gd name="T50" fmla="*/ 1 w 1160"/>
                <a:gd name="T51" fmla="*/ 0 h 728"/>
                <a:gd name="T52" fmla="*/ 1 w 1160"/>
                <a:gd name="T53" fmla="*/ 0 h 728"/>
                <a:gd name="T54" fmla="*/ 1 w 1160"/>
                <a:gd name="T55" fmla="*/ 0 h 728"/>
                <a:gd name="T56" fmla="*/ 0 w 1160"/>
                <a:gd name="T57" fmla="*/ 0 h 728"/>
                <a:gd name="T58" fmla="*/ 0 w 1160"/>
                <a:gd name="T59" fmla="*/ 0 h 728"/>
                <a:gd name="T60" fmla="*/ 1 w 1160"/>
                <a:gd name="T61" fmla="*/ 0 h 728"/>
                <a:gd name="T62" fmla="*/ 1 w 1160"/>
                <a:gd name="T63" fmla="*/ 0 h 728"/>
                <a:gd name="T64" fmla="*/ 0 w 1160"/>
                <a:gd name="T65" fmla="*/ 0 h 728"/>
                <a:gd name="T66" fmla="*/ 1 w 1160"/>
                <a:gd name="T67" fmla="*/ 0 h 728"/>
                <a:gd name="T68" fmla="*/ 1 w 1160"/>
                <a:gd name="T69" fmla="*/ 0 h 728"/>
                <a:gd name="T70" fmla="*/ 1 w 1160"/>
                <a:gd name="T71" fmla="*/ 0 h 728"/>
                <a:gd name="T72" fmla="*/ 0 w 1160"/>
                <a:gd name="T73" fmla="*/ 0 h 728"/>
                <a:gd name="T74" fmla="*/ 0 w 1160"/>
                <a:gd name="T75" fmla="*/ 0 h 728"/>
                <a:gd name="T76" fmla="*/ 0 w 1160"/>
                <a:gd name="T77" fmla="*/ 0 h 728"/>
                <a:gd name="T78" fmla="*/ 0 w 1160"/>
                <a:gd name="T79" fmla="*/ 0 h 728"/>
                <a:gd name="T80" fmla="*/ 0 w 1160"/>
                <a:gd name="T81" fmla="*/ 0 h 728"/>
                <a:gd name="T82" fmla="*/ 0 w 1160"/>
                <a:gd name="T83" fmla="*/ 0 h 728"/>
                <a:gd name="T84" fmla="*/ 0 w 1160"/>
                <a:gd name="T85" fmla="*/ 0 h 728"/>
                <a:gd name="T86" fmla="*/ 0 w 1160"/>
                <a:gd name="T87" fmla="*/ 0 h 728"/>
                <a:gd name="T88" fmla="*/ 0 w 1160"/>
                <a:gd name="T89" fmla="*/ 0 h 728"/>
                <a:gd name="T90" fmla="*/ 0 w 1160"/>
                <a:gd name="T91" fmla="*/ 0 h 728"/>
                <a:gd name="T92" fmla="*/ 0 w 1160"/>
                <a:gd name="T93" fmla="*/ 0 h 728"/>
                <a:gd name="T94" fmla="*/ 0 w 1160"/>
                <a:gd name="T95" fmla="*/ 0 h 728"/>
                <a:gd name="T96" fmla="*/ 0 w 1160"/>
                <a:gd name="T97" fmla="*/ 0 h 728"/>
                <a:gd name="T98" fmla="*/ 0 w 1160"/>
                <a:gd name="T99" fmla="*/ 0 h 728"/>
                <a:gd name="T100" fmla="*/ 0 w 1160"/>
                <a:gd name="T101" fmla="*/ 0 h 728"/>
                <a:gd name="T102" fmla="*/ 0 w 1160"/>
                <a:gd name="T103" fmla="*/ 0 h 728"/>
                <a:gd name="T104" fmla="*/ 0 w 1160"/>
                <a:gd name="T105" fmla="*/ 0 h 728"/>
                <a:gd name="T106" fmla="*/ 0 w 1160"/>
                <a:gd name="T107" fmla="*/ 0 h 728"/>
                <a:gd name="T108" fmla="*/ 0 w 1160"/>
                <a:gd name="T109" fmla="*/ 0 h 728"/>
                <a:gd name="T110" fmla="*/ 0 w 1160"/>
                <a:gd name="T111" fmla="*/ 0 h 728"/>
                <a:gd name="T112" fmla="*/ 0 w 1160"/>
                <a:gd name="T113" fmla="*/ 0 h 728"/>
                <a:gd name="T114" fmla="*/ 0 w 1160"/>
                <a:gd name="T115" fmla="*/ 0 h 728"/>
                <a:gd name="T116" fmla="*/ 0 w 1160"/>
                <a:gd name="T117" fmla="*/ 0 h 728"/>
                <a:gd name="T118" fmla="*/ 0 w 1160"/>
                <a:gd name="T119" fmla="*/ 0 h 728"/>
                <a:gd name="T120" fmla="*/ 0 w 1160"/>
                <a:gd name="T121" fmla="*/ 0 h 72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160" h="728">
                  <a:moveTo>
                    <a:pt x="125" y="90"/>
                  </a:moveTo>
                  <a:lnTo>
                    <a:pt x="125" y="89"/>
                  </a:lnTo>
                  <a:lnTo>
                    <a:pt x="127" y="86"/>
                  </a:lnTo>
                  <a:lnTo>
                    <a:pt x="130" y="84"/>
                  </a:lnTo>
                  <a:lnTo>
                    <a:pt x="133" y="81"/>
                  </a:lnTo>
                  <a:lnTo>
                    <a:pt x="136" y="77"/>
                  </a:lnTo>
                  <a:lnTo>
                    <a:pt x="140" y="74"/>
                  </a:lnTo>
                  <a:lnTo>
                    <a:pt x="142" y="70"/>
                  </a:lnTo>
                  <a:lnTo>
                    <a:pt x="147" y="66"/>
                  </a:lnTo>
                  <a:lnTo>
                    <a:pt x="152" y="62"/>
                  </a:lnTo>
                  <a:lnTo>
                    <a:pt x="156" y="58"/>
                  </a:lnTo>
                  <a:lnTo>
                    <a:pt x="162" y="54"/>
                  </a:lnTo>
                  <a:lnTo>
                    <a:pt x="167" y="49"/>
                  </a:lnTo>
                  <a:lnTo>
                    <a:pt x="170" y="47"/>
                  </a:lnTo>
                  <a:lnTo>
                    <a:pt x="173" y="44"/>
                  </a:lnTo>
                  <a:lnTo>
                    <a:pt x="175" y="41"/>
                  </a:lnTo>
                  <a:lnTo>
                    <a:pt x="179" y="40"/>
                  </a:lnTo>
                  <a:lnTo>
                    <a:pt x="182" y="37"/>
                  </a:lnTo>
                  <a:lnTo>
                    <a:pt x="185" y="36"/>
                  </a:lnTo>
                  <a:lnTo>
                    <a:pt x="188" y="33"/>
                  </a:lnTo>
                  <a:lnTo>
                    <a:pt x="192" y="30"/>
                  </a:lnTo>
                  <a:lnTo>
                    <a:pt x="194" y="29"/>
                  </a:lnTo>
                  <a:lnTo>
                    <a:pt x="198" y="26"/>
                  </a:lnTo>
                  <a:lnTo>
                    <a:pt x="201" y="24"/>
                  </a:lnTo>
                  <a:lnTo>
                    <a:pt x="205" y="22"/>
                  </a:lnTo>
                  <a:lnTo>
                    <a:pt x="208" y="21"/>
                  </a:lnTo>
                  <a:lnTo>
                    <a:pt x="212" y="18"/>
                  </a:lnTo>
                  <a:lnTo>
                    <a:pt x="215" y="17"/>
                  </a:lnTo>
                  <a:lnTo>
                    <a:pt x="219" y="15"/>
                  </a:lnTo>
                  <a:lnTo>
                    <a:pt x="223" y="14"/>
                  </a:lnTo>
                  <a:lnTo>
                    <a:pt x="227" y="11"/>
                  </a:lnTo>
                  <a:lnTo>
                    <a:pt x="231" y="10"/>
                  </a:lnTo>
                  <a:lnTo>
                    <a:pt x="235" y="9"/>
                  </a:lnTo>
                  <a:lnTo>
                    <a:pt x="238" y="7"/>
                  </a:lnTo>
                  <a:lnTo>
                    <a:pt x="244" y="6"/>
                  </a:lnTo>
                  <a:lnTo>
                    <a:pt x="246" y="4"/>
                  </a:lnTo>
                  <a:lnTo>
                    <a:pt x="250" y="4"/>
                  </a:lnTo>
                  <a:lnTo>
                    <a:pt x="254" y="2"/>
                  </a:lnTo>
                  <a:lnTo>
                    <a:pt x="259" y="2"/>
                  </a:lnTo>
                  <a:lnTo>
                    <a:pt x="263" y="2"/>
                  </a:lnTo>
                  <a:lnTo>
                    <a:pt x="268" y="2"/>
                  </a:lnTo>
                  <a:lnTo>
                    <a:pt x="271" y="0"/>
                  </a:lnTo>
                  <a:lnTo>
                    <a:pt x="276" y="0"/>
                  </a:lnTo>
                  <a:lnTo>
                    <a:pt x="280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3" y="2"/>
                  </a:lnTo>
                  <a:lnTo>
                    <a:pt x="297" y="2"/>
                  </a:lnTo>
                  <a:lnTo>
                    <a:pt x="302" y="3"/>
                  </a:lnTo>
                  <a:lnTo>
                    <a:pt x="306" y="3"/>
                  </a:lnTo>
                  <a:lnTo>
                    <a:pt x="310" y="4"/>
                  </a:lnTo>
                  <a:lnTo>
                    <a:pt x="315" y="6"/>
                  </a:lnTo>
                  <a:lnTo>
                    <a:pt x="319" y="7"/>
                  </a:lnTo>
                  <a:lnTo>
                    <a:pt x="323" y="9"/>
                  </a:lnTo>
                  <a:lnTo>
                    <a:pt x="327" y="10"/>
                  </a:lnTo>
                  <a:lnTo>
                    <a:pt x="331" y="13"/>
                  </a:lnTo>
                  <a:lnTo>
                    <a:pt x="335" y="14"/>
                  </a:lnTo>
                  <a:lnTo>
                    <a:pt x="339" y="15"/>
                  </a:lnTo>
                  <a:lnTo>
                    <a:pt x="343" y="18"/>
                  </a:lnTo>
                  <a:lnTo>
                    <a:pt x="347" y="21"/>
                  </a:lnTo>
                  <a:lnTo>
                    <a:pt x="351" y="24"/>
                  </a:lnTo>
                  <a:lnTo>
                    <a:pt x="355" y="26"/>
                  </a:lnTo>
                  <a:lnTo>
                    <a:pt x="360" y="29"/>
                  </a:lnTo>
                  <a:lnTo>
                    <a:pt x="364" y="32"/>
                  </a:lnTo>
                  <a:lnTo>
                    <a:pt x="369" y="34"/>
                  </a:lnTo>
                  <a:lnTo>
                    <a:pt x="372" y="37"/>
                  </a:lnTo>
                  <a:lnTo>
                    <a:pt x="376" y="40"/>
                  </a:lnTo>
                  <a:lnTo>
                    <a:pt x="380" y="43"/>
                  </a:lnTo>
                  <a:lnTo>
                    <a:pt x="384" y="47"/>
                  </a:lnTo>
                  <a:lnTo>
                    <a:pt x="388" y="49"/>
                  </a:lnTo>
                  <a:lnTo>
                    <a:pt x="392" y="52"/>
                  </a:lnTo>
                  <a:lnTo>
                    <a:pt x="395" y="56"/>
                  </a:lnTo>
                  <a:lnTo>
                    <a:pt x="399" y="60"/>
                  </a:lnTo>
                  <a:lnTo>
                    <a:pt x="403" y="63"/>
                  </a:lnTo>
                  <a:lnTo>
                    <a:pt x="407" y="66"/>
                  </a:lnTo>
                  <a:lnTo>
                    <a:pt x="410" y="70"/>
                  </a:lnTo>
                  <a:lnTo>
                    <a:pt x="414" y="74"/>
                  </a:lnTo>
                  <a:lnTo>
                    <a:pt x="418" y="77"/>
                  </a:lnTo>
                  <a:lnTo>
                    <a:pt x="422" y="79"/>
                  </a:lnTo>
                  <a:lnTo>
                    <a:pt x="425" y="84"/>
                  </a:lnTo>
                  <a:lnTo>
                    <a:pt x="429" y="88"/>
                  </a:lnTo>
                  <a:lnTo>
                    <a:pt x="432" y="90"/>
                  </a:lnTo>
                  <a:lnTo>
                    <a:pt x="435" y="94"/>
                  </a:lnTo>
                  <a:lnTo>
                    <a:pt x="437" y="97"/>
                  </a:lnTo>
                  <a:lnTo>
                    <a:pt x="440" y="101"/>
                  </a:lnTo>
                  <a:lnTo>
                    <a:pt x="444" y="104"/>
                  </a:lnTo>
                  <a:lnTo>
                    <a:pt x="446" y="108"/>
                  </a:lnTo>
                  <a:lnTo>
                    <a:pt x="450" y="111"/>
                  </a:lnTo>
                  <a:lnTo>
                    <a:pt x="452" y="115"/>
                  </a:lnTo>
                  <a:lnTo>
                    <a:pt x="455" y="118"/>
                  </a:lnTo>
                  <a:lnTo>
                    <a:pt x="458" y="120"/>
                  </a:lnTo>
                  <a:lnTo>
                    <a:pt x="459" y="123"/>
                  </a:lnTo>
                  <a:lnTo>
                    <a:pt x="463" y="127"/>
                  </a:lnTo>
                  <a:lnTo>
                    <a:pt x="467" y="131"/>
                  </a:lnTo>
                  <a:lnTo>
                    <a:pt x="472" y="137"/>
                  </a:lnTo>
                  <a:lnTo>
                    <a:pt x="474" y="142"/>
                  </a:lnTo>
                  <a:lnTo>
                    <a:pt x="478" y="146"/>
                  </a:lnTo>
                  <a:lnTo>
                    <a:pt x="481" y="149"/>
                  </a:lnTo>
                  <a:lnTo>
                    <a:pt x="484" y="153"/>
                  </a:lnTo>
                  <a:lnTo>
                    <a:pt x="485" y="156"/>
                  </a:lnTo>
                  <a:lnTo>
                    <a:pt x="487" y="159"/>
                  </a:lnTo>
                  <a:lnTo>
                    <a:pt x="488" y="160"/>
                  </a:lnTo>
                  <a:lnTo>
                    <a:pt x="489" y="159"/>
                  </a:lnTo>
                  <a:lnTo>
                    <a:pt x="491" y="157"/>
                  </a:lnTo>
                  <a:lnTo>
                    <a:pt x="495" y="154"/>
                  </a:lnTo>
                  <a:lnTo>
                    <a:pt x="500" y="152"/>
                  </a:lnTo>
                  <a:lnTo>
                    <a:pt x="503" y="150"/>
                  </a:lnTo>
                  <a:lnTo>
                    <a:pt x="507" y="149"/>
                  </a:lnTo>
                  <a:lnTo>
                    <a:pt x="510" y="146"/>
                  </a:lnTo>
                  <a:lnTo>
                    <a:pt x="514" y="145"/>
                  </a:lnTo>
                  <a:lnTo>
                    <a:pt x="518" y="144"/>
                  </a:lnTo>
                  <a:lnTo>
                    <a:pt x="523" y="142"/>
                  </a:lnTo>
                  <a:lnTo>
                    <a:pt x="528" y="141"/>
                  </a:lnTo>
                  <a:lnTo>
                    <a:pt x="533" y="138"/>
                  </a:lnTo>
                  <a:lnTo>
                    <a:pt x="537" y="137"/>
                  </a:lnTo>
                  <a:lnTo>
                    <a:pt x="543" y="135"/>
                  </a:lnTo>
                  <a:lnTo>
                    <a:pt x="548" y="134"/>
                  </a:lnTo>
                  <a:lnTo>
                    <a:pt x="554" y="133"/>
                  </a:lnTo>
                  <a:lnTo>
                    <a:pt x="559" y="131"/>
                  </a:lnTo>
                  <a:lnTo>
                    <a:pt x="564" y="130"/>
                  </a:lnTo>
                  <a:lnTo>
                    <a:pt x="567" y="130"/>
                  </a:lnTo>
                  <a:lnTo>
                    <a:pt x="570" y="130"/>
                  </a:lnTo>
                  <a:lnTo>
                    <a:pt x="574" y="130"/>
                  </a:lnTo>
                  <a:lnTo>
                    <a:pt x="577" y="130"/>
                  </a:lnTo>
                  <a:lnTo>
                    <a:pt x="582" y="130"/>
                  </a:lnTo>
                  <a:lnTo>
                    <a:pt x="589" y="130"/>
                  </a:lnTo>
                  <a:lnTo>
                    <a:pt x="592" y="130"/>
                  </a:lnTo>
                  <a:lnTo>
                    <a:pt x="594" y="130"/>
                  </a:lnTo>
                  <a:lnTo>
                    <a:pt x="597" y="131"/>
                  </a:lnTo>
                  <a:lnTo>
                    <a:pt x="601" y="131"/>
                  </a:lnTo>
                  <a:lnTo>
                    <a:pt x="604" y="131"/>
                  </a:lnTo>
                  <a:lnTo>
                    <a:pt x="607" y="133"/>
                  </a:lnTo>
                  <a:lnTo>
                    <a:pt x="611" y="134"/>
                  </a:lnTo>
                  <a:lnTo>
                    <a:pt x="614" y="135"/>
                  </a:lnTo>
                  <a:lnTo>
                    <a:pt x="616" y="135"/>
                  </a:lnTo>
                  <a:lnTo>
                    <a:pt x="620" y="137"/>
                  </a:lnTo>
                  <a:lnTo>
                    <a:pt x="623" y="138"/>
                  </a:lnTo>
                  <a:lnTo>
                    <a:pt x="627" y="141"/>
                  </a:lnTo>
                  <a:lnTo>
                    <a:pt x="630" y="141"/>
                  </a:lnTo>
                  <a:lnTo>
                    <a:pt x="633" y="142"/>
                  </a:lnTo>
                  <a:lnTo>
                    <a:pt x="635" y="144"/>
                  </a:lnTo>
                  <a:lnTo>
                    <a:pt x="638" y="146"/>
                  </a:lnTo>
                  <a:lnTo>
                    <a:pt x="641" y="148"/>
                  </a:lnTo>
                  <a:lnTo>
                    <a:pt x="645" y="149"/>
                  </a:lnTo>
                  <a:lnTo>
                    <a:pt x="648" y="152"/>
                  </a:lnTo>
                  <a:lnTo>
                    <a:pt x="652" y="154"/>
                  </a:lnTo>
                  <a:lnTo>
                    <a:pt x="655" y="156"/>
                  </a:lnTo>
                  <a:lnTo>
                    <a:pt x="657" y="159"/>
                  </a:lnTo>
                  <a:lnTo>
                    <a:pt x="660" y="161"/>
                  </a:lnTo>
                  <a:lnTo>
                    <a:pt x="664" y="164"/>
                  </a:lnTo>
                  <a:lnTo>
                    <a:pt x="667" y="165"/>
                  </a:lnTo>
                  <a:lnTo>
                    <a:pt x="670" y="168"/>
                  </a:lnTo>
                  <a:lnTo>
                    <a:pt x="672" y="171"/>
                  </a:lnTo>
                  <a:lnTo>
                    <a:pt x="675" y="175"/>
                  </a:lnTo>
                  <a:lnTo>
                    <a:pt x="681" y="179"/>
                  </a:lnTo>
                  <a:lnTo>
                    <a:pt x="686" y="186"/>
                  </a:lnTo>
                  <a:lnTo>
                    <a:pt x="689" y="189"/>
                  </a:lnTo>
                  <a:lnTo>
                    <a:pt x="691" y="191"/>
                  </a:lnTo>
                  <a:lnTo>
                    <a:pt x="694" y="194"/>
                  </a:lnTo>
                  <a:lnTo>
                    <a:pt x="697" y="198"/>
                  </a:lnTo>
                  <a:lnTo>
                    <a:pt x="700" y="201"/>
                  </a:lnTo>
                  <a:lnTo>
                    <a:pt x="702" y="204"/>
                  </a:lnTo>
                  <a:lnTo>
                    <a:pt x="705" y="206"/>
                  </a:lnTo>
                  <a:lnTo>
                    <a:pt x="708" y="209"/>
                  </a:lnTo>
                  <a:lnTo>
                    <a:pt x="709" y="212"/>
                  </a:lnTo>
                  <a:lnTo>
                    <a:pt x="712" y="216"/>
                  </a:lnTo>
                  <a:lnTo>
                    <a:pt x="715" y="219"/>
                  </a:lnTo>
                  <a:lnTo>
                    <a:pt x="717" y="223"/>
                  </a:lnTo>
                  <a:lnTo>
                    <a:pt x="721" y="228"/>
                  </a:lnTo>
                  <a:lnTo>
                    <a:pt x="724" y="234"/>
                  </a:lnTo>
                  <a:lnTo>
                    <a:pt x="728" y="239"/>
                  </a:lnTo>
                  <a:lnTo>
                    <a:pt x="732" y="244"/>
                  </a:lnTo>
                  <a:lnTo>
                    <a:pt x="735" y="250"/>
                  </a:lnTo>
                  <a:lnTo>
                    <a:pt x="739" y="254"/>
                  </a:lnTo>
                  <a:lnTo>
                    <a:pt x="742" y="259"/>
                  </a:lnTo>
                  <a:lnTo>
                    <a:pt x="746" y="264"/>
                  </a:lnTo>
                  <a:lnTo>
                    <a:pt x="747" y="268"/>
                  </a:lnTo>
                  <a:lnTo>
                    <a:pt x="750" y="270"/>
                  </a:lnTo>
                  <a:lnTo>
                    <a:pt x="752" y="273"/>
                  </a:lnTo>
                  <a:lnTo>
                    <a:pt x="753" y="277"/>
                  </a:lnTo>
                  <a:lnTo>
                    <a:pt x="756" y="280"/>
                  </a:lnTo>
                  <a:lnTo>
                    <a:pt x="757" y="281"/>
                  </a:lnTo>
                  <a:lnTo>
                    <a:pt x="757" y="280"/>
                  </a:lnTo>
                  <a:lnTo>
                    <a:pt x="761" y="276"/>
                  </a:lnTo>
                  <a:lnTo>
                    <a:pt x="762" y="273"/>
                  </a:lnTo>
                  <a:lnTo>
                    <a:pt x="765" y="270"/>
                  </a:lnTo>
                  <a:lnTo>
                    <a:pt x="769" y="266"/>
                  </a:lnTo>
                  <a:lnTo>
                    <a:pt x="773" y="262"/>
                  </a:lnTo>
                  <a:lnTo>
                    <a:pt x="777" y="257"/>
                  </a:lnTo>
                  <a:lnTo>
                    <a:pt x="783" y="253"/>
                  </a:lnTo>
                  <a:lnTo>
                    <a:pt x="787" y="247"/>
                  </a:lnTo>
                  <a:lnTo>
                    <a:pt x="794" y="242"/>
                  </a:lnTo>
                  <a:lnTo>
                    <a:pt x="797" y="239"/>
                  </a:lnTo>
                  <a:lnTo>
                    <a:pt x="799" y="236"/>
                  </a:lnTo>
                  <a:lnTo>
                    <a:pt x="802" y="232"/>
                  </a:lnTo>
                  <a:lnTo>
                    <a:pt x="806" y="229"/>
                  </a:lnTo>
                  <a:lnTo>
                    <a:pt x="809" y="227"/>
                  </a:lnTo>
                  <a:lnTo>
                    <a:pt x="812" y="224"/>
                  </a:lnTo>
                  <a:lnTo>
                    <a:pt x="816" y="221"/>
                  </a:lnTo>
                  <a:lnTo>
                    <a:pt x="820" y="217"/>
                  </a:lnTo>
                  <a:lnTo>
                    <a:pt x="823" y="214"/>
                  </a:lnTo>
                  <a:lnTo>
                    <a:pt x="827" y="212"/>
                  </a:lnTo>
                  <a:lnTo>
                    <a:pt x="831" y="208"/>
                  </a:lnTo>
                  <a:lnTo>
                    <a:pt x="833" y="205"/>
                  </a:lnTo>
                  <a:lnTo>
                    <a:pt x="838" y="201"/>
                  </a:lnTo>
                  <a:lnTo>
                    <a:pt x="842" y="198"/>
                  </a:lnTo>
                  <a:lnTo>
                    <a:pt x="846" y="195"/>
                  </a:lnTo>
                  <a:lnTo>
                    <a:pt x="850" y="193"/>
                  </a:lnTo>
                  <a:lnTo>
                    <a:pt x="853" y="189"/>
                  </a:lnTo>
                  <a:lnTo>
                    <a:pt x="858" y="186"/>
                  </a:lnTo>
                  <a:lnTo>
                    <a:pt x="861" y="182"/>
                  </a:lnTo>
                  <a:lnTo>
                    <a:pt x="866" y="179"/>
                  </a:lnTo>
                  <a:lnTo>
                    <a:pt x="869" y="176"/>
                  </a:lnTo>
                  <a:lnTo>
                    <a:pt x="874" y="174"/>
                  </a:lnTo>
                  <a:lnTo>
                    <a:pt x="879" y="171"/>
                  </a:lnTo>
                  <a:lnTo>
                    <a:pt x="883" y="168"/>
                  </a:lnTo>
                  <a:lnTo>
                    <a:pt x="887" y="165"/>
                  </a:lnTo>
                  <a:lnTo>
                    <a:pt x="892" y="163"/>
                  </a:lnTo>
                  <a:lnTo>
                    <a:pt x="896" y="160"/>
                  </a:lnTo>
                  <a:lnTo>
                    <a:pt x="900" y="157"/>
                  </a:lnTo>
                  <a:lnTo>
                    <a:pt x="906" y="154"/>
                  </a:lnTo>
                  <a:lnTo>
                    <a:pt x="910" y="152"/>
                  </a:lnTo>
                  <a:lnTo>
                    <a:pt x="914" y="149"/>
                  </a:lnTo>
                  <a:lnTo>
                    <a:pt x="920" y="148"/>
                  </a:lnTo>
                  <a:lnTo>
                    <a:pt x="924" y="145"/>
                  </a:lnTo>
                  <a:lnTo>
                    <a:pt x="928" y="144"/>
                  </a:lnTo>
                  <a:lnTo>
                    <a:pt x="932" y="141"/>
                  </a:lnTo>
                  <a:lnTo>
                    <a:pt x="937" y="139"/>
                  </a:lnTo>
                  <a:lnTo>
                    <a:pt x="941" y="138"/>
                  </a:lnTo>
                  <a:lnTo>
                    <a:pt x="945" y="137"/>
                  </a:lnTo>
                  <a:lnTo>
                    <a:pt x="950" y="135"/>
                  </a:lnTo>
                  <a:lnTo>
                    <a:pt x="955" y="134"/>
                  </a:lnTo>
                  <a:lnTo>
                    <a:pt x="959" y="133"/>
                  </a:lnTo>
                  <a:lnTo>
                    <a:pt x="963" y="131"/>
                  </a:lnTo>
                  <a:lnTo>
                    <a:pt x="967" y="130"/>
                  </a:lnTo>
                  <a:lnTo>
                    <a:pt x="971" y="129"/>
                  </a:lnTo>
                  <a:lnTo>
                    <a:pt x="976" y="129"/>
                  </a:lnTo>
                  <a:lnTo>
                    <a:pt x="980" y="127"/>
                  </a:lnTo>
                  <a:lnTo>
                    <a:pt x="984" y="127"/>
                  </a:lnTo>
                  <a:lnTo>
                    <a:pt x="989" y="127"/>
                  </a:lnTo>
                  <a:lnTo>
                    <a:pt x="993" y="127"/>
                  </a:lnTo>
                  <a:lnTo>
                    <a:pt x="996" y="127"/>
                  </a:lnTo>
                  <a:lnTo>
                    <a:pt x="1000" y="127"/>
                  </a:lnTo>
                  <a:lnTo>
                    <a:pt x="1004" y="127"/>
                  </a:lnTo>
                  <a:lnTo>
                    <a:pt x="1008" y="127"/>
                  </a:lnTo>
                  <a:lnTo>
                    <a:pt x="1012" y="127"/>
                  </a:lnTo>
                  <a:lnTo>
                    <a:pt x="1016" y="129"/>
                  </a:lnTo>
                  <a:lnTo>
                    <a:pt x="1021" y="129"/>
                  </a:lnTo>
                  <a:lnTo>
                    <a:pt x="1025" y="129"/>
                  </a:lnTo>
                  <a:lnTo>
                    <a:pt x="1029" y="130"/>
                  </a:lnTo>
                  <a:lnTo>
                    <a:pt x="1031" y="131"/>
                  </a:lnTo>
                  <a:lnTo>
                    <a:pt x="1036" y="133"/>
                  </a:lnTo>
                  <a:lnTo>
                    <a:pt x="1038" y="133"/>
                  </a:lnTo>
                  <a:lnTo>
                    <a:pt x="1042" y="134"/>
                  </a:lnTo>
                  <a:lnTo>
                    <a:pt x="1047" y="135"/>
                  </a:lnTo>
                  <a:lnTo>
                    <a:pt x="1051" y="137"/>
                  </a:lnTo>
                  <a:lnTo>
                    <a:pt x="1053" y="138"/>
                  </a:lnTo>
                  <a:lnTo>
                    <a:pt x="1056" y="141"/>
                  </a:lnTo>
                  <a:lnTo>
                    <a:pt x="1060" y="142"/>
                  </a:lnTo>
                  <a:lnTo>
                    <a:pt x="1063" y="144"/>
                  </a:lnTo>
                  <a:lnTo>
                    <a:pt x="1067" y="145"/>
                  </a:lnTo>
                  <a:lnTo>
                    <a:pt x="1070" y="148"/>
                  </a:lnTo>
                  <a:lnTo>
                    <a:pt x="1074" y="149"/>
                  </a:lnTo>
                  <a:lnTo>
                    <a:pt x="1077" y="152"/>
                  </a:lnTo>
                  <a:lnTo>
                    <a:pt x="1082" y="156"/>
                  </a:lnTo>
                  <a:lnTo>
                    <a:pt x="1087" y="160"/>
                  </a:lnTo>
                  <a:lnTo>
                    <a:pt x="1093" y="165"/>
                  </a:lnTo>
                  <a:lnTo>
                    <a:pt x="1098" y="169"/>
                  </a:lnTo>
                  <a:lnTo>
                    <a:pt x="1103" y="175"/>
                  </a:lnTo>
                  <a:lnTo>
                    <a:pt x="1107" y="180"/>
                  </a:lnTo>
                  <a:lnTo>
                    <a:pt x="1109" y="183"/>
                  </a:lnTo>
                  <a:lnTo>
                    <a:pt x="1111" y="186"/>
                  </a:lnTo>
                  <a:lnTo>
                    <a:pt x="1113" y="189"/>
                  </a:lnTo>
                  <a:lnTo>
                    <a:pt x="1115" y="193"/>
                  </a:lnTo>
                  <a:lnTo>
                    <a:pt x="1119" y="198"/>
                  </a:lnTo>
                  <a:lnTo>
                    <a:pt x="1122" y="204"/>
                  </a:lnTo>
                  <a:lnTo>
                    <a:pt x="1123" y="206"/>
                  </a:lnTo>
                  <a:lnTo>
                    <a:pt x="1124" y="209"/>
                  </a:lnTo>
                  <a:lnTo>
                    <a:pt x="1126" y="213"/>
                  </a:lnTo>
                  <a:lnTo>
                    <a:pt x="1127" y="216"/>
                  </a:lnTo>
                  <a:lnTo>
                    <a:pt x="1127" y="220"/>
                  </a:lnTo>
                  <a:lnTo>
                    <a:pt x="1128" y="223"/>
                  </a:lnTo>
                  <a:lnTo>
                    <a:pt x="1128" y="225"/>
                  </a:lnTo>
                  <a:lnTo>
                    <a:pt x="1130" y="229"/>
                  </a:lnTo>
                  <a:lnTo>
                    <a:pt x="1131" y="232"/>
                  </a:lnTo>
                  <a:lnTo>
                    <a:pt x="1131" y="236"/>
                  </a:lnTo>
                  <a:lnTo>
                    <a:pt x="1131" y="239"/>
                  </a:lnTo>
                  <a:lnTo>
                    <a:pt x="1133" y="243"/>
                  </a:lnTo>
                  <a:lnTo>
                    <a:pt x="1131" y="244"/>
                  </a:lnTo>
                  <a:lnTo>
                    <a:pt x="1131" y="249"/>
                  </a:lnTo>
                  <a:lnTo>
                    <a:pt x="1131" y="251"/>
                  </a:lnTo>
                  <a:lnTo>
                    <a:pt x="1131" y="255"/>
                  </a:lnTo>
                  <a:lnTo>
                    <a:pt x="1131" y="258"/>
                  </a:lnTo>
                  <a:lnTo>
                    <a:pt x="1131" y="261"/>
                  </a:lnTo>
                  <a:lnTo>
                    <a:pt x="1130" y="265"/>
                  </a:lnTo>
                  <a:lnTo>
                    <a:pt x="1130" y="268"/>
                  </a:lnTo>
                  <a:lnTo>
                    <a:pt x="1128" y="270"/>
                  </a:lnTo>
                  <a:lnTo>
                    <a:pt x="1128" y="273"/>
                  </a:lnTo>
                  <a:lnTo>
                    <a:pt x="1127" y="277"/>
                  </a:lnTo>
                  <a:lnTo>
                    <a:pt x="1127" y="280"/>
                  </a:lnTo>
                  <a:lnTo>
                    <a:pt x="1126" y="283"/>
                  </a:lnTo>
                  <a:lnTo>
                    <a:pt x="1124" y="287"/>
                  </a:lnTo>
                  <a:lnTo>
                    <a:pt x="1123" y="289"/>
                  </a:lnTo>
                  <a:lnTo>
                    <a:pt x="1123" y="292"/>
                  </a:lnTo>
                  <a:lnTo>
                    <a:pt x="1120" y="298"/>
                  </a:lnTo>
                  <a:lnTo>
                    <a:pt x="1118" y="304"/>
                  </a:lnTo>
                  <a:lnTo>
                    <a:pt x="1116" y="307"/>
                  </a:lnTo>
                  <a:lnTo>
                    <a:pt x="1115" y="310"/>
                  </a:lnTo>
                  <a:lnTo>
                    <a:pt x="1113" y="313"/>
                  </a:lnTo>
                  <a:lnTo>
                    <a:pt x="1112" y="317"/>
                  </a:lnTo>
                  <a:lnTo>
                    <a:pt x="1109" y="322"/>
                  </a:lnTo>
                  <a:lnTo>
                    <a:pt x="1105" y="328"/>
                  </a:lnTo>
                  <a:lnTo>
                    <a:pt x="1103" y="332"/>
                  </a:lnTo>
                  <a:lnTo>
                    <a:pt x="1100" y="337"/>
                  </a:lnTo>
                  <a:lnTo>
                    <a:pt x="1096" y="343"/>
                  </a:lnTo>
                  <a:lnTo>
                    <a:pt x="1093" y="347"/>
                  </a:lnTo>
                  <a:lnTo>
                    <a:pt x="1089" y="349"/>
                  </a:lnTo>
                  <a:lnTo>
                    <a:pt x="1086" y="355"/>
                  </a:lnTo>
                  <a:lnTo>
                    <a:pt x="1082" y="358"/>
                  </a:lnTo>
                  <a:lnTo>
                    <a:pt x="1079" y="362"/>
                  </a:lnTo>
                  <a:lnTo>
                    <a:pt x="1077" y="366"/>
                  </a:lnTo>
                  <a:lnTo>
                    <a:pt x="1074" y="369"/>
                  </a:lnTo>
                  <a:lnTo>
                    <a:pt x="1070" y="374"/>
                  </a:lnTo>
                  <a:lnTo>
                    <a:pt x="1066" y="378"/>
                  </a:lnTo>
                  <a:lnTo>
                    <a:pt x="1064" y="379"/>
                  </a:lnTo>
                  <a:lnTo>
                    <a:pt x="1063" y="381"/>
                  </a:lnTo>
                  <a:lnTo>
                    <a:pt x="1064" y="381"/>
                  </a:lnTo>
                  <a:lnTo>
                    <a:pt x="1067" y="381"/>
                  </a:lnTo>
                  <a:lnTo>
                    <a:pt x="1068" y="381"/>
                  </a:lnTo>
                  <a:lnTo>
                    <a:pt x="1071" y="381"/>
                  </a:lnTo>
                  <a:lnTo>
                    <a:pt x="1075" y="382"/>
                  </a:lnTo>
                  <a:lnTo>
                    <a:pt x="1078" y="382"/>
                  </a:lnTo>
                  <a:lnTo>
                    <a:pt x="1082" y="382"/>
                  </a:lnTo>
                  <a:lnTo>
                    <a:pt x="1085" y="384"/>
                  </a:lnTo>
                  <a:lnTo>
                    <a:pt x="1089" y="384"/>
                  </a:lnTo>
                  <a:lnTo>
                    <a:pt x="1093" y="385"/>
                  </a:lnTo>
                  <a:lnTo>
                    <a:pt x="1097" y="386"/>
                  </a:lnTo>
                  <a:lnTo>
                    <a:pt x="1103" y="386"/>
                  </a:lnTo>
                  <a:lnTo>
                    <a:pt x="1107" y="389"/>
                  </a:lnTo>
                  <a:lnTo>
                    <a:pt x="1112" y="390"/>
                  </a:lnTo>
                  <a:lnTo>
                    <a:pt x="1116" y="392"/>
                  </a:lnTo>
                  <a:lnTo>
                    <a:pt x="1120" y="393"/>
                  </a:lnTo>
                  <a:lnTo>
                    <a:pt x="1126" y="394"/>
                  </a:lnTo>
                  <a:lnTo>
                    <a:pt x="1130" y="397"/>
                  </a:lnTo>
                  <a:lnTo>
                    <a:pt x="1134" y="399"/>
                  </a:lnTo>
                  <a:lnTo>
                    <a:pt x="1137" y="400"/>
                  </a:lnTo>
                  <a:lnTo>
                    <a:pt x="1141" y="403"/>
                  </a:lnTo>
                  <a:lnTo>
                    <a:pt x="1145" y="405"/>
                  </a:lnTo>
                  <a:lnTo>
                    <a:pt x="1148" y="408"/>
                  </a:lnTo>
                  <a:lnTo>
                    <a:pt x="1150" y="411"/>
                  </a:lnTo>
                  <a:lnTo>
                    <a:pt x="1153" y="414"/>
                  </a:lnTo>
                  <a:lnTo>
                    <a:pt x="1156" y="416"/>
                  </a:lnTo>
                  <a:lnTo>
                    <a:pt x="1156" y="419"/>
                  </a:lnTo>
                  <a:lnTo>
                    <a:pt x="1159" y="423"/>
                  </a:lnTo>
                  <a:lnTo>
                    <a:pt x="1159" y="426"/>
                  </a:lnTo>
                  <a:lnTo>
                    <a:pt x="1160" y="430"/>
                  </a:lnTo>
                  <a:lnTo>
                    <a:pt x="1159" y="434"/>
                  </a:lnTo>
                  <a:lnTo>
                    <a:pt x="1157" y="438"/>
                  </a:lnTo>
                  <a:lnTo>
                    <a:pt x="1156" y="442"/>
                  </a:lnTo>
                  <a:lnTo>
                    <a:pt x="1153" y="448"/>
                  </a:lnTo>
                  <a:lnTo>
                    <a:pt x="1150" y="452"/>
                  </a:lnTo>
                  <a:lnTo>
                    <a:pt x="1148" y="456"/>
                  </a:lnTo>
                  <a:lnTo>
                    <a:pt x="1145" y="461"/>
                  </a:lnTo>
                  <a:lnTo>
                    <a:pt x="1141" y="467"/>
                  </a:lnTo>
                  <a:lnTo>
                    <a:pt x="1137" y="471"/>
                  </a:lnTo>
                  <a:lnTo>
                    <a:pt x="1133" y="475"/>
                  </a:lnTo>
                  <a:lnTo>
                    <a:pt x="1128" y="480"/>
                  </a:lnTo>
                  <a:lnTo>
                    <a:pt x="1124" y="484"/>
                  </a:lnTo>
                  <a:lnTo>
                    <a:pt x="1119" y="488"/>
                  </a:lnTo>
                  <a:lnTo>
                    <a:pt x="1115" y="494"/>
                  </a:lnTo>
                  <a:lnTo>
                    <a:pt x="1109" y="499"/>
                  </a:lnTo>
                  <a:lnTo>
                    <a:pt x="1105" y="503"/>
                  </a:lnTo>
                  <a:lnTo>
                    <a:pt x="1100" y="508"/>
                  </a:lnTo>
                  <a:lnTo>
                    <a:pt x="1096" y="512"/>
                  </a:lnTo>
                  <a:lnTo>
                    <a:pt x="1090" y="516"/>
                  </a:lnTo>
                  <a:lnTo>
                    <a:pt x="1085" y="520"/>
                  </a:lnTo>
                  <a:lnTo>
                    <a:pt x="1081" y="524"/>
                  </a:lnTo>
                  <a:lnTo>
                    <a:pt x="1077" y="527"/>
                  </a:lnTo>
                  <a:lnTo>
                    <a:pt x="1072" y="531"/>
                  </a:lnTo>
                  <a:lnTo>
                    <a:pt x="1068" y="533"/>
                  </a:lnTo>
                  <a:lnTo>
                    <a:pt x="1066" y="536"/>
                  </a:lnTo>
                  <a:lnTo>
                    <a:pt x="1062" y="539"/>
                  </a:lnTo>
                  <a:lnTo>
                    <a:pt x="1059" y="540"/>
                  </a:lnTo>
                  <a:lnTo>
                    <a:pt x="1056" y="543"/>
                  </a:lnTo>
                  <a:lnTo>
                    <a:pt x="1053" y="546"/>
                  </a:lnTo>
                  <a:lnTo>
                    <a:pt x="1055" y="546"/>
                  </a:lnTo>
                  <a:lnTo>
                    <a:pt x="1056" y="546"/>
                  </a:lnTo>
                  <a:lnTo>
                    <a:pt x="1060" y="546"/>
                  </a:lnTo>
                  <a:lnTo>
                    <a:pt x="1064" y="546"/>
                  </a:lnTo>
                  <a:lnTo>
                    <a:pt x="1068" y="546"/>
                  </a:lnTo>
                  <a:lnTo>
                    <a:pt x="1074" y="547"/>
                  </a:lnTo>
                  <a:lnTo>
                    <a:pt x="1079" y="548"/>
                  </a:lnTo>
                  <a:lnTo>
                    <a:pt x="1083" y="548"/>
                  </a:lnTo>
                  <a:lnTo>
                    <a:pt x="1090" y="550"/>
                  </a:lnTo>
                  <a:lnTo>
                    <a:pt x="1096" y="551"/>
                  </a:lnTo>
                  <a:lnTo>
                    <a:pt x="1101" y="553"/>
                  </a:lnTo>
                  <a:lnTo>
                    <a:pt x="1107" y="555"/>
                  </a:lnTo>
                  <a:lnTo>
                    <a:pt x="1111" y="557"/>
                  </a:lnTo>
                  <a:lnTo>
                    <a:pt x="1115" y="559"/>
                  </a:lnTo>
                  <a:lnTo>
                    <a:pt x="1119" y="563"/>
                  </a:lnTo>
                  <a:lnTo>
                    <a:pt x="1122" y="565"/>
                  </a:lnTo>
                  <a:lnTo>
                    <a:pt x="1124" y="569"/>
                  </a:lnTo>
                  <a:lnTo>
                    <a:pt x="1126" y="573"/>
                  </a:lnTo>
                  <a:lnTo>
                    <a:pt x="1126" y="577"/>
                  </a:lnTo>
                  <a:lnTo>
                    <a:pt x="1126" y="580"/>
                  </a:lnTo>
                  <a:lnTo>
                    <a:pt x="1127" y="585"/>
                  </a:lnTo>
                  <a:lnTo>
                    <a:pt x="1126" y="589"/>
                  </a:lnTo>
                  <a:lnTo>
                    <a:pt x="1126" y="593"/>
                  </a:lnTo>
                  <a:lnTo>
                    <a:pt x="1124" y="598"/>
                  </a:lnTo>
                  <a:lnTo>
                    <a:pt x="1123" y="602"/>
                  </a:lnTo>
                  <a:lnTo>
                    <a:pt x="1120" y="606"/>
                  </a:lnTo>
                  <a:lnTo>
                    <a:pt x="1119" y="610"/>
                  </a:lnTo>
                  <a:lnTo>
                    <a:pt x="1116" y="613"/>
                  </a:lnTo>
                  <a:lnTo>
                    <a:pt x="1115" y="617"/>
                  </a:lnTo>
                  <a:lnTo>
                    <a:pt x="1111" y="619"/>
                  </a:lnTo>
                  <a:lnTo>
                    <a:pt x="1109" y="623"/>
                  </a:lnTo>
                  <a:lnTo>
                    <a:pt x="1104" y="626"/>
                  </a:lnTo>
                  <a:lnTo>
                    <a:pt x="1100" y="629"/>
                  </a:lnTo>
                  <a:lnTo>
                    <a:pt x="1096" y="629"/>
                  </a:lnTo>
                  <a:lnTo>
                    <a:pt x="1093" y="630"/>
                  </a:lnTo>
                  <a:lnTo>
                    <a:pt x="1089" y="629"/>
                  </a:lnTo>
                  <a:lnTo>
                    <a:pt x="1087" y="629"/>
                  </a:lnTo>
                  <a:lnTo>
                    <a:pt x="1086" y="629"/>
                  </a:lnTo>
                  <a:lnTo>
                    <a:pt x="1086" y="632"/>
                  </a:lnTo>
                  <a:lnTo>
                    <a:pt x="1087" y="634"/>
                  </a:lnTo>
                  <a:lnTo>
                    <a:pt x="1090" y="640"/>
                  </a:lnTo>
                  <a:lnTo>
                    <a:pt x="1090" y="641"/>
                  </a:lnTo>
                  <a:lnTo>
                    <a:pt x="1093" y="645"/>
                  </a:lnTo>
                  <a:lnTo>
                    <a:pt x="1094" y="648"/>
                  </a:lnTo>
                  <a:lnTo>
                    <a:pt x="1096" y="652"/>
                  </a:lnTo>
                  <a:lnTo>
                    <a:pt x="1097" y="655"/>
                  </a:lnTo>
                  <a:lnTo>
                    <a:pt x="1101" y="659"/>
                  </a:lnTo>
                  <a:lnTo>
                    <a:pt x="1104" y="663"/>
                  </a:lnTo>
                  <a:lnTo>
                    <a:pt x="1107" y="668"/>
                  </a:lnTo>
                  <a:lnTo>
                    <a:pt x="1109" y="673"/>
                  </a:lnTo>
                  <a:lnTo>
                    <a:pt x="1113" y="678"/>
                  </a:lnTo>
                  <a:lnTo>
                    <a:pt x="1118" y="682"/>
                  </a:lnTo>
                  <a:lnTo>
                    <a:pt x="1120" y="688"/>
                  </a:lnTo>
                  <a:lnTo>
                    <a:pt x="1124" y="692"/>
                  </a:lnTo>
                  <a:lnTo>
                    <a:pt x="1128" y="696"/>
                  </a:lnTo>
                  <a:lnTo>
                    <a:pt x="1131" y="701"/>
                  </a:lnTo>
                  <a:lnTo>
                    <a:pt x="1135" y="705"/>
                  </a:lnTo>
                  <a:lnTo>
                    <a:pt x="1138" y="709"/>
                  </a:lnTo>
                  <a:lnTo>
                    <a:pt x="1142" y="713"/>
                  </a:lnTo>
                  <a:lnTo>
                    <a:pt x="1145" y="716"/>
                  </a:lnTo>
                  <a:lnTo>
                    <a:pt x="1148" y="719"/>
                  </a:lnTo>
                  <a:lnTo>
                    <a:pt x="1150" y="723"/>
                  </a:lnTo>
                  <a:lnTo>
                    <a:pt x="1152" y="726"/>
                  </a:lnTo>
                  <a:lnTo>
                    <a:pt x="1150" y="726"/>
                  </a:lnTo>
                  <a:lnTo>
                    <a:pt x="1148" y="728"/>
                  </a:lnTo>
                  <a:lnTo>
                    <a:pt x="1145" y="728"/>
                  </a:lnTo>
                  <a:lnTo>
                    <a:pt x="1142" y="728"/>
                  </a:lnTo>
                  <a:lnTo>
                    <a:pt x="1139" y="728"/>
                  </a:lnTo>
                  <a:lnTo>
                    <a:pt x="1137" y="728"/>
                  </a:lnTo>
                  <a:lnTo>
                    <a:pt x="1134" y="728"/>
                  </a:lnTo>
                  <a:lnTo>
                    <a:pt x="1131" y="728"/>
                  </a:lnTo>
                  <a:lnTo>
                    <a:pt x="1127" y="728"/>
                  </a:lnTo>
                  <a:lnTo>
                    <a:pt x="1123" y="727"/>
                  </a:lnTo>
                  <a:lnTo>
                    <a:pt x="1118" y="726"/>
                  </a:lnTo>
                  <a:lnTo>
                    <a:pt x="1113" y="726"/>
                  </a:lnTo>
                  <a:lnTo>
                    <a:pt x="1108" y="724"/>
                  </a:lnTo>
                  <a:lnTo>
                    <a:pt x="1103" y="723"/>
                  </a:lnTo>
                  <a:lnTo>
                    <a:pt x="1098" y="722"/>
                  </a:lnTo>
                  <a:lnTo>
                    <a:pt x="1096" y="720"/>
                  </a:lnTo>
                  <a:lnTo>
                    <a:pt x="1093" y="719"/>
                  </a:lnTo>
                  <a:lnTo>
                    <a:pt x="1090" y="719"/>
                  </a:lnTo>
                  <a:lnTo>
                    <a:pt x="1085" y="718"/>
                  </a:lnTo>
                  <a:lnTo>
                    <a:pt x="1082" y="716"/>
                  </a:lnTo>
                  <a:lnTo>
                    <a:pt x="1078" y="715"/>
                  </a:lnTo>
                  <a:lnTo>
                    <a:pt x="1074" y="713"/>
                  </a:lnTo>
                  <a:lnTo>
                    <a:pt x="1070" y="711"/>
                  </a:lnTo>
                  <a:lnTo>
                    <a:pt x="1066" y="709"/>
                  </a:lnTo>
                  <a:lnTo>
                    <a:pt x="1060" y="708"/>
                  </a:lnTo>
                  <a:lnTo>
                    <a:pt x="1056" y="707"/>
                  </a:lnTo>
                  <a:lnTo>
                    <a:pt x="1051" y="704"/>
                  </a:lnTo>
                  <a:lnTo>
                    <a:pt x="1047" y="701"/>
                  </a:lnTo>
                  <a:lnTo>
                    <a:pt x="1041" y="700"/>
                  </a:lnTo>
                  <a:lnTo>
                    <a:pt x="1036" y="697"/>
                  </a:lnTo>
                  <a:lnTo>
                    <a:pt x="1030" y="694"/>
                  </a:lnTo>
                  <a:lnTo>
                    <a:pt x="1025" y="693"/>
                  </a:lnTo>
                  <a:lnTo>
                    <a:pt x="1019" y="690"/>
                  </a:lnTo>
                  <a:lnTo>
                    <a:pt x="1014" y="688"/>
                  </a:lnTo>
                  <a:lnTo>
                    <a:pt x="1007" y="685"/>
                  </a:lnTo>
                  <a:lnTo>
                    <a:pt x="1000" y="681"/>
                  </a:lnTo>
                  <a:lnTo>
                    <a:pt x="993" y="678"/>
                  </a:lnTo>
                  <a:lnTo>
                    <a:pt x="988" y="675"/>
                  </a:lnTo>
                  <a:lnTo>
                    <a:pt x="980" y="671"/>
                  </a:lnTo>
                  <a:lnTo>
                    <a:pt x="974" y="668"/>
                  </a:lnTo>
                  <a:lnTo>
                    <a:pt x="966" y="664"/>
                  </a:lnTo>
                  <a:lnTo>
                    <a:pt x="960" y="660"/>
                  </a:lnTo>
                  <a:lnTo>
                    <a:pt x="952" y="656"/>
                  </a:lnTo>
                  <a:lnTo>
                    <a:pt x="944" y="653"/>
                  </a:lnTo>
                  <a:lnTo>
                    <a:pt x="937" y="649"/>
                  </a:lnTo>
                  <a:lnTo>
                    <a:pt x="930" y="645"/>
                  </a:lnTo>
                  <a:lnTo>
                    <a:pt x="922" y="641"/>
                  </a:lnTo>
                  <a:lnTo>
                    <a:pt x="914" y="637"/>
                  </a:lnTo>
                  <a:lnTo>
                    <a:pt x="907" y="633"/>
                  </a:lnTo>
                  <a:lnTo>
                    <a:pt x="899" y="629"/>
                  </a:lnTo>
                  <a:lnTo>
                    <a:pt x="891" y="625"/>
                  </a:lnTo>
                  <a:lnTo>
                    <a:pt x="883" y="621"/>
                  </a:lnTo>
                  <a:lnTo>
                    <a:pt x="874" y="615"/>
                  </a:lnTo>
                  <a:lnTo>
                    <a:pt x="868" y="613"/>
                  </a:lnTo>
                  <a:lnTo>
                    <a:pt x="859" y="607"/>
                  </a:lnTo>
                  <a:lnTo>
                    <a:pt x="851" y="603"/>
                  </a:lnTo>
                  <a:lnTo>
                    <a:pt x="844" y="599"/>
                  </a:lnTo>
                  <a:lnTo>
                    <a:pt x="836" y="595"/>
                  </a:lnTo>
                  <a:lnTo>
                    <a:pt x="828" y="591"/>
                  </a:lnTo>
                  <a:lnTo>
                    <a:pt x="820" y="587"/>
                  </a:lnTo>
                  <a:lnTo>
                    <a:pt x="813" y="581"/>
                  </a:lnTo>
                  <a:lnTo>
                    <a:pt x="805" y="577"/>
                  </a:lnTo>
                  <a:lnTo>
                    <a:pt x="797" y="573"/>
                  </a:lnTo>
                  <a:lnTo>
                    <a:pt x="790" y="569"/>
                  </a:lnTo>
                  <a:lnTo>
                    <a:pt x="782" y="565"/>
                  </a:lnTo>
                  <a:lnTo>
                    <a:pt x="776" y="561"/>
                  </a:lnTo>
                  <a:lnTo>
                    <a:pt x="768" y="557"/>
                  </a:lnTo>
                  <a:lnTo>
                    <a:pt x="761" y="553"/>
                  </a:lnTo>
                  <a:lnTo>
                    <a:pt x="753" y="548"/>
                  </a:lnTo>
                  <a:lnTo>
                    <a:pt x="746" y="544"/>
                  </a:lnTo>
                  <a:lnTo>
                    <a:pt x="739" y="540"/>
                  </a:lnTo>
                  <a:lnTo>
                    <a:pt x="732" y="536"/>
                  </a:lnTo>
                  <a:lnTo>
                    <a:pt x="726" y="532"/>
                  </a:lnTo>
                  <a:lnTo>
                    <a:pt x="720" y="529"/>
                  </a:lnTo>
                  <a:lnTo>
                    <a:pt x="713" y="525"/>
                  </a:lnTo>
                  <a:lnTo>
                    <a:pt x="708" y="521"/>
                  </a:lnTo>
                  <a:lnTo>
                    <a:pt x="701" y="518"/>
                  </a:lnTo>
                  <a:lnTo>
                    <a:pt x="696" y="516"/>
                  </a:lnTo>
                  <a:lnTo>
                    <a:pt x="690" y="512"/>
                  </a:lnTo>
                  <a:lnTo>
                    <a:pt x="685" y="509"/>
                  </a:lnTo>
                  <a:lnTo>
                    <a:pt x="681" y="506"/>
                  </a:lnTo>
                  <a:lnTo>
                    <a:pt x="675" y="503"/>
                  </a:lnTo>
                  <a:lnTo>
                    <a:pt x="671" y="501"/>
                  </a:lnTo>
                  <a:lnTo>
                    <a:pt x="666" y="498"/>
                  </a:lnTo>
                  <a:lnTo>
                    <a:pt x="661" y="495"/>
                  </a:lnTo>
                  <a:lnTo>
                    <a:pt x="657" y="494"/>
                  </a:lnTo>
                  <a:lnTo>
                    <a:pt x="653" y="491"/>
                  </a:lnTo>
                  <a:lnTo>
                    <a:pt x="650" y="488"/>
                  </a:lnTo>
                  <a:lnTo>
                    <a:pt x="646" y="487"/>
                  </a:lnTo>
                  <a:lnTo>
                    <a:pt x="645" y="486"/>
                  </a:lnTo>
                  <a:lnTo>
                    <a:pt x="640" y="483"/>
                  </a:lnTo>
                  <a:lnTo>
                    <a:pt x="637" y="482"/>
                  </a:lnTo>
                  <a:lnTo>
                    <a:pt x="635" y="480"/>
                  </a:lnTo>
                  <a:lnTo>
                    <a:pt x="634" y="480"/>
                  </a:lnTo>
                  <a:lnTo>
                    <a:pt x="681" y="649"/>
                  </a:lnTo>
                  <a:lnTo>
                    <a:pt x="727" y="720"/>
                  </a:lnTo>
                  <a:lnTo>
                    <a:pt x="724" y="720"/>
                  </a:lnTo>
                  <a:lnTo>
                    <a:pt x="721" y="719"/>
                  </a:lnTo>
                  <a:lnTo>
                    <a:pt x="719" y="718"/>
                  </a:lnTo>
                  <a:lnTo>
                    <a:pt x="717" y="718"/>
                  </a:lnTo>
                  <a:lnTo>
                    <a:pt x="713" y="716"/>
                  </a:lnTo>
                  <a:lnTo>
                    <a:pt x="711" y="716"/>
                  </a:lnTo>
                  <a:lnTo>
                    <a:pt x="706" y="715"/>
                  </a:lnTo>
                  <a:lnTo>
                    <a:pt x="702" y="712"/>
                  </a:lnTo>
                  <a:lnTo>
                    <a:pt x="698" y="711"/>
                  </a:lnTo>
                  <a:lnTo>
                    <a:pt x="694" y="709"/>
                  </a:lnTo>
                  <a:lnTo>
                    <a:pt x="689" y="708"/>
                  </a:lnTo>
                  <a:lnTo>
                    <a:pt x="683" y="707"/>
                  </a:lnTo>
                  <a:lnTo>
                    <a:pt x="678" y="704"/>
                  </a:lnTo>
                  <a:lnTo>
                    <a:pt x="672" y="703"/>
                  </a:lnTo>
                  <a:lnTo>
                    <a:pt x="668" y="701"/>
                  </a:lnTo>
                  <a:lnTo>
                    <a:pt x="666" y="700"/>
                  </a:lnTo>
                  <a:lnTo>
                    <a:pt x="661" y="698"/>
                  </a:lnTo>
                  <a:lnTo>
                    <a:pt x="659" y="698"/>
                  </a:lnTo>
                  <a:lnTo>
                    <a:pt x="655" y="697"/>
                  </a:lnTo>
                  <a:lnTo>
                    <a:pt x="652" y="696"/>
                  </a:lnTo>
                  <a:lnTo>
                    <a:pt x="649" y="694"/>
                  </a:lnTo>
                  <a:lnTo>
                    <a:pt x="645" y="694"/>
                  </a:lnTo>
                  <a:lnTo>
                    <a:pt x="641" y="693"/>
                  </a:lnTo>
                  <a:lnTo>
                    <a:pt x="638" y="692"/>
                  </a:lnTo>
                  <a:lnTo>
                    <a:pt x="635" y="690"/>
                  </a:lnTo>
                  <a:lnTo>
                    <a:pt x="631" y="689"/>
                  </a:lnTo>
                  <a:lnTo>
                    <a:pt x="627" y="688"/>
                  </a:lnTo>
                  <a:lnTo>
                    <a:pt x="625" y="686"/>
                  </a:lnTo>
                  <a:lnTo>
                    <a:pt x="622" y="685"/>
                  </a:lnTo>
                  <a:lnTo>
                    <a:pt x="618" y="685"/>
                  </a:lnTo>
                  <a:lnTo>
                    <a:pt x="614" y="682"/>
                  </a:lnTo>
                  <a:lnTo>
                    <a:pt x="611" y="681"/>
                  </a:lnTo>
                  <a:lnTo>
                    <a:pt x="607" y="679"/>
                  </a:lnTo>
                  <a:lnTo>
                    <a:pt x="603" y="678"/>
                  </a:lnTo>
                  <a:lnTo>
                    <a:pt x="600" y="677"/>
                  </a:lnTo>
                  <a:lnTo>
                    <a:pt x="596" y="675"/>
                  </a:lnTo>
                  <a:lnTo>
                    <a:pt x="592" y="674"/>
                  </a:lnTo>
                  <a:lnTo>
                    <a:pt x="589" y="674"/>
                  </a:lnTo>
                  <a:lnTo>
                    <a:pt x="585" y="671"/>
                  </a:lnTo>
                  <a:lnTo>
                    <a:pt x="581" y="670"/>
                  </a:lnTo>
                  <a:lnTo>
                    <a:pt x="578" y="668"/>
                  </a:lnTo>
                  <a:lnTo>
                    <a:pt x="574" y="668"/>
                  </a:lnTo>
                  <a:lnTo>
                    <a:pt x="570" y="666"/>
                  </a:lnTo>
                  <a:lnTo>
                    <a:pt x="567" y="664"/>
                  </a:lnTo>
                  <a:lnTo>
                    <a:pt x="564" y="663"/>
                  </a:lnTo>
                  <a:lnTo>
                    <a:pt x="560" y="663"/>
                  </a:lnTo>
                  <a:lnTo>
                    <a:pt x="556" y="660"/>
                  </a:lnTo>
                  <a:lnTo>
                    <a:pt x="554" y="659"/>
                  </a:lnTo>
                  <a:lnTo>
                    <a:pt x="549" y="658"/>
                  </a:lnTo>
                  <a:lnTo>
                    <a:pt x="547" y="656"/>
                  </a:lnTo>
                  <a:lnTo>
                    <a:pt x="543" y="653"/>
                  </a:lnTo>
                  <a:lnTo>
                    <a:pt x="540" y="652"/>
                  </a:lnTo>
                  <a:lnTo>
                    <a:pt x="537" y="651"/>
                  </a:lnTo>
                  <a:lnTo>
                    <a:pt x="533" y="649"/>
                  </a:lnTo>
                  <a:lnTo>
                    <a:pt x="530" y="648"/>
                  </a:lnTo>
                  <a:lnTo>
                    <a:pt x="526" y="647"/>
                  </a:lnTo>
                  <a:lnTo>
                    <a:pt x="523" y="645"/>
                  </a:lnTo>
                  <a:lnTo>
                    <a:pt x="521" y="643"/>
                  </a:lnTo>
                  <a:lnTo>
                    <a:pt x="518" y="641"/>
                  </a:lnTo>
                  <a:lnTo>
                    <a:pt x="514" y="640"/>
                  </a:lnTo>
                  <a:lnTo>
                    <a:pt x="511" y="638"/>
                  </a:lnTo>
                  <a:lnTo>
                    <a:pt x="508" y="637"/>
                  </a:lnTo>
                  <a:lnTo>
                    <a:pt x="504" y="634"/>
                  </a:lnTo>
                  <a:lnTo>
                    <a:pt x="502" y="633"/>
                  </a:lnTo>
                  <a:lnTo>
                    <a:pt x="499" y="632"/>
                  </a:lnTo>
                  <a:lnTo>
                    <a:pt x="496" y="630"/>
                  </a:lnTo>
                  <a:lnTo>
                    <a:pt x="492" y="629"/>
                  </a:lnTo>
                  <a:lnTo>
                    <a:pt x="489" y="626"/>
                  </a:lnTo>
                  <a:lnTo>
                    <a:pt x="487" y="625"/>
                  </a:lnTo>
                  <a:lnTo>
                    <a:pt x="484" y="623"/>
                  </a:lnTo>
                  <a:lnTo>
                    <a:pt x="477" y="619"/>
                  </a:lnTo>
                  <a:lnTo>
                    <a:pt x="472" y="617"/>
                  </a:lnTo>
                  <a:lnTo>
                    <a:pt x="466" y="613"/>
                  </a:lnTo>
                  <a:lnTo>
                    <a:pt x="461" y="610"/>
                  </a:lnTo>
                  <a:lnTo>
                    <a:pt x="458" y="607"/>
                  </a:lnTo>
                  <a:lnTo>
                    <a:pt x="454" y="604"/>
                  </a:lnTo>
                  <a:lnTo>
                    <a:pt x="451" y="603"/>
                  </a:lnTo>
                  <a:lnTo>
                    <a:pt x="448" y="602"/>
                  </a:lnTo>
                  <a:lnTo>
                    <a:pt x="443" y="598"/>
                  </a:lnTo>
                  <a:lnTo>
                    <a:pt x="437" y="593"/>
                  </a:lnTo>
                  <a:lnTo>
                    <a:pt x="431" y="589"/>
                  </a:lnTo>
                  <a:lnTo>
                    <a:pt x="425" y="585"/>
                  </a:lnTo>
                  <a:lnTo>
                    <a:pt x="420" y="581"/>
                  </a:lnTo>
                  <a:lnTo>
                    <a:pt x="414" y="577"/>
                  </a:lnTo>
                  <a:lnTo>
                    <a:pt x="410" y="574"/>
                  </a:lnTo>
                  <a:lnTo>
                    <a:pt x="409" y="573"/>
                  </a:lnTo>
                  <a:lnTo>
                    <a:pt x="405" y="570"/>
                  </a:lnTo>
                  <a:lnTo>
                    <a:pt x="402" y="569"/>
                  </a:lnTo>
                  <a:lnTo>
                    <a:pt x="396" y="563"/>
                  </a:lnTo>
                  <a:lnTo>
                    <a:pt x="391" y="559"/>
                  </a:lnTo>
                  <a:lnTo>
                    <a:pt x="387" y="557"/>
                  </a:lnTo>
                  <a:lnTo>
                    <a:pt x="384" y="555"/>
                  </a:lnTo>
                  <a:lnTo>
                    <a:pt x="381" y="551"/>
                  </a:lnTo>
                  <a:lnTo>
                    <a:pt x="379" y="550"/>
                  </a:lnTo>
                  <a:lnTo>
                    <a:pt x="372" y="544"/>
                  </a:lnTo>
                  <a:lnTo>
                    <a:pt x="366" y="540"/>
                  </a:lnTo>
                  <a:lnTo>
                    <a:pt x="364" y="538"/>
                  </a:lnTo>
                  <a:lnTo>
                    <a:pt x="361" y="535"/>
                  </a:lnTo>
                  <a:lnTo>
                    <a:pt x="357" y="532"/>
                  </a:lnTo>
                  <a:lnTo>
                    <a:pt x="354" y="529"/>
                  </a:lnTo>
                  <a:lnTo>
                    <a:pt x="350" y="527"/>
                  </a:lnTo>
                  <a:lnTo>
                    <a:pt x="347" y="524"/>
                  </a:lnTo>
                  <a:lnTo>
                    <a:pt x="345" y="521"/>
                  </a:lnTo>
                  <a:lnTo>
                    <a:pt x="342" y="518"/>
                  </a:lnTo>
                  <a:lnTo>
                    <a:pt x="338" y="516"/>
                  </a:lnTo>
                  <a:lnTo>
                    <a:pt x="335" y="513"/>
                  </a:lnTo>
                  <a:lnTo>
                    <a:pt x="331" y="510"/>
                  </a:lnTo>
                  <a:lnTo>
                    <a:pt x="328" y="508"/>
                  </a:lnTo>
                  <a:lnTo>
                    <a:pt x="325" y="505"/>
                  </a:lnTo>
                  <a:lnTo>
                    <a:pt x="321" y="502"/>
                  </a:lnTo>
                  <a:lnTo>
                    <a:pt x="319" y="499"/>
                  </a:lnTo>
                  <a:lnTo>
                    <a:pt x="316" y="497"/>
                  </a:lnTo>
                  <a:lnTo>
                    <a:pt x="312" y="494"/>
                  </a:lnTo>
                  <a:lnTo>
                    <a:pt x="309" y="491"/>
                  </a:lnTo>
                  <a:lnTo>
                    <a:pt x="306" y="488"/>
                  </a:lnTo>
                  <a:lnTo>
                    <a:pt x="302" y="486"/>
                  </a:lnTo>
                  <a:lnTo>
                    <a:pt x="300" y="483"/>
                  </a:lnTo>
                  <a:lnTo>
                    <a:pt x="297" y="480"/>
                  </a:lnTo>
                  <a:lnTo>
                    <a:pt x="293" y="478"/>
                  </a:lnTo>
                  <a:lnTo>
                    <a:pt x="290" y="476"/>
                  </a:lnTo>
                  <a:lnTo>
                    <a:pt x="284" y="471"/>
                  </a:lnTo>
                  <a:lnTo>
                    <a:pt x="279" y="467"/>
                  </a:lnTo>
                  <a:lnTo>
                    <a:pt x="272" y="461"/>
                  </a:lnTo>
                  <a:lnTo>
                    <a:pt x="268" y="457"/>
                  </a:lnTo>
                  <a:lnTo>
                    <a:pt x="263" y="452"/>
                  </a:lnTo>
                  <a:lnTo>
                    <a:pt x="257" y="448"/>
                  </a:lnTo>
                  <a:lnTo>
                    <a:pt x="252" y="444"/>
                  </a:lnTo>
                  <a:lnTo>
                    <a:pt x="248" y="439"/>
                  </a:lnTo>
                  <a:lnTo>
                    <a:pt x="244" y="435"/>
                  </a:lnTo>
                  <a:lnTo>
                    <a:pt x="239" y="433"/>
                  </a:lnTo>
                  <a:lnTo>
                    <a:pt x="235" y="430"/>
                  </a:lnTo>
                  <a:lnTo>
                    <a:pt x="233" y="427"/>
                  </a:lnTo>
                  <a:lnTo>
                    <a:pt x="230" y="424"/>
                  </a:lnTo>
                  <a:lnTo>
                    <a:pt x="227" y="422"/>
                  </a:lnTo>
                  <a:lnTo>
                    <a:pt x="224" y="419"/>
                  </a:lnTo>
                  <a:lnTo>
                    <a:pt x="223" y="419"/>
                  </a:lnTo>
                  <a:lnTo>
                    <a:pt x="220" y="416"/>
                  </a:lnTo>
                  <a:lnTo>
                    <a:pt x="219" y="416"/>
                  </a:lnTo>
                  <a:lnTo>
                    <a:pt x="220" y="414"/>
                  </a:lnTo>
                  <a:lnTo>
                    <a:pt x="226" y="411"/>
                  </a:lnTo>
                  <a:lnTo>
                    <a:pt x="228" y="408"/>
                  </a:lnTo>
                  <a:lnTo>
                    <a:pt x="233" y="407"/>
                  </a:lnTo>
                  <a:lnTo>
                    <a:pt x="237" y="405"/>
                  </a:lnTo>
                  <a:lnTo>
                    <a:pt x="244" y="403"/>
                  </a:lnTo>
                  <a:lnTo>
                    <a:pt x="245" y="401"/>
                  </a:lnTo>
                  <a:lnTo>
                    <a:pt x="249" y="401"/>
                  </a:lnTo>
                  <a:lnTo>
                    <a:pt x="252" y="400"/>
                  </a:lnTo>
                  <a:lnTo>
                    <a:pt x="254" y="400"/>
                  </a:lnTo>
                  <a:lnTo>
                    <a:pt x="259" y="399"/>
                  </a:lnTo>
                  <a:lnTo>
                    <a:pt x="261" y="399"/>
                  </a:lnTo>
                  <a:lnTo>
                    <a:pt x="265" y="399"/>
                  </a:lnTo>
                  <a:lnTo>
                    <a:pt x="268" y="399"/>
                  </a:lnTo>
                  <a:lnTo>
                    <a:pt x="272" y="399"/>
                  </a:lnTo>
                  <a:lnTo>
                    <a:pt x="275" y="399"/>
                  </a:lnTo>
                  <a:lnTo>
                    <a:pt x="279" y="400"/>
                  </a:lnTo>
                  <a:lnTo>
                    <a:pt x="283" y="400"/>
                  </a:lnTo>
                  <a:lnTo>
                    <a:pt x="287" y="401"/>
                  </a:lnTo>
                  <a:lnTo>
                    <a:pt x="291" y="403"/>
                  </a:lnTo>
                  <a:lnTo>
                    <a:pt x="295" y="404"/>
                  </a:lnTo>
                  <a:lnTo>
                    <a:pt x="300" y="407"/>
                  </a:lnTo>
                  <a:lnTo>
                    <a:pt x="259" y="367"/>
                  </a:lnTo>
                  <a:lnTo>
                    <a:pt x="323" y="343"/>
                  </a:lnTo>
                  <a:lnTo>
                    <a:pt x="321" y="343"/>
                  </a:lnTo>
                  <a:lnTo>
                    <a:pt x="319" y="341"/>
                  </a:lnTo>
                  <a:lnTo>
                    <a:pt x="316" y="341"/>
                  </a:lnTo>
                  <a:lnTo>
                    <a:pt x="312" y="340"/>
                  </a:lnTo>
                  <a:lnTo>
                    <a:pt x="308" y="339"/>
                  </a:lnTo>
                  <a:lnTo>
                    <a:pt x="304" y="339"/>
                  </a:lnTo>
                  <a:lnTo>
                    <a:pt x="301" y="337"/>
                  </a:lnTo>
                  <a:lnTo>
                    <a:pt x="298" y="336"/>
                  </a:lnTo>
                  <a:lnTo>
                    <a:pt x="295" y="334"/>
                  </a:lnTo>
                  <a:lnTo>
                    <a:pt x="290" y="332"/>
                  </a:lnTo>
                  <a:lnTo>
                    <a:pt x="286" y="329"/>
                  </a:lnTo>
                  <a:lnTo>
                    <a:pt x="282" y="326"/>
                  </a:lnTo>
                  <a:lnTo>
                    <a:pt x="276" y="324"/>
                  </a:lnTo>
                  <a:lnTo>
                    <a:pt x="271" y="321"/>
                  </a:lnTo>
                  <a:lnTo>
                    <a:pt x="267" y="317"/>
                  </a:lnTo>
                  <a:lnTo>
                    <a:pt x="260" y="313"/>
                  </a:lnTo>
                  <a:lnTo>
                    <a:pt x="254" y="309"/>
                  </a:lnTo>
                  <a:lnTo>
                    <a:pt x="250" y="306"/>
                  </a:lnTo>
                  <a:lnTo>
                    <a:pt x="248" y="303"/>
                  </a:lnTo>
                  <a:lnTo>
                    <a:pt x="245" y="300"/>
                  </a:lnTo>
                  <a:lnTo>
                    <a:pt x="241" y="299"/>
                  </a:lnTo>
                  <a:lnTo>
                    <a:pt x="237" y="295"/>
                  </a:lnTo>
                  <a:lnTo>
                    <a:pt x="234" y="292"/>
                  </a:lnTo>
                  <a:lnTo>
                    <a:pt x="230" y="289"/>
                  </a:lnTo>
                  <a:lnTo>
                    <a:pt x="227" y="287"/>
                  </a:lnTo>
                  <a:lnTo>
                    <a:pt x="222" y="283"/>
                  </a:lnTo>
                  <a:lnTo>
                    <a:pt x="218" y="280"/>
                  </a:lnTo>
                  <a:lnTo>
                    <a:pt x="215" y="276"/>
                  </a:lnTo>
                  <a:lnTo>
                    <a:pt x="211" y="272"/>
                  </a:lnTo>
                  <a:lnTo>
                    <a:pt x="207" y="268"/>
                  </a:lnTo>
                  <a:lnTo>
                    <a:pt x="201" y="264"/>
                  </a:lnTo>
                  <a:lnTo>
                    <a:pt x="197" y="259"/>
                  </a:lnTo>
                  <a:lnTo>
                    <a:pt x="193" y="257"/>
                  </a:lnTo>
                  <a:lnTo>
                    <a:pt x="189" y="251"/>
                  </a:lnTo>
                  <a:lnTo>
                    <a:pt x="185" y="247"/>
                  </a:lnTo>
                  <a:lnTo>
                    <a:pt x="179" y="242"/>
                  </a:lnTo>
                  <a:lnTo>
                    <a:pt x="175" y="238"/>
                  </a:lnTo>
                  <a:lnTo>
                    <a:pt x="170" y="232"/>
                  </a:lnTo>
                  <a:lnTo>
                    <a:pt x="166" y="228"/>
                  </a:lnTo>
                  <a:lnTo>
                    <a:pt x="162" y="223"/>
                  </a:lnTo>
                  <a:lnTo>
                    <a:pt x="157" y="219"/>
                  </a:lnTo>
                  <a:lnTo>
                    <a:pt x="152" y="213"/>
                  </a:lnTo>
                  <a:lnTo>
                    <a:pt x="148" y="209"/>
                  </a:lnTo>
                  <a:lnTo>
                    <a:pt x="144" y="204"/>
                  </a:lnTo>
                  <a:lnTo>
                    <a:pt x="140" y="198"/>
                  </a:lnTo>
                  <a:lnTo>
                    <a:pt x="134" y="194"/>
                  </a:lnTo>
                  <a:lnTo>
                    <a:pt x="130" y="189"/>
                  </a:lnTo>
                  <a:lnTo>
                    <a:pt x="126" y="184"/>
                  </a:lnTo>
                  <a:lnTo>
                    <a:pt x="122" y="179"/>
                  </a:lnTo>
                  <a:lnTo>
                    <a:pt x="118" y="175"/>
                  </a:lnTo>
                  <a:lnTo>
                    <a:pt x="114" y="169"/>
                  </a:lnTo>
                  <a:lnTo>
                    <a:pt x="110" y="165"/>
                  </a:lnTo>
                  <a:lnTo>
                    <a:pt x="106" y="160"/>
                  </a:lnTo>
                  <a:lnTo>
                    <a:pt x="101" y="154"/>
                  </a:lnTo>
                  <a:lnTo>
                    <a:pt x="97" y="150"/>
                  </a:lnTo>
                  <a:lnTo>
                    <a:pt x="93" y="145"/>
                  </a:lnTo>
                  <a:lnTo>
                    <a:pt x="89" y="141"/>
                  </a:lnTo>
                  <a:lnTo>
                    <a:pt x="85" y="135"/>
                  </a:lnTo>
                  <a:lnTo>
                    <a:pt x="81" y="131"/>
                  </a:lnTo>
                  <a:lnTo>
                    <a:pt x="78" y="127"/>
                  </a:lnTo>
                  <a:lnTo>
                    <a:pt x="74" y="122"/>
                  </a:lnTo>
                  <a:lnTo>
                    <a:pt x="70" y="118"/>
                  </a:lnTo>
                  <a:lnTo>
                    <a:pt x="67" y="112"/>
                  </a:lnTo>
                  <a:lnTo>
                    <a:pt x="65" y="108"/>
                  </a:lnTo>
                  <a:lnTo>
                    <a:pt x="61" y="104"/>
                  </a:lnTo>
                  <a:lnTo>
                    <a:pt x="56" y="100"/>
                  </a:lnTo>
                  <a:lnTo>
                    <a:pt x="54" y="96"/>
                  </a:lnTo>
                  <a:lnTo>
                    <a:pt x="51" y="92"/>
                  </a:lnTo>
                  <a:lnTo>
                    <a:pt x="47" y="88"/>
                  </a:lnTo>
                  <a:lnTo>
                    <a:pt x="44" y="84"/>
                  </a:lnTo>
                  <a:lnTo>
                    <a:pt x="40" y="79"/>
                  </a:lnTo>
                  <a:lnTo>
                    <a:pt x="37" y="75"/>
                  </a:lnTo>
                  <a:lnTo>
                    <a:pt x="35" y="73"/>
                  </a:lnTo>
                  <a:lnTo>
                    <a:pt x="32" y="69"/>
                  </a:lnTo>
                  <a:lnTo>
                    <a:pt x="29" y="64"/>
                  </a:lnTo>
                  <a:lnTo>
                    <a:pt x="26" y="62"/>
                  </a:lnTo>
                  <a:lnTo>
                    <a:pt x="25" y="59"/>
                  </a:lnTo>
                  <a:lnTo>
                    <a:pt x="22" y="55"/>
                  </a:lnTo>
                  <a:lnTo>
                    <a:pt x="20" y="52"/>
                  </a:lnTo>
                  <a:lnTo>
                    <a:pt x="18" y="49"/>
                  </a:lnTo>
                  <a:lnTo>
                    <a:pt x="17" y="47"/>
                  </a:lnTo>
                  <a:lnTo>
                    <a:pt x="13" y="41"/>
                  </a:lnTo>
                  <a:lnTo>
                    <a:pt x="9" y="37"/>
                  </a:lnTo>
                  <a:lnTo>
                    <a:pt x="6" y="33"/>
                  </a:lnTo>
                  <a:lnTo>
                    <a:pt x="3" y="30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82" y="79"/>
                  </a:lnTo>
                  <a:lnTo>
                    <a:pt x="125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9" name="Freeform 27"/>
            <p:cNvSpPr>
              <a:spLocks/>
            </p:cNvSpPr>
            <p:nvPr/>
          </p:nvSpPr>
          <p:spPr bwMode="auto">
            <a:xfrm>
              <a:off x="4572" y="1732"/>
              <a:ext cx="45" cy="38"/>
            </a:xfrm>
            <a:custGeom>
              <a:avLst/>
              <a:gdLst>
                <a:gd name="T0" fmla="*/ 0 w 135"/>
                <a:gd name="T1" fmla="*/ 0 h 115"/>
                <a:gd name="T2" fmla="*/ 0 w 135"/>
                <a:gd name="T3" fmla="*/ 0 h 115"/>
                <a:gd name="T4" fmla="*/ 0 w 135"/>
                <a:gd name="T5" fmla="*/ 0 h 115"/>
                <a:gd name="T6" fmla="*/ 0 w 135"/>
                <a:gd name="T7" fmla="*/ 0 h 115"/>
                <a:gd name="T8" fmla="*/ 0 w 135"/>
                <a:gd name="T9" fmla="*/ 0 h 115"/>
                <a:gd name="T10" fmla="*/ 0 w 135"/>
                <a:gd name="T11" fmla="*/ 0 h 115"/>
                <a:gd name="T12" fmla="*/ 0 w 135"/>
                <a:gd name="T13" fmla="*/ 0 h 115"/>
                <a:gd name="T14" fmla="*/ 0 w 135"/>
                <a:gd name="T15" fmla="*/ 0 h 115"/>
                <a:gd name="T16" fmla="*/ 0 w 135"/>
                <a:gd name="T17" fmla="*/ 0 h 115"/>
                <a:gd name="T18" fmla="*/ 0 w 135"/>
                <a:gd name="T19" fmla="*/ 0 h 115"/>
                <a:gd name="T20" fmla="*/ 0 w 135"/>
                <a:gd name="T21" fmla="*/ 0 h 115"/>
                <a:gd name="T22" fmla="*/ 0 w 135"/>
                <a:gd name="T23" fmla="*/ 0 h 115"/>
                <a:gd name="T24" fmla="*/ 0 w 135"/>
                <a:gd name="T25" fmla="*/ 0 h 115"/>
                <a:gd name="T26" fmla="*/ 0 w 135"/>
                <a:gd name="T27" fmla="*/ 0 h 115"/>
                <a:gd name="T28" fmla="*/ 0 w 135"/>
                <a:gd name="T29" fmla="*/ 0 h 115"/>
                <a:gd name="T30" fmla="*/ 0 w 135"/>
                <a:gd name="T31" fmla="*/ 0 h 115"/>
                <a:gd name="T32" fmla="*/ 0 w 135"/>
                <a:gd name="T33" fmla="*/ 0 h 115"/>
                <a:gd name="T34" fmla="*/ 0 w 135"/>
                <a:gd name="T35" fmla="*/ 0 h 115"/>
                <a:gd name="T36" fmla="*/ 0 w 135"/>
                <a:gd name="T37" fmla="*/ 0 h 115"/>
                <a:gd name="T38" fmla="*/ 0 w 135"/>
                <a:gd name="T39" fmla="*/ 0 h 115"/>
                <a:gd name="T40" fmla="*/ 0 w 135"/>
                <a:gd name="T41" fmla="*/ 0 h 115"/>
                <a:gd name="T42" fmla="*/ 0 w 135"/>
                <a:gd name="T43" fmla="*/ 0 h 115"/>
                <a:gd name="T44" fmla="*/ 0 w 135"/>
                <a:gd name="T45" fmla="*/ 0 h 115"/>
                <a:gd name="T46" fmla="*/ 0 w 135"/>
                <a:gd name="T47" fmla="*/ 0 h 115"/>
                <a:gd name="T48" fmla="*/ 0 w 135"/>
                <a:gd name="T49" fmla="*/ 0 h 115"/>
                <a:gd name="T50" fmla="*/ 0 w 135"/>
                <a:gd name="T51" fmla="*/ 0 h 115"/>
                <a:gd name="T52" fmla="*/ 0 w 135"/>
                <a:gd name="T53" fmla="*/ 0 h 115"/>
                <a:gd name="T54" fmla="*/ 0 w 135"/>
                <a:gd name="T55" fmla="*/ 0 h 115"/>
                <a:gd name="T56" fmla="*/ 0 w 135"/>
                <a:gd name="T57" fmla="*/ 0 h 115"/>
                <a:gd name="T58" fmla="*/ 0 w 135"/>
                <a:gd name="T59" fmla="*/ 0 h 115"/>
                <a:gd name="T60" fmla="*/ 0 w 135"/>
                <a:gd name="T61" fmla="*/ 0 h 115"/>
                <a:gd name="T62" fmla="*/ 0 w 135"/>
                <a:gd name="T63" fmla="*/ 0 h 115"/>
                <a:gd name="T64" fmla="*/ 0 w 135"/>
                <a:gd name="T65" fmla="*/ 0 h 115"/>
                <a:gd name="T66" fmla="*/ 0 w 135"/>
                <a:gd name="T67" fmla="*/ 0 h 115"/>
                <a:gd name="T68" fmla="*/ 0 w 135"/>
                <a:gd name="T69" fmla="*/ 0 h 115"/>
                <a:gd name="T70" fmla="*/ 0 w 135"/>
                <a:gd name="T71" fmla="*/ 0 h 115"/>
                <a:gd name="T72" fmla="*/ 0 w 135"/>
                <a:gd name="T73" fmla="*/ 0 h 115"/>
                <a:gd name="T74" fmla="*/ 0 w 135"/>
                <a:gd name="T75" fmla="*/ 0 h 115"/>
                <a:gd name="T76" fmla="*/ 0 w 135"/>
                <a:gd name="T77" fmla="*/ 0 h 115"/>
                <a:gd name="T78" fmla="*/ 0 w 135"/>
                <a:gd name="T79" fmla="*/ 0 h 11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35" h="115">
                  <a:moveTo>
                    <a:pt x="19" y="15"/>
                  </a:moveTo>
                  <a:lnTo>
                    <a:pt x="31" y="15"/>
                  </a:lnTo>
                  <a:lnTo>
                    <a:pt x="41" y="6"/>
                  </a:lnTo>
                  <a:lnTo>
                    <a:pt x="49" y="4"/>
                  </a:lnTo>
                  <a:lnTo>
                    <a:pt x="57" y="0"/>
                  </a:lnTo>
                  <a:lnTo>
                    <a:pt x="63" y="3"/>
                  </a:lnTo>
                  <a:lnTo>
                    <a:pt x="63" y="18"/>
                  </a:lnTo>
                  <a:lnTo>
                    <a:pt x="64" y="18"/>
                  </a:lnTo>
                  <a:lnTo>
                    <a:pt x="67" y="21"/>
                  </a:lnTo>
                  <a:lnTo>
                    <a:pt x="71" y="22"/>
                  </a:lnTo>
                  <a:lnTo>
                    <a:pt x="75" y="26"/>
                  </a:lnTo>
                  <a:lnTo>
                    <a:pt x="80" y="30"/>
                  </a:lnTo>
                  <a:lnTo>
                    <a:pt x="84" y="36"/>
                  </a:lnTo>
                  <a:lnTo>
                    <a:pt x="90" y="40"/>
                  </a:lnTo>
                  <a:lnTo>
                    <a:pt x="94" y="45"/>
                  </a:lnTo>
                  <a:lnTo>
                    <a:pt x="95" y="49"/>
                  </a:lnTo>
                  <a:lnTo>
                    <a:pt x="97" y="55"/>
                  </a:lnTo>
                  <a:lnTo>
                    <a:pt x="98" y="59"/>
                  </a:lnTo>
                  <a:lnTo>
                    <a:pt x="98" y="63"/>
                  </a:lnTo>
                  <a:lnTo>
                    <a:pt x="97" y="66"/>
                  </a:lnTo>
                  <a:lnTo>
                    <a:pt x="97" y="70"/>
                  </a:lnTo>
                  <a:lnTo>
                    <a:pt x="97" y="71"/>
                  </a:lnTo>
                  <a:lnTo>
                    <a:pt x="97" y="72"/>
                  </a:lnTo>
                  <a:lnTo>
                    <a:pt x="98" y="72"/>
                  </a:lnTo>
                  <a:lnTo>
                    <a:pt x="101" y="74"/>
                  </a:lnTo>
                  <a:lnTo>
                    <a:pt x="103" y="75"/>
                  </a:lnTo>
                  <a:lnTo>
                    <a:pt x="106" y="76"/>
                  </a:lnTo>
                  <a:lnTo>
                    <a:pt x="110" y="79"/>
                  </a:lnTo>
                  <a:lnTo>
                    <a:pt x="113" y="82"/>
                  </a:lnTo>
                  <a:lnTo>
                    <a:pt x="117" y="86"/>
                  </a:lnTo>
                  <a:lnTo>
                    <a:pt x="121" y="89"/>
                  </a:lnTo>
                  <a:lnTo>
                    <a:pt x="124" y="93"/>
                  </a:lnTo>
                  <a:lnTo>
                    <a:pt x="127" y="98"/>
                  </a:lnTo>
                  <a:lnTo>
                    <a:pt x="129" y="104"/>
                  </a:lnTo>
                  <a:lnTo>
                    <a:pt x="131" y="106"/>
                  </a:lnTo>
                  <a:lnTo>
                    <a:pt x="134" y="111"/>
                  </a:lnTo>
                  <a:lnTo>
                    <a:pt x="135" y="113"/>
                  </a:lnTo>
                  <a:lnTo>
                    <a:pt x="135" y="115"/>
                  </a:lnTo>
                  <a:lnTo>
                    <a:pt x="129" y="115"/>
                  </a:lnTo>
                  <a:lnTo>
                    <a:pt x="128" y="113"/>
                  </a:lnTo>
                  <a:lnTo>
                    <a:pt x="127" y="113"/>
                  </a:lnTo>
                  <a:lnTo>
                    <a:pt x="124" y="111"/>
                  </a:lnTo>
                  <a:lnTo>
                    <a:pt x="121" y="109"/>
                  </a:lnTo>
                  <a:lnTo>
                    <a:pt x="117" y="106"/>
                  </a:lnTo>
                  <a:lnTo>
                    <a:pt x="114" y="104"/>
                  </a:lnTo>
                  <a:lnTo>
                    <a:pt x="109" y="101"/>
                  </a:lnTo>
                  <a:lnTo>
                    <a:pt x="105" y="98"/>
                  </a:lnTo>
                  <a:lnTo>
                    <a:pt x="101" y="94"/>
                  </a:lnTo>
                  <a:lnTo>
                    <a:pt x="95" y="91"/>
                  </a:lnTo>
                  <a:lnTo>
                    <a:pt x="91" y="89"/>
                  </a:lnTo>
                  <a:lnTo>
                    <a:pt x="87" y="86"/>
                  </a:lnTo>
                  <a:lnTo>
                    <a:pt x="84" y="85"/>
                  </a:lnTo>
                  <a:lnTo>
                    <a:pt x="82" y="82"/>
                  </a:lnTo>
                  <a:lnTo>
                    <a:pt x="80" y="82"/>
                  </a:lnTo>
                  <a:lnTo>
                    <a:pt x="79" y="81"/>
                  </a:lnTo>
                  <a:lnTo>
                    <a:pt x="78" y="81"/>
                  </a:lnTo>
                  <a:lnTo>
                    <a:pt x="75" y="81"/>
                  </a:lnTo>
                  <a:lnTo>
                    <a:pt x="72" y="81"/>
                  </a:lnTo>
                  <a:lnTo>
                    <a:pt x="68" y="79"/>
                  </a:lnTo>
                  <a:lnTo>
                    <a:pt x="65" y="79"/>
                  </a:lnTo>
                  <a:lnTo>
                    <a:pt x="61" y="78"/>
                  </a:lnTo>
                  <a:lnTo>
                    <a:pt x="58" y="76"/>
                  </a:lnTo>
                  <a:lnTo>
                    <a:pt x="54" y="72"/>
                  </a:lnTo>
                  <a:lnTo>
                    <a:pt x="50" y="67"/>
                  </a:lnTo>
                  <a:lnTo>
                    <a:pt x="47" y="64"/>
                  </a:lnTo>
                  <a:lnTo>
                    <a:pt x="45" y="61"/>
                  </a:lnTo>
                  <a:lnTo>
                    <a:pt x="41" y="59"/>
                  </a:lnTo>
                  <a:lnTo>
                    <a:pt x="38" y="57"/>
                  </a:lnTo>
                  <a:lnTo>
                    <a:pt x="32" y="55"/>
                  </a:lnTo>
                  <a:lnTo>
                    <a:pt x="27" y="53"/>
                  </a:lnTo>
                  <a:lnTo>
                    <a:pt x="23" y="52"/>
                  </a:lnTo>
                  <a:lnTo>
                    <a:pt x="20" y="52"/>
                  </a:lnTo>
                  <a:lnTo>
                    <a:pt x="16" y="51"/>
                  </a:lnTo>
                  <a:lnTo>
                    <a:pt x="13" y="51"/>
                  </a:lnTo>
                  <a:lnTo>
                    <a:pt x="8" y="49"/>
                  </a:lnTo>
                  <a:lnTo>
                    <a:pt x="4" y="49"/>
                  </a:lnTo>
                  <a:lnTo>
                    <a:pt x="1" y="48"/>
                  </a:lnTo>
                  <a:lnTo>
                    <a:pt x="0" y="48"/>
                  </a:lnTo>
                  <a:lnTo>
                    <a:pt x="19" y="15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0" name="Freeform 28"/>
            <p:cNvSpPr>
              <a:spLocks/>
            </p:cNvSpPr>
            <p:nvPr/>
          </p:nvSpPr>
          <p:spPr bwMode="auto">
            <a:xfrm>
              <a:off x="4570" y="1732"/>
              <a:ext cx="10" cy="21"/>
            </a:xfrm>
            <a:custGeom>
              <a:avLst/>
              <a:gdLst>
                <a:gd name="T0" fmla="*/ 0 w 29"/>
                <a:gd name="T1" fmla="*/ 0 h 63"/>
                <a:gd name="T2" fmla="*/ 0 w 29"/>
                <a:gd name="T3" fmla="*/ 0 h 63"/>
                <a:gd name="T4" fmla="*/ 0 w 29"/>
                <a:gd name="T5" fmla="*/ 0 h 63"/>
                <a:gd name="T6" fmla="*/ 0 w 29"/>
                <a:gd name="T7" fmla="*/ 0 h 63"/>
                <a:gd name="T8" fmla="*/ 0 w 29"/>
                <a:gd name="T9" fmla="*/ 0 h 63"/>
                <a:gd name="T10" fmla="*/ 0 w 29"/>
                <a:gd name="T11" fmla="*/ 0 h 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" h="63">
                  <a:moveTo>
                    <a:pt x="7" y="0"/>
                  </a:moveTo>
                  <a:lnTo>
                    <a:pt x="29" y="14"/>
                  </a:lnTo>
                  <a:lnTo>
                    <a:pt x="26" y="63"/>
                  </a:lnTo>
                  <a:lnTo>
                    <a:pt x="0" y="5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1B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1" name="Freeform 29"/>
            <p:cNvSpPr>
              <a:spLocks/>
            </p:cNvSpPr>
            <p:nvPr/>
          </p:nvSpPr>
          <p:spPr bwMode="auto">
            <a:xfrm>
              <a:off x="4358" y="1882"/>
              <a:ext cx="131" cy="205"/>
            </a:xfrm>
            <a:custGeom>
              <a:avLst/>
              <a:gdLst>
                <a:gd name="T0" fmla="*/ 0 w 392"/>
                <a:gd name="T1" fmla="*/ 0 h 615"/>
                <a:gd name="T2" fmla="*/ 0 w 392"/>
                <a:gd name="T3" fmla="*/ 0 h 615"/>
                <a:gd name="T4" fmla="*/ 0 w 392"/>
                <a:gd name="T5" fmla="*/ 0 h 615"/>
                <a:gd name="T6" fmla="*/ 0 w 392"/>
                <a:gd name="T7" fmla="*/ 0 h 615"/>
                <a:gd name="T8" fmla="*/ 0 w 392"/>
                <a:gd name="T9" fmla="*/ 0 h 615"/>
                <a:gd name="T10" fmla="*/ 0 w 392"/>
                <a:gd name="T11" fmla="*/ 0 h 615"/>
                <a:gd name="T12" fmla="*/ 0 w 392"/>
                <a:gd name="T13" fmla="*/ 0 h 615"/>
                <a:gd name="T14" fmla="*/ 0 w 392"/>
                <a:gd name="T15" fmla="*/ 0 h 615"/>
                <a:gd name="T16" fmla="*/ 0 w 392"/>
                <a:gd name="T17" fmla="*/ 0 h 615"/>
                <a:gd name="T18" fmla="*/ 0 w 392"/>
                <a:gd name="T19" fmla="*/ 0 h 615"/>
                <a:gd name="T20" fmla="*/ 0 w 392"/>
                <a:gd name="T21" fmla="*/ 0 h 615"/>
                <a:gd name="T22" fmla="*/ 0 w 392"/>
                <a:gd name="T23" fmla="*/ 0 h 615"/>
                <a:gd name="T24" fmla="*/ 0 w 392"/>
                <a:gd name="T25" fmla="*/ 0 h 615"/>
                <a:gd name="T26" fmla="*/ 0 w 392"/>
                <a:gd name="T27" fmla="*/ 0 h 615"/>
                <a:gd name="T28" fmla="*/ 0 w 392"/>
                <a:gd name="T29" fmla="*/ 0 h 615"/>
                <a:gd name="T30" fmla="*/ 0 w 392"/>
                <a:gd name="T31" fmla="*/ 0 h 615"/>
                <a:gd name="T32" fmla="*/ 0 w 392"/>
                <a:gd name="T33" fmla="*/ 0 h 615"/>
                <a:gd name="T34" fmla="*/ 0 w 392"/>
                <a:gd name="T35" fmla="*/ 0 h 615"/>
                <a:gd name="T36" fmla="*/ 0 w 392"/>
                <a:gd name="T37" fmla="*/ 0 h 615"/>
                <a:gd name="T38" fmla="*/ 0 w 392"/>
                <a:gd name="T39" fmla="*/ 0 h 615"/>
                <a:gd name="T40" fmla="*/ 0 w 392"/>
                <a:gd name="T41" fmla="*/ 0 h 615"/>
                <a:gd name="T42" fmla="*/ 0 w 392"/>
                <a:gd name="T43" fmla="*/ 0 h 615"/>
                <a:gd name="T44" fmla="*/ 0 w 392"/>
                <a:gd name="T45" fmla="*/ 0 h 615"/>
                <a:gd name="T46" fmla="*/ 0 w 392"/>
                <a:gd name="T47" fmla="*/ 0 h 615"/>
                <a:gd name="T48" fmla="*/ 0 w 392"/>
                <a:gd name="T49" fmla="*/ 0 h 615"/>
                <a:gd name="T50" fmla="*/ 0 w 392"/>
                <a:gd name="T51" fmla="*/ 0 h 615"/>
                <a:gd name="T52" fmla="*/ 0 w 392"/>
                <a:gd name="T53" fmla="*/ 0 h 615"/>
                <a:gd name="T54" fmla="*/ 0 w 392"/>
                <a:gd name="T55" fmla="*/ 0 h 615"/>
                <a:gd name="T56" fmla="*/ 0 w 392"/>
                <a:gd name="T57" fmla="*/ 0 h 615"/>
                <a:gd name="T58" fmla="*/ 0 w 392"/>
                <a:gd name="T59" fmla="*/ 0 h 615"/>
                <a:gd name="T60" fmla="*/ 0 w 392"/>
                <a:gd name="T61" fmla="*/ 0 h 615"/>
                <a:gd name="T62" fmla="*/ 0 w 392"/>
                <a:gd name="T63" fmla="*/ 0 h 615"/>
                <a:gd name="T64" fmla="*/ 0 w 392"/>
                <a:gd name="T65" fmla="*/ 0 h 615"/>
                <a:gd name="T66" fmla="*/ 0 w 392"/>
                <a:gd name="T67" fmla="*/ 0 h 615"/>
                <a:gd name="T68" fmla="*/ 0 w 392"/>
                <a:gd name="T69" fmla="*/ 0 h 615"/>
                <a:gd name="T70" fmla="*/ 0 w 392"/>
                <a:gd name="T71" fmla="*/ 0 h 615"/>
                <a:gd name="T72" fmla="*/ 0 w 392"/>
                <a:gd name="T73" fmla="*/ 0 h 615"/>
                <a:gd name="T74" fmla="*/ 0 w 392"/>
                <a:gd name="T75" fmla="*/ 0 h 615"/>
                <a:gd name="T76" fmla="*/ 0 w 392"/>
                <a:gd name="T77" fmla="*/ 0 h 615"/>
                <a:gd name="T78" fmla="*/ 0 w 392"/>
                <a:gd name="T79" fmla="*/ 0 h 615"/>
                <a:gd name="T80" fmla="*/ 0 w 392"/>
                <a:gd name="T81" fmla="*/ 0 h 615"/>
                <a:gd name="T82" fmla="*/ 0 w 392"/>
                <a:gd name="T83" fmla="*/ 0 h 615"/>
                <a:gd name="T84" fmla="*/ 0 w 392"/>
                <a:gd name="T85" fmla="*/ 0 h 615"/>
                <a:gd name="T86" fmla="*/ 0 w 392"/>
                <a:gd name="T87" fmla="*/ 0 h 615"/>
                <a:gd name="T88" fmla="*/ 0 w 392"/>
                <a:gd name="T89" fmla="*/ 0 h 615"/>
                <a:gd name="T90" fmla="*/ 0 w 392"/>
                <a:gd name="T91" fmla="*/ 0 h 615"/>
                <a:gd name="T92" fmla="*/ 0 w 392"/>
                <a:gd name="T93" fmla="*/ 0 h 615"/>
                <a:gd name="T94" fmla="*/ 0 w 392"/>
                <a:gd name="T95" fmla="*/ 0 h 615"/>
                <a:gd name="T96" fmla="*/ 0 w 392"/>
                <a:gd name="T97" fmla="*/ 0 h 615"/>
                <a:gd name="T98" fmla="*/ 0 w 392"/>
                <a:gd name="T99" fmla="*/ 0 h 615"/>
                <a:gd name="T100" fmla="*/ 0 w 392"/>
                <a:gd name="T101" fmla="*/ 0 h 61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92" h="615">
                  <a:moveTo>
                    <a:pt x="373" y="0"/>
                  </a:moveTo>
                  <a:lnTo>
                    <a:pt x="373" y="2"/>
                  </a:lnTo>
                  <a:lnTo>
                    <a:pt x="374" y="5"/>
                  </a:lnTo>
                  <a:lnTo>
                    <a:pt x="375" y="10"/>
                  </a:lnTo>
                  <a:lnTo>
                    <a:pt x="375" y="13"/>
                  </a:lnTo>
                  <a:lnTo>
                    <a:pt x="377" y="15"/>
                  </a:lnTo>
                  <a:lnTo>
                    <a:pt x="378" y="20"/>
                  </a:lnTo>
                  <a:lnTo>
                    <a:pt x="378" y="24"/>
                  </a:lnTo>
                  <a:lnTo>
                    <a:pt x="379" y="28"/>
                  </a:lnTo>
                  <a:lnTo>
                    <a:pt x="381" y="33"/>
                  </a:lnTo>
                  <a:lnTo>
                    <a:pt x="381" y="36"/>
                  </a:lnTo>
                  <a:lnTo>
                    <a:pt x="381" y="39"/>
                  </a:lnTo>
                  <a:lnTo>
                    <a:pt x="381" y="41"/>
                  </a:lnTo>
                  <a:lnTo>
                    <a:pt x="382" y="45"/>
                  </a:lnTo>
                  <a:lnTo>
                    <a:pt x="382" y="48"/>
                  </a:lnTo>
                  <a:lnTo>
                    <a:pt x="384" y="51"/>
                  </a:lnTo>
                  <a:lnTo>
                    <a:pt x="384" y="54"/>
                  </a:lnTo>
                  <a:lnTo>
                    <a:pt x="384" y="58"/>
                  </a:lnTo>
                  <a:lnTo>
                    <a:pt x="384" y="60"/>
                  </a:lnTo>
                  <a:lnTo>
                    <a:pt x="385" y="65"/>
                  </a:lnTo>
                  <a:lnTo>
                    <a:pt x="385" y="69"/>
                  </a:lnTo>
                  <a:lnTo>
                    <a:pt x="386" y="73"/>
                  </a:lnTo>
                  <a:lnTo>
                    <a:pt x="386" y="75"/>
                  </a:lnTo>
                  <a:lnTo>
                    <a:pt x="386" y="80"/>
                  </a:lnTo>
                  <a:lnTo>
                    <a:pt x="386" y="84"/>
                  </a:lnTo>
                  <a:lnTo>
                    <a:pt x="388" y="89"/>
                  </a:lnTo>
                  <a:lnTo>
                    <a:pt x="388" y="93"/>
                  </a:lnTo>
                  <a:lnTo>
                    <a:pt x="388" y="99"/>
                  </a:lnTo>
                  <a:lnTo>
                    <a:pt x="389" y="103"/>
                  </a:lnTo>
                  <a:lnTo>
                    <a:pt x="389" y="108"/>
                  </a:lnTo>
                  <a:lnTo>
                    <a:pt x="389" y="112"/>
                  </a:lnTo>
                  <a:lnTo>
                    <a:pt x="389" y="118"/>
                  </a:lnTo>
                  <a:lnTo>
                    <a:pt x="389" y="123"/>
                  </a:lnTo>
                  <a:lnTo>
                    <a:pt x="390" y="129"/>
                  </a:lnTo>
                  <a:lnTo>
                    <a:pt x="390" y="134"/>
                  </a:lnTo>
                  <a:lnTo>
                    <a:pt x="390" y="140"/>
                  </a:lnTo>
                  <a:lnTo>
                    <a:pt x="390" y="145"/>
                  </a:lnTo>
                  <a:lnTo>
                    <a:pt x="392" y="152"/>
                  </a:lnTo>
                  <a:lnTo>
                    <a:pt x="392" y="157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2" y="183"/>
                  </a:lnTo>
                  <a:lnTo>
                    <a:pt x="392" y="190"/>
                  </a:lnTo>
                  <a:lnTo>
                    <a:pt x="392" y="197"/>
                  </a:lnTo>
                  <a:lnTo>
                    <a:pt x="392" y="205"/>
                  </a:lnTo>
                  <a:lnTo>
                    <a:pt x="392" y="212"/>
                  </a:lnTo>
                  <a:lnTo>
                    <a:pt x="392" y="219"/>
                  </a:lnTo>
                  <a:lnTo>
                    <a:pt x="392" y="225"/>
                  </a:lnTo>
                  <a:lnTo>
                    <a:pt x="392" y="234"/>
                  </a:lnTo>
                  <a:lnTo>
                    <a:pt x="392" y="242"/>
                  </a:lnTo>
                  <a:lnTo>
                    <a:pt x="392" y="250"/>
                  </a:lnTo>
                  <a:lnTo>
                    <a:pt x="392" y="258"/>
                  </a:lnTo>
                  <a:lnTo>
                    <a:pt x="392" y="266"/>
                  </a:lnTo>
                  <a:lnTo>
                    <a:pt x="392" y="274"/>
                  </a:lnTo>
                  <a:lnTo>
                    <a:pt x="392" y="283"/>
                  </a:lnTo>
                  <a:lnTo>
                    <a:pt x="392" y="291"/>
                  </a:lnTo>
                  <a:lnTo>
                    <a:pt x="392" y="299"/>
                  </a:lnTo>
                  <a:lnTo>
                    <a:pt x="390" y="307"/>
                  </a:lnTo>
                  <a:lnTo>
                    <a:pt x="390" y="315"/>
                  </a:lnTo>
                  <a:lnTo>
                    <a:pt x="390" y="325"/>
                  </a:lnTo>
                  <a:lnTo>
                    <a:pt x="390" y="333"/>
                  </a:lnTo>
                  <a:lnTo>
                    <a:pt x="390" y="341"/>
                  </a:lnTo>
                  <a:lnTo>
                    <a:pt x="389" y="349"/>
                  </a:lnTo>
                  <a:lnTo>
                    <a:pt x="389" y="358"/>
                  </a:lnTo>
                  <a:lnTo>
                    <a:pt x="389" y="367"/>
                  </a:lnTo>
                  <a:lnTo>
                    <a:pt x="389" y="375"/>
                  </a:lnTo>
                  <a:lnTo>
                    <a:pt x="389" y="384"/>
                  </a:lnTo>
                  <a:lnTo>
                    <a:pt x="388" y="393"/>
                  </a:lnTo>
                  <a:lnTo>
                    <a:pt x="388" y="401"/>
                  </a:lnTo>
                  <a:lnTo>
                    <a:pt x="388" y="409"/>
                  </a:lnTo>
                  <a:lnTo>
                    <a:pt x="386" y="418"/>
                  </a:lnTo>
                  <a:lnTo>
                    <a:pt x="386" y="426"/>
                  </a:lnTo>
                  <a:lnTo>
                    <a:pt x="386" y="435"/>
                  </a:lnTo>
                  <a:lnTo>
                    <a:pt x="386" y="442"/>
                  </a:lnTo>
                  <a:lnTo>
                    <a:pt x="386" y="450"/>
                  </a:lnTo>
                  <a:lnTo>
                    <a:pt x="386" y="459"/>
                  </a:lnTo>
                  <a:lnTo>
                    <a:pt x="386" y="467"/>
                  </a:lnTo>
                  <a:lnTo>
                    <a:pt x="385" y="474"/>
                  </a:lnTo>
                  <a:lnTo>
                    <a:pt x="385" y="482"/>
                  </a:lnTo>
                  <a:lnTo>
                    <a:pt x="384" y="490"/>
                  </a:lnTo>
                  <a:lnTo>
                    <a:pt x="384" y="497"/>
                  </a:lnTo>
                  <a:lnTo>
                    <a:pt x="384" y="504"/>
                  </a:lnTo>
                  <a:lnTo>
                    <a:pt x="384" y="512"/>
                  </a:lnTo>
                  <a:lnTo>
                    <a:pt x="384" y="517"/>
                  </a:lnTo>
                  <a:lnTo>
                    <a:pt x="384" y="525"/>
                  </a:lnTo>
                  <a:lnTo>
                    <a:pt x="382" y="531"/>
                  </a:lnTo>
                  <a:lnTo>
                    <a:pt x="382" y="538"/>
                  </a:lnTo>
                  <a:lnTo>
                    <a:pt x="381" y="543"/>
                  </a:lnTo>
                  <a:lnTo>
                    <a:pt x="381" y="550"/>
                  </a:lnTo>
                  <a:lnTo>
                    <a:pt x="381" y="555"/>
                  </a:lnTo>
                  <a:lnTo>
                    <a:pt x="381" y="561"/>
                  </a:lnTo>
                  <a:lnTo>
                    <a:pt x="381" y="566"/>
                  </a:lnTo>
                  <a:lnTo>
                    <a:pt x="381" y="572"/>
                  </a:lnTo>
                  <a:lnTo>
                    <a:pt x="381" y="576"/>
                  </a:lnTo>
                  <a:lnTo>
                    <a:pt x="379" y="581"/>
                  </a:lnTo>
                  <a:lnTo>
                    <a:pt x="379" y="585"/>
                  </a:lnTo>
                  <a:lnTo>
                    <a:pt x="379" y="589"/>
                  </a:lnTo>
                  <a:lnTo>
                    <a:pt x="378" y="592"/>
                  </a:lnTo>
                  <a:lnTo>
                    <a:pt x="378" y="596"/>
                  </a:lnTo>
                  <a:lnTo>
                    <a:pt x="378" y="600"/>
                  </a:lnTo>
                  <a:lnTo>
                    <a:pt x="378" y="603"/>
                  </a:lnTo>
                  <a:lnTo>
                    <a:pt x="378" y="609"/>
                  </a:lnTo>
                  <a:lnTo>
                    <a:pt x="378" y="611"/>
                  </a:lnTo>
                  <a:lnTo>
                    <a:pt x="378" y="614"/>
                  </a:lnTo>
                  <a:lnTo>
                    <a:pt x="378" y="615"/>
                  </a:lnTo>
                  <a:lnTo>
                    <a:pt x="268" y="544"/>
                  </a:lnTo>
                  <a:lnTo>
                    <a:pt x="262" y="206"/>
                  </a:lnTo>
                  <a:lnTo>
                    <a:pt x="261" y="208"/>
                  </a:lnTo>
                  <a:lnTo>
                    <a:pt x="259" y="212"/>
                  </a:lnTo>
                  <a:lnTo>
                    <a:pt x="258" y="214"/>
                  </a:lnTo>
                  <a:lnTo>
                    <a:pt x="257" y="217"/>
                  </a:lnTo>
                  <a:lnTo>
                    <a:pt x="255" y="223"/>
                  </a:lnTo>
                  <a:lnTo>
                    <a:pt x="254" y="227"/>
                  </a:lnTo>
                  <a:lnTo>
                    <a:pt x="251" y="232"/>
                  </a:lnTo>
                  <a:lnTo>
                    <a:pt x="250" y="238"/>
                  </a:lnTo>
                  <a:lnTo>
                    <a:pt x="248" y="240"/>
                  </a:lnTo>
                  <a:lnTo>
                    <a:pt x="248" y="243"/>
                  </a:lnTo>
                  <a:lnTo>
                    <a:pt x="246" y="247"/>
                  </a:lnTo>
                  <a:lnTo>
                    <a:pt x="246" y="250"/>
                  </a:lnTo>
                  <a:lnTo>
                    <a:pt x="244" y="253"/>
                  </a:lnTo>
                  <a:lnTo>
                    <a:pt x="243" y="257"/>
                  </a:lnTo>
                  <a:lnTo>
                    <a:pt x="242" y="261"/>
                  </a:lnTo>
                  <a:lnTo>
                    <a:pt x="240" y="264"/>
                  </a:lnTo>
                  <a:lnTo>
                    <a:pt x="239" y="268"/>
                  </a:lnTo>
                  <a:lnTo>
                    <a:pt x="237" y="272"/>
                  </a:lnTo>
                  <a:lnTo>
                    <a:pt x="236" y="274"/>
                  </a:lnTo>
                  <a:lnTo>
                    <a:pt x="235" y="280"/>
                  </a:lnTo>
                  <a:lnTo>
                    <a:pt x="233" y="283"/>
                  </a:lnTo>
                  <a:lnTo>
                    <a:pt x="232" y="287"/>
                  </a:lnTo>
                  <a:lnTo>
                    <a:pt x="231" y="291"/>
                  </a:lnTo>
                  <a:lnTo>
                    <a:pt x="229" y="295"/>
                  </a:lnTo>
                  <a:lnTo>
                    <a:pt x="227" y="299"/>
                  </a:lnTo>
                  <a:lnTo>
                    <a:pt x="225" y="303"/>
                  </a:lnTo>
                  <a:lnTo>
                    <a:pt x="224" y="307"/>
                  </a:lnTo>
                  <a:lnTo>
                    <a:pt x="222" y="311"/>
                  </a:lnTo>
                  <a:lnTo>
                    <a:pt x="221" y="315"/>
                  </a:lnTo>
                  <a:lnTo>
                    <a:pt x="220" y="319"/>
                  </a:lnTo>
                  <a:lnTo>
                    <a:pt x="218" y="325"/>
                  </a:lnTo>
                  <a:lnTo>
                    <a:pt x="216" y="329"/>
                  </a:lnTo>
                  <a:lnTo>
                    <a:pt x="214" y="333"/>
                  </a:lnTo>
                  <a:lnTo>
                    <a:pt x="213" y="337"/>
                  </a:lnTo>
                  <a:lnTo>
                    <a:pt x="212" y="341"/>
                  </a:lnTo>
                  <a:lnTo>
                    <a:pt x="210" y="347"/>
                  </a:lnTo>
                  <a:lnTo>
                    <a:pt x="207" y="349"/>
                  </a:lnTo>
                  <a:lnTo>
                    <a:pt x="206" y="355"/>
                  </a:lnTo>
                  <a:lnTo>
                    <a:pt x="205" y="358"/>
                  </a:lnTo>
                  <a:lnTo>
                    <a:pt x="202" y="363"/>
                  </a:lnTo>
                  <a:lnTo>
                    <a:pt x="201" y="366"/>
                  </a:lnTo>
                  <a:lnTo>
                    <a:pt x="199" y="371"/>
                  </a:lnTo>
                  <a:lnTo>
                    <a:pt x="196" y="375"/>
                  </a:lnTo>
                  <a:lnTo>
                    <a:pt x="195" y="379"/>
                  </a:lnTo>
                  <a:lnTo>
                    <a:pt x="194" y="384"/>
                  </a:lnTo>
                  <a:lnTo>
                    <a:pt x="191" y="388"/>
                  </a:lnTo>
                  <a:lnTo>
                    <a:pt x="190" y="390"/>
                  </a:lnTo>
                  <a:lnTo>
                    <a:pt x="188" y="396"/>
                  </a:lnTo>
                  <a:lnTo>
                    <a:pt x="187" y="399"/>
                  </a:lnTo>
                  <a:lnTo>
                    <a:pt x="186" y="403"/>
                  </a:lnTo>
                  <a:lnTo>
                    <a:pt x="183" y="407"/>
                  </a:lnTo>
                  <a:lnTo>
                    <a:pt x="181" y="411"/>
                  </a:lnTo>
                  <a:lnTo>
                    <a:pt x="180" y="414"/>
                  </a:lnTo>
                  <a:lnTo>
                    <a:pt x="177" y="418"/>
                  </a:lnTo>
                  <a:lnTo>
                    <a:pt x="176" y="420"/>
                  </a:lnTo>
                  <a:lnTo>
                    <a:pt x="175" y="424"/>
                  </a:lnTo>
                  <a:lnTo>
                    <a:pt x="173" y="427"/>
                  </a:lnTo>
                  <a:lnTo>
                    <a:pt x="172" y="431"/>
                  </a:lnTo>
                  <a:lnTo>
                    <a:pt x="169" y="435"/>
                  </a:lnTo>
                  <a:lnTo>
                    <a:pt x="168" y="438"/>
                  </a:lnTo>
                  <a:lnTo>
                    <a:pt x="166" y="442"/>
                  </a:lnTo>
                  <a:lnTo>
                    <a:pt x="165" y="445"/>
                  </a:lnTo>
                  <a:lnTo>
                    <a:pt x="164" y="449"/>
                  </a:lnTo>
                  <a:lnTo>
                    <a:pt x="162" y="452"/>
                  </a:lnTo>
                  <a:lnTo>
                    <a:pt x="161" y="456"/>
                  </a:lnTo>
                  <a:lnTo>
                    <a:pt x="160" y="460"/>
                  </a:lnTo>
                  <a:lnTo>
                    <a:pt x="158" y="463"/>
                  </a:lnTo>
                  <a:lnTo>
                    <a:pt x="158" y="467"/>
                  </a:lnTo>
                  <a:lnTo>
                    <a:pt x="156" y="469"/>
                  </a:lnTo>
                  <a:lnTo>
                    <a:pt x="156" y="472"/>
                  </a:lnTo>
                  <a:lnTo>
                    <a:pt x="154" y="476"/>
                  </a:lnTo>
                  <a:lnTo>
                    <a:pt x="153" y="479"/>
                  </a:lnTo>
                  <a:lnTo>
                    <a:pt x="151" y="482"/>
                  </a:lnTo>
                  <a:lnTo>
                    <a:pt x="150" y="484"/>
                  </a:lnTo>
                  <a:lnTo>
                    <a:pt x="149" y="489"/>
                  </a:lnTo>
                  <a:lnTo>
                    <a:pt x="149" y="491"/>
                  </a:lnTo>
                  <a:lnTo>
                    <a:pt x="147" y="494"/>
                  </a:lnTo>
                  <a:lnTo>
                    <a:pt x="147" y="498"/>
                  </a:lnTo>
                  <a:lnTo>
                    <a:pt x="146" y="501"/>
                  </a:lnTo>
                  <a:lnTo>
                    <a:pt x="145" y="504"/>
                  </a:lnTo>
                  <a:lnTo>
                    <a:pt x="143" y="509"/>
                  </a:lnTo>
                  <a:lnTo>
                    <a:pt x="142" y="516"/>
                  </a:lnTo>
                  <a:lnTo>
                    <a:pt x="141" y="520"/>
                  </a:lnTo>
                  <a:lnTo>
                    <a:pt x="139" y="525"/>
                  </a:lnTo>
                  <a:lnTo>
                    <a:pt x="138" y="529"/>
                  </a:lnTo>
                  <a:lnTo>
                    <a:pt x="138" y="535"/>
                  </a:lnTo>
                  <a:lnTo>
                    <a:pt x="135" y="538"/>
                  </a:lnTo>
                  <a:lnTo>
                    <a:pt x="135" y="542"/>
                  </a:lnTo>
                  <a:lnTo>
                    <a:pt x="134" y="546"/>
                  </a:lnTo>
                  <a:lnTo>
                    <a:pt x="134" y="550"/>
                  </a:lnTo>
                  <a:lnTo>
                    <a:pt x="132" y="554"/>
                  </a:lnTo>
                  <a:lnTo>
                    <a:pt x="132" y="559"/>
                  </a:lnTo>
                  <a:lnTo>
                    <a:pt x="132" y="562"/>
                  </a:lnTo>
                  <a:lnTo>
                    <a:pt x="0" y="534"/>
                  </a:lnTo>
                  <a:lnTo>
                    <a:pt x="161" y="6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707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2" name="Freeform 30"/>
            <p:cNvSpPr>
              <a:spLocks/>
            </p:cNvSpPr>
            <p:nvPr/>
          </p:nvSpPr>
          <p:spPr bwMode="auto">
            <a:xfrm>
              <a:off x="4232" y="1685"/>
              <a:ext cx="345" cy="203"/>
            </a:xfrm>
            <a:custGeom>
              <a:avLst/>
              <a:gdLst>
                <a:gd name="T0" fmla="*/ 0 w 1033"/>
                <a:gd name="T1" fmla="*/ 0 h 607"/>
                <a:gd name="T2" fmla="*/ 0 w 1033"/>
                <a:gd name="T3" fmla="*/ 0 h 607"/>
                <a:gd name="T4" fmla="*/ 0 w 1033"/>
                <a:gd name="T5" fmla="*/ 0 h 607"/>
                <a:gd name="T6" fmla="*/ 0 w 1033"/>
                <a:gd name="T7" fmla="*/ 0 h 607"/>
                <a:gd name="T8" fmla="*/ 0 w 1033"/>
                <a:gd name="T9" fmla="*/ 0 h 607"/>
                <a:gd name="T10" fmla="*/ 0 w 1033"/>
                <a:gd name="T11" fmla="*/ 0 h 607"/>
                <a:gd name="T12" fmla="*/ 0 w 1033"/>
                <a:gd name="T13" fmla="*/ 0 h 607"/>
                <a:gd name="T14" fmla="*/ 0 w 1033"/>
                <a:gd name="T15" fmla="*/ 0 h 607"/>
                <a:gd name="T16" fmla="*/ 0 w 1033"/>
                <a:gd name="T17" fmla="*/ 0 h 607"/>
                <a:gd name="T18" fmla="*/ 0 w 1033"/>
                <a:gd name="T19" fmla="*/ 0 h 607"/>
                <a:gd name="T20" fmla="*/ 0 w 1033"/>
                <a:gd name="T21" fmla="*/ 0 h 607"/>
                <a:gd name="T22" fmla="*/ 0 w 1033"/>
                <a:gd name="T23" fmla="*/ 0 h 607"/>
                <a:gd name="T24" fmla="*/ 0 w 1033"/>
                <a:gd name="T25" fmla="*/ 0 h 607"/>
                <a:gd name="T26" fmla="*/ 0 w 1033"/>
                <a:gd name="T27" fmla="*/ 0 h 607"/>
                <a:gd name="T28" fmla="*/ 0 w 1033"/>
                <a:gd name="T29" fmla="*/ 0 h 607"/>
                <a:gd name="T30" fmla="*/ 0 w 1033"/>
                <a:gd name="T31" fmla="*/ 0 h 607"/>
                <a:gd name="T32" fmla="*/ 0 w 1033"/>
                <a:gd name="T33" fmla="*/ 0 h 607"/>
                <a:gd name="T34" fmla="*/ 0 w 1033"/>
                <a:gd name="T35" fmla="*/ 0 h 607"/>
                <a:gd name="T36" fmla="*/ 0 w 1033"/>
                <a:gd name="T37" fmla="*/ 0 h 607"/>
                <a:gd name="T38" fmla="*/ 0 w 1033"/>
                <a:gd name="T39" fmla="*/ 0 h 607"/>
                <a:gd name="T40" fmla="*/ 0 w 1033"/>
                <a:gd name="T41" fmla="*/ 0 h 607"/>
                <a:gd name="T42" fmla="*/ 0 w 1033"/>
                <a:gd name="T43" fmla="*/ 0 h 607"/>
                <a:gd name="T44" fmla="*/ 0 w 1033"/>
                <a:gd name="T45" fmla="*/ 0 h 607"/>
                <a:gd name="T46" fmla="*/ 0 w 1033"/>
                <a:gd name="T47" fmla="*/ 0 h 607"/>
                <a:gd name="T48" fmla="*/ 0 w 1033"/>
                <a:gd name="T49" fmla="*/ 0 h 607"/>
                <a:gd name="T50" fmla="*/ 0 w 1033"/>
                <a:gd name="T51" fmla="*/ 0 h 607"/>
                <a:gd name="T52" fmla="*/ 0 w 1033"/>
                <a:gd name="T53" fmla="*/ 0 h 607"/>
                <a:gd name="T54" fmla="*/ 0 w 1033"/>
                <a:gd name="T55" fmla="*/ 0 h 607"/>
                <a:gd name="T56" fmla="*/ 0 w 1033"/>
                <a:gd name="T57" fmla="*/ 0 h 607"/>
                <a:gd name="T58" fmla="*/ 0 w 1033"/>
                <a:gd name="T59" fmla="*/ 0 h 607"/>
                <a:gd name="T60" fmla="*/ 0 w 1033"/>
                <a:gd name="T61" fmla="*/ 0 h 607"/>
                <a:gd name="T62" fmla="*/ 0 w 1033"/>
                <a:gd name="T63" fmla="*/ 0 h 607"/>
                <a:gd name="T64" fmla="*/ 0 w 1033"/>
                <a:gd name="T65" fmla="*/ 0 h 607"/>
                <a:gd name="T66" fmla="*/ 0 w 1033"/>
                <a:gd name="T67" fmla="*/ 0 h 607"/>
                <a:gd name="T68" fmla="*/ 0 w 1033"/>
                <a:gd name="T69" fmla="*/ 0 h 607"/>
                <a:gd name="T70" fmla="*/ 0 w 1033"/>
                <a:gd name="T71" fmla="*/ 0 h 607"/>
                <a:gd name="T72" fmla="*/ 0 w 1033"/>
                <a:gd name="T73" fmla="*/ 0 h 607"/>
                <a:gd name="T74" fmla="*/ 0 w 1033"/>
                <a:gd name="T75" fmla="*/ 0 h 607"/>
                <a:gd name="T76" fmla="*/ 0 w 1033"/>
                <a:gd name="T77" fmla="*/ 0 h 607"/>
                <a:gd name="T78" fmla="*/ 0 w 1033"/>
                <a:gd name="T79" fmla="*/ 0 h 607"/>
                <a:gd name="T80" fmla="*/ 0 w 1033"/>
                <a:gd name="T81" fmla="*/ 0 h 607"/>
                <a:gd name="T82" fmla="*/ 0 w 1033"/>
                <a:gd name="T83" fmla="*/ 0 h 607"/>
                <a:gd name="T84" fmla="*/ 0 w 1033"/>
                <a:gd name="T85" fmla="*/ 0 h 607"/>
                <a:gd name="T86" fmla="*/ 0 w 1033"/>
                <a:gd name="T87" fmla="*/ 0 h 607"/>
                <a:gd name="T88" fmla="*/ 0 w 1033"/>
                <a:gd name="T89" fmla="*/ 0 h 607"/>
                <a:gd name="T90" fmla="*/ 0 w 1033"/>
                <a:gd name="T91" fmla="*/ 0 h 607"/>
                <a:gd name="T92" fmla="*/ 0 w 1033"/>
                <a:gd name="T93" fmla="*/ 0 h 607"/>
                <a:gd name="T94" fmla="*/ 0 w 1033"/>
                <a:gd name="T95" fmla="*/ 0 h 607"/>
                <a:gd name="T96" fmla="*/ 0 w 1033"/>
                <a:gd name="T97" fmla="*/ 0 h 607"/>
                <a:gd name="T98" fmla="*/ 0 w 1033"/>
                <a:gd name="T99" fmla="*/ 0 h 607"/>
                <a:gd name="T100" fmla="*/ 0 w 1033"/>
                <a:gd name="T101" fmla="*/ 0 h 607"/>
                <a:gd name="T102" fmla="*/ 0 w 1033"/>
                <a:gd name="T103" fmla="*/ 0 h 607"/>
                <a:gd name="T104" fmla="*/ 0 w 1033"/>
                <a:gd name="T105" fmla="*/ 0 h 607"/>
                <a:gd name="T106" fmla="*/ 0 w 1033"/>
                <a:gd name="T107" fmla="*/ 0 h 607"/>
                <a:gd name="T108" fmla="*/ 0 w 1033"/>
                <a:gd name="T109" fmla="*/ 0 h 607"/>
                <a:gd name="T110" fmla="*/ 0 w 1033"/>
                <a:gd name="T111" fmla="*/ 0 h 607"/>
                <a:gd name="T112" fmla="*/ 0 w 1033"/>
                <a:gd name="T113" fmla="*/ 0 h 607"/>
                <a:gd name="T114" fmla="*/ 0 w 1033"/>
                <a:gd name="T115" fmla="*/ 0 h 60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33" h="607">
                  <a:moveTo>
                    <a:pt x="1033" y="145"/>
                  </a:moveTo>
                  <a:lnTo>
                    <a:pt x="1031" y="145"/>
                  </a:lnTo>
                  <a:lnTo>
                    <a:pt x="1027" y="142"/>
                  </a:lnTo>
                  <a:lnTo>
                    <a:pt x="1022" y="139"/>
                  </a:lnTo>
                  <a:lnTo>
                    <a:pt x="1020" y="136"/>
                  </a:lnTo>
                  <a:lnTo>
                    <a:pt x="1014" y="134"/>
                  </a:lnTo>
                  <a:lnTo>
                    <a:pt x="1010" y="132"/>
                  </a:lnTo>
                  <a:lnTo>
                    <a:pt x="1006" y="130"/>
                  </a:lnTo>
                  <a:lnTo>
                    <a:pt x="1003" y="128"/>
                  </a:lnTo>
                  <a:lnTo>
                    <a:pt x="1001" y="127"/>
                  </a:lnTo>
                  <a:lnTo>
                    <a:pt x="998" y="125"/>
                  </a:lnTo>
                  <a:lnTo>
                    <a:pt x="994" y="123"/>
                  </a:lnTo>
                  <a:lnTo>
                    <a:pt x="991" y="121"/>
                  </a:lnTo>
                  <a:lnTo>
                    <a:pt x="987" y="120"/>
                  </a:lnTo>
                  <a:lnTo>
                    <a:pt x="984" y="119"/>
                  </a:lnTo>
                  <a:lnTo>
                    <a:pt x="980" y="116"/>
                  </a:lnTo>
                  <a:lnTo>
                    <a:pt x="976" y="113"/>
                  </a:lnTo>
                  <a:lnTo>
                    <a:pt x="973" y="112"/>
                  </a:lnTo>
                  <a:lnTo>
                    <a:pt x="969" y="110"/>
                  </a:lnTo>
                  <a:lnTo>
                    <a:pt x="965" y="108"/>
                  </a:lnTo>
                  <a:lnTo>
                    <a:pt x="962" y="106"/>
                  </a:lnTo>
                  <a:lnTo>
                    <a:pt x="957" y="105"/>
                  </a:lnTo>
                  <a:lnTo>
                    <a:pt x="954" y="104"/>
                  </a:lnTo>
                  <a:lnTo>
                    <a:pt x="950" y="101"/>
                  </a:lnTo>
                  <a:lnTo>
                    <a:pt x="946" y="98"/>
                  </a:lnTo>
                  <a:lnTo>
                    <a:pt x="942" y="97"/>
                  </a:lnTo>
                  <a:lnTo>
                    <a:pt x="938" y="94"/>
                  </a:lnTo>
                  <a:lnTo>
                    <a:pt x="934" y="93"/>
                  </a:lnTo>
                  <a:lnTo>
                    <a:pt x="930" y="91"/>
                  </a:lnTo>
                  <a:lnTo>
                    <a:pt x="925" y="89"/>
                  </a:lnTo>
                  <a:lnTo>
                    <a:pt x="921" y="87"/>
                  </a:lnTo>
                  <a:lnTo>
                    <a:pt x="917" y="86"/>
                  </a:lnTo>
                  <a:lnTo>
                    <a:pt x="913" y="85"/>
                  </a:lnTo>
                  <a:lnTo>
                    <a:pt x="909" y="83"/>
                  </a:lnTo>
                  <a:lnTo>
                    <a:pt x="906" y="80"/>
                  </a:lnTo>
                  <a:lnTo>
                    <a:pt x="902" y="79"/>
                  </a:lnTo>
                  <a:lnTo>
                    <a:pt x="900" y="78"/>
                  </a:lnTo>
                  <a:lnTo>
                    <a:pt x="895" y="76"/>
                  </a:lnTo>
                  <a:lnTo>
                    <a:pt x="893" y="75"/>
                  </a:lnTo>
                  <a:lnTo>
                    <a:pt x="889" y="74"/>
                  </a:lnTo>
                  <a:lnTo>
                    <a:pt x="884" y="72"/>
                  </a:lnTo>
                  <a:lnTo>
                    <a:pt x="882" y="71"/>
                  </a:lnTo>
                  <a:lnTo>
                    <a:pt x="879" y="70"/>
                  </a:lnTo>
                  <a:lnTo>
                    <a:pt x="874" y="68"/>
                  </a:lnTo>
                  <a:lnTo>
                    <a:pt x="871" y="67"/>
                  </a:lnTo>
                  <a:lnTo>
                    <a:pt x="867" y="65"/>
                  </a:lnTo>
                  <a:lnTo>
                    <a:pt x="864" y="64"/>
                  </a:lnTo>
                  <a:lnTo>
                    <a:pt x="863" y="64"/>
                  </a:lnTo>
                  <a:lnTo>
                    <a:pt x="849" y="41"/>
                  </a:lnTo>
                  <a:lnTo>
                    <a:pt x="848" y="41"/>
                  </a:lnTo>
                  <a:lnTo>
                    <a:pt x="846" y="41"/>
                  </a:lnTo>
                  <a:lnTo>
                    <a:pt x="844" y="41"/>
                  </a:lnTo>
                  <a:lnTo>
                    <a:pt x="841" y="42"/>
                  </a:lnTo>
                  <a:lnTo>
                    <a:pt x="838" y="42"/>
                  </a:lnTo>
                  <a:lnTo>
                    <a:pt x="833" y="42"/>
                  </a:lnTo>
                  <a:lnTo>
                    <a:pt x="827" y="42"/>
                  </a:lnTo>
                  <a:lnTo>
                    <a:pt x="823" y="44"/>
                  </a:lnTo>
                  <a:lnTo>
                    <a:pt x="819" y="42"/>
                  </a:lnTo>
                  <a:lnTo>
                    <a:pt x="816" y="42"/>
                  </a:lnTo>
                  <a:lnTo>
                    <a:pt x="813" y="42"/>
                  </a:lnTo>
                  <a:lnTo>
                    <a:pt x="809" y="42"/>
                  </a:lnTo>
                  <a:lnTo>
                    <a:pt x="805" y="42"/>
                  </a:lnTo>
                  <a:lnTo>
                    <a:pt x="803" y="42"/>
                  </a:lnTo>
                  <a:lnTo>
                    <a:pt x="798" y="42"/>
                  </a:lnTo>
                  <a:lnTo>
                    <a:pt x="796" y="42"/>
                  </a:lnTo>
                  <a:lnTo>
                    <a:pt x="792" y="42"/>
                  </a:lnTo>
                  <a:lnTo>
                    <a:pt x="788" y="42"/>
                  </a:lnTo>
                  <a:lnTo>
                    <a:pt x="783" y="41"/>
                  </a:lnTo>
                  <a:lnTo>
                    <a:pt x="779" y="41"/>
                  </a:lnTo>
                  <a:lnTo>
                    <a:pt x="775" y="40"/>
                  </a:lnTo>
                  <a:lnTo>
                    <a:pt x="771" y="40"/>
                  </a:lnTo>
                  <a:lnTo>
                    <a:pt x="767" y="40"/>
                  </a:lnTo>
                  <a:lnTo>
                    <a:pt x="763" y="38"/>
                  </a:lnTo>
                  <a:lnTo>
                    <a:pt x="757" y="37"/>
                  </a:lnTo>
                  <a:lnTo>
                    <a:pt x="753" y="35"/>
                  </a:lnTo>
                  <a:lnTo>
                    <a:pt x="749" y="34"/>
                  </a:lnTo>
                  <a:lnTo>
                    <a:pt x="745" y="34"/>
                  </a:lnTo>
                  <a:lnTo>
                    <a:pt x="740" y="31"/>
                  </a:lnTo>
                  <a:lnTo>
                    <a:pt x="736" y="30"/>
                  </a:lnTo>
                  <a:lnTo>
                    <a:pt x="732" y="29"/>
                  </a:lnTo>
                  <a:lnTo>
                    <a:pt x="727" y="27"/>
                  </a:lnTo>
                  <a:lnTo>
                    <a:pt x="722" y="26"/>
                  </a:lnTo>
                  <a:lnTo>
                    <a:pt x="718" y="25"/>
                  </a:lnTo>
                  <a:lnTo>
                    <a:pt x="714" y="23"/>
                  </a:lnTo>
                  <a:lnTo>
                    <a:pt x="710" y="22"/>
                  </a:lnTo>
                  <a:lnTo>
                    <a:pt x="706" y="19"/>
                  </a:lnTo>
                  <a:lnTo>
                    <a:pt x="702" y="18"/>
                  </a:lnTo>
                  <a:lnTo>
                    <a:pt x="699" y="16"/>
                  </a:lnTo>
                  <a:lnTo>
                    <a:pt x="695" y="15"/>
                  </a:lnTo>
                  <a:lnTo>
                    <a:pt x="691" y="14"/>
                  </a:lnTo>
                  <a:lnTo>
                    <a:pt x="686" y="12"/>
                  </a:lnTo>
                  <a:lnTo>
                    <a:pt x="684" y="11"/>
                  </a:lnTo>
                  <a:lnTo>
                    <a:pt x="681" y="10"/>
                  </a:lnTo>
                  <a:lnTo>
                    <a:pt x="676" y="5"/>
                  </a:lnTo>
                  <a:lnTo>
                    <a:pt x="670" y="4"/>
                  </a:lnTo>
                  <a:lnTo>
                    <a:pt x="667" y="3"/>
                  </a:lnTo>
                  <a:lnTo>
                    <a:pt x="665" y="1"/>
                  </a:lnTo>
                  <a:lnTo>
                    <a:pt x="662" y="0"/>
                  </a:lnTo>
                  <a:lnTo>
                    <a:pt x="494" y="72"/>
                  </a:lnTo>
                  <a:lnTo>
                    <a:pt x="325" y="71"/>
                  </a:lnTo>
                  <a:lnTo>
                    <a:pt x="323" y="71"/>
                  </a:lnTo>
                  <a:lnTo>
                    <a:pt x="320" y="71"/>
                  </a:lnTo>
                  <a:lnTo>
                    <a:pt x="316" y="71"/>
                  </a:lnTo>
                  <a:lnTo>
                    <a:pt x="314" y="71"/>
                  </a:lnTo>
                  <a:lnTo>
                    <a:pt x="311" y="71"/>
                  </a:lnTo>
                  <a:lnTo>
                    <a:pt x="307" y="71"/>
                  </a:lnTo>
                  <a:lnTo>
                    <a:pt x="303" y="70"/>
                  </a:lnTo>
                  <a:lnTo>
                    <a:pt x="297" y="70"/>
                  </a:lnTo>
                  <a:lnTo>
                    <a:pt x="292" y="70"/>
                  </a:lnTo>
                  <a:lnTo>
                    <a:pt x="286" y="70"/>
                  </a:lnTo>
                  <a:lnTo>
                    <a:pt x="284" y="70"/>
                  </a:lnTo>
                  <a:lnTo>
                    <a:pt x="281" y="70"/>
                  </a:lnTo>
                  <a:lnTo>
                    <a:pt x="277" y="70"/>
                  </a:lnTo>
                  <a:lnTo>
                    <a:pt x="275" y="70"/>
                  </a:lnTo>
                  <a:lnTo>
                    <a:pt x="271" y="70"/>
                  </a:lnTo>
                  <a:lnTo>
                    <a:pt x="269" y="70"/>
                  </a:lnTo>
                  <a:lnTo>
                    <a:pt x="264" y="70"/>
                  </a:lnTo>
                  <a:lnTo>
                    <a:pt x="262" y="70"/>
                  </a:lnTo>
                  <a:lnTo>
                    <a:pt x="258" y="70"/>
                  </a:lnTo>
                  <a:lnTo>
                    <a:pt x="255" y="70"/>
                  </a:lnTo>
                  <a:lnTo>
                    <a:pt x="251" y="70"/>
                  </a:lnTo>
                  <a:lnTo>
                    <a:pt x="247" y="70"/>
                  </a:lnTo>
                  <a:lnTo>
                    <a:pt x="244" y="70"/>
                  </a:lnTo>
                  <a:lnTo>
                    <a:pt x="240" y="70"/>
                  </a:lnTo>
                  <a:lnTo>
                    <a:pt x="236" y="70"/>
                  </a:lnTo>
                  <a:lnTo>
                    <a:pt x="233" y="70"/>
                  </a:lnTo>
                  <a:lnTo>
                    <a:pt x="228" y="70"/>
                  </a:lnTo>
                  <a:lnTo>
                    <a:pt x="225" y="70"/>
                  </a:lnTo>
                  <a:lnTo>
                    <a:pt x="221" y="70"/>
                  </a:lnTo>
                  <a:lnTo>
                    <a:pt x="217" y="70"/>
                  </a:lnTo>
                  <a:lnTo>
                    <a:pt x="213" y="70"/>
                  </a:lnTo>
                  <a:lnTo>
                    <a:pt x="208" y="70"/>
                  </a:lnTo>
                  <a:lnTo>
                    <a:pt x="204" y="70"/>
                  </a:lnTo>
                  <a:lnTo>
                    <a:pt x="202" y="71"/>
                  </a:lnTo>
                  <a:lnTo>
                    <a:pt x="198" y="71"/>
                  </a:lnTo>
                  <a:lnTo>
                    <a:pt x="193" y="71"/>
                  </a:lnTo>
                  <a:lnTo>
                    <a:pt x="189" y="71"/>
                  </a:lnTo>
                  <a:lnTo>
                    <a:pt x="185" y="71"/>
                  </a:lnTo>
                  <a:lnTo>
                    <a:pt x="181" y="71"/>
                  </a:lnTo>
                  <a:lnTo>
                    <a:pt x="177" y="71"/>
                  </a:lnTo>
                  <a:lnTo>
                    <a:pt x="173" y="71"/>
                  </a:lnTo>
                  <a:lnTo>
                    <a:pt x="169" y="71"/>
                  </a:lnTo>
                  <a:lnTo>
                    <a:pt x="165" y="71"/>
                  </a:lnTo>
                  <a:lnTo>
                    <a:pt x="161" y="71"/>
                  </a:lnTo>
                  <a:lnTo>
                    <a:pt x="157" y="71"/>
                  </a:lnTo>
                  <a:lnTo>
                    <a:pt x="154" y="72"/>
                  </a:lnTo>
                  <a:lnTo>
                    <a:pt x="150" y="72"/>
                  </a:lnTo>
                  <a:lnTo>
                    <a:pt x="146" y="72"/>
                  </a:lnTo>
                  <a:lnTo>
                    <a:pt x="142" y="72"/>
                  </a:lnTo>
                  <a:lnTo>
                    <a:pt x="139" y="72"/>
                  </a:lnTo>
                  <a:lnTo>
                    <a:pt x="135" y="72"/>
                  </a:lnTo>
                  <a:lnTo>
                    <a:pt x="131" y="72"/>
                  </a:lnTo>
                  <a:lnTo>
                    <a:pt x="127" y="72"/>
                  </a:lnTo>
                  <a:lnTo>
                    <a:pt x="124" y="74"/>
                  </a:lnTo>
                  <a:lnTo>
                    <a:pt x="120" y="74"/>
                  </a:lnTo>
                  <a:lnTo>
                    <a:pt x="116" y="74"/>
                  </a:lnTo>
                  <a:lnTo>
                    <a:pt x="112" y="74"/>
                  </a:lnTo>
                  <a:lnTo>
                    <a:pt x="109" y="75"/>
                  </a:lnTo>
                  <a:lnTo>
                    <a:pt x="105" y="75"/>
                  </a:lnTo>
                  <a:lnTo>
                    <a:pt x="102" y="75"/>
                  </a:lnTo>
                  <a:lnTo>
                    <a:pt x="98" y="75"/>
                  </a:lnTo>
                  <a:lnTo>
                    <a:pt x="95" y="75"/>
                  </a:lnTo>
                  <a:lnTo>
                    <a:pt x="91" y="75"/>
                  </a:lnTo>
                  <a:lnTo>
                    <a:pt x="88" y="76"/>
                  </a:lnTo>
                  <a:lnTo>
                    <a:pt x="84" y="76"/>
                  </a:lnTo>
                  <a:lnTo>
                    <a:pt x="83" y="78"/>
                  </a:lnTo>
                  <a:lnTo>
                    <a:pt x="79" y="78"/>
                  </a:lnTo>
                  <a:lnTo>
                    <a:pt x="76" y="78"/>
                  </a:lnTo>
                  <a:lnTo>
                    <a:pt x="72" y="78"/>
                  </a:lnTo>
                  <a:lnTo>
                    <a:pt x="69" y="78"/>
                  </a:lnTo>
                  <a:lnTo>
                    <a:pt x="64" y="79"/>
                  </a:lnTo>
                  <a:lnTo>
                    <a:pt x="58" y="80"/>
                  </a:lnTo>
                  <a:lnTo>
                    <a:pt x="53" y="80"/>
                  </a:lnTo>
                  <a:lnTo>
                    <a:pt x="49" y="82"/>
                  </a:lnTo>
                  <a:lnTo>
                    <a:pt x="43" y="82"/>
                  </a:lnTo>
                  <a:lnTo>
                    <a:pt x="39" y="83"/>
                  </a:lnTo>
                  <a:lnTo>
                    <a:pt x="34" y="83"/>
                  </a:lnTo>
                  <a:lnTo>
                    <a:pt x="30" y="85"/>
                  </a:lnTo>
                  <a:lnTo>
                    <a:pt x="26" y="85"/>
                  </a:lnTo>
                  <a:lnTo>
                    <a:pt x="21" y="86"/>
                  </a:lnTo>
                  <a:lnTo>
                    <a:pt x="19" y="86"/>
                  </a:lnTo>
                  <a:lnTo>
                    <a:pt x="15" y="86"/>
                  </a:lnTo>
                  <a:lnTo>
                    <a:pt x="12" y="87"/>
                  </a:lnTo>
                  <a:lnTo>
                    <a:pt x="10" y="89"/>
                  </a:lnTo>
                  <a:lnTo>
                    <a:pt x="5" y="89"/>
                  </a:lnTo>
                  <a:lnTo>
                    <a:pt x="2" y="90"/>
                  </a:lnTo>
                  <a:lnTo>
                    <a:pt x="0" y="90"/>
                  </a:lnTo>
                  <a:lnTo>
                    <a:pt x="0" y="91"/>
                  </a:lnTo>
                  <a:lnTo>
                    <a:pt x="20" y="175"/>
                  </a:lnTo>
                  <a:lnTo>
                    <a:pt x="361" y="209"/>
                  </a:lnTo>
                  <a:lnTo>
                    <a:pt x="494" y="352"/>
                  </a:lnTo>
                  <a:lnTo>
                    <a:pt x="534" y="607"/>
                  </a:lnTo>
                  <a:lnTo>
                    <a:pt x="782" y="607"/>
                  </a:lnTo>
                  <a:lnTo>
                    <a:pt x="782" y="605"/>
                  </a:lnTo>
                  <a:lnTo>
                    <a:pt x="782" y="603"/>
                  </a:lnTo>
                  <a:lnTo>
                    <a:pt x="782" y="600"/>
                  </a:lnTo>
                  <a:lnTo>
                    <a:pt x="782" y="595"/>
                  </a:lnTo>
                  <a:lnTo>
                    <a:pt x="782" y="592"/>
                  </a:lnTo>
                  <a:lnTo>
                    <a:pt x="782" y="588"/>
                  </a:lnTo>
                  <a:lnTo>
                    <a:pt x="782" y="585"/>
                  </a:lnTo>
                  <a:lnTo>
                    <a:pt x="782" y="581"/>
                  </a:lnTo>
                  <a:lnTo>
                    <a:pt x="782" y="577"/>
                  </a:lnTo>
                  <a:lnTo>
                    <a:pt x="782" y="573"/>
                  </a:lnTo>
                  <a:lnTo>
                    <a:pt x="782" y="569"/>
                  </a:lnTo>
                  <a:lnTo>
                    <a:pt x="782" y="565"/>
                  </a:lnTo>
                  <a:lnTo>
                    <a:pt x="782" y="560"/>
                  </a:lnTo>
                  <a:lnTo>
                    <a:pt x="782" y="555"/>
                  </a:lnTo>
                  <a:lnTo>
                    <a:pt x="782" y="551"/>
                  </a:lnTo>
                  <a:lnTo>
                    <a:pt x="782" y="545"/>
                  </a:lnTo>
                  <a:lnTo>
                    <a:pt x="782" y="540"/>
                  </a:lnTo>
                  <a:lnTo>
                    <a:pt x="782" y="535"/>
                  </a:lnTo>
                  <a:lnTo>
                    <a:pt x="782" y="529"/>
                  </a:lnTo>
                  <a:lnTo>
                    <a:pt x="782" y="525"/>
                  </a:lnTo>
                  <a:lnTo>
                    <a:pt x="782" y="518"/>
                  </a:lnTo>
                  <a:lnTo>
                    <a:pt x="782" y="514"/>
                  </a:lnTo>
                  <a:lnTo>
                    <a:pt x="782" y="507"/>
                  </a:lnTo>
                  <a:lnTo>
                    <a:pt x="782" y="503"/>
                  </a:lnTo>
                  <a:lnTo>
                    <a:pt x="782" y="498"/>
                  </a:lnTo>
                  <a:lnTo>
                    <a:pt x="782" y="492"/>
                  </a:lnTo>
                  <a:lnTo>
                    <a:pt x="782" y="487"/>
                  </a:lnTo>
                  <a:lnTo>
                    <a:pt x="782" y="481"/>
                  </a:lnTo>
                  <a:lnTo>
                    <a:pt x="782" y="476"/>
                  </a:lnTo>
                  <a:lnTo>
                    <a:pt x="782" y="472"/>
                  </a:lnTo>
                  <a:lnTo>
                    <a:pt x="782" y="466"/>
                  </a:lnTo>
                  <a:lnTo>
                    <a:pt x="782" y="464"/>
                  </a:lnTo>
                  <a:lnTo>
                    <a:pt x="782" y="460"/>
                  </a:lnTo>
                  <a:lnTo>
                    <a:pt x="782" y="457"/>
                  </a:lnTo>
                  <a:lnTo>
                    <a:pt x="782" y="453"/>
                  </a:lnTo>
                  <a:lnTo>
                    <a:pt x="782" y="450"/>
                  </a:lnTo>
                  <a:lnTo>
                    <a:pt x="782" y="447"/>
                  </a:lnTo>
                  <a:lnTo>
                    <a:pt x="782" y="445"/>
                  </a:lnTo>
                  <a:lnTo>
                    <a:pt x="782" y="442"/>
                  </a:lnTo>
                  <a:lnTo>
                    <a:pt x="782" y="439"/>
                  </a:lnTo>
                  <a:lnTo>
                    <a:pt x="782" y="436"/>
                  </a:lnTo>
                  <a:lnTo>
                    <a:pt x="782" y="434"/>
                  </a:lnTo>
                  <a:lnTo>
                    <a:pt x="781" y="428"/>
                  </a:lnTo>
                  <a:lnTo>
                    <a:pt x="781" y="427"/>
                  </a:lnTo>
                  <a:lnTo>
                    <a:pt x="781" y="425"/>
                  </a:lnTo>
                  <a:lnTo>
                    <a:pt x="781" y="424"/>
                  </a:lnTo>
                  <a:lnTo>
                    <a:pt x="782" y="421"/>
                  </a:lnTo>
                  <a:lnTo>
                    <a:pt x="782" y="420"/>
                  </a:lnTo>
                  <a:lnTo>
                    <a:pt x="783" y="417"/>
                  </a:lnTo>
                  <a:lnTo>
                    <a:pt x="783" y="415"/>
                  </a:lnTo>
                  <a:lnTo>
                    <a:pt x="785" y="412"/>
                  </a:lnTo>
                  <a:lnTo>
                    <a:pt x="786" y="408"/>
                  </a:lnTo>
                  <a:lnTo>
                    <a:pt x="788" y="404"/>
                  </a:lnTo>
                  <a:lnTo>
                    <a:pt x="789" y="400"/>
                  </a:lnTo>
                  <a:lnTo>
                    <a:pt x="790" y="395"/>
                  </a:lnTo>
                  <a:lnTo>
                    <a:pt x="792" y="390"/>
                  </a:lnTo>
                  <a:lnTo>
                    <a:pt x="794" y="386"/>
                  </a:lnTo>
                  <a:lnTo>
                    <a:pt x="796" y="380"/>
                  </a:lnTo>
                  <a:lnTo>
                    <a:pt x="798" y="376"/>
                  </a:lnTo>
                  <a:lnTo>
                    <a:pt x="800" y="371"/>
                  </a:lnTo>
                  <a:lnTo>
                    <a:pt x="801" y="365"/>
                  </a:lnTo>
                  <a:lnTo>
                    <a:pt x="804" y="360"/>
                  </a:lnTo>
                  <a:lnTo>
                    <a:pt x="805" y="355"/>
                  </a:lnTo>
                  <a:lnTo>
                    <a:pt x="808" y="349"/>
                  </a:lnTo>
                  <a:lnTo>
                    <a:pt x="809" y="344"/>
                  </a:lnTo>
                  <a:lnTo>
                    <a:pt x="812" y="338"/>
                  </a:lnTo>
                  <a:lnTo>
                    <a:pt x="813" y="333"/>
                  </a:lnTo>
                  <a:lnTo>
                    <a:pt x="816" y="326"/>
                  </a:lnTo>
                  <a:lnTo>
                    <a:pt x="818" y="320"/>
                  </a:lnTo>
                  <a:lnTo>
                    <a:pt x="820" y="316"/>
                  </a:lnTo>
                  <a:lnTo>
                    <a:pt x="822" y="311"/>
                  </a:lnTo>
                  <a:lnTo>
                    <a:pt x="824" y="307"/>
                  </a:lnTo>
                  <a:lnTo>
                    <a:pt x="826" y="301"/>
                  </a:lnTo>
                  <a:lnTo>
                    <a:pt x="829" y="296"/>
                  </a:lnTo>
                  <a:lnTo>
                    <a:pt x="830" y="293"/>
                  </a:lnTo>
                  <a:lnTo>
                    <a:pt x="833" y="288"/>
                  </a:lnTo>
                  <a:lnTo>
                    <a:pt x="834" y="284"/>
                  </a:lnTo>
                  <a:lnTo>
                    <a:pt x="835" y="280"/>
                  </a:lnTo>
                  <a:lnTo>
                    <a:pt x="837" y="275"/>
                  </a:lnTo>
                  <a:lnTo>
                    <a:pt x="838" y="271"/>
                  </a:lnTo>
                  <a:lnTo>
                    <a:pt x="839" y="267"/>
                  </a:lnTo>
                  <a:lnTo>
                    <a:pt x="841" y="263"/>
                  </a:lnTo>
                  <a:lnTo>
                    <a:pt x="842" y="260"/>
                  </a:lnTo>
                  <a:lnTo>
                    <a:pt x="844" y="256"/>
                  </a:lnTo>
                  <a:lnTo>
                    <a:pt x="845" y="252"/>
                  </a:lnTo>
                  <a:lnTo>
                    <a:pt x="846" y="250"/>
                  </a:lnTo>
                  <a:lnTo>
                    <a:pt x="848" y="245"/>
                  </a:lnTo>
                  <a:lnTo>
                    <a:pt x="848" y="243"/>
                  </a:lnTo>
                  <a:lnTo>
                    <a:pt x="849" y="240"/>
                  </a:lnTo>
                  <a:lnTo>
                    <a:pt x="850" y="237"/>
                  </a:lnTo>
                  <a:lnTo>
                    <a:pt x="852" y="235"/>
                  </a:lnTo>
                  <a:lnTo>
                    <a:pt x="852" y="229"/>
                  </a:lnTo>
                  <a:lnTo>
                    <a:pt x="854" y="225"/>
                  </a:lnTo>
                  <a:lnTo>
                    <a:pt x="854" y="220"/>
                  </a:lnTo>
                  <a:lnTo>
                    <a:pt x="856" y="217"/>
                  </a:lnTo>
                  <a:lnTo>
                    <a:pt x="857" y="213"/>
                  </a:lnTo>
                  <a:lnTo>
                    <a:pt x="857" y="211"/>
                  </a:lnTo>
                  <a:lnTo>
                    <a:pt x="942" y="184"/>
                  </a:lnTo>
                  <a:lnTo>
                    <a:pt x="1012" y="200"/>
                  </a:lnTo>
                  <a:lnTo>
                    <a:pt x="1033" y="145"/>
                  </a:lnTo>
                  <a:close/>
                </a:path>
              </a:pathLst>
            </a:custGeom>
            <a:solidFill>
              <a:srgbClr val="707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3" name="Freeform 31"/>
            <p:cNvSpPr>
              <a:spLocks/>
            </p:cNvSpPr>
            <p:nvPr/>
          </p:nvSpPr>
          <p:spPr bwMode="auto">
            <a:xfrm>
              <a:off x="4341" y="1691"/>
              <a:ext cx="101" cy="43"/>
            </a:xfrm>
            <a:custGeom>
              <a:avLst/>
              <a:gdLst>
                <a:gd name="T0" fmla="*/ 0 w 302"/>
                <a:gd name="T1" fmla="*/ 0 h 129"/>
                <a:gd name="T2" fmla="*/ 0 w 302"/>
                <a:gd name="T3" fmla="*/ 0 h 129"/>
                <a:gd name="T4" fmla="*/ 0 w 302"/>
                <a:gd name="T5" fmla="*/ 0 h 129"/>
                <a:gd name="T6" fmla="*/ 0 w 302"/>
                <a:gd name="T7" fmla="*/ 0 h 129"/>
                <a:gd name="T8" fmla="*/ 0 w 302"/>
                <a:gd name="T9" fmla="*/ 0 h 129"/>
                <a:gd name="T10" fmla="*/ 0 w 302"/>
                <a:gd name="T11" fmla="*/ 0 h 129"/>
                <a:gd name="T12" fmla="*/ 0 w 302"/>
                <a:gd name="T13" fmla="*/ 0 h 129"/>
                <a:gd name="T14" fmla="*/ 0 w 302"/>
                <a:gd name="T15" fmla="*/ 0 h 129"/>
                <a:gd name="T16" fmla="*/ 0 w 302"/>
                <a:gd name="T17" fmla="*/ 0 h 129"/>
                <a:gd name="T18" fmla="*/ 0 w 302"/>
                <a:gd name="T19" fmla="*/ 0 h 129"/>
                <a:gd name="T20" fmla="*/ 0 w 302"/>
                <a:gd name="T21" fmla="*/ 0 h 129"/>
                <a:gd name="T22" fmla="*/ 0 w 302"/>
                <a:gd name="T23" fmla="*/ 0 h 129"/>
                <a:gd name="T24" fmla="*/ 0 w 302"/>
                <a:gd name="T25" fmla="*/ 0 h 129"/>
                <a:gd name="T26" fmla="*/ 0 w 302"/>
                <a:gd name="T27" fmla="*/ 0 h 129"/>
                <a:gd name="T28" fmla="*/ 0 w 302"/>
                <a:gd name="T29" fmla="*/ 0 h 129"/>
                <a:gd name="T30" fmla="*/ 0 w 302"/>
                <a:gd name="T31" fmla="*/ 0 h 129"/>
                <a:gd name="T32" fmla="*/ 0 w 302"/>
                <a:gd name="T33" fmla="*/ 0 h 129"/>
                <a:gd name="T34" fmla="*/ 0 w 302"/>
                <a:gd name="T35" fmla="*/ 0 h 129"/>
                <a:gd name="T36" fmla="*/ 0 w 302"/>
                <a:gd name="T37" fmla="*/ 0 h 129"/>
                <a:gd name="T38" fmla="*/ 0 w 302"/>
                <a:gd name="T39" fmla="*/ 0 h 129"/>
                <a:gd name="T40" fmla="*/ 0 w 302"/>
                <a:gd name="T41" fmla="*/ 0 h 129"/>
                <a:gd name="T42" fmla="*/ 0 w 302"/>
                <a:gd name="T43" fmla="*/ 0 h 129"/>
                <a:gd name="T44" fmla="*/ 0 w 302"/>
                <a:gd name="T45" fmla="*/ 0 h 129"/>
                <a:gd name="T46" fmla="*/ 0 w 302"/>
                <a:gd name="T47" fmla="*/ 0 h 129"/>
                <a:gd name="T48" fmla="*/ 0 w 302"/>
                <a:gd name="T49" fmla="*/ 0 h 129"/>
                <a:gd name="T50" fmla="*/ 0 w 302"/>
                <a:gd name="T51" fmla="*/ 0 h 129"/>
                <a:gd name="T52" fmla="*/ 0 w 302"/>
                <a:gd name="T53" fmla="*/ 0 h 129"/>
                <a:gd name="T54" fmla="*/ 0 w 302"/>
                <a:gd name="T55" fmla="*/ 0 h 129"/>
                <a:gd name="T56" fmla="*/ 0 w 302"/>
                <a:gd name="T57" fmla="*/ 0 h 129"/>
                <a:gd name="T58" fmla="*/ 0 w 302"/>
                <a:gd name="T59" fmla="*/ 0 h 129"/>
                <a:gd name="T60" fmla="*/ 0 w 302"/>
                <a:gd name="T61" fmla="*/ 0 h 129"/>
                <a:gd name="T62" fmla="*/ 0 w 302"/>
                <a:gd name="T63" fmla="*/ 0 h 129"/>
                <a:gd name="T64" fmla="*/ 0 w 302"/>
                <a:gd name="T65" fmla="*/ 0 h 129"/>
                <a:gd name="T66" fmla="*/ 0 w 302"/>
                <a:gd name="T67" fmla="*/ 0 h 129"/>
                <a:gd name="T68" fmla="*/ 0 w 302"/>
                <a:gd name="T69" fmla="*/ 0 h 129"/>
                <a:gd name="T70" fmla="*/ 0 w 302"/>
                <a:gd name="T71" fmla="*/ 0 h 129"/>
                <a:gd name="T72" fmla="*/ 0 w 302"/>
                <a:gd name="T73" fmla="*/ 0 h 129"/>
                <a:gd name="T74" fmla="*/ 0 w 302"/>
                <a:gd name="T75" fmla="*/ 0 h 129"/>
                <a:gd name="T76" fmla="*/ 0 w 302"/>
                <a:gd name="T77" fmla="*/ 0 h 129"/>
                <a:gd name="T78" fmla="*/ 0 w 302"/>
                <a:gd name="T79" fmla="*/ 0 h 129"/>
                <a:gd name="T80" fmla="*/ 0 w 302"/>
                <a:gd name="T81" fmla="*/ 0 h 129"/>
                <a:gd name="T82" fmla="*/ 0 w 302"/>
                <a:gd name="T83" fmla="*/ 0 h 129"/>
                <a:gd name="T84" fmla="*/ 0 w 302"/>
                <a:gd name="T85" fmla="*/ 0 h 129"/>
                <a:gd name="T86" fmla="*/ 0 w 302"/>
                <a:gd name="T87" fmla="*/ 0 h 129"/>
                <a:gd name="T88" fmla="*/ 0 w 302"/>
                <a:gd name="T89" fmla="*/ 0 h 129"/>
                <a:gd name="T90" fmla="*/ 0 w 302"/>
                <a:gd name="T91" fmla="*/ 0 h 129"/>
                <a:gd name="T92" fmla="*/ 0 w 302"/>
                <a:gd name="T93" fmla="*/ 0 h 129"/>
                <a:gd name="T94" fmla="*/ 0 w 302"/>
                <a:gd name="T95" fmla="*/ 0 h 129"/>
                <a:gd name="T96" fmla="*/ 0 w 302"/>
                <a:gd name="T97" fmla="*/ 0 h 129"/>
                <a:gd name="T98" fmla="*/ 0 w 302"/>
                <a:gd name="T99" fmla="*/ 0 h 129"/>
                <a:gd name="T100" fmla="*/ 0 w 302"/>
                <a:gd name="T101" fmla="*/ 0 h 129"/>
                <a:gd name="T102" fmla="*/ 0 w 302"/>
                <a:gd name="T103" fmla="*/ 0 h 129"/>
                <a:gd name="T104" fmla="*/ 0 w 302"/>
                <a:gd name="T105" fmla="*/ 0 h 129"/>
                <a:gd name="T106" fmla="*/ 0 w 302"/>
                <a:gd name="T107" fmla="*/ 0 h 129"/>
                <a:gd name="T108" fmla="*/ 0 w 302"/>
                <a:gd name="T109" fmla="*/ 0 h 12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02" h="129">
                  <a:moveTo>
                    <a:pt x="255" y="0"/>
                  </a:moveTo>
                  <a:lnTo>
                    <a:pt x="238" y="2"/>
                  </a:lnTo>
                  <a:lnTo>
                    <a:pt x="235" y="2"/>
                  </a:lnTo>
                  <a:lnTo>
                    <a:pt x="232" y="3"/>
                  </a:lnTo>
                  <a:lnTo>
                    <a:pt x="229" y="4"/>
                  </a:lnTo>
                  <a:lnTo>
                    <a:pt x="228" y="6"/>
                  </a:lnTo>
                  <a:lnTo>
                    <a:pt x="225" y="9"/>
                  </a:lnTo>
                  <a:lnTo>
                    <a:pt x="223" y="10"/>
                  </a:lnTo>
                  <a:lnTo>
                    <a:pt x="218" y="13"/>
                  </a:lnTo>
                  <a:lnTo>
                    <a:pt x="214" y="14"/>
                  </a:lnTo>
                  <a:lnTo>
                    <a:pt x="210" y="15"/>
                  </a:lnTo>
                  <a:lnTo>
                    <a:pt x="208" y="18"/>
                  </a:lnTo>
                  <a:lnTo>
                    <a:pt x="202" y="19"/>
                  </a:lnTo>
                  <a:lnTo>
                    <a:pt x="198" y="21"/>
                  </a:lnTo>
                  <a:lnTo>
                    <a:pt x="194" y="24"/>
                  </a:lnTo>
                  <a:lnTo>
                    <a:pt x="190" y="25"/>
                  </a:lnTo>
                  <a:lnTo>
                    <a:pt x="186" y="26"/>
                  </a:lnTo>
                  <a:lnTo>
                    <a:pt x="180" y="28"/>
                  </a:lnTo>
                  <a:lnTo>
                    <a:pt x="176" y="29"/>
                  </a:lnTo>
                  <a:lnTo>
                    <a:pt x="172" y="30"/>
                  </a:lnTo>
                  <a:lnTo>
                    <a:pt x="167" y="30"/>
                  </a:lnTo>
                  <a:lnTo>
                    <a:pt x="164" y="32"/>
                  </a:lnTo>
                  <a:lnTo>
                    <a:pt x="160" y="32"/>
                  </a:lnTo>
                  <a:lnTo>
                    <a:pt x="156" y="33"/>
                  </a:lnTo>
                  <a:lnTo>
                    <a:pt x="152" y="33"/>
                  </a:lnTo>
                  <a:lnTo>
                    <a:pt x="150" y="33"/>
                  </a:lnTo>
                  <a:lnTo>
                    <a:pt x="146" y="33"/>
                  </a:lnTo>
                  <a:lnTo>
                    <a:pt x="145" y="34"/>
                  </a:lnTo>
                  <a:lnTo>
                    <a:pt x="141" y="34"/>
                  </a:lnTo>
                  <a:lnTo>
                    <a:pt x="124" y="51"/>
                  </a:lnTo>
                  <a:lnTo>
                    <a:pt x="0" y="56"/>
                  </a:lnTo>
                  <a:lnTo>
                    <a:pt x="1" y="59"/>
                  </a:lnTo>
                  <a:lnTo>
                    <a:pt x="3" y="60"/>
                  </a:lnTo>
                  <a:lnTo>
                    <a:pt x="5" y="64"/>
                  </a:lnTo>
                  <a:lnTo>
                    <a:pt x="7" y="67"/>
                  </a:lnTo>
                  <a:lnTo>
                    <a:pt x="11" y="71"/>
                  </a:lnTo>
                  <a:lnTo>
                    <a:pt x="15" y="75"/>
                  </a:lnTo>
                  <a:lnTo>
                    <a:pt x="20" y="81"/>
                  </a:lnTo>
                  <a:lnTo>
                    <a:pt x="25" y="86"/>
                  </a:lnTo>
                  <a:lnTo>
                    <a:pt x="30" y="92"/>
                  </a:lnTo>
                  <a:lnTo>
                    <a:pt x="34" y="94"/>
                  </a:lnTo>
                  <a:lnTo>
                    <a:pt x="37" y="97"/>
                  </a:lnTo>
                  <a:lnTo>
                    <a:pt x="40" y="100"/>
                  </a:lnTo>
                  <a:lnTo>
                    <a:pt x="44" y="103"/>
                  </a:lnTo>
                  <a:lnTo>
                    <a:pt x="48" y="104"/>
                  </a:lnTo>
                  <a:lnTo>
                    <a:pt x="50" y="107"/>
                  </a:lnTo>
                  <a:lnTo>
                    <a:pt x="55" y="109"/>
                  </a:lnTo>
                  <a:lnTo>
                    <a:pt x="59" y="112"/>
                  </a:lnTo>
                  <a:lnTo>
                    <a:pt x="63" y="114"/>
                  </a:lnTo>
                  <a:lnTo>
                    <a:pt x="67" y="116"/>
                  </a:lnTo>
                  <a:lnTo>
                    <a:pt x="72" y="118"/>
                  </a:lnTo>
                  <a:lnTo>
                    <a:pt x="78" y="120"/>
                  </a:lnTo>
                  <a:lnTo>
                    <a:pt x="82" y="122"/>
                  </a:lnTo>
                  <a:lnTo>
                    <a:pt x="86" y="123"/>
                  </a:lnTo>
                  <a:lnTo>
                    <a:pt x="91" y="123"/>
                  </a:lnTo>
                  <a:lnTo>
                    <a:pt x="96" y="124"/>
                  </a:lnTo>
                  <a:lnTo>
                    <a:pt x="101" y="126"/>
                  </a:lnTo>
                  <a:lnTo>
                    <a:pt x="105" y="126"/>
                  </a:lnTo>
                  <a:lnTo>
                    <a:pt x="111" y="127"/>
                  </a:lnTo>
                  <a:lnTo>
                    <a:pt x="116" y="129"/>
                  </a:lnTo>
                  <a:lnTo>
                    <a:pt x="120" y="129"/>
                  </a:lnTo>
                  <a:lnTo>
                    <a:pt x="124" y="129"/>
                  </a:lnTo>
                  <a:lnTo>
                    <a:pt x="130" y="129"/>
                  </a:lnTo>
                  <a:lnTo>
                    <a:pt x="135" y="129"/>
                  </a:lnTo>
                  <a:lnTo>
                    <a:pt x="139" y="129"/>
                  </a:lnTo>
                  <a:lnTo>
                    <a:pt x="143" y="129"/>
                  </a:lnTo>
                  <a:lnTo>
                    <a:pt x="149" y="129"/>
                  </a:lnTo>
                  <a:lnTo>
                    <a:pt x="154" y="129"/>
                  </a:lnTo>
                  <a:lnTo>
                    <a:pt x="157" y="129"/>
                  </a:lnTo>
                  <a:lnTo>
                    <a:pt x="161" y="129"/>
                  </a:lnTo>
                  <a:lnTo>
                    <a:pt x="165" y="129"/>
                  </a:lnTo>
                  <a:lnTo>
                    <a:pt x="169" y="129"/>
                  </a:lnTo>
                  <a:lnTo>
                    <a:pt x="173" y="127"/>
                  </a:lnTo>
                  <a:lnTo>
                    <a:pt x="176" y="127"/>
                  </a:lnTo>
                  <a:lnTo>
                    <a:pt x="179" y="127"/>
                  </a:lnTo>
                  <a:lnTo>
                    <a:pt x="183" y="127"/>
                  </a:lnTo>
                  <a:lnTo>
                    <a:pt x="187" y="127"/>
                  </a:lnTo>
                  <a:lnTo>
                    <a:pt x="191" y="126"/>
                  </a:lnTo>
                  <a:lnTo>
                    <a:pt x="194" y="126"/>
                  </a:lnTo>
                  <a:lnTo>
                    <a:pt x="195" y="126"/>
                  </a:lnTo>
                  <a:lnTo>
                    <a:pt x="231" y="75"/>
                  </a:lnTo>
                  <a:lnTo>
                    <a:pt x="216" y="123"/>
                  </a:lnTo>
                  <a:lnTo>
                    <a:pt x="218" y="123"/>
                  </a:lnTo>
                  <a:lnTo>
                    <a:pt x="221" y="123"/>
                  </a:lnTo>
                  <a:lnTo>
                    <a:pt x="223" y="123"/>
                  </a:lnTo>
                  <a:lnTo>
                    <a:pt x="225" y="123"/>
                  </a:lnTo>
                  <a:lnTo>
                    <a:pt x="229" y="124"/>
                  </a:lnTo>
                  <a:lnTo>
                    <a:pt x="232" y="124"/>
                  </a:lnTo>
                  <a:lnTo>
                    <a:pt x="235" y="124"/>
                  </a:lnTo>
                  <a:lnTo>
                    <a:pt x="238" y="124"/>
                  </a:lnTo>
                  <a:lnTo>
                    <a:pt x="242" y="124"/>
                  </a:lnTo>
                  <a:lnTo>
                    <a:pt x="246" y="123"/>
                  </a:lnTo>
                  <a:lnTo>
                    <a:pt x="250" y="123"/>
                  </a:lnTo>
                  <a:lnTo>
                    <a:pt x="254" y="123"/>
                  </a:lnTo>
                  <a:lnTo>
                    <a:pt x="258" y="123"/>
                  </a:lnTo>
                  <a:lnTo>
                    <a:pt x="262" y="122"/>
                  </a:lnTo>
                  <a:lnTo>
                    <a:pt x="265" y="122"/>
                  </a:lnTo>
                  <a:lnTo>
                    <a:pt x="269" y="120"/>
                  </a:lnTo>
                  <a:lnTo>
                    <a:pt x="273" y="120"/>
                  </a:lnTo>
                  <a:lnTo>
                    <a:pt x="277" y="119"/>
                  </a:lnTo>
                  <a:lnTo>
                    <a:pt x="281" y="118"/>
                  </a:lnTo>
                  <a:lnTo>
                    <a:pt x="284" y="116"/>
                  </a:lnTo>
                  <a:lnTo>
                    <a:pt x="288" y="116"/>
                  </a:lnTo>
                  <a:lnTo>
                    <a:pt x="292" y="115"/>
                  </a:lnTo>
                  <a:lnTo>
                    <a:pt x="298" y="114"/>
                  </a:lnTo>
                  <a:lnTo>
                    <a:pt x="300" y="112"/>
                  </a:lnTo>
                  <a:lnTo>
                    <a:pt x="302" y="112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4" name="Freeform 32"/>
            <p:cNvSpPr>
              <a:spLocks/>
            </p:cNvSpPr>
            <p:nvPr/>
          </p:nvSpPr>
          <p:spPr bwMode="auto">
            <a:xfrm>
              <a:off x="4232" y="1716"/>
              <a:ext cx="250" cy="191"/>
            </a:xfrm>
            <a:custGeom>
              <a:avLst/>
              <a:gdLst>
                <a:gd name="T0" fmla="*/ 0 w 751"/>
                <a:gd name="T1" fmla="*/ 0 h 571"/>
                <a:gd name="T2" fmla="*/ 0 w 751"/>
                <a:gd name="T3" fmla="*/ 0 h 571"/>
                <a:gd name="T4" fmla="*/ 0 w 751"/>
                <a:gd name="T5" fmla="*/ 0 h 571"/>
                <a:gd name="T6" fmla="*/ 0 w 751"/>
                <a:gd name="T7" fmla="*/ 0 h 571"/>
                <a:gd name="T8" fmla="*/ 0 w 751"/>
                <a:gd name="T9" fmla="*/ 0 h 571"/>
                <a:gd name="T10" fmla="*/ 0 w 751"/>
                <a:gd name="T11" fmla="*/ 0 h 571"/>
                <a:gd name="T12" fmla="*/ 0 w 751"/>
                <a:gd name="T13" fmla="*/ 0 h 571"/>
                <a:gd name="T14" fmla="*/ 0 w 751"/>
                <a:gd name="T15" fmla="*/ 0 h 571"/>
                <a:gd name="T16" fmla="*/ 0 w 751"/>
                <a:gd name="T17" fmla="*/ 0 h 571"/>
                <a:gd name="T18" fmla="*/ 0 w 751"/>
                <a:gd name="T19" fmla="*/ 0 h 571"/>
                <a:gd name="T20" fmla="*/ 0 w 751"/>
                <a:gd name="T21" fmla="*/ 0 h 571"/>
                <a:gd name="T22" fmla="*/ 0 w 751"/>
                <a:gd name="T23" fmla="*/ 0 h 571"/>
                <a:gd name="T24" fmla="*/ 0 w 751"/>
                <a:gd name="T25" fmla="*/ 0 h 571"/>
                <a:gd name="T26" fmla="*/ 0 w 751"/>
                <a:gd name="T27" fmla="*/ 0 h 571"/>
                <a:gd name="T28" fmla="*/ 0 w 751"/>
                <a:gd name="T29" fmla="*/ 0 h 571"/>
                <a:gd name="T30" fmla="*/ 0 w 751"/>
                <a:gd name="T31" fmla="*/ 0 h 571"/>
                <a:gd name="T32" fmla="*/ 0 w 751"/>
                <a:gd name="T33" fmla="*/ 0 h 571"/>
                <a:gd name="T34" fmla="*/ 0 w 751"/>
                <a:gd name="T35" fmla="*/ 0 h 571"/>
                <a:gd name="T36" fmla="*/ 0 w 751"/>
                <a:gd name="T37" fmla="*/ 0 h 571"/>
                <a:gd name="T38" fmla="*/ 0 w 751"/>
                <a:gd name="T39" fmla="*/ 0 h 571"/>
                <a:gd name="T40" fmla="*/ 0 w 751"/>
                <a:gd name="T41" fmla="*/ 0 h 571"/>
                <a:gd name="T42" fmla="*/ 0 w 751"/>
                <a:gd name="T43" fmla="*/ 0 h 571"/>
                <a:gd name="T44" fmla="*/ 0 w 751"/>
                <a:gd name="T45" fmla="*/ 0 h 571"/>
                <a:gd name="T46" fmla="*/ 0 w 751"/>
                <a:gd name="T47" fmla="*/ 0 h 571"/>
                <a:gd name="T48" fmla="*/ 0 w 751"/>
                <a:gd name="T49" fmla="*/ 0 h 571"/>
                <a:gd name="T50" fmla="*/ 0 w 751"/>
                <a:gd name="T51" fmla="*/ 0 h 571"/>
                <a:gd name="T52" fmla="*/ 0 w 751"/>
                <a:gd name="T53" fmla="*/ 0 h 571"/>
                <a:gd name="T54" fmla="*/ 0 w 751"/>
                <a:gd name="T55" fmla="*/ 0 h 571"/>
                <a:gd name="T56" fmla="*/ 0 w 751"/>
                <a:gd name="T57" fmla="*/ 0 h 571"/>
                <a:gd name="T58" fmla="*/ 0 w 751"/>
                <a:gd name="T59" fmla="*/ 0 h 571"/>
                <a:gd name="T60" fmla="*/ 0 w 751"/>
                <a:gd name="T61" fmla="*/ 0 h 571"/>
                <a:gd name="T62" fmla="*/ 0 w 751"/>
                <a:gd name="T63" fmla="*/ 0 h 571"/>
                <a:gd name="T64" fmla="*/ 0 w 751"/>
                <a:gd name="T65" fmla="*/ 0 h 571"/>
                <a:gd name="T66" fmla="*/ 0 w 751"/>
                <a:gd name="T67" fmla="*/ 0 h 571"/>
                <a:gd name="T68" fmla="*/ 0 w 751"/>
                <a:gd name="T69" fmla="*/ 0 h 571"/>
                <a:gd name="T70" fmla="*/ 0 w 751"/>
                <a:gd name="T71" fmla="*/ 0 h 571"/>
                <a:gd name="T72" fmla="*/ 0 w 751"/>
                <a:gd name="T73" fmla="*/ 0 h 571"/>
                <a:gd name="T74" fmla="*/ 0 w 751"/>
                <a:gd name="T75" fmla="*/ 0 h 571"/>
                <a:gd name="T76" fmla="*/ 0 w 751"/>
                <a:gd name="T77" fmla="*/ 0 h 571"/>
                <a:gd name="T78" fmla="*/ 0 w 751"/>
                <a:gd name="T79" fmla="*/ 0 h 571"/>
                <a:gd name="T80" fmla="*/ 0 w 751"/>
                <a:gd name="T81" fmla="*/ 0 h 571"/>
                <a:gd name="T82" fmla="*/ 0 w 751"/>
                <a:gd name="T83" fmla="*/ 0 h 571"/>
                <a:gd name="T84" fmla="*/ 0 w 751"/>
                <a:gd name="T85" fmla="*/ 0 h 571"/>
                <a:gd name="T86" fmla="*/ 0 w 751"/>
                <a:gd name="T87" fmla="*/ 0 h 571"/>
                <a:gd name="T88" fmla="*/ 0 w 751"/>
                <a:gd name="T89" fmla="*/ 0 h 571"/>
                <a:gd name="T90" fmla="*/ 0 w 751"/>
                <a:gd name="T91" fmla="*/ 0 h 571"/>
                <a:gd name="T92" fmla="*/ 0 w 751"/>
                <a:gd name="T93" fmla="*/ 0 h 571"/>
                <a:gd name="T94" fmla="*/ 0 w 751"/>
                <a:gd name="T95" fmla="*/ 0 h 571"/>
                <a:gd name="T96" fmla="*/ 0 w 751"/>
                <a:gd name="T97" fmla="*/ 0 h 571"/>
                <a:gd name="T98" fmla="*/ 0 w 751"/>
                <a:gd name="T99" fmla="*/ 0 h 571"/>
                <a:gd name="T100" fmla="*/ 0 w 751"/>
                <a:gd name="T101" fmla="*/ 0 h 571"/>
                <a:gd name="T102" fmla="*/ 0 w 751"/>
                <a:gd name="T103" fmla="*/ 0 h 571"/>
                <a:gd name="T104" fmla="*/ 0 w 751"/>
                <a:gd name="T105" fmla="*/ 0 h 571"/>
                <a:gd name="T106" fmla="*/ 0 w 751"/>
                <a:gd name="T107" fmla="*/ 0 h 571"/>
                <a:gd name="T108" fmla="*/ 0 w 751"/>
                <a:gd name="T109" fmla="*/ 0 h 571"/>
                <a:gd name="T110" fmla="*/ 0 w 751"/>
                <a:gd name="T111" fmla="*/ 0 h 571"/>
                <a:gd name="T112" fmla="*/ 0 w 751"/>
                <a:gd name="T113" fmla="*/ 0 h 571"/>
                <a:gd name="T114" fmla="*/ 0 w 751"/>
                <a:gd name="T115" fmla="*/ 0 h 57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751" h="571">
                  <a:moveTo>
                    <a:pt x="536" y="61"/>
                  </a:moveTo>
                  <a:lnTo>
                    <a:pt x="585" y="91"/>
                  </a:lnTo>
                  <a:lnTo>
                    <a:pt x="566" y="110"/>
                  </a:lnTo>
                  <a:lnTo>
                    <a:pt x="567" y="112"/>
                  </a:lnTo>
                  <a:lnTo>
                    <a:pt x="568" y="114"/>
                  </a:lnTo>
                  <a:lnTo>
                    <a:pt x="571" y="118"/>
                  </a:lnTo>
                  <a:lnTo>
                    <a:pt x="574" y="122"/>
                  </a:lnTo>
                  <a:lnTo>
                    <a:pt x="576" y="128"/>
                  </a:lnTo>
                  <a:lnTo>
                    <a:pt x="579" y="129"/>
                  </a:lnTo>
                  <a:lnTo>
                    <a:pt x="581" y="133"/>
                  </a:lnTo>
                  <a:lnTo>
                    <a:pt x="582" y="136"/>
                  </a:lnTo>
                  <a:lnTo>
                    <a:pt x="585" y="139"/>
                  </a:lnTo>
                  <a:lnTo>
                    <a:pt x="587" y="143"/>
                  </a:lnTo>
                  <a:lnTo>
                    <a:pt x="589" y="146"/>
                  </a:lnTo>
                  <a:lnTo>
                    <a:pt x="592" y="148"/>
                  </a:lnTo>
                  <a:lnTo>
                    <a:pt x="594" y="152"/>
                  </a:lnTo>
                  <a:lnTo>
                    <a:pt x="596" y="157"/>
                  </a:lnTo>
                  <a:lnTo>
                    <a:pt x="598" y="159"/>
                  </a:lnTo>
                  <a:lnTo>
                    <a:pt x="601" y="163"/>
                  </a:lnTo>
                  <a:lnTo>
                    <a:pt x="604" y="167"/>
                  </a:lnTo>
                  <a:lnTo>
                    <a:pt x="607" y="172"/>
                  </a:lnTo>
                  <a:lnTo>
                    <a:pt x="609" y="176"/>
                  </a:lnTo>
                  <a:lnTo>
                    <a:pt x="612" y="180"/>
                  </a:lnTo>
                  <a:lnTo>
                    <a:pt x="615" y="184"/>
                  </a:lnTo>
                  <a:lnTo>
                    <a:pt x="617" y="187"/>
                  </a:lnTo>
                  <a:lnTo>
                    <a:pt x="620" y="192"/>
                  </a:lnTo>
                  <a:lnTo>
                    <a:pt x="623" y="195"/>
                  </a:lnTo>
                  <a:lnTo>
                    <a:pt x="626" y="200"/>
                  </a:lnTo>
                  <a:lnTo>
                    <a:pt x="628" y="203"/>
                  </a:lnTo>
                  <a:lnTo>
                    <a:pt x="631" y="207"/>
                  </a:lnTo>
                  <a:lnTo>
                    <a:pt x="634" y="211"/>
                  </a:lnTo>
                  <a:lnTo>
                    <a:pt x="637" y="217"/>
                  </a:lnTo>
                  <a:lnTo>
                    <a:pt x="639" y="221"/>
                  </a:lnTo>
                  <a:lnTo>
                    <a:pt x="642" y="225"/>
                  </a:lnTo>
                  <a:lnTo>
                    <a:pt x="645" y="230"/>
                  </a:lnTo>
                  <a:lnTo>
                    <a:pt x="648" y="236"/>
                  </a:lnTo>
                  <a:lnTo>
                    <a:pt x="650" y="241"/>
                  </a:lnTo>
                  <a:lnTo>
                    <a:pt x="653" y="245"/>
                  </a:lnTo>
                  <a:lnTo>
                    <a:pt x="656" y="251"/>
                  </a:lnTo>
                  <a:lnTo>
                    <a:pt x="658" y="256"/>
                  </a:lnTo>
                  <a:lnTo>
                    <a:pt x="661" y="262"/>
                  </a:lnTo>
                  <a:lnTo>
                    <a:pt x="664" y="267"/>
                  </a:lnTo>
                  <a:lnTo>
                    <a:pt x="667" y="272"/>
                  </a:lnTo>
                  <a:lnTo>
                    <a:pt x="669" y="279"/>
                  </a:lnTo>
                  <a:lnTo>
                    <a:pt x="671" y="283"/>
                  </a:lnTo>
                  <a:lnTo>
                    <a:pt x="672" y="289"/>
                  </a:lnTo>
                  <a:lnTo>
                    <a:pt x="675" y="294"/>
                  </a:lnTo>
                  <a:lnTo>
                    <a:pt x="676" y="300"/>
                  </a:lnTo>
                  <a:lnTo>
                    <a:pt x="678" y="305"/>
                  </a:lnTo>
                  <a:lnTo>
                    <a:pt x="679" y="311"/>
                  </a:lnTo>
                  <a:lnTo>
                    <a:pt x="680" y="315"/>
                  </a:lnTo>
                  <a:lnTo>
                    <a:pt x="682" y="320"/>
                  </a:lnTo>
                  <a:lnTo>
                    <a:pt x="682" y="324"/>
                  </a:lnTo>
                  <a:lnTo>
                    <a:pt x="682" y="330"/>
                  </a:lnTo>
                  <a:lnTo>
                    <a:pt x="682" y="334"/>
                  </a:lnTo>
                  <a:lnTo>
                    <a:pt x="683" y="338"/>
                  </a:lnTo>
                  <a:lnTo>
                    <a:pt x="682" y="342"/>
                  </a:lnTo>
                  <a:lnTo>
                    <a:pt x="680" y="346"/>
                  </a:lnTo>
                  <a:lnTo>
                    <a:pt x="680" y="349"/>
                  </a:lnTo>
                  <a:lnTo>
                    <a:pt x="679" y="353"/>
                  </a:lnTo>
                  <a:lnTo>
                    <a:pt x="652" y="327"/>
                  </a:lnTo>
                  <a:lnTo>
                    <a:pt x="648" y="331"/>
                  </a:lnTo>
                  <a:lnTo>
                    <a:pt x="642" y="335"/>
                  </a:lnTo>
                  <a:lnTo>
                    <a:pt x="637" y="341"/>
                  </a:lnTo>
                  <a:lnTo>
                    <a:pt x="632" y="345"/>
                  </a:lnTo>
                  <a:lnTo>
                    <a:pt x="626" y="349"/>
                  </a:lnTo>
                  <a:lnTo>
                    <a:pt x="622" y="353"/>
                  </a:lnTo>
                  <a:lnTo>
                    <a:pt x="616" y="357"/>
                  </a:lnTo>
                  <a:lnTo>
                    <a:pt x="611" y="361"/>
                  </a:lnTo>
                  <a:lnTo>
                    <a:pt x="607" y="364"/>
                  </a:lnTo>
                  <a:lnTo>
                    <a:pt x="601" y="367"/>
                  </a:lnTo>
                  <a:lnTo>
                    <a:pt x="597" y="369"/>
                  </a:lnTo>
                  <a:lnTo>
                    <a:pt x="594" y="372"/>
                  </a:lnTo>
                  <a:lnTo>
                    <a:pt x="590" y="373"/>
                  </a:lnTo>
                  <a:lnTo>
                    <a:pt x="589" y="375"/>
                  </a:lnTo>
                  <a:lnTo>
                    <a:pt x="587" y="376"/>
                  </a:lnTo>
                  <a:lnTo>
                    <a:pt x="587" y="377"/>
                  </a:lnTo>
                  <a:lnTo>
                    <a:pt x="607" y="495"/>
                  </a:lnTo>
                  <a:lnTo>
                    <a:pt x="608" y="493"/>
                  </a:lnTo>
                  <a:lnTo>
                    <a:pt x="611" y="493"/>
                  </a:lnTo>
                  <a:lnTo>
                    <a:pt x="612" y="493"/>
                  </a:lnTo>
                  <a:lnTo>
                    <a:pt x="615" y="493"/>
                  </a:lnTo>
                  <a:lnTo>
                    <a:pt x="617" y="493"/>
                  </a:lnTo>
                  <a:lnTo>
                    <a:pt x="620" y="493"/>
                  </a:lnTo>
                  <a:lnTo>
                    <a:pt x="623" y="493"/>
                  </a:lnTo>
                  <a:lnTo>
                    <a:pt x="628" y="493"/>
                  </a:lnTo>
                  <a:lnTo>
                    <a:pt x="632" y="493"/>
                  </a:lnTo>
                  <a:lnTo>
                    <a:pt x="637" y="495"/>
                  </a:lnTo>
                  <a:lnTo>
                    <a:pt x="642" y="495"/>
                  </a:lnTo>
                  <a:lnTo>
                    <a:pt x="648" y="496"/>
                  </a:lnTo>
                  <a:lnTo>
                    <a:pt x="650" y="496"/>
                  </a:lnTo>
                  <a:lnTo>
                    <a:pt x="654" y="496"/>
                  </a:lnTo>
                  <a:lnTo>
                    <a:pt x="657" y="496"/>
                  </a:lnTo>
                  <a:lnTo>
                    <a:pt x="661" y="497"/>
                  </a:lnTo>
                  <a:lnTo>
                    <a:pt x="664" y="497"/>
                  </a:lnTo>
                  <a:lnTo>
                    <a:pt x="668" y="497"/>
                  </a:lnTo>
                  <a:lnTo>
                    <a:pt x="671" y="499"/>
                  </a:lnTo>
                  <a:lnTo>
                    <a:pt x="675" y="499"/>
                  </a:lnTo>
                  <a:lnTo>
                    <a:pt x="678" y="499"/>
                  </a:lnTo>
                  <a:lnTo>
                    <a:pt x="683" y="499"/>
                  </a:lnTo>
                  <a:lnTo>
                    <a:pt x="686" y="500"/>
                  </a:lnTo>
                  <a:lnTo>
                    <a:pt x="690" y="502"/>
                  </a:lnTo>
                  <a:lnTo>
                    <a:pt x="694" y="502"/>
                  </a:lnTo>
                  <a:lnTo>
                    <a:pt x="697" y="502"/>
                  </a:lnTo>
                  <a:lnTo>
                    <a:pt x="701" y="503"/>
                  </a:lnTo>
                  <a:lnTo>
                    <a:pt x="705" y="504"/>
                  </a:lnTo>
                  <a:lnTo>
                    <a:pt x="708" y="504"/>
                  </a:lnTo>
                  <a:lnTo>
                    <a:pt x="712" y="506"/>
                  </a:lnTo>
                  <a:lnTo>
                    <a:pt x="716" y="506"/>
                  </a:lnTo>
                  <a:lnTo>
                    <a:pt x="720" y="507"/>
                  </a:lnTo>
                  <a:lnTo>
                    <a:pt x="723" y="507"/>
                  </a:lnTo>
                  <a:lnTo>
                    <a:pt x="725" y="508"/>
                  </a:lnTo>
                  <a:lnTo>
                    <a:pt x="728" y="508"/>
                  </a:lnTo>
                  <a:lnTo>
                    <a:pt x="732" y="510"/>
                  </a:lnTo>
                  <a:lnTo>
                    <a:pt x="738" y="510"/>
                  </a:lnTo>
                  <a:lnTo>
                    <a:pt x="742" y="511"/>
                  </a:lnTo>
                  <a:lnTo>
                    <a:pt x="746" y="512"/>
                  </a:lnTo>
                  <a:lnTo>
                    <a:pt x="749" y="512"/>
                  </a:lnTo>
                  <a:lnTo>
                    <a:pt x="750" y="512"/>
                  </a:lnTo>
                  <a:lnTo>
                    <a:pt x="751" y="514"/>
                  </a:lnTo>
                  <a:lnTo>
                    <a:pt x="523" y="571"/>
                  </a:lnTo>
                  <a:lnTo>
                    <a:pt x="449" y="537"/>
                  </a:lnTo>
                  <a:lnTo>
                    <a:pt x="449" y="534"/>
                  </a:lnTo>
                  <a:lnTo>
                    <a:pt x="452" y="532"/>
                  </a:lnTo>
                  <a:lnTo>
                    <a:pt x="455" y="527"/>
                  </a:lnTo>
                  <a:lnTo>
                    <a:pt x="455" y="525"/>
                  </a:lnTo>
                  <a:lnTo>
                    <a:pt x="456" y="522"/>
                  </a:lnTo>
                  <a:lnTo>
                    <a:pt x="458" y="518"/>
                  </a:lnTo>
                  <a:lnTo>
                    <a:pt x="460" y="515"/>
                  </a:lnTo>
                  <a:lnTo>
                    <a:pt x="462" y="512"/>
                  </a:lnTo>
                  <a:lnTo>
                    <a:pt x="465" y="508"/>
                  </a:lnTo>
                  <a:lnTo>
                    <a:pt x="466" y="506"/>
                  </a:lnTo>
                  <a:lnTo>
                    <a:pt x="469" y="502"/>
                  </a:lnTo>
                  <a:lnTo>
                    <a:pt x="470" y="497"/>
                  </a:lnTo>
                  <a:lnTo>
                    <a:pt x="471" y="493"/>
                  </a:lnTo>
                  <a:lnTo>
                    <a:pt x="474" y="491"/>
                  </a:lnTo>
                  <a:lnTo>
                    <a:pt x="475" y="487"/>
                  </a:lnTo>
                  <a:lnTo>
                    <a:pt x="478" y="482"/>
                  </a:lnTo>
                  <a:lnTo>
                    <a:pt x="480" y="477"/>
                  </a:lnTo>
                  <a:lnTo>
                    <a:pt x="482" y="473"/>
                  </a:lnTo>
                  <a:lnTo>
                    <a:pt x="484" y="469"/>
                  </a:lnTo>
                  <a:lnTo>
                    <a:pt x="485" y="465"/>
                  </a:lnTo>
                  <a:lnTo>
                    <a:pt x="488" y="461"/>
                  </a:lnTo>
                  <a:lnTo>
                    <a:pt x="489" y="457"/>
                  </a:lnTo>
                  <a:lnTo>
                    <a:pt x="492" y="452"/>
                  </a:lnTo>
                  <a:lnTo>
                    <a:pt x="493" y="448"/>
                  </a:lnTo>
                  <a:lnTo>
                    <a:pt x="495" y="444"/>
                  </a:lnTo>
                  <a:lnTo>
                    <a:pt x="496" y="440"/>
                  </a:lnTo>
                  <a:lnTo>
                    <a:pt x="499" y="437"/>
                  </a:lnTo>
                  <a:lnTo>
                    <a:pt x="500" y="432"/>
                  </a:lnTo>
                  <a:lnTo>
                    <a:pt x="501" y="429"/>
                  </a:lnTo>
                  <a:lnTo>
                    <a:pt x="501" y="425"/>
                  </a:lnTo>
                  <a:lnTo>
                    <a:pt x="504" y="422"/>
                  </a:lnTo>
                  <a:lnTo>
                    <a:pt x="504" y="418"/>
                  </a:lnTo>
                  <a:lnTo>
                    <a:pt x="505" y="416"/>
                  </a:lnTo>
                  <a:lnTo>
                    <a:pt x="507" y="413"/>
                  </a:lnTo>
                  <a:lnTo>
                    <a:pt x="507" y="410"/>
                  </a:lnTo>
                  <a:lnTo>
                    <a:pt x="508" y="403"/>
                  </a:lnTo>
                  <a:lnTo>
                    <a:pt x="510" y="399"/>
                  </a:lnTo>
                  <a:lnTo>
                    <a:pt x="510" y="394"/>
                  </a:lnTo>
                  <a:lnTo>
                    <a:pt x="511" y="391"/>
                  </a:lnTo>
                  <a:lnTo>
                    <a:pt x="511" y="386"/>
                  </a:lnTo>
                  <a:lnTo>
                    <a:pt x="511" y="383"/>
                  </a:lnTo>
                  <a:lnTo>
                    <a:pt x="511" y="380"/>
                  </a:lnTo>
                  <a:lnTo>
                    <a:pt x="512" y="379"/>
                  </a:lnTo>
                  <a:lnTo>
                    <a:pt x="512" y="376"/>
                  </a:lnTo>
                  <a:lnTo>
                    <a:pt x="512" y="375"/>
                  </a:lnTo>
                  <a:lnTo>
                    <a:pt x="465" y="272"/>
                  </a:lnTo>
                  <a:lnTo>
                    <a:pt x="361" y="133"/>
                  </a:lnTo>
                  <a:lnTo>
                    <a:pt x="359" y="133"/>
                  </a:lnTo>
                  <a:lnTo>
                    <a:pt x="355" y="132"/>
                  </a:lnTo>
                  <a:lnTo>
                    <a:pt x="353" y="132"/>
                  </a:lnTo>
                  <a:lnTo>
                    <a:pt x="350" y="132"/>
                  </a:lnTo>
                  <a:lnTo>
                    <a:pt x="347" y="131"/>
                  </a:lnTo>
                  <a:lnTo>
                    <a:pt x="343" y="131"/>
                  </a:lnTo>
                  <a:lnTo>
                    <a:pt x="339" y="129"/>
                  </a:lnTo>
                  <a:lnTo>
                    <a:pt x="335" y="129"/>
                  </a:lnTo>
                  <a:lnTo>
                    <a:pt x="329" y="128"/>
                  </a:lnTo>
                  <a:lnTo>
                    <a:pt x="324" y="128"/>
                  </a:lnTo>
                  <a:lnTo>
                    <a:pt x="318" y="127"/>
                  </a:lnTo>
                  <a:lnTo>
                    <a:pt x="313" y="125"/>
                  </a:lnTo>
                  <a:lnTo>
                    <a:pt x="310" y="125"/>
                  </a:lnTo>
                  <a:lnTo>
                    <a:pt x="306" y="125"/>
                  </a:lnTo>
                  <a:lnTo>
                    <a:pt x="303" y="125"/>
                  </a:lnTo>
                  <a:lnTo>
                    <a:pt x="301" y="125"/>
                  </a:lnTo>
                  <a:lnTo>
                    <a:pt x="297" y="124"/>
                  </a:lnTo>
                  <a:lnTo>
                    <a:pt x="294" y="124"/>
                  </a:lnTo>
                  <a:lnTo>
                    <a:pt x="291" y="122"/>
                  </a:lnTo>
                  <a:lnTo>
                    <a:pt x="287" y="122"/>
                  </a:lnTo>
                  <a:lnTo>
                    <a:pt x="283" y="121"/>
                  </a:lnTo>
                  <a:lnTo>
                    <a:pt x="280" y="121"/>
                  </a:lnTo>
                  <a:lnTo>
                    <a:pt x="276" y="120"/>
                  </a:lnTo>
                  <a:lnTo>
                    <a:pt x="273" y="120"/>
                  </a:lnTo>
                  <a:lnTo>
                    <a:pt x="269" y="120"/>
                  </a:lnTo>
                  <a:lnTo>
                    <a:pt x="265" y="120"/>
                  </a:lnTo>
                  <a:lnTo>
                    <a:pt x="261" y="118"/>
                  </a:lnTo>
                  <a:lnTo>
                    <a:pt x="257" y="118"/>
                  </a:lnTo>
                  <a:lnTo>
                    <a:pt x="254" y="118"/>
                  </a:lnTo>
                  <a:lnTo>
                    <a:pt x="250" y="117"/>
                  </a:lnTo>
                  <a:lnTo>
                    <a:pt x="246" y="117"/>
                  </a:lnTo>
                  <a:lnTo>
                    <a:pt x="243" y="117"/>
                  </a:lnTo>
                  <a:lnTo>
                    <a:pt x="238" y="116"/>
                  </a:lnTo>
                  <a:lnTo>
                    <a:pt x="235" y="116"/>
                  </a:lnTo>
                  <a:lnTo>
                    <a:pt x="230" y="114"/>
                  </a:lnTo>
                  <a:lnTo>
                    <a:pt x="227" y="114"/>
                  </a:lnTo>
                  <a:lnTo>
                    <a:pt x="223" y="114"/>
                  </a:lnTo>
                  <a:lnTo>
                    <a:pt x="219" y="114"/>
                  </a:lnTo>
                  <a:lnTo>
                    <a:pt x="215" y="113"/>
                  </a:lnTo>
                  <a:lnTo>
                    <a:pt x="210" y="113"/>
                  </a:lnTo>
                  <a:lnTo>
                    <a:pt x="206" y="113"/>
                  </a:lnTo>
                  <a:lnTo>
                    <a:pt x="202" y="112"/>
                  </a:lnTo>
                  <a:lnTo>
                    <a:pt x="198" y="112"/>
                  </a:lnTo>
                  <a:lnTo>
                    <a:pt x="194" y="112"/>
                  </a:lnTo>
                  <a:lnTo>
                    <a:pt x="191" y="112"/>
                  </a:lnTo>
                  <a:lnTo>
                    <a:pt x="187" y="110"/>
                  </a:lnTo>
                  <a:lnTo>
                    <a:pt x="183" y="110"/>
                  </a:lnTo>
                  <a:lnTo>
                    <a:pt x="180" y="110"/>
                  </a:lnTo>
                  <a:lnTo>
                    <a:pt x="175" y="110"/>
                  </a:lnTo>
                  <a:lnTo>
                    <a:pt x="172" y="109"/>
                  </a:lnTo>
                  <a:lnTo>
                    <a:pt x="168" y="109"/>
                  </a:lnTo>
                  <a:lnTo>
                    <a:pt x="164" y="109"/>
                  </a:lnTo>
                  <a:lnTo>
                    <a:pt x="160" y="109"/>
                  </a:lnTo>
                  <a:lnTo>
                    <a:pt x="156" y="107"/>
                  </a:lnTo>
                  <a:lnTo>
                    <a:pt x="153" y="107"/>
                  </a:lnTo>
                  <a:lnTo>
                    <a:pt x="149" y="107"/>
                  </a:lnTo>
                  <a:lnTo>
                    <a:pt x="145" y="106"/>
                  </a:lnTo>
                  <a:lnTo>
                    <a:pt x="141" y="106"/>
                  </a:lnTo>
                  <a:lnTo>
                    <a:pt x="137" y="106"/>
                  </a:lnTo>
                  <a:lnTo>
                    <a:pt x="134" y="106"/>
                  </a:lnTo>
                  <a:lnTo>
                    <a:pt x="130" y="106"/>
                  </a:lnTo>
                  <a:lnTo>
                    <a:pt x="127" y="106"/>
                  </a:lnTo>
                  <a:lnTo>
                    <a:pt x="123" y="106"/>
                  </a:lnTo>
                  <a:lnTo>
                    <a:pt x="120" y="106"/>
                  </a:lnTo>
                  <a:lnTo>
                    <a:pt x="116" y="106"/>
                  </a:lnTo>
                  <a:lnTo>
                    <a:pt x="114" y="106"/>
                  </a:lnTo>
                  <a:lnTo>
                    <a:pt x="109" y="106"/>
                  </a:lnTo>
                  <a:lnTo>
                    <a:pt x="105" y="106"/>
                  </a:lnTo>
                  <a:lnTo>
                    <a:pt x="103" y="106"/>
                  </a:lnTo>
                  <a:lnTo>
                    <a:pt x="100" y="106"/>
                  </a:lnTo>
                  <a:lnTo>
                    <a:pt x="96" y="106"/>
                  </a:lnTo>
                  <a:lnTo>
                    <a:pt x="93" y="106"/>
                  </a:lnTo>
                  <a:lnTo>
                    <a:pt x="90" y="106"/>
                  </a:lnTo>
                  <a:lnTo>
                    <a:pt x="86" y="106"/>
                  </a:lnTo>
                  <a:lnTo>
                    <a:pt x="85" y="106"/>
                  </a:lnTo>
                  <a:lnTo>
                    <a:pt x="82" y="106"/>
                  </a:lnTo>
                  <a:lnTo>
                    <a:pt x="75" y="106"/>
                  </a:lnTo>
                  <a:lnTo>
                    <a:pt x="70" y="106"/>
                  </a:lnTo>
                  <a:lnTo>
                    <a:pt x="64" y="106"/>
                  </a:lnTo>
                  <a:lnTo>
                    <a:pt x="59" y="106"/>
                  </a:lnTo>
                  <a:lnTo>
                    <a:pt x="55" y="106"/>
                  </a:lnTo>
                  <a:lnTo>
                    <a:pt x="51" y="106"/>
                  </a:lnTo>
                  <a:lnTo>
                    <a:pt x="45" y="106"/>
                  </a:lnTo>
                  <a:lnTo>
                    <a:pt x="43" y="107"/>
                  </a:lnTo>
                  <a:lnTo>
                    <a:pt x="38" y="107"/>
                  </a:lnTo>
                  <a:lnTo>
                    <a:pt x="36" y="107"/>
                  </a:lnTo>
                  <a:lnTo>
                    <a:pt x="33" y="107"/>
                  </a:lnTo>
                  <a:lnTo>
                    <a:pt x="30" y="109"/>
                  </a:lnTo>
                  <a:lnTo>
                    <a:pt x="28" y="109"/>
                  </a:lnTo>
                  <a:lnTo>
                    <a:pt x="26" y="109"/>
                  </a:lnTo>
                  <a:lnTo>
                    <a:pt x="23" y="109"/>
                  </a:lnTo>
                  <a:lnTo>
                    <a:pt x="0" y="76"/>
                  </a:lnTo>
                  <a:lnTo>
                    <a:pt x="2" y="0"/>
                  </a:lnTo>
                  <a:lnTo>
                    <a:pt x="23" y="17"/>
                  </a:lnTo>
                  <a:lnTo>
                    <a:pt x="48" y="75"/>
                  </a:lnTo>
                  <a:lnTo>
                    <a:pt x="49" y="73"/>
                  </a:lnTo>
                  <a:lnTo>
                    <a:pt x="52" y="73"/>
                  </a:lnTo>
                  <a:lnTo>
                    <a:pt x="53" y="72"/>
                  </a:lnTo>
                  <a:lnTo>
                    <a:pt x="58" y="71"/>
                  </a:lnTo>
                  <a:lnTo>
                    <a:pt x="60" y="71"/>
                  </a:lnTo>
                  <a:lnTo>
                    <a:pt x="64" y="71"/>
                  </a:lnTo>
                  <a:lnTo>
                    <a:pt x="67" y="68"/>
                  </a:lnTo>
                  <a:lnTo>
                    <a:pt x="73" y="68"/>
                  </a:lnTo>
                  <a:lnTo>
                    <a:pt x="77" y="67"/>
                  </a:lnTo>
                  <a:lnTo>
                    <a:pt x="82" y="65"/>
                  </a:lnTo>
                  <a:lnTo>
                    <a:pt x="88" y="64"/>
                  </a:lnTo>
                  <a:lnTo>
                    <a:pt x="93" y="62"/>
                  </a:lnTo>
                  <a:lnTo>
                    <a:pt x="96" y="62"/>
                  </a:lnTo>
                  <a:lnTo>
                    <a:pt x="99" y="62"/>
                  </a:lnTo>
                  <a:lnTo>
                    <a:pt x="103" y="61"/>
                  </a:lnTo>
                  <a:lnTo>
                    <a:pt x="105" y="61"/>
                  </a:lnTo>
                  <a:lnTo>
                    <a:pt x="108" y="60"/>
                  </a:lnTo>
                  <a:lnTo>
                    <a:pt x="111" y="60"/>
                  </a:lnTo>
                  <a:lnTo>
                    <a:pt x="114" y="58"/>
                  </a:lnTo>
                  <a:lnTo>
                    <a:pt x="118" y="57"/>
                  </a:lnTo>
                  <a:lnTo>
                    <a:pt x="120" y="57"/>
                  </a:lnTo>
                  <a:lnTo>
                    <a:pt x="123" y="56"/>
                  </a:lnTo>
                  <a:lnTo>
                    <a:pt x="127" y="56"/>
                  </a:lnTo>
                  <a:lnTo>
                    <a:pt x="130" y="54"/>
                  </a:lnTo>
                  <a:lnTo>
                    <a:pt x="134" y="54"/>
                  </a:lnTo>
                  <a:lnTo>
                    <a:pt x="137" y="53"/>
                  </a:lnTo>
                  <a:lnTo>
                    <a:pt x="139" y="53"/>
                  </a:lnTo>
                  <a:lnTo>
                    <a:pt x="144" y="52"/>
                  </a:lnTo>
                  <a:lnTo>
                    <a:pt x="146" y="52"/>
                  </a:lnTo>
                  <a:lnTo>
                    <a:pt x="150" y="52"/>
                  </a:lnTo>
                  <a:lnTo>
                    <a:pt x="153" y="50"/>
                  </a:lnTo>
                  <a:lnTo>
                    <a:pt x="157" y="50"/>
                  </a:lnTo>
                  <a:lnTo>
                    <a:pt x="160" y="49"/>
                  </a:lnTo>
                  <a:lnTo>
                    <a:pt x="163" y="49"/>
                  </a:lnTo>
                  <a:lnTo>
                    <a:pt x="167" y="49"/>
                  </a:lnTo>
                  <a:lnTo>
                    <a:pt x="170" y="47"/>
                  </a:lnTo>
                  <a:lnTo>
                    <a:pt x="172" y="47"/>
                  </a:lnTo>
                  <a:lnTo>
                    <a:pt x="176" y="46"/>
                  </a:lnTo>
                  <a:lnTo>
                    <a:pt x="179" y="46"/>
                  </a:lnTo>
                  <a:lnTo>
                    <a:pt x="183" y="46"/>
                  </a:lnTo>
                  <a:lnTo>
                    <a:pt x="186" y="45"/>
                  </a:lnTo>
                  <a:lnTo>
                    <a:pt x="189" y="45"/>
                  </a:lnTo>
                  <a:lnTo>
                    <a:pt x="191" y="43"/>
                  </a:lnTo>
                  <a:lnTo>
                    <a:pt x="194" y="43"/>
                  </a:lnTo>
                  <a:lnTo>
                    <a:pt x="197" y="43"/>
                  </a:lnTo>
                  <a:lnTo>
                    <a:pt x="201" y="43"/>
                  </a:lnTo>
                  <a:lnTo>
                    <a:pt x="204" y="43"/>
                  </a:lnTo>
                  <a:lnTo>
                    <a:pt x="206" y="43"/>
                  </a:lnTo>
                  <a:lnTo>
                    <a:pt x="212" y="42"/>
                  </a:lnTo>
                  <a:lnTo>
                    <a:pt x="216" y="42"/>
                  </a:lnTo>
                  <a:lnTo>
                    <a:pt x="221" y="41"/>
                  </a:lnTo>
                  <a:lnTo>
                    <a:pt x="226" y="41"/>
                  </a:lnTo>
                  <a:lnTo>
                    <a:pt x="230" y="41"/>
                  </a:lnTo>
                  <a:lnTo>
                    <a:pt x="232" y="41"/>
                  </a:lnTo>
                  <a:lnTo>
                    <a:pt x="236" y="41"/>
                  </a:lnTo>
                  <a:lnTo>
                    <a:pt x="241" y="41"/>
                  </a:lnTo>
                  <a:lnTo>
                    <a:pt x="246" y="41"/>
                  </a:lnTo>
                  <a:lnTo>
                    <a:pt x="250" y="41"/>
                  </a:lnTo>
                  <a:lnTo>
                    <a:pt x="254" y="42"/>
                  </a:lnTo>
                  <a:lnTo>
                    <a:pt x="258" y="43"/>
                  </a:lnTo>
                  <a:lnTo>
                    <a:pt x="261" y="43"/>
                  </a:lnTo>
                  <a:lnTo>
                    <a:pt x="264" y="45"/>
                  </a:lnTo>
                  <a:lnTo>
                    <a:pt x="265" y="45"/>
                  </a:lnTo>
                  <a:lnTo>
                    <a:pt x="266" y="46"/>
                  </a:lnTo>
                  <a:lnTo>
                    <a:pt x="268" y="46"/>
                  </a:lnTo>
                  <a:lnTo>
                    <a:pt x="268" y="47"/>
                  </a:lnTo>
                  <a:lnTo>
                    <a:pt x="280" y="80"/>
                  </a:lnTo>
                  <a:lnTo>
                    <a:pt x="301" y="56"/>
                  </a:lnTo>
                  <a:lnTo>
                    <a:pt x="306" y="56"/>
                  </a:lnTo>
                  <a:lnTo>
                    <a:pt x="309" y="56"/>
                  </a:lnTo>
                  <a:lnTo>
                    <a:pt x="313" y="57"/>
                  </a:lnTo>
                  <a:lnTo>
                    <a:pt x="318" y="57"/>
                  </a:lnTo>
                  <a:lnTo>
                    <a:pt x="324" y="60"/>
                  </a:lnTo>
                  <a:lnTo>
                    <a:pt x="325" y="60"/>
                  </a:lnTo>
                  <a:lnTo>
                    <a:pt x="328" y="60"/>
                  </a:lnTo>
                  <a:lnTo>
                    <a:pt x="332" y="61"/>
                  </a:lnTo>
                  <a:lnTo>
                    <a:pt x="335" y="62"/>
                  </a:lnTo>
                  <a:lnTo>
                    <a:pt x="338" y="62"/>
                  </a:lnTo>
                  <a:lnTo>
                    <a:pt x="342" y="65"/>
                  </a:lnTo>
                  <a:lnTo>
                    <a:pt x="346" y="67"/>
                  </a:lnTo>
                  <a:lnTo>
                    <a:pt x="350" y="68"/>
                  </a:lnTo>
                  <a:lnTo>
                    <a:pt x="353" y="69"/>
                  </a:lnTo>
                  <a:lnTo>
                    <a:pt x="357" y="71"/>
                  </a:lnTo>
                  <a:lnTo>
                    <a:pt x="361" y="73"/>
                  </a:lnTo>
                  <a:lnTo>
                    <a:pt x="365" y="75"/>
                  </a:lnTo>
                  <a:lnTo>
                    <a:pt x="369" y="77"/>
                  </a:lnTo>
                  <a:lnTo>
                    <a:pt x="373" y="80"/>
                  </a:lnTo>
                  <a:lnTo>
                    <a:pt x="378" y="82"/>
                  </a:lnTo>
                  <a:lnTo>
                    <a:pt x="383" y="86"/>
                  </a:lnTo>
                  <a:lnTo>
                    <a:pt x="387" y="87"/>
                  </a:lnTo>
                  <a:lnTo>
                    <a:pt x="392" y="90"/>
                  </a:lnTo>
                  <a:lnTo>
                    <a:pt x="396" y="94"/>
                  </a:lnTo>
                  <a:lnTo>
                    <a:pt x="402" y="97"/>
                  </a:lnTo>
                  <a:lnTo>
                    <a:pt x="406" y="99"/>
                  </a:lnTo>
                  <a:lnTo>
                    <a:pt x="411" y="103"/>
                  </a:lnTo>
                  <a:lnTo>
                    <a:pt x="417" y="106"/>
                  </a:lnTo>
                  <a:lnTo>
                    <a:pt x="421" y="110"/>
                  </a:lnTo>
                  <a:lnTo>
                    <a:pt x="425" y="113"/>
                  </a:lnTo>
                  <a:lnTo>
                    <a:pt x="430" y="117"/>
                  </a:lnTo>
                  <a:lnTo>
                    <a:pt x="436" y="120"/>
                  </a:lnTo>
                  <a:lnTo>
                    <a:pt x="440" y="124"/>
                  </a:lnTo>
                  <a:lnTo>
                    <a:pt x="444" y="127"/>
                  </a:lnTo>
                  <a:lnTo>
                    <a:pt x="449" y="131"/>
                  </a:lnTo>
                  <a:lnTo>
                    <a:pt x="454" y="133"/>
                  </a:lnTo>
                  <a:lnTo>
                    <a:pt x="458" y="137"/>
                  </a:lnTo>
                  <a:lnTo>
                    <a:pt x="462" y="140"/>
                  </a:lnTo>
                  <a:lnTo>
                    <a:pt x="466" y="143"/>
                  </a:lnTo>
                  <a:lnTo>
                    <a:pt x="469" y="146"/>
                  </a:lnTo>
                  <a:lnTo>
                    <a:pt x="473" y="148"/>
                  </a:lnTo>
                  <a:lnTo>
                    <a:pt x="475" y="151"/>
                  </a:lnTo>
                  <a:lnTo>
                    <a:pt x="478" y="154"/>
                  </a:lnTo>
                  <a:lnTo>
                    <a:pt x="481" y="157"/>
                  </a:lnTo>
                  <a:lnTo>
                    <a:pt x="485" y="159"/>
                  </a:lnTo>
                  <a:lnTo>
                    <a:pt x="489" y="162"/>
                  </a:lnTo>
                  <a:lnTo>
                    <a:pt x="492" y="165"/>
                  </a:lnTo>
                  <a:lnTo>
                    <a:pt x="495" y="167"/>
                  </a:lnTo>
                  <a:lnTo>
                    <a:pt x="496" y="167"/>
                  </a:lnTo>
                  <a:lnTo>
                    <a:pt x="458" y="162"/>
                  </a:lnTo>
                  <a:lnTo>
                    <a:pt x="538" y="241"/>
                  </a:lnTo>
                  <a:lnTo>
                    <a:pt x="575" y="283"/>
                  </a:lnTo>
                  <a:lnTo>
                    <a:pt x="514" y="275"/>
                  </a:lnTo>
                  <a:lnTo>
                    <a:pt x="518" y="278"/>
                  </a:lnTo>
                  <a:lnTo>
                    <a:pt x="519" y="279"/>
                  </a:lnTo>
                  <a:lnTo>
                    <a:pt x="522" y="282"/>
                  </a:lnTo>
                  <a:lnTo>
                    <a:pt x="525" y="285"/>
                  </a:lnTo>
                  <a:lnTo>
                    <a:pt x="529" y="287"/>
                  </a:lnTo>
                  <a:lnTo>
                    <a:pt x="531" y="290"/>
                  </a:lnTo>
                  <a:lnTo>
                    <a:pt x="536" y="293"/>
                  </a:lnTo>
                  <a:lnTo>
                    <a:pt x="540" y="297"/>
                  </a:lnTo>
                  <a:lnTo>
                    <a:pt x="544" y="300"/>
                  </a:lnTo>
                  <a:lnTo>
                    <a:pt x="548" y="302"/>
                  </a:lnTo>
                  <a:lnTo>
                    <a:pt x="552" y="305"/>
                  </a:lnTo>
                  <a:lnTo>
                    <a:pt x="557" y="309"/>
                  </a:lnTo>
                  <a:lnTo>
                    <a:pt x="561" y="312"/>
                  </a:lnTo>
                  <a:lnTo>
                    <a:pt x="566" y="315"/>
                  </a:lnTo>
                  <a:lnTo>
                    <a:pt x="570" y="316"/>
                  </a:lnTo>
                  <a:lnTo>
                    <a:pt x="574" y="319"/>
                  </a:lnTo>
                  <a:lnTo>
                    <a:pt x="578" y="320"/>
                  </a:lnTo>
                  <a:lnTo>
                    <a:pt x="582" y="322"/>
                  </a:lnTo>
                  <a:lnTo>
                    <a:pt x="585" y="324"/>
                  </a:lnTo>
                  <a:lnTo>
                    <a:pt x="589" y="326"/>
                  </a:lnTo>
                  <a:lnTo>
                    <a:pt x="593" y="327"/>
                  </a:lnTo>
                  <a:lnTo>
                    <a:pt x="596" y="327"/>
                  </a:lnTo>
                  <a:lnTo>
                    <a:pt x="598" y="328"/>
                  </a:lnTo>
                  <a:lnTo>
                    <a:pt x="600" y="330"/>
                  </a:lnTo>
                  <a:lnTo>
                    <a:pt x="602" y="331"/>
                  </a:lnTo>
                  <a:lnTo>
                    <a:pt x="605" y="331"/>
                  </a:lnTo>
                  <a:lnTo>
                    <a:pt x="607" y="332"/>
                  </a:lnTo>
                  <a:lnTo>
                    <a:pt x="650" y="286"/>
                  </a:lnTo>
                  <a:lnTo>
                    <a:pt x="612" y="264"/>
                  </a:lnTo>
                  <a:lnTo>
                    <a:pt x="646" y="263"/>
                  </a:lnTo>
                  <a:lnTo>
                    <a:pt x="645" y="262"/>
                  </a:lnTo>
                  <a:lnTo>
                    <a:pt x="645" y="260"/>
                  </a:lnTo>
                  <a:lnTo>
                    <a:pt x="642" y="256"/>
                  </a:lnTo>
                  <a:lnTo>
                    <a:pt x="641" y="253"/>
                  </a:lnTo>
                  <a:lnTo>
                    <a:pt x="638" y="248"/>
                  </a:lnTo>
                  <a:lnTo>
                    <a:pt x="635" y="242"/>
                  </a:lnTo>
                  <a:lnTo>
                    <a:pt x="634" y="240"/>
                  </a:lnTo>
                  <a:lnTo>
                    <a:pt x="632" y="237"/>
                  </a:lnTo>
                  <a:lnTo>
                    <a:pt x="631" y="233"/>
                  </a:lnTo>
                  <a:lnTo>
                    <a:pt x="628" y="232"/>
                  </a:lnTo>
                  <a:lnTo>
                    <a:pt x="627" y="227"/>
                  </a:lnTo>
                  <a:lnTo>
                    <a:pt x="624" y="223"/>
                  </a:lnTo>
                  <a:lnTo>
                    <a:pt x="623" y="219"/>
                  </a:lnTo>
                  <a:lnTo>
                    <a:pt x="620" y="217"/>
                  </a:lnTo>
                  <a:lnTo>
                    <a:pt x="617" y="212"/>
                  </a:lnTo>
                  <a:lnTo>
                    <a:pt x="616" y="208"/>
                  </a:lnTo>
                  <a:lnTo>
                    <a:pt x="613" y="204"/>
                  </a:lnTo>
                  <a:lnTo>
                    <a:pt x="611" y="202"/>
                  </a:lnTo>
                  <a:lnTo>
                    <a:pt x="608" y="197"/>
                  </a:lnTo>
                  <a:lnTo>
                    <a:pt x="605" y="193"/>
                  </a:lnTo>
                  <a:lnTo>
                    <a:pt x="602" y="189"/>
                  </a:lnTo>
                  <a:lnTo>
                    <a:pt x="601" y="187"/>
                  </a:lnTo>
                  <a:lnTo>
                    <a:pt x="598" y="182"/>
                  </a:lnTo>
                  <a:lnTo>
                    <a:pt x="596" y="178"/>
                  </a:lnTo>
                  <a:lnTo>
                    <a:pt x="593" y="176"/>
                  </a:lnTo>
                  <a:lnTo>
                    <a:pt x="590" y="173"/>
                  </a:lnTo>
                  <a:lnTo>
                    <a:pt x="587" y="169"/>
                  </a:lnTo>
                  <a:lnTo>
                    <a:pt x="583" y="165"/>
                  </a:lnTo>
                  <a:lnTo>
                    <a:pt x="581" y="162"/>
                  </a:lnTo>
                  <a:lnTo>
                    <a:pt x="578" y="159"/>
                  </a:lnTo>
                  <a:lnTo>
                    <a:pt x="575" y="155"/>
                  </a:lnTo>
                  <a:lnTo>
                    <a:pt x="572" y="152"/>
                  </a:lnTo>
                  <a:lnTo>
                    <a:pt x="570" y="150"/>
                  </a:lnTo>
                  <a:lnTo>
                    <a:pt x="567" y="147"/>
                  </a:lnTo>
                  <a:lnTo>
                    <a:pt x="560" y="143"/>
                  </a:lnTo>
                  <a:lnTo>
                    <a:pt x="555" y="137"/>
                  </a:lnTo>
                  <a:lnTo>
                    <a:pt x="551" y="133"/>
                  </a:lnTo>
                  <a:lnTo>
                    <a:pt x="546" y="131"/>
                  </a:lnTo>
                  <a:lnTo>
                    <a:pt x="541" y="127"/>
                  </a:lnTo>
                  <a:lnTo>
                    <a:pt x="537" y="124"/>
                  </a:lnTo>
                  <a:lnTo>
                    <a:pt x="534" y="121"/>
                  </a:lnTo>
                  <a:lnTo>
                    <a:pt x="531" y="120"/>
                  </a:lnTo>
                  <a:lnTo>
                    <a:pt x="527" y="117"/>
                  </a:lnTo>
                  <a:lnTo>
                    <a:pt x="526" y="117"/>
                  </a:lnTo>
                  <a:lnTo>
                    <a:pt x="553" y="102"/>
                  </a:lnTo>
                  <a:lnTo>
                    <a:pt x="536" y="61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5" name="Freeform 33"/>
            <p:cNvSpPr>
              <a:spLocks/>
            </p:cNvSpPr>
            <p:nvPr/>
          </p:nvSpPr>
          <p:spPr bwMode="auto">
            <a:xfrm>
              <a:off x="4517" y="1716"/>
              <a:ext cx="58" cy="39"/>
            </a:xfrm>
            <a:custGeom>
              <a:avLst/>
              <a:gdLst>
                <a:gd name="T0" fmla="*/ 0 w 175"/>
                <a:gd name="T1" fmla="*/ 0 h 116"/>
                <a:gd name="T2" fmla="*/ 0 w 175"/>
                <a:gd name="T3" fmla="*/ 0 h 116"/>
                <a:gd name="T4" fmla="*/ 0 w 175"/>
                <a:gd name="T5" fmla="*/ 0 h 116"/>
                <a:gd name="T6" fmla="*/ 0 w 175"/>
                <a:gd name="T7" fmla="*/ 0 h 116"/>
                <a:gd name="T8" fmla="*/ 0 w 175"/>
                <a:gd name="T9" fmla="*/ 0 h 116"/>
                <a:gd name="T10" fmla="*/ 0 w 175"/>
                <a:gd name="T11" fmla="*/ 0 h 116"/>
                <a:gd name="T12" fmla="*/ 0 w 175"/>
                <a:gd name="T13" fmla="*/ 0 h 116"/>
                <a:gd name="T14" fmla="*/ 0 w 175"/>
                <a:gd name="T15" fmla="*/ 0 h 116"/>
                <a:gd name="T16" fmla="*/ 0 w 175"/>
                <a:gd name="T17" fmla="*/ 0 h 116"/>
                <a:gd name="T18" fmla="*/ 0 w 175"/>
                <a:gd name="T19" fmla="*/ 0 h 116"/>
                <a:gd name="T20" fmla="*/ 0 w 175"/>
                <a:gd name="T21" fmla="*/ 0 h 116"/>
                <a:gd name="T22" fmla="*/ 0 w 175"/>
                <a:gd name="T23" fmla="*/ 0 h 116"/>
                <a:gd name="T24" fmla="*/ 0 w 175"/>
                <a:gd name="T25" fmla="*/ 0 h 116"/>
                <a:gd name="T26" fmla="*/ 0 w 175"/>
                <a:gd name="T27" fmla="*/ 0 h 116"/>
                <a:gd name="T28" fmla="*/ 0 w 175"/>
                <a:gd name="T29" fmla="*/ 0 h 116"/>
                <a:gd name="T30" fmla="*/ 0 w 175"/>
                <a:gd name="T31" fmla="*/ 0 h 116"/>
                <a:gd name="T32" fmla="*/ 0 w 175"/>
                <a:gd name="T33" fmla="*/ 0 h 116"/>
                <a:gd name="T34" fmla="*/ 0 w 175"/>
                <a:gd name="T35" fmla="*/ 0 h 116"/>
                <a:gd name="T36" fmla="*/ 0 w 175"/>
                <a:gd name="T37" fmla="*/ 0 h 116"/>
                <a:gd name="T38" fmla="*/ 0 w 175"/>
                <a:gd name="T39" fmla="*/ 0 h 116"/>
                <a:gd name="T40" fmla="*/ 0 w 175"/>
                <a:gd name="T41" fmla="*/ 0 h 116"/>
                <a:gd name="T42" fmla="*/ 0 w 175"/>
                <a:gd name="T43" fmla="*/ 0 h 116"/>
                <a:gd name="T44" fmla="*/ 0 w 175"/>
                <a:gd name="T45" fmla="*/ 0 h 116"/>
                <a:gd name="T46" fmla="*/ 0 w 175"/>
                <a:gd name="T47" fmla="*/ 0 h 116"/>
                <a:gd name="T48" fmla="*/ 0 w 175"/>
                <a:gd name="T49" fmla="*/ 0 h 116"/>
                <a:gd name="T50" fmla="*/ 0 w 175"/>
                <a:gd name="T51" fmla="*/ 0 h 116"/>
                <a:gd name="T52" fmla="*/ 0 w 175"/>
                <a:gd name="T53" fmla="*/ 0 h 116"/>
                <a:gd name="T54" fmla="*/ 0 w 175"/>
                <a:gd name="T55" fmla="*/ 0 h 116"/>
                <a:gd name="T56" fmla="*/ 0 w 175"/>
                <a:gd name="T57" fmla="*/ 0 h 116"/>
                <a:gd name="T58" fmla="*/ 0 w 175"/>
                <a:gd name="T59" fmla="*/ 0 h 116"/>
                <a:gd name="T60" fmla="*/ 0 w 175"/>
                <a:gd name="T61" fmla="*/ 0 h 116"/>
                <a:gd name="T62" fmla="*/ 0 w 175"/>
                <a:gd name="T63" fmla="*/ 0 h 116"/>
                <a:gd name="T64" fmla="*/ 0 w 175"/>
                <a:gd name="T65" fmla="*/ 0 h 116"/>
                <a:gd name="T66" fmla="*/ 0 w 175"/>
                <a:gd name="T67" fmla="*/ 0 h 116"/>
                <a:gd name="T68" fmla="*/ 0 w 175"/>
                <a:gd name="T69" fmla="*/ 0 h 116"/>
                <a:gd name="T70" fmla="*/ 0 w 175"/>
                <a:gd name="T71" fmla="*/ 0 h 116"/>
                <a:gd name="T72" fmla="*/ 0 w 175"/>
                <a:gd name="T73" fmla="*/ 0 h 116"/>
                <a:gd name="T74" fmla="*/ 0 w 175"/>
                <a:gd name="T75" fmla="*/ 0 h 116"/>
                <a:gd name="T76" fmla="*/ 0 w 175"/>
                <a:gd name="T77" fmla="*/ 0 h 1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75" h="116">
                  <a:moveTo>
                    <a:pt x="50" y="0"/>
                  </a:moveTo>
                  <a:lnTo>
                    <a:pt x="56" y="62"/>
                  </a:lnTo>
                  <a:lnTo>
                    <a:pt x="56" y="61"/>
                  </a:lnTo>
                  <a:lnTo>
                    <a:pt x="61" y="61"/>
                  </a:lnTo>
                  <a:lnTo>
                    <a:pt x="62" y="60"/>
                  </a:lnTo>
                  <a:lnTo>
                    <a:pt x="65" y="60"/>
                  </a:lnTo>
                  <a:lnTo>
                    <a:pt x="67" y="58"/>
                  </a:lnTo>
                  <a:lnTo>
                    <a:pt x="70" y="58"/>
                  </a:lnTo>
                  <a:lnTo>
                    <a:pt x="73" y="57"/>
                  </a:lnTo>
                  <a:lnTo>
                    <a:pt x="77" y="57"/>
                  </a:lnTo>
                  <a:lnTo>
                    <a:pt x="81" y="57"/>
                  </a:lnTo>
                  <a:lnTo>
                    <a:pt x="85" y="57"/>
                  </a:lnTo>
                  <a:lnTo>
                    <a:pt x="89" y="57"/>
                  </a:lnTo>
                  <a:lnTo>
                    <a:pt x="93" y="57"/>
                  </a:lnTo>
                  <a:lnTo>
                    <a:pt x="97" y="58"/>
                  </a:lnTo>
                  <a:lnTo>
                    <a:pt x="103" y="60"/>
                  </a:lnTo>
                  <a:lnTo>
                    <a:pt x="107" y="61"/>
                  </a:lnTo>
                  <a:lnTo>
                    <a:pt x="111" y="62"/>
                  </a:lnTo>
                  <a:lnTo>
                    <a:pt x="117" y="65"/>
                  </a:lnTo>
                  <a:lnTo>
                    <a:pt x="121" y="68"/>
                  </a:lnTo>
                  <a:lnTo>
                    <a:pt x="125" y="71"/>
                  </a:lnTo>
                  <a:lnTo>
                    <a:pt x="129" y="73"/>
                  </a:lnTo>
                  <a:lnTo>
                    <a:pt x="133" y="76"/>
                  </a:lnTo>
                  <a:lnTo>
                    <a:pt x="137" y="79"/>
                  </a:lnTo>
                  <a:lnTo>
                    <a:pt x="140" y="82"/>
                  </a:lnTo>
                  <a:lnTo>
                    <a:pt x="144" y="84"/>
                  </a:lnTo>
                  <a:lnTo>
                    <a:pt x="145" y="87"/>
                  </a:lnTo>
                  <a:lnTo>
                    <a:pt x="148" y="90"/>
                  </a:lnTo>
                  <a:lnTo>
                    <a:pt x="151" y="92"/>
                  </a:lnTo>
                  <a:lnTo>
                    <a:pt x="152" y="94"/>
                  </a:lnTo>
                  <a:lnTo>
                    <a:pt x="175" y="58"/>
                  </a:lnTo>
                  <a:lnTo>
                    <a:pt x="159" y="112"/>
                  </a:lnTo>
                  <a:lnTo>
                    <a:pt x="158" y="112"/>
                  </a:lnTo>
                  <a:lnTo>
                    <a:pt x="155" y="112"/>
                  </a:lnTo>
                  <a:lnTo>
                    <a:pt x="153" y="110"/>
                  </a:lnTo>
                  <a:lnTo>
                    <a:pt x="151" y="110"/>
                  </a:lnTo>
                  <a:lnTo>
                    <a:pt x="148" y="109"/>
                  </a:lnTo>
                  <a:lnTo>
                    <a:pt x="145" y="109"/>
                  </a:lnTo>
                  <a:lnTo>
                    <a:pt x="141" y="109"/>
                  </a:lnTo>
                  <a:lnTo>
                    <a:pt x="137" y="107"/>
                  </a:lnTo>
                  <a:lnTo>
                    <a:pt x="133" y="107"/>
                  </a:lnTo>
                  <a:lnTo>
                    <a:pt x="127" y="107"/>
                  </a:lnTo>
                  <a:lnTo>
                    <a:pt x="125" y="107"/>
                  </a:lnTo>
                  <a:lnTo>
                    <a:pt x="122" y="107"/>
                  </a:lnTo>
                  <a:lnTo>
                    <a:pt x="119" y="107"/>
                  </a:lnTo>
                  <a:lnTo>
                    <a:pt x="117" y="107"/>
                  </a:lnTo>
                  <a:lnTo>
                    <a:pt x="112" y="107"/>
                  </a:lnTo>
                  <a:lnTo>
                    <a:pt x="110" y="107"/>
                  </a:lnTo>
                  <a:lnTo>
                    <a:pt x="106" y="107"/>
                  </a:lnTo>
                  <a:lnTo>
                    <a:pt x="103" y="107"/>
                  </a:lnTo>
                  <a:lnTo>
                    <a:pt x="99" y="107"/>
                  </a:lnTo>
                  <a:lnTo>
                    <a:pt x="95" y="107"/>
                  </a:lnTo>
                  <a:lnTo>
                    <a:pt x="91" y="107"/>
                  </a:lnTo>
                  <a:lnTo>
                    <a:pt x="86" y="107"/>
                  </a:lnTo>
                  <a:lnTo>
                    <a:pt x="82" y="107"/>
                  </a:lnTo>
                  <a:lnTo>
                    <a:pt x="78" y="107"/>
                  </a:lnTo>
                  <a:lnTo>
                    <a:pt x="74" y="109"/>
                  </a:lnTo>
                  <a:lnTo>
                    <a:pt x="70" y="109"/>
                  </a:lnTo>
                  <a:lnTo>
                    <a:pt x="65" y="109"/>
                  </a:lnTo>
                  <a:lnTo>
                    <a:pt x="61" y="109"/>
                  </a:lnTo>
                  <a:lnTo>
                    <a:pt x="56" y="109"/>
                  </a:lnTo>
                  <a:lnTo>
                    <a:pt x="52" y="110"/>
                  </a:lnTo>
                  <a:lnTo>
                    <a:pt x="48" y="110"/>
                  </a:lnTo>
                  <a:lnTo>
                    <a:pt x="44" y="110"/>
                  </a:lnTo>
                  <a:lnTo>
                    <a:pt x="40" y="112"/>
                  </a:lnTo>
                  <a:lnTo>
                    <a:pt x="36" y="112"/>
                  </a:lnTo>
                  <a:lnTo>
                    <a:pt x="32" y="112"/>
                  </a:lnTo>
                  <a:lnTo>
                    <a:pt x="28" y="112"/>
                  </a:lnTo>
                  <a:lnTo>
                    <a:pt x="25" y="112"/>
                  </a:lnTo>
                  <a:lnTo>
                    <a:pt x="22" y="113"/>
                  </a:lnTo>
                  <a:lnTo>
                    <a:pt x="15" y="113"/>
                  </a:lnTo>
                  <a:lnTo>
                    <a:pt x="11" y="114"/>
                  </a:lnTo>
                  <a:lnTo>
                    <a:pt x="6" y="114"/>
                  </a:lnTo>
                  <a:lnTo>
                    <a:pt x="3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25" y="6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6" name="Freeform 34"/>
            <p:cNvSpPr>
              <a:spLocks/>
            </p:cNvSpPr>
            <p:nvPr/>
          </p:nvSpPr>
          <p:spPr bwMode="auto">
            <a:xfrm>
              <a:off x="4342" y="1883"/>
              <a:ext cx="140" cy="178"/>
            </a:xfrm>
            <a:custGeom>
              <a:avLst/>
              <a:gdLst>
                <a:gd name="T0" fmla="*/ 0 w 419"/>
                <a:gd name="T1" fmla="*/ 0 h 536"/>
                <a:gd name="T2" fmla="*/ 0 w 419"/>
                <a:gd name="T3" fmla="*/ 0 h 536"/>
                <a:gd name="T4" fmla="*/ 0 w 419"/>
                <a:gd name="T5" fmla="*/ 0 h 536"/>
                <a:gd name="T6" fmla="*/ 0 w 419"/>
                <a:gd name="T7" fmla="*/ 0 h 536"/>
                <a:gd name="T8" fmla="*/ 0 w 419"/>
                <a:gd name="T9" fmla="*/ 0 h 536"/>
                <a:gd name="T10" fmla="*/ 0 w 419"/>
                <a:gd name="T11" fmla="*/ 0 h 536"/>
                <a:gd name="T12" fmla="*/ 0 w 419"/>
                <a:gd name="T13" fmla="*/ 0 h 536"/>
                <a:gd name="T14" fmla="*/ 0 w 419"/>
                <a:gd name="T15" fmla="*/ 0 h 536"/>
                <a:gd name="T16" fmla="*/ 0 w 419"/>
                <a:gd name="T17" fmla="*/ 0 h 536"/>
                <a:gd name="T18" fmla="*/ 0 w 419"/>
                <a:gd name="T19" fmla="*/ 0 h 536"/>
                <a:gd name="T20" fmla="*/ 0 w 419"/>
                <a:gd name="T21" fmla="*/ 0 h 536"/>
                <a:gd name="T22" fmla="*/ 0 w 419"/>
                <a:gd name="T23" fmla="*/ 0 h 536"/>
                <a:gd name="T24" fmla="*/ 0 w 419"/>
                <a:gd name="T25" fmla="*/ 0 h 536"/>
                <a:gd name="T26" fmla="*/ 0 w 419"/>
                <a:gd name="T27" fmla="*/ 0 h 536"/>
                <a:gd name="T28" fmla="*/ 0 w 419"/>
                <a:gd name="T29" fmla="*/ 0 h 536"/>
                <a:gd name="T30" fmla="*/ 0 w 419"/>
                <a:gd name="T31" fmla="*/ 0 h 536"/>
                <a:gd name="T32" fmla="*/ 0 w 419"/>
                <a:gd name="T33" fmla="*/ 0 h 536"/>
                <a:gd name="T34" fmla="*/ 0 w 419"/>
                <a:gd name="T35" fmla="*/ 0 h 536"/>
                <a:gd name="T36" fmla="*/ 0 w 419"/>
                <a:gd name="T37" fmla="*/ 0 h 536"/>
                <a:gd name="T38" fmla="*/ 0 w 419"/>
                <a:gd name="T39" fmla="*/ 0 h 536"/>
                <a:gd name="T40" fmla="*/ 0 w 419"/>
                <a:gd name="T41" fmla="*/ 0 h 536"/>
                <a:gd name="T42" fmla="*/ 0 w 419"/>
                <a:gd name="T43" fmla="*/ 0 h 536"/>
                <a:gd name="T44" fmla="*/ 0 w 419"/>
                <a:gd name="T45" fmla="*/ 0 h 536"/>
                <a:gd name="T46" fmla="*/ 0 w 419"/>
                <a:gd name="T47" fmla="*/ 0 h 536"/>
                <a:gd name="T48" fmla="*/ 0 w 419"/>
                <a:gd name="T49" fmla="*/ 0 h 536"/>
                <a:gd name="T50" fmla="*/ 0 w 419"/>
                <a:gd name="T51" fmla="*/ 0 h 536"/>
                <a:gd name="T52" fmla="*/ 0 w 419"/>
                <a:gd name="T53" fmla="*/ 0 h 536"/>
                <a:gd name="T54" fmla="*/ 0 w 419"/>
                <a:gd name="T55" fmla="*/ 0 h 536"/>
                <a:gd name="T56" fmla="*/ 0 w 419"/>
                <a:gd name="T57" fmla="*/ 0 h 536"/>
                <a:gd name="T58" fmla="*/ 0 w 419"/>
                <a:gd name="T59" fmla="*/ 0 h 536"/>
                <a:gd name="T60" fmla="*/ 0 w 419"/>
                <a:gd name="T61" fmla="*/ 0 h 536"/>
                <a:gd name="T62" fmla="*/ 0 w 419"/>
                <a:gd name="T63" fmla="*/ 0 h 536"/>
                <a:gd name="T64" fmla="*/ 0 w 419"/>
                <a:gd name="T65" fmla="*/ 0 h 536"/>
                <a:gd name="T66" fmla="*/ 0 w 419"/>
                <a:gd name="T67" fmla="*/ 0 h 536"/>
                <a:gd name="T68" fmla="*/ 0 w 419"/>
                <a:gd name="T69" fmla="*/ 0 h 536"/>
                <a:gd name="T70" fmla="*/ 0 w 419"/>
                <a:gd name="T71" fmla="*/ 0 h 536"/>
                <a:gd name="T72" fmla="*/ 0 w 419"/>
                <a:gd name="T73" fmla="*/ 0 h 536"/>
                <a:gd name="T74" fmla="*/ 0 w 419"/>
                <a:gd name="T75" fmla="*/ 0 h 536"/>
                <a:gd name="T76" fmla="*/ 0 w 419"/>
                <a:gd name="T77" fmla="*/ 0 h 536"/>
                <a:gd name="T78" fmla="*/ 0 w 419"/>
                <a:gd name="T79" fmla="*/ 0 h 536"/>
                <a:gd name="T80" fmla="*/ 0 w 419"/>
                <a:gd name="T81" fmla="*/ 0 h 536"/>
                <a:gd name="T82" fmla="*/ 0 w 419"/>
                <a:gd name="T83" fmla="*/ 0 h 536"/>
                <a:gd name="T84" fmla="*/ 0 w 419"/>
                <a:gd name="T85" fmla="*/ 0 h 536"/>
                <a:gd name="T86" fmla="*/ 0 w 419"/>
                <a:gd name="T87" fmla="*/ 0 h 536"/>
                <a:gd name="T88" fmla="*/ 0 w 419"/>
                <a:gd name="T89" fmla="*/ 0 h 536"/>
                <a:gd name="T90" fmla="*/ 0 w 419"/>
                <a:gd name="T91" fmla="*/ 0 h 536"/>
                <a:gd name="T92" fmla="*/ 0 w 419"/>
                <a:gd name="T93" fmla="*/ 0 h 536"/>
                <a:gd name="T94" fmla="*/ 0 w 419"/>
                <a:gd name="T95" fmla="*/ 0 h 536"/>
                <a:gd name="T96" fmla="*/ 0 w 419"/>
                <a:gd name="T97" fmla="*/ 0 h 536"/>
                <a:gd name="T98" fmla="*/ 0 w 419"/>
                <a:gd name="T99" fmla="*/ 0 h 536"/>
                <a:gd name="T100" fmla="*/ 0 w 419"/>
                <a:gd name="T101" fmla="*/ 0 h 536"/>
                <a:gd name="T102" fmla="*/ 0 w 419"/>
                <a:gd name="T103" fmla="*/ 0 h 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19" h="536">
                  <a:moveTo>
                    <a:pt x="185" y="24"/>
                  </a:moveTo>
                  <a:lnTo>
                    <a:pt x="153" y="117"/>
                  </a:lnTo>
                  <a:lnTo>
                    <a:pt x="151" y="118"/>
                  </a:lnTo>
                  <a:lnTo>
                    <a:pt x="150" y="121"/>
                  </a:lnTo>
                  <a:lnTo>
                    <a:pt x="149" y="124"/>
                  </a:lnTo>
                  <a:lnTo>
                    <a:pt x="147" y="128"/>
                  </a:lnTo>
                  <a:lnTo>
                    <a:pt x="146" y="131"/>
                  </a:lnTo>
                  <a:lnTo>
                    <a:pt x="144" y="136"/>
                  </a:lnTo>
                  <a:lnTo>
                    <a:pt x="142" y="140"/>
                  </a:lnTo>
                  <a:lnTo>
                    <a:pt x="140" y="146"/>
                  </a:lnTo>
                  <a:lnTo>
                    <a:pt x="138" y="147"/>
                  </a:lnTo>
                  <a:lnTo>
                    <a:pt x="138" y="150"/>
                  </a:lnTo>
                  <a:lnTo>
                    <a:pt x="136" y="154"/>
                  </a:lnTo>
                  <a:lnTo>
                    <a:pt x="135" y="157"/>
                  </a:lnTo>
                  <a:lnTo>
                    <a:pt x="134" y="159"/>
                  </a:lnTo>
                  <a:lnTo>
                    <a:pt x="134" y="162"/>
                  </a:lnTo>
                  <a:lnTo>
                    <a:pt x="131" y="166"/>
                  </a:lnTo>
                  <a:lnTo>
                    <a:pt x="129" y="169"/>
                  </a:lnTo>
                  <a:lnTo>
                    <a:pt x="128" y="172"/>
                  </a:lnTo>
                  <a:lnTo>
                    <a:pt x="127" y="176"/>
                  </a:lnTo>
                  <a:lnTo>
                    <a:pt x="127" y="180"/>
                  </a:lnTo>
                  <a:lnTo>
                    <a:pt x="125" y="182"/>
                  </a:lnTo>
                  <a:lnTo>
                    <a:pt x="124" y="187"/>
                  </a:lnTo>
                  <a:lnTo>
                    <a:pt x="121" y="189"/>
                  </a:lnTo>
                  <a:lnTo>
                    <a:pt x="120" y="193"/>
                  </a:lnTo>
                  <a:lnTo>
                    <a:pt x="118" y="196"/>
                  </a:lnTo>
                  <a:lnTo>
                    <a:pt x="117" y="200"/>
                  </a:lnTo>
                  <a:lnTo>
                    <a:pt x="116" y="203"/>
                  </a:lnTo>
                  <a:lnTo>
                    <a:pt x="114" y="207"/>
                  </a:lnTo>
                  <a:lnTo>
                    <a:pt x="113" y="211"/>
                  </a:lnTo>
                  <a:lnTo>
                    <a:pt x="112" y="214"/>
                  </a:lnTo>
                  <a:lnTo>
                    <a:pt x="110" y="218"/>
                  </a:lnTo>
                  <a:lnTo>
                    <a:pt x="108" y="222"/>
                  </a:lnTo>
                  <a:lnTo>
                    <a:pt x="108" y="226"/>
                  </a:lnTo>
                  <a:lnTo>
                    <a:pt x="105" y="229"/>
                  </a:lnTo>
                  <a:lnTo>
                    <a:pt x="105" y="233"/>
                  </a:lnTo>
                  <a:lnTo>
                    <a:pt x="102" y="237"/>
                  </a:lnTo>
                  <a:lnTo>
                    <a:pt x="102" y="241"/>
                  </a:lnTo>
                  <a:lnTo>
                    <a:pt x="99" y="244"/>
                  </a:lnTo>
                  <a:lnTo>
                    <a:pt x="98" y="248"/>
                  </a:lnTo>
                  <a:lnTo>
                    <a:pt x="97" y="251"/>
                  </a:lnTo>
                  <a:lnTo>
                    <a:pt x="95" y="255"/>
                  </a:lnTo>
                  <a:lnTo>
                    <a:pt x="94" y="259"/>
                  </a:lnTo>
                  <a:lnTo>
                    <a:pt x="93" y="262"/>
                  </a:lnTo>
                  <a:lnTo>
                    <a:pt x="91" y="266"/>
                  </a:lnTo>
                  <a:lnTo>
                    <a:pt x="90" y="270"/>
                  </a:lnTo>
                  <a:lnTo>
                    <a:pt x="88" y="272"/>
                  </a:lnTo>
                  <a:lnTo>
                    <a:pt x="87" y="275"/>
                  </a:lnTo>
                  <a:lnTo>
                    <a:pt x="86" y="279"/>
                  </a:lnTo>
                  <a:lnTo>
                    <a:pt x="84" y="282"/>
                  </a:lnTo>
                  <a:lnTo>
                    <a:pt x="83" y="285"/>
                  </a:lnTo>
                  <a:lnTo>
                    <a:pt x="82" y="287"/>
                  </a:lnTo>
                  <a:lnTo>
                    <a:pt x="80" y="292"/>
                  </a:lnTo>
                  <a:lnTo>
                    <a:pt x="80" y="294"/>
                  </a:lnTo>
                  <a:lnTo>
                    <a:pt x="78" y="300"/>
                  </a:lnTo>
                  <a:lnTo>
                    <a:pt x="75" y="305"/>
                  </a:lnTo>
                  <a:lnTo>
                    <a:pt x="73" y="309"/>
                  </a:lnTo>
                  <a:lnTo>
                    <a:pt x="72" y="315"/>
                  </a:lnTo>
                  <a:lnTo>
                    <a:pt x="69" y="319"/>
                  </a:lnTo>
                  <a:lnTo>
                    <a:pt x="68" y="323"/>
                  </a:lnTo>
                  <a:lnTo>
                    <a:pt x="67" y="327"/>
                  </a:lnTo>
                  <a:lnTo>
                    <a:pt x="67" y="331"/>
                  </a:lnTo>
                  <a:lnTo>
                    <a:pt x="64" y="334"/>
                  </a:lnTo>
                  <a:lnTo>
                    <a:pt x="62" y="337"/>
                  </a:lnTo>
                  <a:lnTo>
                    <a:pt x="61" y="339"/>
                  </a:lnTo>
                  <a:lnTo>
                    <a:pt x="61" y="343"/>
                  </a:lnTo>
                  <a:lnTo>
                    <a:pt x="58" y="349"/>
                  </a:lnTo>
                  <a:lnTo>
                    <a:pt x="57" y="354"/>
                  </a:lnTo>
                  <a:lnTo>
                    <a:pt x="56" y="358"/>
                  </a:lnTo>
                  <a:lnTo>
                    <a:pt x="53" y="364"/>
                  </a:lnTo>
                  <a:lnTo>
                    <a:pt x="52" y="369"/>
                  </a:lnTo>
                  <a:lnTo>
                    <a:pt x="50" y="375"/>
                  </a:lnTo>
                  <a:lnTo>
                    <a:pt x="49" y="376"/>
                  </a:lnTo>
                  <a:lnTo>
                    <a:pt x="47" y="379"/>
                  </a:lnTo>
                  <a:lnTo>
                    <a:pt x="47" y="383"/>
                  </a:lnTo>
                  <a:lnTo>
                    <a:pt x="46" y="386"/>
                  </a:lnTo>
                  <a:lnTo>
                    <a:pt x="45" y="388"/>
                  </a:lnTo>
                  <a:lnTo>
                    <a:pt x="45" y="392"/>
                  </a:lnTo>
                  <a:lnTo>
                    <a:pt x="43" y="397"/>
                  </a:lnTo>
                  <a:lnTo>
                    <a:pt x="42" y="401"/>
                  </a:lnTo>
                  <a:lnTo>
                    <a:pt x="41" y="405"/>
                  </a:lnTo>
                  <a:lnTo>
                    <a:pt x="39" y="409"/>
                  </a:lnTo>
                  <a:lnTo>
                    <a:pt x="38" y="414"/>
                  </a:lnTo>
                  <a:lnTo>
                    <a:pt x="37" y="418"/>
                  </a:lnTo>
                  <a:lnTo>
                    <a:pt x="34" y="424"/>
                  </a:lnTo>
                  <a:lnTo>
                    <a:pt x="32" y="428"/>
                  </a:lnTo>
                  <a:lnTo>
                    <a:pt x="31" y="433"/>
                  </a:lnTo>
                  <a:lnTo>
                    <a:pt x="28" y="439"/>
                  </a:lnTo>
                  <a:lnTo>
                    <a:pt x="27" y="444"/>
                  </a:lnTo>
                  <a:lnTo>
                    <a:pt x="26" y="450"/>
                  </a:lnTo>
                  <a:lnTo>
                    <a:pt x="23" y="455"/>
                  </a:lnTo>
                  <a:lnTo>
                    <a:pt x="22" y="461"/>
                  </a:lnTo>
                  <a:lnTo>
                    <a:pt x="20" y="465"/>
                  </a:lnTo>
                  <a:lnTo>
                    <a:pt x="19" y="470"/>
                  </a:lnTo>
                  <a:lnTo>
                    <a:pt x="17" y="476"/>
                  </a:lnTo>
                  <a:lnTo>
                    <a:pt x="15" y="481"/>
                  </a:lnTo>
                  <a:lnTo>
                    <a:pt x="13" y="487"/>
                  </a:lnTo>
                  <a:lnTo>
                    <a:pt x="12" y="491"/>
                  </a:lnTo>
                  <a:lnTo>
                    <a:pt x="11" y="495"/>
                  </a:lnTo>
                  <a:lnTo>
                    <a:pt x="9" y="500"/>
                  </a:lnTo>
                  <a:lnTo>
                    <a:pt x="7" y="503"/>
                  </a:lnTo>
                  <a:lnTo>
                    <a:pt x="5" y="507"/>
                  </a:lnTo>
                  <a:lnTo>
                    <a:pt x="4" y="511"/>
                  </a:lnTo>
                  <a:lnTo>
                    <a:pt x="4" y="515"/>
                  </a:lnTo>
                  <a:lnTo>
                    <a:pt x="2" y="518"/>
                  </a:lnTo>
                  <a:lnTo>
                    <a:pt x="1" y="521"/>
                  </a:lnTo>
                  <a:lnTo>
                    <a:pt x="1" y="522"/>
                  </a:lnTo>
                  <a:lnTo>
                    <a:pt x="1" y="525"/>
                  </a:lnTo>
                  <a:lnTo>
                    <a:pt x="0" y="527"/>
                  </a:lnTo>
                  <a:lnTo>
                    <a:pt x="0" y="529"/>
                  </a:lnTo>
                  <a:lnTo>
                    <a:pt x="129" y="536"/>
                  </a:lnTo>
                  <a:lnTo>
                    <a:pt x="129" y="534"/>
                  </a:lnTo>
                  <a:lnTo>
                    <a:pt x="129" y="533"/>
                  </a:lnTo>
                  <a:lnTo>
                    <a:pt x="128" y="530"/>
                  </a:lnTo>
                  <a:lnTo>
                    <a:pt x="128" y="526"/>
                  </a:lnTo>
                  <a:lnTo>
                    <a:pt x="128" y="523"/>
                  </a:lnTo>
                  <a:lnTo>
                    <a:pt x="128" y="519"/>
                  </a:lnTo>
                  <a:lnTo>
                    <a:pt x="128" y="515"/>
                  </a:lnTo>
                  <a:lnTo>
                    <a:pt x="128" y="511"/>
                  </a:lnTo>
                  <a:lnTo>
                    <a:pt x="128" y="508"/>
                  </a:lnTo>
                  <a:lnTo>
                    <a:pt x="128" y="506"/>
                  </a:lnTo>
                  <a:lnTo>
                    <a:pt x="128" y="503"/>
                  </a:lnTo>
                  <a:lnTo>
                    <a:pt x="128" y="500"/>
                  </a:lnTo>
                  <a:lnTo>
                    <a:pt x="128" y="497"/>
                  </a:lnTo>
                  <a:lnTo>
                    <a:pt x="129" y="493"/>
                  </a:lnTo>
                  <a:lnTo>
                    <a:pt x="129" y="491"/>
                  </a:lnTo>
                  <a:lnTo>
                    <a:pt x="129" y="487"/>
                  </a:lnTo>
                  <a:lnTo>
                    <a:pt x="129" y="482"/>
                  </a:lnTo>
                  <a:lnTo>
                    <a:pt x="129" y="478"/>
                  </a:lnTo>
                  <a:lnTo>
                    <a:pt x="131" y="474"/>
                  </a:lnTo>
                  <a:lnTo>
                    <a:pt x="131" y="469"/>
                  </a:lnTo>
                  <a:lnTo>
                    <a:pt x="131" y="465"/>
                  </a:lnTo>
                  <a:lnTo>
                    <a:pt x="132" y="459"/>
                  </a:lnTo>
                  <a:lnTo>
                    <a:pt x="132" y="455"/>
                  </a:lnTo>
                  <a:lnTo>
                    <a:pt x="134" y="450"/>
                  </a:lnTo>
                  <a:lnTo>
                    <a:pt x="134" y="444"/>
                  </a:lnTo>
                  <a:lnTo>
                    <a:pt x="134" y="440"/>
                  </a:lnTo>
                  <a:lnTo>
                    <a:pt x="135" y="435"/>
                  </a:lnTo>
                  <a:lnTo>
                    <a:pt x="135" y="431"/>
                  </a:lnTo>
                  <a:lnTo>
                    <a:pt x="135" y="425"/>
                  </a:lnTo>
                  <a:lnTo>
                    <a:pt x="136" y="420"/>
                  </a:lnTo>
                  <a:lnTo>
                    <a:pt x="138" y="416"/>
                  </a:lnTo>
                  <a:lnTo>
                    <a:pt x="138" y="412"/>
                  </a:lnTo>
                  <a:lnTo>
                    <a:pt x="138" y="406"/>
                  </a:lnTo>
                  <a:lnTo>
                    <a:pt x="139" y="402"/>
                  </a:lnTo>
                  <a:lnTo>
                    <a:pt x="139" y="398"/>
                  </a:lnTo>
                  <a:lnTo>
                    <a:pt x="140" y="394"/>
                  </a:lnTo>
                  <a:lnTo>
                    <a:pt x="140" y="390"/>
                  </a:lnTo>
                  <a:lnTo>
                    <a:pt x="142" y="387"/>
                  </a:lnTo>
                  <a:lnTo>
                    <a:pt x="142" y="383"/>
                  </a:lnTo>
                  <a:lnTo>
                    <a:pt x="143" y="380"/>
                  </a:lnTo>
                  <a:lnTo>
                    <a:pt x="143" y="377"/>
                  </a:lnTo>
                  <a:lnTo>
                    <a:pt x="143" y="375"/>
                  </a:lnTo>
                  <a:lnTo>
                    <a:pt x="143" y="373"/>
                  </a:lnTo>
                  <a:lnTo>
                    <a:pt x="143" y="371"/>
                  </a:lnTo>
                  <a:lnTo>
                    <a:pt x="144" y="369"/>
                  </a:lnTo>
                  <a:lnTo>
                    <a:pt x="144" y="368"/>
                  </a:lnTo>
                  <a:lnTo>
                    <a:pt x="127" y="339"/>
                  </a:lnTo>
                  <a:lnTo>
                    <a:pt x="127" y="338"/>
                  </a:lnTo>
                  <a:lnTo>
                    <a:pt x="127" y="337"/>
                  </a:lnTo>
                  <a:lnTo>
                    <a:pt x="127" y="334"/>
                  </a:lnTo>
                  <a:lnTo>
                    <a:pt x="128" y="330"/>
                  </a:lnTo>
                  <a:lnTo>
                    <a:pt x="129" y="324"/>
                  </a:lnTo>
                  <a:lnTo>
                    <a:pt x="129" y="319"/>
                  </a:lnTo>
                  <a:lnTo>
                    <a:pt x="131" y="315"/>
                  </a:lnTo>
                  <a:lnTo>
                    <a:pt x="132" y="312"/>
                  </a:lnTo>
                  <a:lnTo>
                    <a:pt x="132" y="309"/>
                  </a:lnTo>
                  <a:lnTo>
                    <a:pt x="134" y="305"/>
                  </a:lnTo>
                  <a:lnTo>
                    <a:pt x="135" y="301"/>
                  </a:lnTo>
                  <a:lnTo>
                    <a:pt x="135" y="297"/>
                  </a:lnTo>
                  <a:lnTo>
                    <a:pt x="136" y="293"/>
                  </a:lnTo>
                  <a:lnTo>
                    <a:pt x="138" y="289"/>
                  </a:lnTo>
                  <a:lnTo>
                    <a:pt x="138" y="283"/>
                  </a:lnTo>
                  <a:lnTo>
                    <a:pt x="139" y="279"/>
                  </a:lnTo>
                  <a:lnTo>
                    <a:pt x="140" y="275"/>
                  </a:lnTo>
                  <a:lnTo>
                    <a:pt x="143" y="270"/>
                  </a:lnTo>
                  <a:lnTo>
                    <a:pt x="143" y="266"/>
                  </a:lnTo>
                  <a:lnTo>
                    <a:pt x="146" y="260"/>
                  </a:lnTo>
                  <a:lnTo>
                    <a:pt x="147" y="256"/>
                  </a:lnTo>
                  <a:lnTo>
                    <a:pt x="149" y="251"/>
                  </a:lnTo>
                  <a:lnTo>
                    <a:pt x="150" y="245"/>
                  </a:lnTo>
                  <a:lnTo>
                    <a:pt x="151" y="241"/>
                  </a:lnTo>
                  <a:lnTo>
                    <a:pt x="154" y="236"/>
                  </a:lnTo>
                  <a:lnTo>
                    <a:pt x="155" y="232"/>
                  </a:lnTo>
                  <a:lnTo>
                    <a:pt x="157" y="226"/>
                  </a:lnTo>
                  <a:lnTo>
                    <a:pt x="159" y="221"/>
                  </a:lnTo>
                  <a:lnTo>
                    <a:pt x="161" y="215"/>
                  </a:lnTo>
                  <a:lnTo>
                    <a:pt x="164" y="210"/>
                  </a:lnTo>
                  <a:lnTo>
                    <a:pt x="165" y="204"/>
                  </a:lnTo>
                  <a:lnTo>
                    <a:pt x="169" y="199"/>
                  </a:lnTo>
                  <a:lnTo>
                    <a:pt x="170" y="195"/>
                  </a:lnTo>
                  <a:lnTo>
                    <a:pt x="173" y="189"/>
                  </a:lnTo>
                  <a:lnTo>
                    <a:pt x="176" y="184"/>
                  </a:lnTo>
                  <a:lnTo>
                    <a:pt x="179" y="180"/>
                  </a:lnTo>
                  <a:lnTo>
                    <a:pt x="181" y="174"/>
                  </a:lnTo>
                  <a:lnTo>
                    <a:pt x="184" y="169"/>
                  </a:lnTo>
                  <a:lnTo>
                    <a:pt x="188" y="165"/>
                  </a:lnTo>
                  <a:lnTo>
                    <a:pt x="191" y="159"/>
                  </a:lnTo>
                  <a:lnTo>
                    <a:pt x="194" y="154"/>
                  </a:lnTo>
                  <a:lnTo>
                    <a:pt x="198" y="150"/>
                  </a:lnTo>
                  <a:lnTo>
                    <a:pt x="202" y="146"/>
                  </a:lnTo>
                  <a:lnTo>
                    <a:pt x="205" y="140"/>
                  </a:lnTo>
                  <a:lnTo>
                    <a:pt x="209" y="135"/>
                  </a:lnTo>
                  <a:lnTo>
                    <a:pt x="213" y="131"/>
                  </a:lnTo>
                  <a:lnTo>
                    <a:pt x="215" y="127"/>
                  </a:lnTo>
                  <a:lnTo>
                    <a:pt x="221" y="121"/>
                  </a:lnTo>
                  <a:lnTo>
                    <a:pt x="225" y="117"/>
                  </a:lnTo>
                  <a:lnTo>
                    <a:pt x="229" y="113"/>
                  </a:lnTo>
                  <a:lnTo>
                    <a:pt x="235" y="109"/>
                  </a:lnTo>
                  <a:lnTo>
                    <a:pt x="239" y="105"/>
                  </a:lnTo>
                  <a:lnTo>
                    <a:pt x="243" y="99"/>
                  </a:lnTo>
                  <a:lnTo>
                    <a:pt x="248" y="97"/>
                  </a:lnTo>
                  <a:lnTo>
                    <a:pt x="254" y="91"/>
                  </a:lnTo>
                  <a:lnTo>
                    <a:pt x="259" y="88"/>
                  </a:lnTo>
                  <a:lnTo>
                    <a:pt x="265" y="84"/>
                  </a:lnTo>
                  <a:lnTo>
                    <a:pt x="270" y="80"/>
                  </a:lnTo>
                  <a:lnTo>
                    <a:pt x="276" y="76"/>
                  </a:lnTo>
                  <a:lnTo>
                    <a:pt x="281" y="72"/>
                  </a:lnTo>
                  <a:lnTo>
                    <a:pt x="284" y="71"/>
                  </a:lnTo>
                  <a:lnTo>
                    <a:pt x="286" y="68"/>
                  </a:lnTo>
                  <a:lnTo>
                    <a:pt x="291" y="67"/>
                  </a:lnTo>
                  <a:lnTo>
                    <a:pt x="293" y="65"/>
                  </a:lnTo>
                  <a:lnTo>
                    <a:pt x="296" y="63"/>
                  </a:lnTo>
                  <a:lnTo>
                    <a:pt x="300" y="61"/>
                  </a:lnTo>
                  <a:lnTo>
                    <a:pt x="303" y="60"/>
                  </a:lnTo>
                  <a:lnTo>
                    <a:pt x="306" y="58"/>
                  </a:lnTo>
                  <a:lnTo>
                    <a:pt x="308" y="57"/>
                  </a:lnTo>
                  <a:lnTo>
                    <a:pt x="312" y="54"/>
                  </a:lnTo>
                  <a:lnTo>
                    <a:pt x="315" y="53"/>
                  </a:lnTo>
                  <a:lnTo>
                    <a:pt x="319" y="52"/>
                  </a:lnTo>
                  <a:lnTo>
                    <a:pt x="322" y="50"/>
                  </a:lnTo>
                  <a:lnTo>
                    <a:pt x="325" y="49"/>
                  </a:lnTo>
                  <a:lnTo>
                    <a:pt x="327" y="46"/>
                  </a:lnTo>
                  <a:lnTo>
                    <a:pt x="332" y="45"/>
                  </a:lnTo>
                  <a:lnTo>
                    <a:pt x="334" y="43"/>
                  </a:lnTo>
                  <a:lnTo>
                    <a:pt x="337" y="42"/>
                  </a:lnTo>
                  <a:lnTo>
                    <a:pt x="341" y="41"/>
                  </a:lnTo>
                  <a:lnTo>
                    <a:pt x="344" y="41"/>
                  </a:lnTo>
                  <a:lnTo>
                    <a:pt x="349" y="37"/>
                  </a:lnTo>
                  <a:lnTo>
                    <a:pt x="355" y="35"/>
                  </a:lnTo>
                  <a:lnTo>
                    <a:pt x="357" y="33"/>
                  </a:lnTo>
                  <a:lnTo>
                    <a:pt x="362" y="33"/>
                  </a:lnTo>
                  <a:lnTo>
                    <a:pt x="364" y="31"/>
                  </a:lnTo>
                  <a:lnTo>
                    <a:pt x="367" y="30"/>
                  </a:lnTo>
                  <a:lnTo>
                    <a:pt x="373" y="27"/>
                  </a:lnTo>
                  <a:lnTo>
                    <a:pt x="378" y="26"/>
                  </a:lnTo>
                  <a:lnTo>
                    <a:pt x="383" y="24"/>
                  </a:lnTo>
                  <a:lnTo>
                    <a:pt x="388" y="22"/>
                  </a:lnTo>
                  <a:lnTo>
                    <a:pt x="392" y="20"/>
                  </a:lnTo>
                  <a:lnTo>
                    <a:pt x="396" y="19"/>
                  </a:lnTo>
                  <a:lnTo>
                    <a:pt x="400" y="18"/>
                  </a:lnTo>
                  <a:lnTo>
                    <a:pt x="404" y="16"/>
                  </a:lnTo>
                  <a:lnTo>
                    <a:pt x="407" y="15"/>
                  </a:lnTo>
                  <a:lnTo>
                    <a:pt x="411" y="13"/>
                  </a:lnTo>
                  <a:lnTo>
                    <a:pt x="412" y="13"/>
                  </a:lnTo>
                  <a:lnTo>
                    <a:pt x="415" y="13"/>
                  </a:lnTo>
                  <a:lnTo>
                    <a:pt x="418" y="12"/>
                  </a:lnTo>
                  <a:lnTo>
                    <a:pt x="419" y="12"/>
                  </a:lnTo>
                  <a:lnTo>
                    <a:pt x="214" y="0"/>
                  </a:lnTo>
                  <a:lnTo>
                    <a:pt x="185" y="24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7" name="Freeform 35"/>
            <p:cNvSpPr>
              <a:spLocks/>
            </p:cNvSpPr>
            <p:nvPr/>
          </p:nvSpPr>
          <p:spPr bwMode="auto">
            <a:xfrm>
              <a:off x="4437" y="1921"/>
              <a:ext cx="35" cy="147"/>
            </a:xfrm>
            <a:custGeom>
              <a:avLst/>
              <a:gdLst>
                <a:gd name="T0" fmla="*/ 0 w 104"/>
                <a:gd name="T1" fmla="*/ 0 h 441"/>
                <a:gd name="T2" fmla="*/ 0 w 104"/>
                <a:gd name="T3" fmla="*/ 0 h 441"/>
                <a:gd name="T4" fmla="*/ 0 w 104"/>
                <a:gd name="T5" fmla="*/ 0 h 441"/>
                <a:gd name="T6" fmla="*/ 0 w 104"/>
                <a:gd name="T7" fmla="*/ 0 h 441"/>
                <a:gd name="T8" fmla="*/ 0 w 104"/>
                <a:gd name="T9" fmla="*/ 0 h 441"/>
                <a:gd name="T10" fmla="*/ 0 w 104"/>
                <a:gd name="T11" fmla="*/ 0 h 441"/>
                <a:gd name="T12" fmla="*/ 0 w 104"/>
                <a:gd name="T13" fmla="*/ 0 h 441"/>
                <a:gd name="T14" fmla="*/ 0 w 104"/>
                <a:gd name="T15" fmla="*/ 0 h 441"/>
                <a:gd name="T16" fmla="*/ 0 w 104"/>
                <a:gd name="T17" fmla="*/ 0 h 441"/>
                <a:gd name="T18" fmla="*/ 0 w 104"/>
                <a:gd name="T19" fmla="*/ 0 h 441"/>
                <a:gd name="T20" fmla="*/ 0 w 104"/>
                <a:gd name="T21" fmla="*/ 0 h 441"/>
                <a:gd name="T22" fmla="*/ 0 w 104"/>
                <a:gd name="T23" fmla="*/ 0 h 441"/>
                <a:gd name="T24" fmla="*/ 0 w 104"/>
                <a:gd name="T25" fmla="*/ 0 h 441"/>
                <a:gd name="T26" fmla="*/ 0 w 104"/>
                <a:gd name="T27" fmla="*/ 0 h 441"/>
                <a:gd name="T28" fmla="*/ 0 w 104"/>
                <a:gd name="T29" fmla="*/ 0 h 441"/>
                <a:gd name="T30" fmla="*/ 0 w 104"/>
                <a:gd name="T31" fmla="*/ 0 h 441"/>
                <a:gd name="T32" fmla="*/ 0 w 104"/>
                <a:gd name="T33" fmla="*/ 0 h 441"/>
                <a:gd name="T34" fmla="*/ 0 w 104"/>
                <a:gd name="T35" fmla="*/ 0 h 441"/>
                <a:gd name="T36" fmla="*/ 0 w 104"/>
                <a:gd name="T37" fmla="*/ 0 h 441"/>
                <a:gd name="T38" fmla="*/ 0 w 104"/>
                <a:gd name="T39" fmla="*/ 0 h 441"/>
                <a:gd name="T40" fmla="*/ 0 w 104"/>
                <a:gd name="T41" fmla="*/ 0 h 441"/>
                <a:gd name="T42" fmla="*/ 0 w 104"/>
                <a:gd name="T43" fmla="*/ 0 h 441"/>
                <a:gd name="T44" fmla="*/ 0 w 104"/>
                <a:gd name="T45" fmla="*/ 0 h 441"/>
                <a:gd name="T46" fmla="*/ 0 w 104"/>
                <a:gd name="T47" fmla="*/ 0 h 441"/>
                <a:gd name="T48" fmla="*/ 0 w 104"/>
                <a:gd name="T49" fmla="*/ 0 h 441"/>
                <a:gd name="T50" fmla="*/ 0 w 104"/>
                <a:gd name="T51" fmla="*/ 0 h 441"/>
                <a:gd name="T52" fmla="*/ 0 w 104"/>
                <a:gd name="T53" fmla="*/ 0 h 441"/>
                <a:gd name="T54" fmla="*/ 0 w 104"/>
                <a:gd name="T55" fmla="*/ 0 h 441"/>
                <a:gd name="T56" fmla="*/ 0 w 104"/>
                <a:gd name="T57" fmla="*/ 0 h 441"/>
                <a:gd name="T58" fmla="*/ 0 w 104"/>
                <a:gd name="T59" fmla="*/ 0 h 441"/>
                <a:gd name="T60" fmla="*/ 0 w 104"/>
                <a:gd name="T61" fmla="*/ 0 h 441"/>
                <a:gd name="T62" fmla="*/ 0 w 104"/>
                <a:gd name="T63" fmla="*/ 0 h 441"/>
                <a:gd name="T64" fmla="*/ 0 w 104"/>
                <a:gd name="T65" fmla="*/ 0 h 441"/>
                <a:gd name="T66" fmla="*/ 0 w 104"/>
                <a:gd name="T67" fmla="*/ 0 h 441"/>
                <a:gd name="T68" fmla="*/ 0 w 104"/>
                <a:gd name="T69" fmla="*/ 0 h 441"/>
                <a:gd name="T70" fmla="*/ 0 w 104"/>
                <a:gd name="T71" fmla="*/ 0 h 441"/>
                <a:gd name="T72" fmla="*/ 0 w 104"/>
                <a:gd name="T73" fmla="*/ 0 h 441"/>
                <a:gd name="T74" fmla="*/ 0 w 104"/>
                <a:gd name="T75" fmla="*/ 0 h 441"/>
                <a:gd name="T76" fmla="*/ 0 w 104"/>
                <a:gd name="T77" fmla="*/ 0 h 441"/>
                <a:gd name="T78" fmla="*/ 0 w 104"/>
                <a:gd name="T79" fmla="*/ 0 h 441"/>
                <a:gd name="T80" fmla="*/ 0 w 104"/>
                <a:gd name="T81" fmla="*/ 0 h 441"/>
                <a:gd name="T82" fmla="*/ 0 w 104"/>
                <a:gd name="T83" fmla="*/ 0 h 441"/>
                <a:gd name="T84" fmla="*/ 0 w 104"/>
                <a:gd name="T85" fmla="*/ 0 h 441"/>
                <a:gd name="T86" fmla="*/ 0 w 104"/>
                <a:gd name="T87" fmla="*/ 0 h 441"/>
                <a:gd name="T88" fmla="*/ 0 w 104"/>
                <a:gd name="T89" fmla="*/ 0 h 441"/>
                <a:gd name="T90" fmla="*/ 0 w 104"/>
                <a:gd name="T91" fmla="*/ 0 h 441"/>
                <a:gd name="T92" fmla="*/ 0 w 104"/>
                <a:gd name="T93" fmla="*/ 0 h 441"/>
                <a:gd name="T94" fmla="*/ 0 w 104"/>
                <a:gd name="T95" fmla="*/ 0 h 441"/>
                <a:gd name="T96" fmla="*/ 0 w 104"/>
                <a:gd name="T97" fmla="*/ 0 h 441"/>
                <a:gd name="T98" fmla="*/ 0 w 104"/>
                <a:gd name="T99" fmla="*/ 0 h 441"/>
                <a:gd name="T100" fmla="*/ 0 w 104"/>
                <a:gd name="T101" fmla="*/ 0 h 441"/>
                <a:gd name="T102" fmla="*/ 0 w 104"/>
                <a:gd name="T103" fmla="*/ 0 h 441"/>
                <a:gd name="T104" fmla="*/ 0 w 104"/>
                <a:gd name="T105" fmla="*/ 0 h 441"/>
                <a:gd name="T106" fmla="*/ 0 w 104"/>
                <a:gd name="T107" fmla="*/ 0 h 441"/>
                <a:gd name="T108" fmla="*/ 0 w 104"/>
                <a:gd name="T109" fmla="*/ 0 h 441"/>
                <a:gd name="T110" fmla="*/ 0 w 104"/>
                <a:gd name="T111" fmla="*/ 0 h 44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04" h="441">
                  <a:moveTo>
                    <a:pt x="104" y="0"/>
                  </a:moveTo>
                  <a:lnTo>
                    <a:pt x="61" y="24"/>
                  </a:lnTo>
                  <a:lnTo>
                    <a:pt x="44" y="16"/>
                  </a:lnTo>
                  <a:lnTo>
                    <a:pt x="2" y="143"/>
                  </a:lnTo>
                  <a:lnTo>
                    <a:pt x="0" y="425"/>
                  </a:lnTo>
                  <a:lnTo>
                    <a:pt x="80" y="441"/>
                  </a:lnTo>
                  <a:lnTo>
                    <a:pt x="80" y="440"/>
                  </a:lnTo>
                  <a:lnTo>
                    <a:pt x="78" y="437"/>
                  </a:lnTo>
                  <a:lnTo>
                    <a:pt x="78" y="435"/>
                  </a:lnTo>
                  <a:lnTo>
                    <a:pt x="77" y="431"/>
                  </a:lnTo>
                  <a:lnTo>
                    <a:pt x="76" y="428"/>
                  </a:lnTo>
                  <a:lnTo>
                    <a:pt x="74" y="424"/>
                  </a:lnTo>
                  <a:lnTo>
                    <a:pt x="73" y="420"/>
                  </a:lnTo>
                  <a:lnTo>
                    <a:pt x="71" y="416"/>
                  </a:lnTo>
                  <a:lnTo>
                    <a:pt x="70" y="413"/>
                  </a:lnTo>
                  <a:lnTo>
                    <a:pt x="69" y="410"/>
                  </a:lnTo>
                  <a:lnTo>
                    <a:pt x="69" y="407"/>
                  </a:lnTo>
                  <a:lnTo>
                    <a:pt x="67" y="403"/>
                  </a:lnTo>
                  <a:lnTo>
                    <a:pt x="66" y="401"/>
                  </a:lnTo>
                  <a:lnTo>
                    <a:pt x="65" y="398"/>
                  </a:lnTo>
                  <a:lnTo>
                    <a:pt x="65" y="394"/>
                  </a:lnTo>
                  <a:lnTo>
                    <a:pt x="63" y="390"/>
                  </a:lnTo>
                  <a:lnTo>
                    <a:pt x="62" y="386"/>
                  </a:lnTo>
                  <a:lnTo>
                    <a:pt x="61" y="383"/>
                  </a:lnTo>
                  <a:lnTo>
                    <a:pt x="61" y="379"/>
                  </a:lnTo>
                  <a:lnTo>
                    <a:pt x="59" y="375"/>
                  </a:lnTo>
                  <a:lnTo>
                    <a:pt x="58" y="372"/>
                  </a:lnTo>
                  <a:lnTo>
                    <a:pt x="58" y="368"/>
                  </a:lnTo>
                  <a:lnTo>
                    <a:pt x="56" y="364"/>
                  </a:lnTo>
                  <a:lnTo>
                    <a:pt x="55" y="360"/>
                  </a:lnTo>
                  <a:lnTo>
                    <a:pt x="55" y="356"/>
                  </a:lnTo>
                  <a:lnTo>
                    <a:pt x="52" y="350"/>
                  </a:lnTo>
                  <a:lnTo>
                    <a:pt x="52" y="347"/>
                  </a:lnTo>
                  <a:lnTo>
                    <a:pt x="51" y="342"/>
                  </a:lnTo>
                  <a:lnTo>
                    <a:pt x="50" y="338"/>
                  </a:lnTo>
                  <a:lnTo>
                    <a:pt x="50" y="334"/>
                  </a:lnTo>
                  <a:lnTo>
                    <a:pt x="48" y="330"/>
                  </a:lnTo>
                  <a:lnTo>
                    <a:pt x="47" y="324"/>
                  </a:lnTo>
                  <a:lnTo>
                    <a:pt x="47" y="320"/>
                  </a:lnTo>
                  <a:lnTo>
                    <a:pt x="46" y="316"/>
                  </a:lnTo>
                  <a:lnTo>
                    <a:pt x="46" y="312"/>
                  </a:lnTo>
                  <a:lnTo>
                    <a:pt x="44" y="306"/>
                  </a:lnTo>
                  <a:lnTo>
                    <a:pt x="44" y="302"/>
                  </a:lnTo>
                  <a:lnTo>
                    <a:pt x="43" y="298"/>
                  </a:lnTo>
                  <a:lnTo>
                    <a:pt x="43" y="294"/>
                  </a:lnTo>
                  <a:lnTo>
                    <a:pt x="41" y="290"/>
                  </a:lnTo>
                  <a:lnTo>
                    <a:pt x="41" y="285"/>
                  </a:lnTo>
                  <a:lnTo>
                    <a:pt x="41" y="281"/>
                  </a:lnTo>
                  <a:lnTo>
                    <a:pt x="41" y="276"/>
                  </a:lnTo>
                  <a:lnTo>
                    <a:pt x="40" y="271"/>
                  </a:lnTo>
                  <a:lnTo>
                    <a:pt x="40" y="267"/>
                  </a:lnTo>
                  <a:lnTo>
                    <a:pt x="40" y="263"/>
                  </a:lnTo>
                  <a:lnTo>
                    <a:pt x="40" y="259"/>
                  </a:lnTo>
                  <a:lnTo>
                    <a:pt x="40" y="255"/>
                  </a:lnTo>
                  <a:lnTo>
                    <a:pt x="40" y="251"/>
                  </a:lnTo>
                  <a:lnTo>
                    <a:pt x="40" y="246"/>
                  </a:lnTo>
                  <a:lnTo>
                    <a:pt x="40" y="242"/>
                  </a:lnTo>
                  <a:lnTo>
                    <a:pt x="40" y="238"/>
                  </a:lnTo>
                  <a:lnTo>
                    <a:pt x="41" y="234"/>
                  </a:lnTo>
                  <a:lnTo>
                    <a:pt x="41" y="231"/>
                  </a:lnTo>
                  <a:lnTo>
                    <a:pt x="43" y="229"/>
                  </a:lnTo>
                  <a:lnTo>
                    <a:pt x="43" y="225"/>
                  </a:lnTo>
                  <a:lnTo>
                    <a:pt x="43" y="221"/>
                  </a:lnTo>
                  <a:lnTo>
                    <a:pt x="44" y="216"/>
                  </a:lnTo>
                  <a:lnTo>
                    <a:pt x="44" y="214"/>
                  </a:lnTo>
                  <a:lnTo>
                    <a:pt x="44" y="210"/>
                  </a:lnTo>
                  <a:lnTo>
                    <a:pt x="46" y="206"/>
                  </a:lnTo>
                  <a:lnTo>
                    <a:pt x="46" y="201"/>
                  </a:lnTo>
                  <a:lnTo>
                    <a:pt x="47" y="199"/>
                  </a:lnTo>
                  <a:lnTo>
                    <a:pt x="47" y="195"/>
                  </a:lnTo>
                  <a:lnTo>
                    <a:pt x="48" y="191"/>
                  </a:lnTo>
                  <a:lnTo>
                    <a:pt x="50" y="188"/>
                  </a:lnTo>
                  <a:lnTo>
                    <a:pt x="50" y="184"/>
                  </a:lnTo>
                  <a:lnTo>
                    <a:pt x="51" y="180"/>
                  </a:lnTo>
                  <a:lnTo>
                    <a:pt x="52" y="177"/>
                  </a:lnTo>
                  <a:lnTo>
                    <a:pt x="52" y="173"/>
                  </a:lnTo>
                  <a:lnTo>
                    <a:pt x="55" y="170"/>
                  </a:lnTo>
                  <a:lnTo>
                    <a:pt x="55" y="166"/>
                  </a:lnTo>
                  <a:lnTo>
                    <a:pt x="56" y="162"/>
                  </a:lnTo>
                  <a:lnTo>
                    <a:pt x="58" y="158"/>
                  </a:lnTo>
                  <a:lnTo>
                    <a:pt x="58" y="155"/>
                  </a:lnTo>
                  <a:lnTo>
                    <a:pt x="59" y="151"/>
                  </a:lnTo>
                  <a:lnTo>
                    <a:pt x="61" y="148"/>
                  </a:lnTo>
                  <a:lnTo>
                    <a:pt x="62" y="146"/>
                  </a:lnTo>
                  <a:lnTo>
                    <a:pt x="63" y="141"/>
                  </a:lnTo>
                  <a:lnTo>
                    <a:pt x="63" y="139"/>
                  </a:lnTo>
                  <a:lnTo>
                    <a:pt x="65" y="135"/>
                  </a:lnTo>
                  <a:lnTo>
                    <a:pt x="66" y="132"/>
                  </a:lnTo>
                  <a:lnTo>
                    <a:pt x="67" y="129"/>
                  </a:lnTo>
                  <a:lnTo>
                    <a:pt x="70" y="122"/>
                  </a:lnTo>
                  <a:lnTo>
                    <a:pt x="73" y="117"/>
                  </a:lnTo>
                  <a:lnTo>
                    <a:pt x="73" y="114"/>
                  </a:lnTo>
                  <a:lnTo>
                    <a:pt x="74" y="110"/>
                  </a:lnTo>
                  <a:lnTo>
                    <a:pt x="76" y="107"/>
                  </a:lnTo>
                  <a:lnTo>
                    <a:pt x="77" y="105"/>
                  </a:lnTo>
                  <a:lnTo>
                    <a:pt x="78" y="101"/>
                  </a:lnTo>
                  <a:lnTo>
                    <a:pt x="80" y="95"/>
                  </a:lnTo>
                  <a:lnTo>
                    <a:pt x="82" y="91"/>
                  </a:lnTo>
                  <a:lnTo>
                    <a:pt x="84" y="86"/>
                  </a:lnTo>
                  <a:lnTo>
                    <a:pt x="85" y="81"/>
                  </a:lnTo>
                  <a:lnTo>
                    <a:pt x="88" y="79"/>
                  </a:lnTo>
                  <a:lnTo>
                    <a:pt x="89" y="75"/>
                  </a:lnTo>
                  <a:lnTo>
                    <a:pt x="91" y="72"/>
                  </a:lnTo>
                  <a:lnTo>
                    <a:pt x="92" y="69"/>
                  </a:lnTo>
                  <a:lnTo>
                    <a:pt x="93" y="68"/>
                  </a:lnTo>
                  <a:lnTo>
                    <a:pt x="93" y="65"/>
                  </a:lnTo>
                  <a:lnTo>
                    <a:pt x="95" y="64"/>
                  </a:lnTo>
                  <a:lnTo>
                    <a:pt x="76" y="65"/>
                  </a:lnTo>
                  <a:lnTo>
                    <a:pt x="92" y="2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8" name="Freeform 36"/>
            <p:cNvSpPr>
              <a:spLocks/>
            </p:cNvSpPr>
            <p:nvPr/>
          </p:nvSpPr>
          <p:spPr bwMode="auto">
            <a:xfrm>
              <a:off x="4148" y="1721"/>
              <a:ext cx="64" cy="44"/>
            </a:xfrm>
            <a:custGeom>
              <a:avLst/>
              <a:gdLst>
                <a:gd name="T0" fmla="*/ 0 w 191"/>
                <a:gd name="T1" fmla="*/ 0 h 134"/>
                <a:gd name="T2" fmla="*/ 0 w 191"/>
                <a:gd name="T3" fmla="*/ 0 h 134"/>
                <a:gd name="T4" fmla="*/ 0 w 191"/>
                <a:gd name="T5" fmla="*/ 0 h 134"/>
                <a:gd name="T6" fmla="*/ 0 w 191"/>
                <a:gd name="T7" fmla="*/ 0 h 134"/>
                <a:gd name="T8" fmla="*/ 0 w 191"/>
                <a:gd name="T9" fmla="*/ 0 h 134"/>
                <a:gd name="T10" fmla="*/ 0 w 191"/>
                <a:gd name="T11" fmla="*/ 0 h 134"/>
                <a:gd name="T12" fmla="*/ 0 w 191"/>
                <a:gd name="T13" fmla="*/ 0 h 134"/>
                <a:gd name="T14" fmla="*/ 0 w 191"/>
                <a:gd name="T15" fmla="*/ 0 h 134"/>
                <a:gd name="T16" fmla="*/ 0 w 191"/>
                <a:gd name="T17" fmla="*/ 0 h 134"/>
                <a:gd name="T18" fmla="*/ 0 w 191"/>
                <a:gd name="T19" fmla="*/ 0 h 134"/>
                <a:gd name="T20" fmla="*/ 0 w 191"/>
                <a:gd name="T21" fmla="*/ 0 h 134"/>
                <a:gd name="T22" fmla="*/ 0 w 191"/>
                <a:gd name="T23" fmla="*/ 0 h 134"/>
                <a:gd name="T24" fmla="*/ 0 w 191"/>
                <a:gd name="T25" fmla="*/ 0 h 134"/>
                <a:gd name="T26" fmla="*/ 0 w 191"/>
                <a:gd name="T27" fmla="*/ 0 h 134"/>
                <a:gd name="T28" fmla="*/ 0 w 191"/>
                <a:gd name="T29" fmla="*/ 0 h 134"/>
                <a:gd name="T30" fmla="*/ 0 w 191"/>
                <a:gd name="T31" fmla="*/ 0 h 134"/>
                <a:gd name="T32" fmla="*/ 0 w 191"/>
                <a:gd name="T33" fmla="*/ 0 h 134"/>
                <a:gd name="T34" fmla="*/ 0 w 191"/>
                <a:gd name="T35" fmla="*/ 0 h 134"/>
                <a:gd name="T36" fmla="*/ 0 w 191"/>
                <a:gd name="T37" fmla="*/ 0 h 134"/>
                <a:gd name="T38" fmla="*/ 0 w 191"/>
                <a:gd name="T39" fmla="*/ 0 h 134"/>
                <a:gd name="T40" fmla="*/ 0 w 191"/>
                <a:gd name="T41" fmla="*/ 0 h 134"/>
                <a:gd name="T42" fmla="*/ 0 w 191"/>
                <a:gd name="T43" fmla="*/ 0 h 134"/>
                <a:gd name="T44" fmla="*/ 0 w 191"/>
                <a:gd name="T45" fmla="*/ 0 h 134"/>
                <a:gd name="T46" fmla="*/ 0 w 191"/>
                <a:gd name="T47" fmla="*/ 0 h 134"/>
                <a:gd name="T48" fmla="*/ 0 w 191"/>
                <a:gd name="T49" fmla="*/ 0 h 134"/>
                <a:gd name="T50" fmla="*/ 0 w 191"/>
                <a:gd name="T51" fmla="*/ 0 h 134"/>
                <a:gd name="T52" fmla="*/ 0 w 191"/>
                <a:gd name="T53" fmla="*/ 0 h 134"/>
                <a:gd name="T54" fmla="*/ 0 w 191"/>
                <a:gd name="T55" fmla="*/ 0 h 134"/>
                <a:gd name="T56" fmla="*/ 0 w 191"/>
                <a:gd name="T57" fmla="*/ 0 h 134"/>
                <a:gd name="T58" fmla="*/ 0 w 191"/>
                <a:gd name="T59" fmla="*/ 0 h 134"/>
                <a:gd name="T60" fmla="*/ 0 w 191"/>
                <a:gd name="T61" fmla="*/ 0 h 134"/>
                <a:gd name="T62" fmla="*/ 0 w 191"/>
                <a:gd name="T63" fmla="*/ 0 h 134"/>
                <a:gd name="T64" fmla="*/ 0 w 191"/>
                <a:gd name="T65" fmla="*/ 0 h 134"/>
                <a:gd name="T66" fmla="*/ 0 w 191"/>
                <a:gd name="T67" fmla="*/ 0 h 134"/>
                <a:gd name="T68" fmla="*/ 0 w 191"/>
                <a:gd name="T69" fmla="*/ 0 h 134"/>
                <a:gd name="T70" fmla="*/ 0 w 191"/>
                <a:gd name="T71" fmla="*/ 0 h 134"/>
                <a:gd name="T72" fmla="*/ 0 w 191"/>
                <a:gd name="T73" fmla="*/ 0 h 134"/>
                <a:gd name="T74" fmla="*/ 0 w 191"/>
                <a:gd name="T75" fmla="*/ 0 h 134"/>
                <a:gd name="T76" fmla="*/ 0 w 191"/>
                <a:gd name="T77" fmla="*/ 0 h 134"/>
                <a:gd name="T78" fmla="*/ 0 w 191"/>
                <a:gd name="T79" fmla="*/ 0 h 134"/>
                <a:gd name="T80" fmla="*/ 0 w 191"/>
                <a:gd name="T81" fmla="*/ 0 h 134"/>
                <a:gd name="T82" fmla="*/ 0 w 191"/>
                <a:gd name="T83" fmla="*/ 0 h 134"/>
                <a:gd name="T84" fmla="*/ 0 w 191"/>
                <a:gd name="T85" fmla="*/ 0 h 134"/>
                <a:gd name="T86" fmla="*/ 0 w 191"/>
                <a:gd name="T87" fmla="*/ 0 h 134"/>
                <a:gd name="T88" fmla="*/ 0 w 191"/>
                <a:gd name="T89" fmla="*/ 0 h 134"/>
                <a:gd name="T90" fmla="*/ 0 w 191"/>
                <a:gd name="T91" fmla="*/ 0 h 134"/>
                <a:gd name="T92" fmla="*/ 0 w 191"/>
                <a:gd name="T93" fmla="*/ 0 h 134"/>
                <a:gd name="T94" fmla="*/ 0 w 191"/>
                <a:gd name="T95" fmla="*/ 0 h 134"/>
                <a:gd name="T96" fmla="*/ 0 w 191"/>
                <a:gd name="T97" fmla="*/ 0 h 134"/>
                <a:gd name="T98" fmla="*/ 0 w 191"/>
                <a:gd name="T99" fmla="*/ 0 h 134"/>
                <a:gd name="T100" fmla="*/ 0 w 191"/>
                <a:gd name="T101" fmla="*/ 0 h 13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91" h="134">
                  <a:moveTo>
                    <a:pt x="30" y="19"/>
                  </a:moveTo>
                  <a:lnTo>
                    <a:pt x="24" y="13"/>
                  </a:lnTo>
                  <a:lnTo>
                    <a:pt x="35" y="4"/>
                  </a:lnTo>
                  <a:lnTo>
                    <a:pt x="64" y="11"/>
                  </a:lnTo>
                  <a:lnTo>
                    <a:pt x="86" y="7"/>
                  </a:lnTo>
                  <a:lnTo>
                    <a:pt x="87" y="7"/>
                  </a:lnTo>
                  <a:lnTo>
                    <a:pt x="89" y="6"/>
                  </a:lnTo>
                  <a:lnTo>
                    <a:pt x="91" y="4"/>
                  </a:lnTo>
                  <a:lnTo>
                    <a:pt x="97" y="3"/>
                  </a:lnTo>
                  <a:lnTo>
                    <a:pt x="101" y="2"/>
                  </a:lnTo>
                  <a:lnTo>
                    <a:pt x="106" y="2"/>
                  </a:lnTo>
                  <a:lnTo>
                    <a:pt x="112" y="0"/>
                  </a:lnTo>
                  <a:lnTo>
                    <a:pt x="116" y="2"/>
                  </a:lnTo>
                  <a:lnTo>
                    <a:pt x="120" y="2"/>
                  </a:lnTo>
                  <a:lnTo>
                    <a:pt x="124" y="2"/>
                  </a:lnTo>
                  <a:lnTo>
                    <a:pt x="128" y="4"/>
                  </a:lnTo>
                  <a:lnTo>
                    <a:pt x="131" y="6"/>
                  </a:lnTo>
                  <a:lnTo>
                    <a:pt x="135" y="9"/>
                  </a:lnTo>
                  <a:lnTo>
                    <a:pt x="136" y="11"/>
                  </a:lnTo>
                  <a:lnTo>
                    <a:pt x="186" y="4"/>
                  </a:lnTo>
                  <a:lnTo>
                    <a:pt x="191" y="48"/>
                  </a:lnTo>
                  <a:lnTo>
                    <a:pt x="142" y="55"/>
                  </a:lnTo>
                  <a:lnTo>
                    <a:pt x="141" y="56"/>
                  </a:lnTo>
                  <a:lnTo>
                    <a:pt x="138" y="59"/>
                  </a:lnTo>
                  <a:lnTo>
                    <a:pt x="134" y="63"/>
                  </a:lnTo>
                  <a:lnTo>
                    <a:pt x="128" y="69"/>
                  </a:lnTo>
                  <a:lnTo>
                    <a:pt x="126" y="71"/>
                  </a:lnTo>
                  <a:lnTo>
                    <a:pt x="121" y="74"/>
                  </a:lnTo>
                  <a:lnTo>
                    <a:pt x="119" y="77"/>
                  </a:lnTo>
                  <a:lnTo>
                    <a:pt x="115" y="81"/>
                  </a:lnTo>
                  <a:lnTo>
                    <a:pt x="112" y="84"/>
                  </a:lnTo>
                  <a:lnTo>
                    <a:pt x="108" y="86"/>
                  </a:lnTo>
                  <a:lnTo>
                    <a:pt x="105" y="89"/>
                  </a:lnTo>
                  <a:lnTo>
                    <a:pt x="101" y="92"/>
                  </a:lnTo>
                  <a:lnTo>
                    <a:pt x="97" y="93"/>
                  </a:lnTo>
                  <a:lnTo>
                    <a:pt x="93" y="94"/>
                  </a:lnTo>
                  <a:lnTo>
                    <a:pt x="90" y="96"/>
                  </a:lnTo>
                  <a:lnTo>
                    <a:pt x="87" y="99"/>
                  </a:lnTo>
                  <a:lnTo>
                    <a:pt x="83" y="99"/>
                  </a:lnTo>
                  <a:lnTo>
                    <a:pt x="80" y="100"/>
                  </a:lnTo>
                  <a:lnTo>
                    <a:pt x="76" y="101"/>
                  </a:lnTo>
                  <a:lnTo>
                    <a:pt x="75" y="101"/>
                  </a:lnTo>
                  <a:lnTo>
                    <a:pt x="70" y="103"/>
                  </a:lnTo>
                  <a:lnTo>
                    <a:pt x="67" y="103"/>
                  </a:lnTo>
                  <a:lnTo>
                    <a:pt x="64" y="103"/>
                  </a:lnTo>
                  <a:lnTo>
                    <a:pt x="64" y="104"/>
                  </a:lnTo>
                  <a:lnTo>
                    <a:pt x="0" y="134"/>
                  </a:lnTo>
                  <a:lnTo>
                    <a:pt x="38" y="55"/>
                  </a:lnTo>
                  <a:lnTo>
                    <a:pt x="83" y="37"/>
                  </a:lnTo>
                  <a:lnTo>
                    <a:pt x="30" y="19"/>
                  </a:lnTo>
                  <a:close/>
                </a:path>
              </a:pathLst>
            </a:custGeom>
            <a:solidFill>
              <a:srgbClr val="C76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9" name="Freeform 37"/>
            <p:cNvSpPr>
              <a:spLocks/>
            </p:cNvSpPr>
            <p:nvPr/>
          </p:nvSpPr>
          <p:spPr bwMode="auto">
            <a:xfrm>
              <a:off x="4139" y="1724"/>
              <a:ext cx="49" cy="44"/>
            </a:xfrm>
            <a:custGeom>
              <a:avLst/>
              <a:gdLst>
                <a:gd name="T0" fmla="*/ 0 w 146"/>
                <a:gd name="T1" fmla="*/ 0 h 130"/>
                <a:gd name="T2" fmla="*/ 0 w 146"/>
                <a:gd name="T3" fmla="*/ 0 h 130"/>
                <a:gd name="T4" fmla="*/ 0 w 146"/>
                <a:gd name="T5" fmla="*/ 0 h 130"/>
                <a:gd name="T6" fmla="*/ 0 w 146"/>
                <a:gd name="T7" fmla="*/ 0 h 130"/>
                <a:gd name="T8" fmla="*/ 0 w 146"/>
                <a:gd name="T9" fmla="*/ 0 h 130"/>
                <a:gd name="T10" fmla="*/ 0 w 146"/>
                <a:gd name="T11" fmla="*/ 0 h 130"/>
                <a:gd name="T12" fmla="*/ 0 w 146"/>
                <a:gd name="T13" fmla="*/ 0 h 130"/>
                <a:gd name="T14" fmla="*/ 0 w 146"/>
                <a:gd name="T15" fmla="*/ 0 h 130"/>
                <a:gd name="T16" fmla="*/ 0 w 146"/>
                <a:gd name="T17" fmla="*/ 0 h 130"/>
                <a:gd name="T18" fmla="*/ 0 w 146"/>
                <a:gd name="T19" fmla="*/ 0 h 130"/>
                <a:gd name="T20" fmla="*/ 0 w 146"/>
                <a:gd name="T21" fmla="*/ 0 h 130"/>
                <a:gd name="T22" fmla="*/ 0 w 146"/>
                <a:gd name="T23" fmla="*/ 0 h 130"/>
                <a:gd name="T24" fmla="*/ 0 w 146"/>
                <a:gd name="T25" fmla="*/ 0 h 130"/>
                <a:gd name="T26" fmla="*/ 0 w 146"/>
                <a:gd name="T27" fmla="*/ 0 h 130"/>
                <a:gd name="T28" fmla="*/ 0 w 146"/>
                <a:gd name="T29" fmla="*/ 0 h 130"/>
                <a:gd name="T30" fmla="*/ 0 w 146"/>
                <a:gd name="T31" fmla="*/ 0 h 130"/>
                <a:gd name="T32" fmla="*/ 0 w 146"/>
                <a:gd name="T33" fmla="*/ 0 h 130"/>
                <a:gd name="T34" fmla="*/ 0 w 146"/>
                <a:gd name="T35" fmla="*/ 0 h 130"/>
                <a:gd name="T36" fmla="*/ 0 w 146"/>
                <a:gd name="T37" fmla="*/ 0 h 130"/>
                <a:gd name="T38" fmla="*/ 0 w 146"/>
                <a:gd name="T39" fmla="*/ 0 h 130"/>
                <a:gd name="T40" fmla="*/ 0 w 146"/>
                <a:gd name="T41" fmla="*/ 0 h 130"/>
                <a:gd name="T42" fmla="*/ 0 w 146"/>
                <a:gd name="T43" fmla="*/ 0 h 130"/>
                <a:gd name="T44" fmla="*/ 0 w 146"/>
                <a:gd name="T45" fmla="*/ 0 h 130"/>
                <a:gd name="T46" fmla="*/ 0 w 146"/>
                <a:gd name="T47" fmla="*/ 0 h 130"/>
                <a:gd name="T48" fmla="*/ 0 w 146"/>
                <a:gd name="T49" fmla="*/ 0 h 130"/>
                <a:gd name="T50" fmla="*/ 0 w 146"/>
                <a:gd name="T51" fmla="*/ 0 h 130"/>
                <a:gd name="T52" fmla="*/ 0 w 146"/>
                <a:gd name="T53" fmla="*/ 0 h 130"/>
                <a:gd name="T54" fmla="*/ 0 w 146"/>
                <a:gd name="T55" fmla="*/ 0 h 130"/>
                <a:gd name="T56" fmla="*/ 0 w 146"/>
                <a:gd name="T57" fmla="*/ 0 h 130"/>
                <a:gd name="T58" fmla="*/ 0 w 146"/>
                <a:gd name="T59" fmla="*/ 0 h 130"/>
                <a:gd name="T60" fmla="*/ 0 w 146"/>
                <a:gd name="T61" fmla="*/ 0 h 130"/>
                <a:gd name="T62" fmla="*/ 0 w 146"/>
                <a:gd name="T63" fmla="*/ 0 h 130"/>
                <a:gd name="T64" fmla="*/ 0 w 146"/>
                <a:gd name="T65" fmla="*/ 0 h 130"/>
                <a:gd name="T66" fmla="*/ 0 w 146"/>
                <a:gd name="T67" fmla="*/ 0 h 13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46" h="130">
                  <a:moveTo>
                    <a:pt x="90" y="22"/>
                  </a:moveTo>
                  <a:lnTo>
                    <a:pt x="89" y="22"/>
                  </a:lnTo>
                  <a:lnTo>
                    <a:pt x="87" y="22"/>
                  </a:lnTo>
                  <a:lnTo>
                    <a:pt x="83" y="22"/>
                  </a:lnTo>
                  <a:lnTo>
                    <a:pt x="81" y="22"/>
                  </a:lnTo>
                  <a:lnTo>
                    <a:pt x="75" y="22"/>
                  </a:lnTo>
                  <a:lnTo>
                    <a:pt x="71" y="22"/>
                  </a:lnTo>
                  <a:lnTo>
                    <a:pt x="66" y="21"/>
                  </a:lnTo>
                  <a:lnTo>
                    <a:pt x="61" y="19"/>
                  </a:lnTo>
                  <a:lnTo>
                    <a:pt x="56" y="17"/>
                  </a:lnTo>
                  <a:lnTo>
                    <a:pt x="52" y="14"/>
                  </a:lnTo>
                  <a:lnTo>
                    <a:pt x="49" y="11"/>
                  </a:lnTo>
                  <a:lnTo>
                    <a:pt x="48" y="10"/>
                  </a:lnTo>
                  <a:lnTo>
                    <a:pt x="46" y="4"/>
                  </a:lnTo>
                  <a:lnTo>
                    <a:pt x="50" y="2"/>
                  </a:lnTo>
                  <a:lnTo>
                    <a:pt x="53" y="0"/>
                  </a:lnTo>
                  <a:lnTo>
                    <a:pt x="57" y="0"/>
                  </a:lnTo>
                  <a:lnTo>
                    <a:pt x="61" y="0"/>
                  </a:lnTo>
                  <a:lnTo>
                    <a:pt x="67" y="0"/>
                  </a:lnTo>
                  <a:lnTo>
                    <a:pt x="71" y="0"/>
                  </a:lnTo>
                  <a:lnTo>
                    <a:pt x="75" y="2"/>
                  </a:lnTo>
                  <a:lnTo>
                    <a:pt x="76" y="2"/>
                  </a:lnTo>
                  <a:lnTo>
                    <a:pt x="78" y="2"/>
                  </a:lnTo>
                  <a:lnTo>
                    <a:pt x="81" y="11"/>
                  </a:lnTo>
                  <a:lnTo>
                    <a:pt x="102" y="8"/>
                  </a:lnTo>
                  <a:lnTo>
                    <a:pt x="116" y="7"/>
                  </a:lnTo>
                  <a:lnTo>
                    <a:pt x="116" y="8"/>
                  </a:lnTo>
                  <a:lnTo>
                    <a:pt x="116" y="13"/>
                  </a:lnTo>
                  <a:lnTo>
                    <a:pt x="116" y="15"/>
                  </a:lnTo>
                  <a:lnTo>
                    <a:pt x="122" y="21"/>
                  </a:lnTo>
                  <a:lnTo>
                    <a:pt x="124" y="22"/>
                  </a:lnTo>
                  <a:lnTo>
                    <a:pt x="127" y="23"/>
                  </a:lnTo>
                  <a:lnTo>
                    <a:pt x="132" y="25"/>
                  </a:lnTo>
                  <a:lnTo>
                    <a:pt x="137" y="28"/>
                  </a:lnTo>
                  <a:lnTo>
                    <a:pt x="139" y="28"/>
                  </a:lnTo>
                  <a:lnTo>
                    <a:pt x="143" y="29"/>
                  </a:lnTo>
                  <a:lnTo>
                    <a:pt x="146" y="29"/>
                  </a:lnTo>
                  <a:lnTo>
                    <a:pt x="146" y="30"/>
                  </a:lnTo>
                  <a:lnTo>
                    <a:pt x="145" y="30"/>
                  </a:lnTo>
                  <a:lnTo>
                    <a:pt x="141" y="32"/>
                  </a:lnTo>
                  <a:lnTo>
                    <a:pt x="138" y="33"/>
                  </a:lnTo>
                  <a:lnTo>
                    <a:pt x="132" y="34"/>
                  </a:lnTo>
                  <a:lnTo>
                    <a:pt x="127" y="37"/>
                  </a:lnTo>
                  <a:lnTo>
                    <a:pt x="122" y="40"/>
                  </a:lnTo>
                  <a:lnTo>
                    <a:pt x="116" y="44"/>
                  </a:lnTo>
                  <a:lnTo>
                    <a:pt x="111" y="49"/>
                  </a:lnTo>
                  <a:lnTo>
                    <a:pt x="105" y="55"/>
                  </a:lnTo>
                  <a:lnTo>
                    <a:pt x="101" y="59"/>
                  </a:lnTo>
                  <a:lnTo>
                    <a:pt x="97" y="64"/>
                  </a:lnTo>
                  <a:lnTo>
                    <a:pt x="94" y="68"/>
                  </a:lnTo>
                  <a:lnTo>
                    <a:pt x="91" y="73"/>
                  </a:lnTo>
                  <a:lnTo>
                    <a:pt x="90" y="75"/>
                  </a:lnTo>
                  <a:lnTo>
                    <a:pt x="90" y="77"/>
                  </a:lnTo>
                  <a:lnTo>
                    <a:pt x="81" y="40"/>
                  </a:lnTo>
                  <a:lnTo>
                    <a:pt x="76" y="79"/>
                  </a:lnTo>
                  <a:lnTo>
                    <a:pt x="78" y="96"/>
                  </a:lnTo>
                  <a:lnTo>
                    <a:pt x="37" y="127"/>
                  </a:lnTo>
                  <a:lnTo>
                    <a:pt x="22" y="130"/>
                  </a:lnTo>
                  <a:lnTo>
                    <a:pt x="15" y="124"/>
                  </a:lnTo>
                  <a:lnTo>
                    <a:pt x="3" y="123"/>
                  </a:lnTo>
                  <a:lnTo>
                    <a:pt x="0" y="109"/>
                  </a:lnTo>
                  <a:lnTo>
                    <a:pt x="12" y="94"/>
                  </a:lnTo>
                  <a:lnTo>
                    <a:pt x="15" y="78"/>
                  </a:lnTo>
                  <a:lnTo>
                    <a:pt x="37" y="55"/>
                  </a:lnTo>
                  <a:lnTo>
                    <a:pt x="67" y="33"/>
                  </a:lnTo>
                  <a:lnTo>
                    <a:pt x="90" y="22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0" name="Freeform 38"/>
            <p:cNvSpPr>
              <a:spLocks/>
            </p:cNvSpPr>
            <p:nvPr/>
          </p:nvSpPr>
          <p:spPr bwMode="auto">
            <a:xfrm>
              <a:off x="4172" y="1720"/>
              <a:ext cx="40" cy="34"/>
            </a:xfrm>
            <a:custGeom>
              <a:avLst/>
              <a:gdLst>
                <a:gd name="T0" fmla="*/ 0 w 121"/>
                <a:gd name="T1" fmla="*/ 0 h 103"/>
                <a:gd name="T2" fmla="*/ 0 w 121"/>
                <a:gd name="T3" fmla="*/ 0 h 103"/>
                <a:gd name="T4" fmla="*/ 0 w 121"/>
                <a:gd name="T5" fmla="*/ 0 h 103"/>
                <a:gd name="T6" fmla="*/ 0 w 121"/>
                <a:gd name="T7" fmla="*/ 0 h 103"/>
                <a:gd name="T8" fmla="*/ 0 w 121"/>
                <a:gd name="T9" fmla="*/ 0 h 103"/>
                <a:gd name="T10" fmla="*/ 0 w 121"/>
                <a:gd name="T11" fmla="*/ 0 h 103"/>
                <a:gd name="T12" fmla="*/ 0 w 121"/>
                <a:gd name="T13" fmla="*/ 0 h 103"/>
                <a:gd name="T14" fmla="*/ 0 w 121"/>
                <a:gd name="T15" fmla="*/ 0 h 103"/>
                <a:gd name="T16" fmla="*/ 0 w 121"/>
                <a:gd name="T17" fmla="*/ 0 h 103"/>
                <a:gd name="T18" fmla="*/ 0 w 121"/>
                <a:gd name="T19" fmla="*/ 0 h 103"/>
                <a:gd name="T20" fmla="*/ 0 w 121"/>
                <a:gd name="T21" fmla="*/ 0 h 103"/>
                <a:gd name="T22" fmla="*/ 0 w 121"/>
                <a:gd name="T23" fmla="*/ 0 h 103"/>
                <a:gd name="T24" fmla="*/ 0 w 121"/>
                <a:gd name="T25" fmla="*/ 0 h 103"/>
                <a:gd name="T26" fmla="*/ 0 w 121"/>
                <a:gd name="T27" fmla="*/ 0 h 103"/>
                <a:gd name="T28" fmla="*/ 0 w 121"/>
                <a:gd name="T29" fmla="*/ 0 h 103"/>
                <a:gd name="T30" fmla="*/ 0 w 121"/>
                <a:gd name="T31" fmla="*/ 0 h 103"/>
                <a:gd name="T32" fmla="*/ 0 w 121"/>
                <a:gd name="T33" fmla="*/ 0 h 103"/>
                <a:gd name="T34" fmla="*/ 0 w 121"/>
                <a:gd name="T35" fmla="*/ 0 h 103"/>
                <a:gd name="T36" fmla="*/ 0 w 121"/>
                <a:gd name="T37" fmla="*/ 0 h 103"/>
                <a:gd name="T38" fmla="*/ 0 w 121"/>
                <a:gd name="T39" fmla="*/ 0 h 103"/>
                <a:gd name="T40" fmla="*/ 0 w 121"/>
                <a:gd name="T41" fmla="*/ 0 h 103"/>
                <a:gd name="T42" fmla="*/ 0 w 121"/>
                <a:gd name="T43" fmla="*/ 0 h 103"/>
                <a:gd name="T44" fmla="*/ 0 w 121"/>
                <a:gd name="T45" fmla="*/ 0 h 103"/>
                <a:gd name="T46" fmla="*/ 0 w 121"/>
                <a:gd name="T47" fmla="*/ 0 h 103"/>
                <a:gd name="T48" fmla="*/ 0 w 121"/>
                <a:gd name="T49" fmla="*/ 0 h 103"/>
                <a:gd name="T50" fmla="*/ 0 w 121"/>
                <a:gd name="T51" fmla="*/ 0 h 103"/>
                <a:gd name="T52" fmla="*/ 0 w 121"/>
                <a:gd name="T53" fmla="*/ 0 h 103"/>
                <a:gd name="T54" fmla="*/ 0 w 121"/>
                <a:gd name="T55" fmla="*/ 0 h 103"/>
                <a:gd name="T56" fmla="*/ 0 w 121"/>
                <a:gd name="T57" fmla="*/ 0 h 103"/>
                <a:gd name="T58" fmla="*/ 0 w 121"/>
                <a:gd name="T59" fmla="*/ 0 h 103"/>
                <a:gd name="T60" fmla="*/ 0 w 121"/>
                <a:gd name="T61" fmla="*/ 0 h 103"/>
                <a:gd name="T62" fmla="*/ 0 w 121"/>
                <a:gd name="T63" fmla="*/ 0 h 103"/>
                <a:gd name="T64" fmla="*/ 0 w 121"/>
                <a:gd name="T65" fmla="*/ 0 h 103"/>
                <a:gd name="T66" fmla="*/ 0 w 121"/>
                <a:gd name="T67" fmla="*/ 0 h 103"/>
                <a:gd name="T68" fmla="*/ 0 w 121"/>
                <a:gd name="T69" fmla="*/ 0 h 103"/>
                <a:gd name="T70" fmla="*/ 0 w 121"/>
                <a:gd name="T71" fmla="*/ 0 h 103"/>
                <a:gd name="T72" fmla="*/ 0 w 121"/>
                <a:gd name="T73" fmla="*/ 0 h 103"/>
                <a:gd name="T74" fmla="*/ 0 w 121"/>
                <a:gd name="T75" fmla="*/ 0 h 103"/>
                <a:gd name="T76" fmla="*/ 0 w 121"/>
                <a:gd name="T77" fmla="*/ 0 h 103"/>
                <a:gd name="T78" fmla="*/ 0 w 121"/>
                <a:gd name="T79" fmla="*/ 0 h 103"/>
                <a:gd name="T80" fmla="*/ 0 w 121"/>
                <a:gd name="T81" fmla="*/ 0 h 103"/>
                <a:gd name="T82" fmla="*/ 0 w 121"/>
                <a:gd name="T83" fmla="*/ 0 h 103"/>
                <a:gd name="T84" fmla="*/ 0 w 121"/>
                <a:gd name="T85" fmla="*/ 0 h 103"/>
                <a:gd name="T86" fmla="*/ 0 w 121"/>
                <a:gd name="T87" fmla="*/ 0 h 103"/>
                <a:gd name="T88" fmla="*/ 0 w 121"/>
                <a:gd name="T89" fmla="*/ 0 h 103"/>
                <a:gd name="T90" fmla="*/ 0 w 121"/>
                <a:gd name="T91" fmla="*/ 0 h 103"/>
                <a:gd name="T92" fmla="*/ 0 w 121"/>
                <a:gd name="T93" fmla="*/ 0 h 103"/>
                <a:gd name="T94" fmla="*/ 0 w 121"/>
                <a:gd name="T95" fmla="*/ 0 h 103"/>
                <a:gd name="T96" fmla="*/ 0 w 121"/>
                <a:gd name="T97" fmla="*/ 0 h 103"/>
                <a:gd name="T98" fmla="*/ 0 w 121"/>
                <a:gd name="T99" fmla="*/ 0 h 103"/>
                <a:gd name="T100" fmla="*/ 0 w 121"/>
                <a:gd name="T101" fmla="*/ 0 h 103"/>
                <a:gd name="T102" fmla="*/ 0 w 121"/>
                <a:gd name="T103" fmla="*/ 0 h 103"/>
                <a:gd name="T104" fmla="*/ 0 w 121"/>
                <a:gd name="T105" fmla="*/ 0 h 103"/>
                <a:gd name="T106" fmla="*/ 0 w 121"/>
                <a:gd name="T107" fmla="*/ 0 h 103"/>
                <a:gd name="T108" fmla="*/ 0 w 121"/>
                <a:gd name="T109" fmla="*/ 0 h 103"/>
                <a:gd name="T110" fmla="*/ 0 w 121"/>
                <a:gd name="T111" fmla="*/ 0 h 103"/>
                <a:gd name="T112" fmla="*/ 0 w 121"/>
                <a:gd name="T113" fmla="*/ 0 h 103"/>
                <a:gd name="T114" fmla="*/ 0 w 121"/>
                <a:gd name="T115" fmla="*/ 0 h 103"/>
                <a:gd name="T116" fmla="*/ 0 w 121"/>
                <a:gd name="T117" fmla="*/ 0 h 103"/>
                <a:gd name="T118" fmla="*/ 0 w 121"/>
                <a:gd name="T119" fmla="*/ 0 h 103"/>
                <a:gd name="T120" fmla="*/ 0 w 121"/>
                <a:gd name="T121" fmla="*/ 0 h 103"/>
                <a:gd name="T122" fmla="*/ 0 w 121"/>
                <a:gd name="T123" fmla="*/ 0 h 10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1" h="103">
                  <a:moveTo>
                    <a:pt x="0" y="103"/>
                  </a:moveTo>
                  <a:lnTo>
                    <a:pt x="0" y="102"/>
                  </a:lnTo>
                  <a:lnTo>
                    <a:pt x="3" y="99"/>
                  </a:lnTo>
                  <a:lnTo>
                    <a:pt x="5" y="95"/>
                  </a:lnTo>
                  <a:lnTo>
                    <a:pt x="8" y="90"/>
                  </a:lnTo>
                  <a:lnTo>
                    <a:pt x="12" y="84"/>
                  </a:lnTo>
                  <a:lnTo>
                    <a:pt x="18" y="79"/>
                  </a:lnTo>
                  <a:lnTo>
                    <a:pt x="23" y="73"/>
                  </a:lnTo>
                  <a:lnTo>
                    <a:pt x="29" y="69"/>
                  </a:lnTo>
                  <a:lnTo>
                    <a:pt x="34" y="65"/>
                  </a:lnTo>
                  <a:lnTo>
                    <a:pt x="40" y="64"/>
                  </a:lnTo>
                  <a:lnTo>
                    <a:pt x="44" y="61"/>
                  </a:lnTo>
                  <a:lnTo>
                    <a:pt x="49" y="61"/>
                  </a:lnTo>
                  <a:lnTo>
                    <a:pt x="53" y="60"/>
                  </a:lnTo>
                  <a:lnTo>
                    <a:pt x="57" y="60"/>
                  </a:lnTo>
                  <a:lnTo>
                    <a:pt x="59" y="60"/>
                  </a:lnTo>
                  <a:lnTo>
                    <a:pt x="60" y="61"/>
                  </a:lnTo>
                  <a:lnTo>
                    <a:pt x="68" y="38"/>
                  </a:lnTo>
                  <a:lnTo>
                    <a:pt x="78" y="49"/>
                  </a:lnTo>
                  <a:lnTo>
                    <a:pt x="79" y="49"/>
                  </a:lnTo>
                  <a:lnTo>
                    <a:pt x="83" y="46"/>
                  </a:lnTo>
                  <a:lnTo>
                    <a:pt x="85" y="43"/>
                  </a:lnTo>
                  <a:lnTo>
                    <a:pt x="89" y="42"/>
                  </a:lnTo>
                  <a:lnTo>
                    <a:pt x="91" y="38"/>
                  </a:lnTo>
                  <a:lnTo>
                    <a:pt x="96" y="35"/>
                  </a:lnTo>
                  <a:lnTo>
                    <a:pt x="98" y="30"/>
                  </a:lnTo>
                  <a:lnTo>
                    <a:pt x="102" y="24"/>
                  </a:lnTo>
                  <a:lnTo>
                    <a:pt x="104" y="21"/>
                  </a:lnTo>
                  <a:lnTo>
                    <a:pt x="106" y="17"/>
                  </a:lnTo>
                  <a:lnTo>
                    <a:pt x="108" y="15"/>
                  </a:lnTo>
                  <a:lnTo>
                    <a:pt x="111" y="12"/>
                  </a:lnTo>
                  <a:lnTo>
                    <a:pt x="113" y="6"/>
                  </a:lnTo>
                  <a:lnTo>
                    <a:pt x="116" y="2"/>
                  </a:lnTo>
                  <a:lnTo>
                    <a:pt x="116" y="0"/>
                  </a:lnTo>
                  <a:lnTo>
                    <a:pt x="117" y="0"/>
                  </a:lnTo>
                  <a:lnTo>
                    <a:pt x="121" y="60"/>
                  </a:lnTo>
                  <a:lnTo>
                    <a:pt x="75" y="64"/>
                  </a:lnTo>
                  <a:lnTo>
                    <a:pt x="71" y="66"/>
                  </a:lnTo>
                  <a:lnTo>
                    <a:pt x="68" y="69"/>
                  </a:lnTo>
                  <a:lnTo>
                    <a:pt x="63" y="75"/>
                  </a:lnTo>
                  <a:lnTo>
                    <a:pt x="60" y="76"/>
                  </a:lnTo>
                  <a:lnTo>
                    <a:pt x="56" y="79"/>
                  </a:lnTo>
                  <a:lnTo>
                    <a:pt x="53" y="81"/>
                  </a:lnTo>
                  <a:lnTo>
                    <a:pt x="50" y="84"/>
                  </a:lnTo>
                  <a:lnTo>
                    <a:pt x="46" y="86"/>
                  </a:lnTo>
                  <a:lnTo>
                    <a:pt x="44" y="88"/>
                  </a:lnTo>
                  <a:lnTo>
                    <a:pt x="40" y="91"/>
                  </a:lnTo>
                  <a:lnTo>
                    <a:pt x="35" y="94"/>
                  </a:lnTo>
                  <a:lnTo>
                    <a:pt x="33" y="95"/>
                  </a:lnTo>
                  <a:lnTo>
                    <a:pt x="29" y="96"/>
                  </a:lnTo>
                  <a:lnTo>
                    <a:pt x="26" y="98"/>
                  </a:lnTo>
                  <a:lnTo>
                    <a:pt x="22" y="99"/>
                  </a:lnTo>
                  <a:lnTo>
                    <a:pt x="19" y="101"/>
                  </a:lnTo>
                  <a:lnTo>
                    <a:pt x="16" y="101"/>
                  </a:lnTo>
                  <a:lnTo>
                    <a:pt x="14" y="101"/>
                  </a:lnTo>
                  <a:lnTo>
                    <a:pt x="11" y="102"/>
                  </a:lnTo>
                  <a:lnTo>
                    <a:pt x="5" y="102"/>
                  </a:lnTo>
                  <a:lnTo>
                    <a:pt x="3" y="102"/>
                  </a:lnTo>
                  <a:lnTo>
                    <a:pt x="0" y="102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1" name="Freeform 39"/>
            <p:cNvSpPr>
              <a:spLocks/>
            </p:cNvSpPr>
            <p:nvPr/>
          </p:nvSpPr>
          <p:spPr bwMode="auto">
            <a:xfrm>
              <a:off x="4210" y="1717"/>
              <a:ext cx="29" cy="33"/>
            </a:xfrm>
            <a:custGeom>
              <a:avLst/>
              <a:gdLst>
                <a:gd name="T0" fmla="*/ 0 w 87"/>
                <a:gd name="T1" fmla="*/ 0 h 101"/>
                <a:gd name="T2" fmla="*/ 0 w 87"/>
                <a:gd name="T3" fmla="*/ 0 h 101"/>
                <a:gd name="T4" fmla="*/ 0 w 87"/>
                <a:gd name="T5" fmla="*/ 0 h 101"/>
                <a:gd name="T6" fmla="*/ 0 w 87"/>
                <a:gd name="T7" fmla="*/ 0 h 101"/>
                <a:gd name="T8" fmla="*/ 0 w 87"/>
                <a:gd name="T9" fmla="*/ 0 h 101"/>
                <a:gd name="T10" fmla="*/ 0 w 87"/>
                <a:gd name="T11" fmla="*/ 0 h 101"/>
                <a:gd name="T12" fmla="*/ 0 w 87"/>
                <a:gd name="T13" fmla="*/ 0 h 101"/>
                <a:gd name="T14" fmla="*/ 0 w 87"/>
                <a:gd name="T15" fmla="*/ 0 h 101"/>
                <a:gd name="T16" fmla="*/ 0 w 87"/>
                <a:gd name="T17" fmla="*/ 0 h 101"/>
                <a:gd name="T18" fmla="*/ 0 w 87"/>
                <a:gd name="T19" fmla="*/ 0 h 101"/>
                <a:gd name="T20" fmla="*/ 0 w 87"/>
                <a:gd name="T21" fmla="*/ 0 h 101"/>
                <a:gd name="T22" fmla="*/ 0 w 87"/>
                <a:gd name="T23" fmla="*/ 0 h 101"/>
                <a:gd name="T24" fmla="*/ 0 w 87"/>
                <a:gd name="T25" fmla="*/ 0 h 101"/>
                <a:gd name="T26" fmla="*/ 0 w 87"/>
                <a:gd name="T27" fmla="*/ 0 h 101"/>
                <a:gd name="T28" fmla="*/ 0 w 87"/>
                <a:gd name="T29" fmla="*/ 0 h 101"/>
                <a:gd name="T30" fmla="*/ 0 w 87"/>
                <a:gd name="T31" fmla="*/ 0 h 101"/>
                <a:gd name="T32" fmla="*/ 0 w 87"/>
                <a:gd name="T33" fmla="*/ 0 h 101"/>
                <a:gd name="T34" fmla="*/ 0 w 87"/>
                <a:gd name="T35" fmla="*/ 0 h 101"/>
                <a:gd name="T36" fmla="*/ 0 w 87"/>
                <a:gd name="T37" fmla="*/ 0 h 101"/>
                <a:gd name="T38" fmla="*/ 0 w 87"/>
                <a:gd name="T39" fmla="*/ 0 h 101"/>
                <a:gd name="T40" fmla="*/ 0 w 87"/>
                <a:gd name="T41" fmla="*/ 0 h 101"/>
                <a:gd name="T42" fmla="*/ 0 w 87"/>
                <a:gd name="T43" fmla="*/ 0 h 101"/>
                <a:gd name="T44" fmla="*/ 0 w 87"/>
                <a:gd name="T45" fmla="*/ 0 h 101"/>
                <a:gd name="T46" fmla="*/ 0 w 87"/>
                <a:gd name="T47" fmla="*/ 0 h 101"/>
                <a:gd name="T48" fmla="*/ 0 w 87"/>
                <a:gd name="T49" fmla="*/ 0 h 101"/>
                <a:gd name="T50" fmla="*/ 0 w 87"/>
                <a:gd name="T51" fmla="*/ 0 h 101"/>
                <a:gd name="T52" fmla="*/ 0 w 87"/>
                <a:gd name="T53" fmla="*/ 0 h 101"/>
                <a:gd name="T54" fmla="*/ 0 w 87"/>
                <a:gd name="T55" fmla="*/ 0 h 101"/>
                <a:gd name="T56" fmla="*/ 0 w 87"/>
                <a:gd name="T57" fmla="*/ 0 h 101"/>
                <a:gd name="T58" fmla="*/ 0 w 87"/>
                <a:gd name="T59" fmla="*/ 0 h 101"/>
                <a:gd name="T60" fmla="*/ 0 w 87"/>
                <a:gd name="T61" fmla="*/ 0 h 101"/>
                <a:gd name="T62" fmla="*/ 0 w 87"/>
                <a:gd name="T63" fmla="*/ 0 h 101"/>
                <a:gd name="T64" fmla="*/ 0 w 87"/>
                <a:gd name="T65" fmla="*/ 0 h 101"/>
                <a:gd name="T66" fmla="*/ 0 w 87"/>
                <a:gd name="T67" fmla="*/ 0 h 1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7" h="101">
                  <a:moveTo>
                    <a:pt x="65" y="0"/>
                  </a:moveTo>
                  <a:lnTo>
                    <a:pt x="1" y="7"/>
                  </a:lnTo>
                  <a:lnTo>
                    <a:pt x="1" y="8"/>
                  </a:lnTo>
                  <a:lnTo>
                    <a:pt x="1" y="11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0" y="41"/>
                  </a:lnTo>
                  <a:lnTo>
                    <a:pt x="0" y="45"/>
                  </a:lnTo>
                  <a:lnTo>
                    <a:pt x="0" y="49"/>
                  </a:lnTo>
                  <a:lnTo>
                    <a:pt x="1" y="55"/>
                  </a:lnTo>
                  <a:lnTo>
                    <a:pt x="1" y="59"/>
                  </a:lnTo>
                  <a:lnTo>
                    <a:pt x="2" y="63"/>
                  </a:lnTo>
                  <a:lnTo>
                    <a:pt x="2" y="67"/>
                  </a:lnTo>
                  <a:lnTo>
                    <a:pt x="4" y="71"/>
                  </a:lnTo>
                  <a:lnTo>
                    <a:pt x="4" y="74"/>
                  </a:lnTo>
                  <a:lnTo>
                    <a:pt x="6" y="78"/>
                  </a:lnTo>
                  <a:lnTo>
                    <a:pt x="6" y="82"/>
                  </a:lnTo>
                  <a:lnTo>
                    <a:pt x="8" y="86"/>
                  </a:lnTo>
                  <a:lnTo>
                    <a:pt x="9" y="89"/>
                  </a:lnTo>
                  <a:lnTo>
                    <a:pt x="9" y="91"/>
                  </a:lnTo>
                  <a:lnTo>
                    <a:pt x="11" y="94"/>
                  </a:lnTo>
                  <a:lnTo>
                    <a:pt x="12" y="97"/>
                  </a:lnTo>
                  <a:lnTo>
                    <a:pt x="12" y="100"/>
                  </a:lnTo>
                  <a:lnTo>
                    <a:pt x="13" y="101"/>
                  </a:lnTo>
                  <a:lnTo>
                    <a:pt x="87" y="78"/>
                  </a:lnTo>
                  <a:lnTo>
                    <a:pt x="80" y="3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1B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2" name="Freeform 40"/>
            <p:cNvSpPr>
              <a:spLocks/>
            </p:cNvSpPr>
            <p:nvPr/>
          </p:nvSpPr>
          <p:spPr bwMode="auto">
            <a:xfrm>
              <a:off x="4211" y="1718"/>
              <a:ext cx="19" cy="20"/>
            </a:xfrm>
            <a:custGeom>
              <a:avLst/>
              <a:gdLst>
                <a:gd name="T0" fmla="*/ 0 w 57"/>
                <a:gd name="T1" fmla="*/ 0 h 60"/>
                <a:gd name="T2" fmla="*/ 0 w 57"/>
                <a:gd name="T3" fmla="*/ 0 h 60"/>
                <a:gd name="T4" fmla="*/ 0 w 57"/>
                <a:gd name="T5" fmla="*/ 0 h 60"/>
                <a:gd name="T6" fmla="*/ 0 w 57"/>
                <a:gd name="T7" fmla="*/ 0 h 60"/>
                <a:gd name="T8" fmla="*/ 0 w 57"/>
                <a:gd name="T9" fmla="*/ 0 h 60"/>
                <a:gd name="T10" fmla="*/ 0 w 57"/>
                <a:gd name="T11" fmla="*/ 0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" h="60">
                  <a:moveTo>
                    <a:pt x="0" y="7"/>
                  </a:moveTo>
                  <a:lnTo>
                    <a:pt x="49" y="0"/>
                  </a:lnTo>
                  <a:lnTo>
                    <a:pt x="57" y="51"/>
                  </a:lnTo>
                  <a:lnTo>
                    <a:pt x="5" y="6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D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3" name="Freeform 41"/>
            <p:cNvSpPr>
              <a:spLocks/>
            </p:cNvSpPr>
            <p:nvPr/>
          </p:nvSpPr>
          <p:spPr bwMode="auto">
            <a:xfrm>
              <a:off x="4575" y="1733"/>
              <a:ext cx="5" cy="17"/>
            </a:xfrm>
            <a:custGeom>
              <a:avLst/>
              <a:gdLst>
                <a:gd name="T0" fmla="*/ 0 w 14"/>
                <a:gd name="T1" fmla="*/ 0 h 51"/>
                <a:gd name="T2" fmla="*/ 0 w 14"/>
                <a:gd name="T3" fmla="*/ 0 h 51"/>
                <a:gd name="T4" fmla="*/ 0 w 14"/>
                <a:gd name="T5" fmla="*/ 0 h 51"/>
                <a:gd name="T6" fmla="*/ 0 w 14"/>
                <a:gd name="T7" fmla="*/ 0 h 51"/>
                <a:gd name="T8" fmla="*/ 0 w 14"/>
                <a:gd name="T9" fmla="*/ 0 h 51"/>
                <a:gd name="T10" fmla="*/ 0 w 14"/>
                <a:gd name="T11" fmla="*/ 0 h 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" h="51">
                  <a:moveTo>
                    <a:pt x="3" y="0"/>
                  </a:moveTo>
                  <a:lnTo>
                    <a:pt x="14" y="8"/>
                  </a:lnTo>
                  <a:lnTo>
                    <a:pt x="11" y="51"/>
                  </a:lnTo>
                  <a:lnTo>
                    <a:pt x="0" y="4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4" name="Freeform 42"/>
            <p:cNvSpPr>
              <a:spLocks/>
            </p:cNvSpPr>
            <p:nvPr/>
          </p:nvSpPr>
          <p:spPr bwMode="auto">
            <a:xfrm>
              <a:off x="4584" y="1738"/>
              <a:ext cx="34" cy="31"/>
            </a:xfrm>
            <a:custGeom>
              <a:avLst/>
              <a:gdLst>
                <a:gd name="T0" fmla="*/ 0 w 103"/>
                <a:gd name="T1" fmla="*/ 0 h 95"/>
                <a:gd name="T2" fmla="*/ 0 w 103"/>
                <a:gd name="T3" fmla="*/ 0 h 95"/>
                <a:gd name="T4" fmla="*/ 0 w 103"/>
                <a:gd name="T5" fmla="*/ 0 h 95"/>
                <a:gd name="T6" fmla="*/ 0 w 103"/>
                <a:gd name="T7" fmla="*/ 0 h 95"/>
                <a:gd name="T8" fmla="*/ 0 w 103"/>
                <a:gd name="T9" fmla="*/ 0 h 95"/>
                <a:gd name="T10" fmla="*/ 0 w 103"/>
                <a:gd name="T11" fmla="*/ 0 h 95"/>
                <a:gd name="T12" fmla="*/ 0 w 103"/>
                <a:gd name="T13" fmla="*/ 0 h 95"/>
                <a:gd name="T14" fmla="*/ 0 w 103"/>
                <a:gd name="T15" fmla="*/ 0 h 95"/>
                <a:gd name="T16" fmla="*/ 0 w 103"/>
                <a:gd name="T17" fmla="*/ 0 h 95"/>
                <a:gd name="T18" fmla="*/ 0 w 103"/>
                <a:gd name="T19" fmla="*/ 0 h 95"/>
                <a:gd name="T20" fmla="*/ 0 w 103"/>
                <a:gd name="T21" fmla="*/ 0 h 95"/>
                <a:gd name="T22" fmla="*/ 0 w 103"/>
                <a:gd name="T23" fmla="*/ 0 h 95"/>
                <a:gd name="T24" fmla="*/ 0 w 103"/>
                <a:gd name="T25" fmla="*/ 0 h 95"/>
                <a:gd name="T26" fmla="*/ 0 w 103"/>
                <a:gd name="T27" fmla="*/ 0 h 95"/>
                <a:gd name="T28" fmla="*/ 0 w 103"/>
                <a:gd name="T29" fmla="*/ 0 h 95"/>
                <a:gd name="T30" fmla="*/ 0 w 103"/>
                <a:gd name="T31" fmla="*/ 0 h 95"/>
                <a:gd name="T32" fmla="*/ 0 w 103"/>
                <a:gd name="T33" fmla="*/ 0 h 95"/>
                <a:gd name="T34" fmla="*/ 0 w 103"/>
                <a:gd name="T35" fmla="*/ 0 h 95"/>
                <a:gd name="T36" fmla="*/ 0 w 103"/>
                <a:gd name="T37" fmla="*/ 0 h 95"/>
                <a:gd name="T38" fmla="*/ 0 w 103"/>
                <a:gd name="T39" fmla="*/ 0 h 95"/>
                <a:gd name="T40" fmla="*/ 0 w 103"/>
                <a:gd name="T41" fmla="*/ 0 h 95"/>
                <a:gd name="T42" fmla="*/ 0 w 103"/>
                <a:gd name="T43" fmla="*/ 0 h 95"/>
                <a:gd name="T44" fmla="*/ 0 w 103"/>
                <a:gd name="T45" fmla="*/ 0 h 95"/>
                <a:gd name="T46" fmla="*/ 0 w 103"/>
                <a:gd name="T47" fmla="*/ 0 h 95"/>
                <a:gd name="T48" fmla="*/ 0 w 103"/>
                <a:gd name="T49" fmla="*/ 0 h 95"/>
                <a:gd name="T50" fmla="*/ 0 w 103"/>
                <a:gd name="T51" fmla="*/ 0 h 95"/>
                <a:gd name="T52" fmla="*/ 0 w 103"/>
                <a:gd name="T53" fmla="*/ 0 h 95"/>
                <a:gd name="T54" fmla="*/ 0 w 103"/>
                <a:gd name="T55" fmla="*/ 0 h 95"/>
                <a:gd name="T56" fmla="*/ 0 w 103"/>
                <a:gd name="T57" fmla="*/ 0 h 95"/>
                <a:gd name="T58" fmla="*/ 0 w 103"/>
                <a:gd name="T59" fmla="*/ 0 h 95"/>
                <a:gd name="T60" fmla="*/ 0 w 103"/>
                <a:gd name="T61" fmla="*/ 0 h 95"/>
                <a:gd name="T62" fmla="*/ 0 w 103"/>
                <a:gd name="T63" fmla="*/ 0 h 95"/>
                <a:gd name="T64" fmla="*/ 0 w 103"/>
                <a:gd name="T65" fmla="*/ 0 h 95"/>
                <a:gd name="T66" fmla="*/ 0 w 103"/>
                <a:gd name="T67" fmla="*/ 0 h 95"/>
                <a:gd name="T68" fmla="*/ 0 w 103"/>
                <a:gd name="T69" fmla="*/ 0 h 95"/>
                <a:gd name="T70" fmla="*/ 0 w 103"/>
                <a:gd name="T71" fmla="*/ 0 h 95"/>
                <a:gd name="T72" fmla="*/ 0 w 103"/>
                <a:gd name="T73" fmla="*/ 0 h 95"/>
                <a:gd name="T74" fmla="*/ 0 w 103"/>
                <a:gd name="T75" fmla="*/ 0 h 95"/>
                <a:gd name="T76" fmla="*/ 0 w 103"/>
                <a:gd name="T77" fmla="*/ 0 h 95"/>
                <a:gd name="T78" fmla="*/ 0 w 103"/>
                <a:gd name="T79" fmla="*/ 0 h 95"/>
                <a:gd name="T80" fmla="*/ 0 w 103"/>
                <a:gd name="T81" fmla="*/ 0 h 95"/>
                <a:gd name="T82" fmla="*/ 0 w 103"/>
                <a:gd name="T83" fmla="*/ 0 h 95"/>
                <a:gd name="T84" fmla="*/ 0 w 103"/>
                <a:gd name="T85" fmla="*/ 0 h 95"/>
                <a:gd name="T86" fmla="*/ 0 w 103"/>
                <a:gd name="T87" fmla="*/ 0 h 95"/>
                <a:gd name="T88" fmla="*/ 0 w 103"/>
                <a:gd name="T89" fmla="*/ 0 h 95"/>
                <a:gd name="T90" fmla="*/ 0 w 103"/>
                <a:gd name="T91" fmla="*/ 0 h 95"/>
                <a:gd name="T92" fmla="*/ 0 w 103"/>
                <a:gd name="T93" fmla="*/ 0 h 95"/>
                <a:gd name="T94" fmla="*/ 0 w 103"/>
                <a:gd name="T95" fmla="*/ 0 h 95"/>
                <a:gd name="T96" fmla="*/ 0 w 103"/>
                <a:gd name="T97" fmla="*/ 0 h 95"/>
                <a:gd name="T98" fmla="*/ 0 w 103"/>
                <a:gd name="T99" fmla="*/ 0 h 95"/>
                <a:gd name="T100" fmla="*/ 0 w 103"/>
                <a:gd name="T101" fmla="*/ 0 h 95"/>
                <a:gd name="T102" fmla="*/ 0 w 103"/>
                <a:gd name="T103" fmla="*/ 0 h 95"/>
                <a:gd name="T104" fmla="*/ 0 w 103"/>
                <a:gd name="T105" fmla="*/ 0 h 95"/>
                <a:gd name="T106" fmla="*/ 0 w 103"/>
                <a:gd name="T107" fmla="*/ 0 h 95"/>
                <a:gd name="T108" fmla="*/ 0 w 103"/>
                <a:gd name="T109" fmla="*/ 0 h 95"/>
                <a:gd name="T110" fmla="*/ 0 w 103"/>
                <a:gd name="T111" fmla="*/ 0 h 95"/>
                <a:gd name="T112" fmla="*/ 0 w 103"/>
                <a:gd name="T113" fmla="*/ 0 h 95"/>
                <a:gd name="T114" fmla="*/ 0 w 103"/>
                <a:gd name="T115" fmla="*/ 0 h 95"/>
                <a:gd name="T116" fmla="*/ 0 w 103"/>
                <a:gd name="T117" fmla="*/ 0 h 95"/>
                <a:gd name="T118" fmla="*/ 0 w 103"/>
                <a:gd name="T119" fmla="*/ 0 h 95"/>
                <a:gd name="T120" fmla="*/ 0 w 103"/>
                <a:gd name="T121" fmla="*/ 0 h 95"/>
                <a:gd name="T122" fmla="*/ 0 w 103"/>
                <a:gd name="T123" fmla="*/ 0 h 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03" h="95">
                  <a:moveTo>
                    <a:pt x="19" y="0"/>
                  </a:moveTo>
                  <a:lnTo>
                    <a:pt x="22" y="1"/>
                  </a:lnTo>
                  <a:lnTo>
                    <a:pt x="23" y="1"/>
                  </a:lnTo>
                  <a:lnTo>
                    <a:pt x="28" y="3"/>
                  </a:lnTo>
                  <a:lnTo>
                    <a:pt x="32" y="4"/>
                  </a:lnTo>
                  <a:lnTo>
                    <a:pt x="36" y="5"/>
                  </a:lnTo>
                  <a:lnTo>
                    <a:pt x="40" y="8"/>
                  </a:lnTo>
                  <a:lnTo>
                    <a:pt x="45" y="11"/>
                  </a:lnTo>
                  <a:lnTo>
                    <a:pt x="48" y="13"/>
                  </a:lnTo>
                  <a:lnTo>
                    <a:pt x="51" y="16"/>
                  </a:lnTo>
                  <a:lnTo>
                    <a:pt x="53" y="20"/>
                  </a:lnTo>
                  <a:lnTo>
                    <a:pt x="56" y="23"/>
                  </a:lnTo>
                  <a:lnTo>
                    <a:pt x="59" y="26"/>
                  </a:lnTo>
                  <a:lnTo>
                    <a:pt x="60" y="30"/>
                  </a:lnTo>
                  <a:lnTo>
                    <a:pt x="62" y="34"/>
                  </a:lnTo>
                  <a:lnTo>
                    <a:pt x="64" y="38"/>
                  </a:lnTo>
                  <a:lnTo>
                    <a:pt x="64" y="41"/>
                  </a:lnTo>
                  <a:lnTo>
                    <a:pt x="66" y="43"/>
                  </a:lnTo>
                  <a:lnTo>
                    <a:pt x="67" y="45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7" y="53"/>
                  </a:lnTo>
                  <a:lnTo>
                    <a:pt x="68" y="53"/>
                  </a:lnTo>
                  <a:lnTo>
                    <a:pt x="74" y="56"/>
                  </a:lnTo>
                  <a:lnTo>
                    <a:pt x="77" y="57"/>
                  </a:lnTo>
                  <a:lnTo>
                    <a:pt x="79" y="60"/>
                  </a:lnTo>
                  <a:lnTo>
                    <a:pt x="82" y="63"/>
                  </a:lnTo>
                  <a:lnTo>
                    <a:pt x="86" y="67"/>
                  </a:lnTo>
                  <a:lnTo>
                    <a:pt x="89" y="69"/>
                  </a:lnTo>
                  <a:lnTo>
                    <a:pt x="93" y="73"/>
                  </a:lnTo>
                  <a:lnTo>
                    <a:pt x="94" y="79"/>
                  </a:lnTo>
                  <a:lnTo>
                    <a:pt x="97" y="84"/>
                  </a:lnTo>
                  <a:lnTo>
                    <a:pt x="99" y="87"/>
                  </a:lnTo>
                  <a:lnTo>
                    <a:pt x="100" y="91"/>
                  </a:lnTo>
                  <a:lnTo>
                    <a:pt x="101" y="94"/>
                  </a:lnTo>
                  <a:lnTo>
                    <a:pt x="103" y="95"/>
                  </a:lnTo>
                  <a:lnTo>
                    <a:pt x="94" y="95"/>
                  </a:lnTo>
                  <a:lnTo>
                    <a:pt x="86" y="79"/>
                  </a:lnTo>
                  <a:lnTo>
                    <a:pt x="79" y="79"/>
                  </a:lnTo>
                  <a:lnTo>
                    <a:pt x="64" y="58"/>
                  </a:lnTo>
                  <a:lnTo>
                    <a:pt x="56" y="58"/>
                  </a:lnTo>
                  <a:lnTo>
                    <a:pt x="55" y="52"/>
                  </a:lnTo>
                  <a:lnTo>
                    <a:pt x="53" y="50"/>
                  </a:lnTo>
                  <a:lnTo>
                    <a:pt x="49" y="50"/>
                  </a:lnTo>
                  <a:lnTo>
                    <a:pt x="44" y="50"/>
                  </a:lnTo>
                  <a:lnTo>
                    <a:pt x="40" y="48"/>
                  </a:lnTo>
                  <a:lnTo>
                    <a:pt x="38" y="45"/>
                  </a:lnTo>
                  <a:lnTo>
                    <a:pt x="37" y="41"/>
                  </a:lnTo>
                  <a:lnTo>
                    <a:pt x="36" y="37"/>
                  </a:lnTo>
                  <a:lnTo>
                    <a:pt x="36" y="34"/>
                  </a:lnTo>
                  <a:lnTo>
                    <a:pt x="33" y="31"/>
                  </a:lnTo>
                  <a:lnTo>
                    <a:pt x="32" y="27"/>
                  </a:lnTo>
                  <a:lnTo>
                    <a:pt x="26" y="23"/>
                  </a:lnTo>
                  <a:lnTo>
                    <a:pt x="22" y="19"/>
                  </a:lnTo>
                  <a:lnTo>
                    <a:pt x="17" y="13"/>
                  </a:lnTo>
                  <a:lnTo>
                    <a:pt x="11" y="11"/>
                  </a:lnTo>
                  <a:lnTo>
                    <a:pt x="7" y="7"/>
                  </a:lnTo>
                  <a:lnTo>
                    <a:pt x="3" y="4"/>
                  </a:lnTo>
                  <a:lnTo>
                    <a:pt x="0" y="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76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5" name="Freeform 43"/>
            <p:cNvSpPr>
              <a:spLocks/>
            </p:cNvSpPr>
            <p:nvPr/>
          </p:nvSpPr>
          <p:spPr bwMode="auto">
            <a:xfrm>
              <a:off x="4460" y="1690"/>
              <a:ext cx="28" cy="87"/>
            </a:xfrm>
            <a:custGeom>
              <a:avLst/>
              <a:gdLst>
                <a:gd name="T0" fmla="*/ 0 w 82"/>
                <a:gd name="T1" fmla="*/ 0 h 259"/>
                <a:gd name="T2" fmla="*/ 0 w 82"/>
                <a:gd name="T3" fmla="*/ 0 h 259"/>
                <a:gd name="T4" fmla="*/ 0 w 82"/>
                <a:gd name="T5" fmla="*/ 0 h 259"/>
                <a:gd name="T6" fmla="*/ 0 w 82"/>
                <a:gd name="T7" fmla="*/ 0 h 259"/>
                <a:gd name="T8" fmla="*/ 0 w 82"/>
                <a:gd name="T9" fmla="*/ 0 h 259"/>
                <a:gd name="T10" fmla="*/ 0 w 82"/>
                <a:gd name="T11" fmla="*/ 0 h 259"/>
                <a:gd name="T12" fmla="*/ 0 w 82"/>
                <a:gd name="T13" fmla="*/ 0 h 259"/>
                <a:gd name="T14" fmla="*/ 0 w 82"/>
                <a:gd name="T15" fmla="*/ 0 h 259"/>
                <a:gd name="T16" fmla="*/ 0 w 82"/>
                <a:gd name="T17" fmla="*/ 0 h 259"/>
                <a:gd name="T18" fmla="*/ 0 w 82"/>
                <a:gd name="T19" fmla="*/ 0 h 259"/>
                <a:gd name="T20" fmla="*/ 0 w 82"/>
                <a:gd name="T21" fmla="*/ 0 h 259"/>
                <a:gd name="T22" fmla="*/ 0 w 82"/>
                <a:gd name="T23" fmla="*/ 0 h 259"/>
                <a:gd name="T24" fmla="*/ 0 w 82"/>
                <a:gd name="T25" fmla="*/ 0 h 259"/>
                <a:gd name="T26" fmla="*/ 0 w 82"/>
                <a:gd name="T27" fmla="*/ 0 h 259"/>
                <a:gd name="T28" fmla="*/ 0 w 82"/>
                <a:gd name="T29" fmla="*/ 0 h 259"/>
                <a:gd name="T30" fmla="*/ 0 w 82"/>
                <a:gd name="T31" fmla="*/ 0 h 259"/>
                <a:gd name="T32" fmla="*/ 0 w 82"/>
                <a:gd name="T33" fmla="*/ 0 h 259"/>
                <a:gd name="T34" fmla="*/ 0 w 82"/>
                <a:gd name="T35" fmla="*/ 0 h 259"/>
                <a:gd name="T36" fmla="*/ 0 w 82"/>
                <a:gd name="T37" fmla="*/ 0 h 259"/>
                <a:gd name="T38" fmla="*/ 0 w 82"/>
                <a:gd name="T39" fmla="*/ 0 h 259"/>
                <a:gd name="T40" fmla="*/ 0 w 82"/>
                <a:gd name="T41" fmla="*/ 0 h 259"/>
                <a:gd name="T42" fmla="*/ 0 w 82"/>
                <a:gd name="T43" fmla="*/ 0 h 259"/>
                <a:gd name="T44" fmla="*/ 0 w 82"/>
                <a:gd name="T45" fmla="*/ 0 h 259"/>
                <a:gd name="T46" fmla="*/ 0 w 82"/>
                <a:gd name="T47" fmla="*/ 0 h 259"/>
                <a:gd name="T48" fmla="*/ 0 w 82"/>
                <a:gd name="T49" fmla="*/ 0 h 259"/>
                <a:gd name="T50" fmla="*/ 0 w 82"/>
                <a:gd name="T51" fmla="*/ 0 h 259"/>
                <a:gd name="T52" fmla="*/ 0 w 82"/>
                <a:gd name="T53" fmla="*/ 0 h 259"/>
                <a:gd name="T54" fmla="*/ 0 w 82"/>
                <a:gd name="T55" fmla="*/ 0 h 259"/>
                <a:gd name="T56" fmla="*/ 0 w 82"/>
                <a:gd name="T57" fmla="*/ 0 h 259"/>
                <a:gd name="T58" fmla="*/ 0 w 82"/>
                <a:gd name="T59" fmla="*/ 0 h 259"/>
                <a:gd name="T60" fmla="*/ 0 w 82"/>
                <a:gd name="T61" fmla="*/ 0 h 259"/>
                <a:gd name="T62" fmla="*/ 0 w 82"/>
                <a:gd name="T63" fmla="*/ 0 h 259"/>
                <a:gd name="T64" fmla="*/ 0 w 82"/>
                <a:gd name="T65" fmla="*/ 0 h 259"/>
                <a:gd name="T66" fmla="*/ 0 w 82"/>
                <a:gd name="T67" fmla="*/ 0 h 259"/>
                <a:gd name="T68" fmla="*/ 0 w 82"/>
                <a:gd name="T69" fmla="*/ 0 h 25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82" h="259">
                  <a:moveTo>
                    <a:pt x="0" y="0"/>
                  </a:moveTo>
                  <a:lnTo>
                    <a:pt x="1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12" y="4"/>
                  </a:lnTo>
                  <a:lnTo>
                    <a:pt x="16" y="7"/>
                  </a:lnTo>
                  <a:lnTo>
                    <a:pt x="20" y="10"/>
                  </a:lnTo>
                  <a:lnTo>
                    <a:pt x="24" y="12"/>
                  </a:lnTo>
                  <a:lnTo>
                    <a:pt x="30" y="15"/>
                  </a:lnTo>
                  <a:lnTo>
                    <a:pt x="34" y="19"/>
                  </a:lnTo>
                  <a:lnTo>
                    <a:pt x="39" y="23"/>
                  </a:lnTo>
                  <a:lnTo>
                    <a:pt x="43" y="27"/>
                  </a:lnTo>
                  <a:lnTo>
                    <a:pt x="49" y="31"/>
                  </a:lnTo>
                  <a:lnTo>
                    <a:pt x="53" y="35"/>
                  </a:lnTo>
                  <a:lnTo>
                    <a:pt x="58" y="41"/>
                  </a:lnTo>
                  <a:lnTo>
                    <a:pt x="61" y="46"/>
                  </a:lnTo>
                  <a:lnTo>
                    <a:pt x="65" y="50"/>
                  </a:lnTo>
                  <a:lnTo>
                    <a:pt x="68" y="56"/>
                  </a:lnTo>
                  <a:lnTo>
                    <a:pt x="72" y="63"/>
                  </a:lnTo>
                  <a:lnTo>
                    <a:pt x="72" y="65"/>
                  </a:lnTo>
                  <a:lnTo>
                    <a:pt x="73" y="68"/>
                  </a:lnTo>
                  <a:lnTo>
                    <a:pt x="75" y="71"/>
                  </a:lnTo>
                  <a:lnTo>
                    <a:pt x="76" y="75"/>
                  </a:lnTo>
                  <a:lnTo>
                    <a:pt x="78" y="78"/>
                  </a:lnTo>
                  <a:lnTo>
                    <a:pt x="78" y="82"/>
                  </a:lnTo>
                  <a:lnTo>
                    <a:pt x="79" y="85"/>
                  </a:lnTo>
                  <a:lnTo>
                    <a:pt x="80" y="89"/>
                  </a:lnTo>
                  <a:lnTo>
                    <a:pt x="80" y="91"/>
                  </a:lnTo>
                  <a:lnTo>
                    <a:pt x="80" y="95"/>
                  </a:lnTo>
                  <a:lnTo>
                    <a:pt x="80" y="98"/>
                  </a:lnTo>
                  <a:lnTo>
                    <a:pt x="82" y="102"/>
                  </a:lnTo>
                  <a:lnTo>
                    <a:pt x="82" y="106"/>
                  </a:lnTo>
                  <a:lnTo>
                    <a:pt x="82" y="110"/>
                  </a:lnTo>
                  <a:lnTo>
                    <a:pt x="82" y="113"/>
                  </a:lnTo>
                  <a:lnTo>
                    <a:pt x="82" y="117"/>
                  </a:lnTo>
                  <a:lnTo>
                    <a:pt x="80" y="121"/>
                  </a:lnTo>
                  <a:lnTo>
                    <a:pt x="80" y="127"/>
                  </a:lnTo>
                  <a:lnTo>
                    <a:pt x="80" y="130"/>
                  </a:lnTo>
                  <a:lnTo>
                    <a:pt x="80" y="135"/>
                  </a:lnTo>
                  <a:lnTo>
                    <a:pt x="79" y="139"/>
                  </a:lnTo>
                  <a:lnTo>
                    <a:pt x="79" y="143"/>
                  </a:lnTo>
                  <a:lnTo>
                    <a:pt x="78" y="147"/>
                  </a:lnTo>
                  <a:lnTo>
                    <a:pt x="78" y="153"/>
                  </a:lnTo>
                  <a:lnTo>
                    <a:pt x="76" y="157"/>
                  </a:lnTo>
                  <a:lnTo>
                    <a:pt x="75" y="161"/>
                  </a:lnTo>
                  <a:lnTo>
                    <a:pt x="73" y="165"/>
                  </a:lnTo>
                  <a:lnTo>
                    <a:pt x="72" y="170"/>
                  </a:lnTo>
                  <a:lnTo>
                    <a:pt x="71" y="175"/>
                  </a:lnTo>
                  <a:lnTo>
                    <a:pt x="69" y="180"/>
                  </a:lnTo>
                  <a:lnTo>
                    <a:pt x="69" y="184"/>
                  </a:lnTo>
                  <a:lnTo>
                    <a:pt x="68" y="190"/>
                  </a:lnTo>
                  <a:lnTo>
                    <a:pt x="65" y="194"/>
                  </a:lnTo>
                  <a:lnTo>
                    <a:pt x="64" y="198"/>
                  </a:lnTo>
                  <a:lnTo>
                    <a:pt x="63" y="202"/>
                  </a:lnTo>
                  <a:lnTo>
                    <a:pt x="61" y="207"/>
                  </a:lnTo>
                  <a:lnTo>
                    <a:pt x="60" y="211"/>
                  </a:lnTo>
                  <a:lnTo>
                    <a:pt x="58" y="215"/>
                  </a:lnTo>
                  <a:lnTo>
                    <a:pt x="57" y="220"/>
                  </a:lnTo>
                  <a:lnTo>
                    <a:pt x="56" y="224"/>
                  </a:lnTo>
                  <a:lnTo>
                    <a:pt x="54" y="228"/>
                  </a:lnTo>
                  <a:lnTo>
                    <a:pt x="52" y="230"/>
                  </a:lnTo>
                  <a:lnTo>
                    <a:pt x="50" y="235"/>
                  </a:lnTo>
                  <a:lnTo>
                    <a:pt x="50" y="239"/>
                  </a:lnTo>
                  <a:lnTo>
                    <a:pt x="48" y="244"/>
                  </a:lnTo>
                  <a:lnTo>
                    <a:pt x="45" y="250"/>
                  </a:lnTo>
                  <a:lnTo>
                    <a:pt x="43" y="254"/>
                  </a:lnTo>
                  <a:lnTo>
                    <a:pt x="42" y="256"/>
                  </a:lnTo>
                  <a:lnTo>
                    <a:pt x="42" y="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6" name="Freeform 44"/>
            <p:cNvSpPr>
              <a:spLocks/>
            </p:cNvSpPr>
            <p:nvPr/>
          </p:nvSpPr>
          <p:spPr bwMode="auto">
            <a:xfrm>
              <a:off x="4430" y="1684"/>
              <a:ext cx="48" cy="80"/>
            </a:xfrm>
            <a:custGeom>
              <a:avLst/>
              <a:gdLst>
                <a:gd name="T0" fmla="*/ 0 w 142"/>
                <a:gd name="T1" fmla="*/ 0 h 240"/>
                <a:gd name="T2" fmla="*/ 0 w 142"/>
                <a:gd name="T3" fmla="*/ 0 h 240"/>
                <a:gd name="T4" fmla="*/ 0 w 142"/>
                <a:gd name="T5" fmla="*/ 0 h 240"/>
                <a:gd name="T6" fmla="*/ 0 w 142"/>
                <a:gd name="T7" fmla="*/ 0 h 240"/>
                <a:gd name="T8" fmla="*/ 0 w 142"/>
                <a:gd name="T9" fmla="*/ 0 h 240"/>
                <a:gd name="T10" fmla="*/ 0 w 142"/>
                <a:gd name="T11" fmla="*/ 0 h 240"/>
                <a:gd name="T12" fmla="*/ 0 w 142"/>
                <a:gd name="T13" fmla="*/ 0 h 240"/>
                <a:gd name="T14" fmla="*/ 0 w 142"/>
                <a:gd name="T15" fmla="*/ 0 h 2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2" h="240">
                  <a:moveTo>
                    <a:pt x="71" y="0"/>
                  </a:moveTo>
                  <a:lnTo>
                    <a:pt x="113" y="37"/>
                  </a:lnTo>
                  <a:lnTo>
                    <a:pt x="140" y="92"/>
                  </a:lnTo>
                  <a:lnTo>
                    <a:pt x="142" y="135"/>
                  </a:lnTo>
                  <a:lnTo>
                    <a:pt x="79" y="240"/>
                  </a:lnTo>
                  <a:lnTo>
                    <a:pt x="0" y="45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7" name="Freeform 45"/>
            <p:cNvSpPr>
              <a:spLocks/>
            </p:cNvSpPr>
            <p:nvPr/>
          </p:nvSpPr>
          <p:spPr bwMode="auto">
            <a:xfrm>
              <a:off x="4424" y="1688"/>
              <a:ext cx="57" cy="130"/>
            </a:xfrm>
            <a:custGeom>
              <a:avLst/>
              <a:gdLst>
                <a:gd name="T0" fmla="*/ 0 w 171"/>
                <a:gd name="T1" fmla="*/ 0 h 390"/>
                <a:gd name="T2" fmla="*/ 0 w 171"/>
                <a:gd name="T3" fmla="*/ 0 h 390"/>
                <a:gd name="T4" fmla="*/ 0 w 171"/>
                <a:gd name="T5" fmla="*/ 0 h 390"/>
                <a:gd name="T6" fmla="*/ 0 w 171"/>
                <a:gd name="T7" fmla="*/ 0 h 390"/>
                <a:gd name="T8" fmla="*/ 0 w 171"/>
                <a:gd name="T9" fmla="*/ 0 h 390"/>
                <a:gd name="T10" fmla="*/ 0 w 171"/>
                <a:gd name="T11" fmla="*/ 0 h 390"/>
                <a:gd name="T12" fmla="*/ 0 w 171"/>
                <a:gd name="T13" fmla="*/ 0 h 390"/>
                <a:gd name="T14" fmla="*/ 0 w 171"/>
                <a:gd name="T15" fmla="*/ 0 h 390"/>
                <a:gd name="T16" fmla="*/ 0 w 171"/>
                <a:gd name="T17" fmla="*/ 0 h 390"/>
                <a:gd name="T18" fmla="*/ 0 w 171"/>
                <a:gd name="T19" fmla="*/ 0 h 390"/>
                <a:gd name="T20" fmla="*/ 0 w 171"/>
                <a:gd name="T21" fmla="*/ 0 h 390"/>
                <a:gd name="T22" fmla="*/ 0 w 171"/>
                <a:gd name="T23" fmla="*/ 0 h 390"/>
                <a:gd name="T24" fmla="*/ 0 w 171"/>
                <a:gd name="T25" fmla="*/ 0 h 390"/>
                <a:gd name="T26" fmla="*/ 0 w 171"/>
                <a:gd name="T27" fmla="*/ 0 h 390"/>
                <a:gd name="T28" fmla="*/ 0 w 171"/>
                <a:gd name="T29" fmla="*/ 0 h 390"/>
                <a:gd name="T30" fmla="*/ 0 w 171"/>
                <a:gd name="T31" fmla="*/ 0 h 390"/>
                <a:gd name="T32" fmla="*/ 0 w 171"/>
                <a:gd name="T33" fmla="*/ 0 h 390"/>
                <a:gd name="T34" fmla="*/ 0 w 171"/>
                <a:gd name="T35" fmla="*/ 0 h 390"/>
                <a:gd name="T36" fmla="*/ 0 w 171"/>
                <a:gd name="T37" fmla="*/ 0 h 390"/>
                <a:gd name="T38" fmla="*/ 0 w 171"/>
                <a:gd name="T39" fmla="*/ 0 h 390"/>
                <a:gd name="T40" fmla="*/ 0 w 171"/>
                <a:gd name="T41" fmla="*/ 0 h 390"/>
                <a:gd name="T42" fmla="*/ 0 w 171"/>
                <a:gd name="T43" fmla="*/ 0 h 390"/>
                <a:gd name="T44" fmla="*/ 0 w 171"/>
                <a:gd name="T45" fmla="*/ 0 h 390"/>
                <a:gd name="T46" fmla="*/ 0 w 171"/>
                <a:gd name="T47" fmla="*/ 0 h 390"/>
                <a:gd name="T48" fmla="*/ 0 w 171"/>
                <a:gd name="T49" fmla="*/ 0 h 390"/>
                <a:gd name="T50" fmla="*/ 0 w 171"/>
                <a:gd name="T51" fmla="*/ 0 h 390"/>
                <a:gd name="T52" fmla="*/ 0 w 171"/>
                <a:gd name="T53" fmla="*/ 0 h 390"/>
                <a:gd name="T54" fmla="*/ 0 w 171"/>
                <a:gd name="T55" fmla="*/ 0 h 390"/>
                <a:gd name="T56" fmla="*/ 0 w 171"/>
                <a:gd name="T57" fmla="*/ 0 h 390"/>
                <a:gd name="T58" fmla="*/ 0 w 171"/>
                <a:gd name="T59" fmla="*/ 0 h 390"/>
                <a:gd name="T60" fmla="*/ 0 w 171"/>
                <a:gd name="T61" fmla="*/ 0 h 390"/>
                <a:gd name="T62" fmla="*/ 0 w 171"/>
                <a:gd name="T63" fmla="*/ 0 h 390"/>
                <a:gd name="T64" fmla="*/ 0 w 171"/>
                <a:gd name="T65" fmla="*/ 0 h 390"/>
                <a:gd name="T66" fmla="*/ 0 w 171"/>
                <a:gd name="T67" fmla="*/ 0 h 390"/>
                <a:gd name="T68" fmla="*/ 0 w 171"/>
                <a:gd name="T69" fmla="*/ 0 h 390"/>
                <a:gd name="T70" fmla="*/ 0 w 171"/>
                <a:gd name="T71" fmla="*/ 0 h 390"/>
                <a:gd name="T72" fmla="*/ 0 w 171"/>
                <a:gd name="T73" fmla="*/ 0 h 390"/>
                <a:gd name="T74" fmla="*/ 0 w 171"/>
                <a:gd name="T75" fmla="*/ 0 h 390"/>
                <a:gd name="T76" fmla="*/ 0 w 171"/>
                <a:gd name="T77" fmla="*/ 0 h 390"/>
                <a:gd name="T78" fmla="*/ 0 w 171"/>
                <a:gd name="T79" fmla="*/ 0 h 390"/>
                <a:gd name="T80" fmla="*/ 0 w 171"/>
                <a:gd name="T81" fmla="*/ 0 h 390"/>
                <a:gd name="T82" fmla="*/ 0 w 171"/>
                <a:gd name="T83" fmla="*/ 0 h 390"/>
                <a:gd name="T84" fmla="*/ 0 w 171"/>
                <a:gd name="T85" fmla="*/ 0 h 390"/>
                <a:gd name="T86" fmla="*/ 0 w 171"/>
                <a:gd name="T87" fmla="*/ 0 h 390"/>
                <a:gd name="T88" fmla="*/ 0 w 171"/>
                <a:gd name="T89" fmla="*/ 0 h 390"/>
                <a:gd name="T90" fmla="*/ 0 w 171"/>
                <a:gd name="T91" fmla="*/ 0 h 390"/>
                <a:gd name="T92" fmla="*/ 0 w 171"/>
                <a:gd name="T93" fmla="*/ 0 h 390"/>
                <a:gd name="T94" fmla="*/ 0 w 171"/>
                <a:gd name="T95" fmla="*/ 0 h 390"/>
                <a:gd name="T96" fmla="*/ 0 w 171"/>
                <a:gd name="T97" fmla="*/ 0 h 390"/>
                <a:gd name="T98" fmla="*/ 0 w 171"/>
                <a:gd name="T99" fmla="*/ 0 h 390"/>
                <a:gd name="T100" fmla="*/ 0 w 171"/>
                <a:gd name="T101" fmla="*/ 0 h 390"/>
                <a:gd name="T102" fmla="*/ 0 w 171"/>
                <a:gd name="T103" fmla="*/ 0 h 390"/>
                <a:gd name="T104" fmla="*/ 0 w 171"/>
                <a:gd name="T105" fmla="*/ 0 h 390"/>
                <a:gd name="T106" fmla="*/ 0 w 171"/>
                <a:gd name="T107" fmla="*/ 0 h 390"/>
                <a:gd name="T108" fmla="*/ 0 w 171"/>
                <a:gd name="T109" fmla="*/ 0 h 390"/>
                <a:gd name="T110" fmla="*/ 0 w 171"/>
                <a:gd name="T111" fmla="*/ 0 h 390"/>
                <a:gd name="T112" fmla="*/ 0 w 171"/>
                <a:gd name="T113" fmla="*/ 0 h 390"/>
                <a:gd name="T114" fmla="*/ 0 w 171"/>
                <a:gd name="T115" fmla="*/ 0 h 390"/>
                <a:gd name="T116" fmla="*/ 0 w 171"/>
                <a:gd name="T117" fmla="*/ 0 h 390"/>
                <a:gd name="T118" fmla="*/ 0 w 171"/>
                <a:gd name="T119" fmla="*/ 0 h 390"/>
                <a:gd name="T120" fmla="*/ 0 w 171"/>
                <a:gd name="T121" fmla="*/ 0 h 39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1" h="390">
                  <a:moveTo>
                    <a:pt x="10" y="0"/>
                  </a:moveTo>
                  <a:lnTo>
                    <a:pt x="2" y="0"/>
                  </a:lnTo>
                  <a:lnTo>
                    <a:pt x="0" y="21"/>
                  </a:lnTo>
                  <a:lnTo>
                    <a:pt x="2" y="21"/>
                  </a:lnTo>
                  <a:lnTo>
                    <a:pt x="5" y="23"/>
                  </a:lnTo>
                  <a:lnTo>
                    <a:pt x="6" y="26"/>
                  </a:lnTo>
                  <a:lnTo>
                    <a:pt x="9" y="30"/>
                  </a:lnTo>
                  <a:lnTo>
                    <a:pt x="10" y="32"/>
                  </a:lnTo>
                  <a:lnTo>
                    <a:pt x="11" y="34"/>
                  </a:lnTo>
                  <a:lnTo>
                    <a:pt x="14" y="37"/>
                  </a:lnTo>
                  <a:lnTo>
                    <a:pt x="16" y="41"/>
                  </a:lnTo>
                  <a:lnTo>
                    <a:pt x="17" y="44"/>
                  </a:lnTo>
                  <a:lnTo>
                    <a:pt x="20" y="47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5" y="59"/>
                  </a:lnTo>
                  <a:lnTo>
                    <a:pt x="26" y="64"/>
                  </a:lnTo>
                  <a:lnTo>
                    <a:pt x="29" y="68"/>
                  </a:lnTo>
                  <a:lnTo>
                    <a:pt x="32" y="75"/>
                  </a:lnTo>
                  <a:lnTo>
                    <a:pt x="32" y="77"/>
                  </a:lnTo>
                  <a:lnTo>
                    <a:pt x="33" y="79"/>
                  </a:lnTo>
                  <a:lnTo>
                    <a:pt x="35" y="83"/>
                  </a:lnTo>
                  <a:lnTo>
                    <a:pt x="36" y="86"/>
                  </a:lnTo>
                  <a:lnTo>
                    <a:pt x="37" y="89"/>
                  </a:lnTo>
                  <a:lnTo>
                    <a:pt x="39" y="92"/>
                  </a:lnTo>
                  <a:lnTo>
                    <a:pt x="39" y="96"/>
                  </a:lnTo>
                  <a:lnTo>
                    <a:pt x="41" y="100"/>
                  </a:lnTo>
                  <a:lnTo>
                    <a:pt x="41" y="102"/>
                  </a:lnTo>
                  <a:lnTo>
                    <a:pt x="43" y="107"/>
                  </a:lnTo>
                  <a:lnTo>
                    <a:pt x="44" y="111"/>
                  </a:lnTo>
                  <a:lnTo>
                    <a:pt x="47" y="115"/>
                  </a:lnTo>
                  <a:lnTo>
                    <a:pt x="47" y="117"/>
                  </a:lnTo>
                  <a:lnTo>
                    <a:pt x="48" y="123"/>
                  </a:lnTo>
                  <a:lnTo>
                    <a:pt x="50" y="126"/>
                  </a:lnTo>
                  <a:lnTo>
                    <a:pt x="52" y="131"/>
                  </a:lnTo>
                  <a:lnTo>
                    <a:pt x="52" y="135"/>
                  </a:lnTo>
                  <a:lnTo>
                    <a:pt x="54" y="139"/>
                  </a:lnTo>
                  <a:lnTo>
                    <a:pt x="55" y="143"/>
                  </a:lnTo>
                  <a:lnTo>
                    <a:pt x="56" y="149"/>
                  </a:lnTo>
                  <a:lnTo>
                    <a:pt x="58" y="153"/>
                  </a:lnTo>
                  <a:lnTo>
                    <a:pt x="59" y="158"/>
                  </a:lnTo>
                  <a:lnTo>
                    <a:pt x="61" y="164"/>
                  </a:lnTo>
                  <a:lnTo>
                    <a:pt x="62" y="168"/>
                  </a:lnTo>
                  <a:lnTo>
                    <a:pt x="63" y="173"/>
                  </a:lnTo>
                  <a:lnTo>
                    <a:pt x="63" y="177"/>
                  </a:lnTo>
                  <a:lnTo>
                    <a:pt x="66" y="183"/>
                  </a:lnTo>
                  <a:lnTo>
                    <a:pt x="67" y="188"/>
                  </a:lnTo>
                  <a:lnTo>
                    <a:pt x="69" y="194"/>
                  </a:lnTo>
                  <a:lnTo>
                    <a:pt x="69" y="199"/>
                  </a:lnTo>
                  <a:lnTo>
                    <a:pt x="72" y="205"/>
                  </a:lnTo>
                  <a:lnTo>
                    <a:pt x="73" y="210"/>
                  </a:lnTo>
                  <a:lnTo>
                    <a:pt x="74" y="216"/>
                  </a:lnTo>
                  <a:lnTo>
                    <a:pt x="74" y="221"/>
                  </a:lnTo>
                  <a:lnTo>
                    <a:pt x="76" y="227"/>
                  </a:lnTo>
                  <a:lnTo>
                    <a:pt x="77" y="232"/>
                  </a:lnTo>
                  <a:lnTo>
                    <a:pt x="78" y="236"/>
                  </a:lnTo>
                  <a:lnTo>
                    <a:pt x="80" y="242"/>
                  </a:lnTo>
                  <a:lnTo>
                    <a:pt x="80" y="247"/>
                  </a:lnTo>
                  <a:lnTo>
                    <a:pt x="82" y="252"/>
                  </a:lnTo>
                  <a:lnTo>
                    <a:pt x="82" y="258"/>
                  </a:lnTo>
                  <a:lnTo>
                    <a:pt x="84" y="263"/>
                  </a:lnTo>
                  <a:lnTo>
                    <a:pt x="85" y="269"/>
                  </a:lnTo>
                  <a:lnTo>
                    <a:pt x="87" y="274"/>
                  </a:lnTo>
                  <a:lnTo>
                    <a:pt x="88" y="278"/>
                  </a:lnTo>
                  <a:lnTo>
                    <a:pt x="89" y="284"/>
                  </a:lnTo>
                  <a:lnTo>
                    <a:pt x="91" y="289"/>
                  </a:lnTo>
                  <a:lnTo>
                    <a:pt x="92" y="295"/>
                  </a:lnTo>
                  <a:lnTo>
                    <a:pt x="92" y="299"/>
                  </a:lnTo>
                  <a:lnTo>
                    <a:pt x="93" y="304"/>
                  </a:lnTo>
                  <a:lnTo>
                    <a:pt x="95" y="308"/>
                  </a:lnTo>
                  <a:lnTo>
                    <a:pt x="96" y="314"/>
                  </a:lnTo>
                  <a:lnTo>
                    <a:pt x="96" y="318"/>
                  </a:lnTo>
                  <a:lnTo>
                    <a:pt x="97" y="322"/>
                  </a:lnTo>
                  <a:lnTo>
                    <a:pt x="99" y="326"/>
                  </a:lnTo>
                  <a:lnTo>
                    <a:pt x="99" y="332"/>
                  </a:lnTo>
                  <a:lnTo>
                    <a:pt x="100" y="336"/>
                  </a:lnTo>
                  <a:lnTo>
                    <a:pt x="102" y="340"/>
                  </a:lnTo>
                  <a:lnTo>
                    <a:pt x="102" y="344"/>
                  </a:lnTo>
                  <a:lnTo>
                    <a:pt x="103" y="348"/>
                  </a:lnTo>
                  <a:lnTo>
                    <a:pt x="103" y="351"/>
                  </a:lnTo>
                  <a:lnTo>
                    <a:pt x="104" y="355"/>
                  </a:lnTo>
                  <a:lnTo>
                    <a:pt x="104" y="357"/>
                  </a:lnTo>
                  <a:lnTo>
                    <a:pt x="106" y="362"/>
                  </a:lnTo>
                  <a:lnTo>
                    <a:pt x="106" y="364"/>
                  </a:lnTo>
                  <a:lnTo>
                    <a:pt x="107" y="368"/>
                  </a:lnTo>
                  <a:lnTo>
                    <a:pt x="107" y="371"/>
                  </a:lnTo>
                  <a:lnTo>
                    <a:pt x="108" y="374"/>
                  </a:lnTo>
                  <a:lnTo>
                    <a:pt x="110" y="378"/>
                  </a:lnTo>
                  <a:lnTo>
                    <a:pt x="110" y="382"/>
                  </a:lnTo>
                  <a:lnTo>
                    <a:pt x="111" y="385"/>
                  </a:lnTo>
                  <a:lnTo>
                    <a:pt x="111" y="387"/>
                  </a:lnTo>
                  <a:lnTo>
                    <a:pt x="111" y="389"/>
                  </a:lnTo>
                  <a:lnTo>
                    <a:pt x="112" y="390"/>
                  </a:lnTo>
                  <a:lnTo>
                    <a:pt x="112" y="389"/>
                  </a:lnTo>
                  <a:lnTo>
                    <a:pt x="112" y="387"/>
                  </a:lnTo>
                  <a:lnTo>
                    <a:pt x="112" y="386"/>
                  </a:lnTo>
                  <a:lnTo>
                    <a:pt x="114" y="383"/>
                  </a:lnTo>
                  <a:lnTo>
                    <a:pt x="115" y="379"/>
                  </a:lnTo>
                  <a:lnTo>
                    <a:pt x="117" y="377"/>
                  </a:lnTo>
                  <a:lnTo>
                    <a:pt x="118" y="371"/>
                  </a:lnTo>
                  <a:lnTo>
                    <a:pt x="119" y="367"/>
                  </a:lnTo>
                  <a:lnTo>
                    <a:pt x="121" y="360"/>
                  </a:lnTo>
                  <a:lnTo>
                    <a:pt x="123" y="355"/>
                  </a:lnTo>
                  <a:lnTo>
                    <a:pt x="123" y="352"/>
                  </a:lnTo>
                  <a:lnTo>
                    <a:pt x="125" y="349"/>
                  </a:lnTo>
                  <a:lnTo>
                    <a:pt x="126" y="345"/>
                  </a:lnTo>
                  <a:lnTo>
                    <a:pt x="128" y="342"/>
                  </a:lnTo>
                  <a:lnTo>
                    <a:pt x="129" y="338"/>
                  </a:lnTo>
                  <a:lnTo>
                    <a:pt x="130" y="334"/>
                  </a:lnTo>
                  <a:lnTo>
                    <a:pt x="130" y="330"/>
                  </a:lnTo>
                  <a:lnTo>
                    <a:pt x="132" y="327"/>
                  </a:lnTo>
                  <a:lnTo>
                    <a:pt x="133" y="323"/>
                  </a:lnTo>
                  <a:lnTo>
                    <a:pt x="134" y="319"/>
                  </a:lnTo>
                  <a:lnTo>
                    <a:pt x="136" y="315"/>
                  </a:lnTo>
                  <a:lnTo>
                    <a:pt x="138" y="311"/>
                  </a:lnTo>
                  <a:lnTo>
                    <a:pt x="138" y="307"/>
                  </a:lnTo>
                  <a:lnTo>
                    <a:pt x="140" y="303"/>
                  </a:lnTo>
                  <a:lnTo>
                    <a:pt x="141" y="297"/>
                  </a:lnTo>
                  <a:lnTo>
                    <a:pt x="143" y="293"/>
                  </a:lnTo>
                  <a:lnTo>
                    <a:pt x="144" y="289"/>
                  </a:lnTo>
                  <a:lnTo>
                    <a:pt x="145" y="285"/>
                  </a:lnTo>
                  <a:lnTo>
                    <a:pt x="147" y="280"/>
                  </a:lnTo>
                  <a:lnTo>
                    <a:pt x="148" y="277"/>
                  </a:lnTo>
                  <a:lnTo>
                    <a:pt x="148" y="272"/>
                  </a:lnTo>
                  <a:lnTo>
                    <a:pt x="149" y="267"/>
                  </a:lnTo>
                  <a:lnTo>
                    <a:pt x="151" y="262"/>
                  </a:lnTo>
                  <a:lnTo>
                    <a:pt x="152" y="258"/>
                  </a:lnTo>
                  <a:lnTo>
                    <a:pt x="153" y="252"/>
                  </a:lnTo>
                  <a:lnTo>
                    <a:pt x="155" y="248"/>
                  </a:lnTo>
                  <a:lnTo>
                    <a:pt x="156" y="244"/>
                  </a:lnTo>
                  <a:lnTo>
                    <a:pt x="158" y="240"/>
                  </a:lnTo>
                  <a:lnTo>
                    <a:pt x="158" y="235"/>
                  </a:lnTo>
                  <a:lnTo>
                    <a:pt x="159" y="231"/>
                  </a:lnTo>
                  <a:lnTo>
                    <a:pt x="160" y="225"/>
                  </a:lnTo>
                  <a:lnTo>
                    <a:pt x="162" y="221"/>
                  </a:lnTo>
                  <a:lnTo>
                    <a:pt x="162" y="217"/>
                  </a:lnTo>
                  <a:lnTo>
                    <a:pt x="163" y="212"/>
                  </a:lnTo>
                  <a:lnTo>
                    <a:pt x="164" y="207"/>
                  </a:lnTo>
                  <a:lnTo>
                    <a:pt x="166" y="203"/>
                  </a:lnTo>
                  <a:lnTo>
                    <a:pt x="166" y="198"/>
                  </a:lnTo>
                  <a:lnTo>
                    <a:pt x="166" y="194"/>
                  </a:lnTo>
                  <a:lnTo>
                    <a:pt x="167" y="190"/>
                  </a:lnTo>
                  <a:lnTo>
                    <a:pt x="168" y="186"/>
                  </a:lnTo>
                  <a:lnTo>
                    <a:pt x="168" y="182"/>
                  </a:lnTo>
                  <a:lnTo>
                    <a:pt x="168" y="177"/>
                  </a:lnTo>
                  <a:lnTo>
                    <a:pt x="170" y="173"/>
                  </a:lnTo>
                  <a:lnTo>
                    <a:pt x="171" y="171"/>
                  </a:lnTo>
                  <a:lnTo>
                    <a:pt x="171" y="167"/>
                  </a:lnTo>
                  <a:lnTo>
                    <a:pt x="171" y="162"/>
                  </a:lnTo>
                  <a:lnTo>
                    <a:pt x="171" y="158"/>
                  </a:lnTo>
                  <a:lnTo>
                    <a:pt x="171" y="156"/>
                  </a:lnTo>
                  <a:lnTo>
                    <a:pt x="171" y="152"/>
                  </a:lnTo>
                  <a:lnTo>
                    <a:pt x="171" y="147"/>
                  </a:lnTo>
                  <a:lnTo>
                    <a:pt x="171" y="145"/>
                  </a:lnTo>
                  <a:lnTo>
                    <a:pt x="171" y="142"/>
                  </a:lnTo>
                  <a:lnTo>
                    <a:pt x="171" y="138"/>
                  </a:lnTo>
                  <a:lnTo>
                    <a:pt x="171" y="135"/>
                  </a:lnTo>
                  <a:lnTo>
                    <a:pt x="171" y="131"/>
                  </a:lnTo>
                  <a:lnTo>
                    <a:pt x="171" y="128"/>
                  </a:lnTo>
                  <a:lnTo>
                    <a:pt x="171" y="123"/>
                  </a:lnTo>
                  <a:lnTo>
                    <a:pt x="171" y="117"/>
                  </a:lnTo>
                  <a:lnTo>
                    <a:pt x="170" y="112"/>
                  </a:lnTo>
                  <a:lnTo>
                    <a:pt x="170" y="107"/>
                  </a:lnTo>
                  <a:lnTo>
                    <a:pt x="168" y="102"/>
                  </a:lnTo>
                  <a:lnTo>
                    <a:pt x="168" y="98"/>
                  </a:lnTo>
                  <a:lnTo>
                    <a:pt x="167" y="94"/>
                  </a:lnTo>
                  <a:lnTo>
                    <a:pt x="166" y="90"/>
                  </a:lnTo>
                  <a:lnTo>
                    <a:pt x="164" y="86"/>
                  </a:lnTo>
                  <a:lnTo>
                    <a:pt x="164" y="83"/>
                  </a:lnTo>
                  <a:lnTo>
                    <a:pt x="162" y="81"/>
                  </a:lnTo>
                  <a:lnTo>
                    <a:pt x="162" y="77"/>
                  </a:lnTo>
                  <a:lnTo>
                    <a:pt x="160" y="74"/>
                  </a:lnTo>
                  <a:lnTo>
                    <a:pt x="160" y="72"/>
                  </a:lnTo>
                  <a:lnTo>
                    <a:pt x="158" y="67"/>
                  </a:lnTo>
                  <a:lnTo>
                    <a:pt x="155" y="64"/>
                  </a:lnTo>
                  <a:lnTo>
                    <a:pt x="152" y="60"/>
                  </a:lnTo>
                  <a:lnTo>
                    <a:pt x="152" y="59"/>
                  </a:lnTo>
                  <a:lnTo>
                    <a:pt x="158" y="93"/>
                  </a:lnTo>
                  <a:lnTo>
                    <a:pt x="115" y="68"/>
                  </a:lnTo>
                  <a:lnTo>
                    <a:pt x="87" y="137"/>
                  </a:lnTo>
                  <a:lnTo>
                    <a:pt x="41" y="74"/>
                  </a:lnTo>
                  <a:lnTo>
                    <a:pt x="76" y="6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1B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8" name="Freeform 46"/>
            <p:cNvSpPr>
              <a:spLocks/>
            </p:cNvSpPr>
            <p:nvPr/>
          </p:nvSpPr>
          <p:spPr bwMode="auto">
            <a:xfrm>
              <a:off x="4458" y="1713"/>
              <a:ext cx="10" cy="19"/>
            </a:xfrm>
            <a:custGeom>
              <a:avLst/>
              <a:gdLst>
                <a:gd name="T0" fmla="*/ 0 w 31"/>
                <a:gd name="T1" fmla="*/ 0 h 57"/>
                <a:gd name="T2" fmla="*/ 0 w 31"/>
                <a:gd name="T3" fmla="*/ 0 h 57"/>
                <a:gd name="T4" fmla="*/ 0 w 31"/>
                <a:gd name="T5" fmla="*/ 0 h 57"/>
                <a:gd name="T6" fmla="*/ 0 w 31"/>
                <a:gd name="T7" fmla="*/ 0 h 57"/>
                <a:gd name="T8" fmla="*/ 0 w 31"/>
                <a:gd name="T9" fmla="*/ 0 h 57"/>
                <a:gd name="T10" fmla="*/ 0 w 31"/>
                <a:gd name="T11" fmla="*/ 0 h 57"/>
                <a:gd name="T12" fmla="*/ 0 w 31"/>
                <a:gd name="T13" fmla="*/ 0 h 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" h="57">
                  <a:moveTo>
                    <a:pt x="10" y="0"/>
                  </a:moveTo>
                  <a:lnTo>
                    <a:pt x="0" y="33"/>
                  </a:lnTo>
                  <a:lnTo>
                    <a:pt x="17" y="57"/>
                  </a:lnTo>
                  <a:lnTo>
                    <a:pt x="27" y="53"/>
                  </a:lnTo>
                  <a:lnTo>
                    <a:pt x="31" y="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9" name="Freeform 47"/>
            <p:cNvSpPr>
              <a:spLocks/>
            </p:cNvSpPr>
            <p:nvPr/>
          </p:nvSpPr>
          <p:spPr bwMode="auto">
            <a:xfrm>
              <a:off x="4453" y="1726"/>
              <a:ext cx="23" cy="95"/>
            </a:xfrm>
            <a:custGeom>
              <a:avLst/>
              <a:gdLst>
                <a:gd name="T0" fmla="*/ 0 w 68"/>
                <a:gd name="T1" fmla="*/ 0 h 285"/>
                <a:gd name="T2" fmla="*/ 0 w 68"/>
                <a:gd name="T3" fmla="*/ 0 h 285"/>
                <a:gd name="T4" fmla="*/ 0 w 68"/>
                <a:gd name="T5" fmla="*/ 0 h 285"/>
                <a:gd name="T6" fmla="*/ 0 w 68"/>
                <a:gd name="T7" fmla="*/ 0 h 285"/>
                <a:gd name="T8" fmla="*/ 0 w 68"/>
                <a:gd name="T9" fmla="*/ 0 h 285"/>
                <a:gd name="T10" fmla="*/ 0 w 68"/>
                <a:gd name="T11" fmla="*/ 0 h 285"/>
                <a:gd name="T12" fmla="*/ 0 w 68"/>
                <a:gd name="T13" fmla="*/ 0 h 285"/>
                <a:gd name="T14" fmla="*/ 0 w 68"/>
                <a:gd name="T15" fmla="*/ 0 h 285"/>
                <a:gd name="T16" fmla="*/ 0 w 68"/>
                <a:gd name="T17" fmla="*/ 0 h 285"/>
                <a:gd name="T18" fmla="*/ 0 w 68"/>
                <a:gd name="T19" fmla="*/ 0 h 285"/>
                <a:gd name="T20" fmla="*/ 0 w 68"/>
                <a:gd name="T21" fmla="*/ 0 h 285"/>
                <a:gd name="T22" fmla="*/ 0 w 68"/>
                <a:gd name="T23" fmla="*/ 0 h 285"/>
                <a:gd name="T24" fmla="*/ 0 w 68"/>
                <a:gd name="T25" fmla="*/ 0 h 285"/>
                <a:gd name="T26" fmla="*/ 0 w 68"/>
                <a:gd name="T27" fmla="*/ 0 h 285"/>
                <a:gd name="T28" fmla="*/ 0 w 68"/>
                <a:gd name="T29" fmla="*/ 0 h 285"/>
                <a:gd name="T30" fmla="*/ 0 w 68"/>
                <a:gd name="T31" fmla="*/ 0 h 285"/>
                <a:gd name="T32" fmla="*/ 0 w 68"/>
                <a:gd name="T33" fmla="*/ 0 h 285"/>
                <a:gd name="T34" fmla="*/ 0 w 68"/>
                <a:gd name="T35" fmla="*/ 0 h 285"/>
                <a:gd name="T36" fmla="*/ 0 w 68"/>
                <a:gd name="T37" fmla="*/ 0 h 285"/>
                <a:gd name="T38" fmla="*/ 0 w 68"/>
                <a:gd name="T39" fmla="*/ 0 h 285"/>
                <a:gd name="T40" fmla="*/ 0 w 68"/>
                <a:gd name="T41" fmla="*/ 0 h 285"/>
                <a:gd name="T42" fmla="*/ 0 w 68"/>
                <a:gd name="T43" fmla="*/ 0 h 285"/>
                <a:gd name="T44" fmla="*/ 0 w 68"/>
                <a:gd name="T45" fmla="*/ 0 h 285"/>
                <a:gd name="T46" fmla="*/ 0 w 68"/>
                <a:gd name="T47" fmla="*/ 0 h 285"/>
                <a:gd name="T48" fmla="*/ 0 w 68"/>
                <a:gd name="T49" fmla="*/ 0 h 285"/>
                <a:gd name="T50" fmla="*/ 0 w 68"/>
                <a:gd name="T51" fmla="*/ 0 h 285"/>
                <a:gd name="T52" fmla="*/ 0 w 68"/>
                <a:gd name="T53" fmla="*/ 0 h 285"/>
                <a:gd name="T54" fmla="*/ 0 w 68"/>
                <a:gd name="T55" fmla="*/ 0 h 285"/>
                <a:gd name="T56" fmla="*/ 0 w 68"/>
                <a:gd name="T57" fmla="*/ 0 h 285"/>
                <a:gd name="T58" fmla="*/ 0 w 68"/>
                <a:gd name="T59" fmla="*/ 0 h 285"/>
                <a:gd name="T60" fmla="*/ 0 w 68"/>
                <a:gd name="T61" fmla="*/ 0 h 285"/>
                <a:gd name="T62" fmla="*/ 0 w 68"/>
                <a:gd name="T63" fmla="*/ 0 h 285"/>
                <a:gd name="T64" fmla="*/ 0 w 68"/>
                <a:gd name="T65" fmla="*/ 0 h 285"/>
                <a:gd name="T66" fmla="*/ 0 w 68"/>
                <a:gd name="T67" fmla="*/ 0 h 285"/>
                <a:gd name="T68" fmla="*/ 0 w 68"/>
                <a:gd name="T69" fmla="*/ 0 h 285"/>
                <a:gd name="T70" fmla="*/ 0 w 68"/>
                <a:gd name="T71" fmla="*/ 0 h 285"/>
                <a:gd name="T72" fmla="*/ 0 w 68"/>
                <a:gd name="T73" fmla="*/ 0 h 285"/>
                <a:gd name="T74" fmla="*/ 0 w 68"/>
                <a:gd name="T75" fmla="*/ 0 h 285"/>
                <a:gd name="T76" fmla="*/ 0 w 68"/>
                <a:gd name="T77" fmla="*/ 0 h 285"/>
                <a:gd name="T78" fmla="*/ 0 w 68"/>
                <a:gd name="T79" fmla="*/ 0 h 285"/>
                <a:gd name="T80" fmla="*/ 0 w 68"/>
                <a:gd name="T81" fmla="*/ 0 h 285"/>
                <a:gd name="T82" fmla="*/ 0 w 68"/>
                <a:gd name="T83" fmla="*/ 0 h 285"/>
                <a:gd name="T84" fmla="*/ 0 w 68"/>
                <a:gd name="T85" fmla="*/ 0 h 285"/>
                <a:gd name="T86" fmla="*/ 0 w 68"/>
                <a:gd name="T87" fmla="*/ 0 h 285"/>
                <a:gd name="T88" fmla="*/ 0 w 68"/>
                <a:gd name="T89" fmla="*/ 0 h 285"/>
                <a:gd name="T90" fmla="*/ 0 w 68"/>
                <a:gd name="T91" fmla="*/ 0 h 285"/>
                <a:gd name="T92" fmla="*/ 0 w 68"/>
                <a:gd name="T93" fmla="*/ 0 h 285"/>
                <a:gd name="T94" fmla="*/ 0 w 68"/>
                <a:gd name="T95" fmla="*/ 0 h 285"/>
                <a:gd name="T96" fmla="*/ 0 w 68"/>
                <a:gd name="T97" fmla="*/ 0 h 285"/>
                <a:gd name="T98" fmla="*/ 0 w 68"/>
                <a:gd name="T99" fmla="*/ 0 h 285"/>
                <a:gd name="T100" fmla="*/ 0 w 68"/>
                <a:gd name="T101" fmla="*/ 0 h 285"/>
                <a:gd name="T102" fmla="*/ 0 w 68"/>
                <a:gd name="T103" fmla="*/ 0 h 285"/>
                <a:gd name="T104" fmla="*/ 0 w 68"/>
                <a:gd name="T105" fmla="*/ 0 h 285"/>
                <a:gd name="T106" fmla="*/ 0 w 68"/>
                <a:gd name="T107" fmla="*/ 0 h 28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68" h="285">
                  <a:moveTo>
                    <a:pt x="37" y="0"/>
                  </a:moveTo>
                  <a:lnTo>
                    <a:pt x="37" y="2"/>
                  </a:lnTo>
                  <a:lnTo>
                    <a:pt x="38" y="4"/>
                  </a:lnTo>
                  <a:lnTo>
                    <a:pt x="40" y="9"/>
                  </a:lnTo>
                  <a:lnTo>
                    <a:pt x="41" y="13"/>
                  </a:lnTo>
                  <a:lnTo>
                    <a:pt x="44" y="18"/>
                  </a:lnTo>
                  <a:lnTo>
                    <a:pt x="44" y="21"/>
                  </a:lnTo>
                  <a:lnTo>
                    <a:pt x="45" y="25"/>
                  </a:lnTo>
                  <a:lnTo>
                    <a:pt x="46" y="28"/>
                  </a:lnTo>
                  <a:lnTo>
                    <a:pt x="48" y="32"/>
                  </a:lnTo>
                  <a:lnTo>
                    <a:pt x="49" y="34"/>
                  </a:lnTo>
                  <a:lnTo>
                    <a:pt x="50" y="39"/>
                  </a:lnTo>
                  <a:lnTo>
                    <a:pt x="52" y="43"/>
                  </a:lnTo>
                  <a:lnTo>
                    <a:pt x="53" y="47"/>
                  </a:lnTo>
                  <a:lnTo>
                    <a:pt x="55" y="51"/>
                  </a:lnTo>
                  <a:lnTo>
                    <a:pt x="56" y="55"/>
                  </a:lnTo>
                  <a:lnTo>
                    <a:pt x="56" y="59"/>
                  </a:lnTo>
                  <a:lnTo>
                    <a:pt x="59" y="63"/>
                  </a:lnTo>
                  <a:lnTo>
                    <a:pt x="59" y="67"/>
                  </a:lnTo>
                  <a:lnTo>
                    <a:pt x="60" y="71"/>
                  </a:lnTo>
                  <a:lnTo>
                    <a:pt x="60" y="75"/>
                  </a:lnTo>
                  <a:lnTo>
                    <a:pt x="63" y="81"/>
                  </a:lnTo>
                  <a:lnTo>
                    <a:pt x="63" y="85"/>
                  </a:lnTo>
                  <a:lnTo>
                    <a:pt x="64" y="90"/>
                  </a:lnTo>
                  <a:lnTo>
                    <a:pt x="65" y="94"/>
                  </a:lnTo>
                  <a:lnTo>
                    <a:pt x="65" y="100"/>
                  </a:lnTo>
                  <a:lnTo>
                    <a:pt x="65" y="104"/>
                  </a:lnTo>
                  <a:lnTo>
                    <a:pt x="67" y="108"/>
                  </a:lnTo>
                  <a:lnTo>
                    <a:pt x="67" y="112"/>
                  </a:lnTo>
                  <a:lnTo>
                    <a:pt x="67" y="118"/>
                  </a:lnTo>
                  <a:lnTo>
                    <a:pt x="67" y="120"/>
                  </a:lnTo>
                  <a:lnTo>
                    <a:pt x="67" y="124"/>
                  </a:lnTo>
                  <a:lnTo>
                    <a:pt x="67" y="130"/>
                  </a:lnTo>
                  <a:lnTo>
                    <a:pt x="68" y="134"/>
                  </a:lnTo>
                  <a:lnTo>
                    <a:pt x="67" y="138"/>
                  </a:lnTo>
                  <a:lnTo>
                    <a:pt x="67" y="142"/>
                  </a:lnTo>
                  <a:lnTo>
                    <a:pt x="67" y="145"/>
                  </a:lnTo>
                  <a:lnTo>
                    <a:pt x="67" y="150"/>
                  </a:lnTo>
                  <a:lnTo>
                    <a:pt x="67" y="153"/>
                  </a:lnTo>
                  <a:lnTo>
                    <a:pt x="67" y="157"/>
                  </a:lnTo>
                  <a:lnTo>
                    <a:pt x="67" y="160"/>
                  </a:lnTo>
                  <a:lnTo>
                    <a:pt x="67" y="164"/>
                  </a:lnTo>
                  <a:lnTo>
                    <a:pt x="65" y="169"/>
                  </a:lnTo>
                  <a:lnTo>
                    <a:pt x="65" y="175"/>
                  </a:lnTo>
                  <a:lnTo>
                    <a:pt x="64" y="180"/>
                  </a:lnTo>
                  <a:lnTo>
                    <a:pt x="64" y="184"/>
                  </a:lnTo>
                  <a:lnTo>
                    <a:pt x="64" y="187"/>
                  </a:lnTo>
                  <a:lnTo>
                    <a:pt x="64" y="190"/>
                  </a:lnTo>
                  <a:lnTo>
                    <a:pt x="64" y="191"/>
                  </a:lnTo>
                  <a:lnTo>
                    <a:pt x="64" y="193"/>
                  </a:lnTo>
                  <a:lnTo>
                    <a:pt x="22" y="285"/>
                  </a:lnTo>
                  <a:lnTo>
                    <a:pt x="0" y="17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0" name="Freeform 48"/>
            <p:cNvSpPr>
              <a:spLocks/>
            </p:cNvSpPr>
            <p:nvPr/>
          </p:nvSpPr>
          <p:spPr bwMode="auto">
            <a:xfrm>
              <a:off x="4392" y="1611"/>
              <a:ext cx="34" cy="44"/>
            </a:xfrm>
            <a:custGeom>
              <a:avLst/>
              <a:gdLst>
                <a:gd name="T0" fmla="*/ 0 w 103"/>
                <a:gd name="T1" fmla="*/ 0 h 131"/>
                <a:gd name="T2" fmla="*/ 0 w 103"/>
                <a:gd name="T3" fmla="*/ 0 h 131"/>
                <a:gd name="T4" fmla="*/ 0 w 103"/>
                <a:gd name="T5" fmla="*/ 0 h 131"/>
                <a:gd name="T6" fmla="*/ 0 w 103"/>
                <a:gd name="T7" fmla="*/ 0 h 131"/>
                <a:gd name="T8" fmla="*/ 0 w 103"/>
                <a:gd name="T9" fmla="*/ 0 h 131"/>
                <a:gd name="T10" fmla="*/ 0 w 103"/>
                <a:gd name="T11" fmla="*/ 0 h 131"/>
                <a:gd name="T12" fmla="*/ 0 w 103"/>
                <a:gd name="T13" fmla="*/ 0 h 131"/>
                <a:gd name="T14" fmla="*/ 0 w 103"/>
                <a:gd name="T15" fmla="*/ 0 h 131"/>
                <a:gd name="T16" fmla="*/ 0 w 103"/>
                <a:gd name="T17" fmla="*/ 0 h 131"/>
                <a:gd name="T18" fmla="*/ 0 w 103"/>
                <a:gd name="T19" fmla="*/ 0 h 131"/>
                <a:gd name="T20" fmla="*/ 0 w 103"/>
                <a:gd name="T21" fmla="*/ 0 h 131"/>
                <a:gd name="T22" fmla="*/ 0 w 103"/>
                <a:gd name="T23" fmla="*/ 0 h 131"/>
                <a:gd name="T24" fmla="*/ 0 w 103"/>
                <a:gd name="T25" fmla="*/ 0 h 131"/>
                <a:gd name="T26" fmla="*/ 0 w 103"/>
                <a:gd name="T27" fmla="*/ 0 h 131"/>
                <a:gd name="T28" fmla="*/ 0 w 103"/>
                <a:gd name="T29" fmla="*/ 0 h 131"/>
                <a:gd name="T30" fmla="*/ 0 w 103"/>
                <a:gd name="T31" fmla="*/ 0 h 131"/>
                <a:gd name="T32" fmla="*/ 0 w 103"/>
                <a:gd name="T33" fmla="*/ 0 h 131"/>
                <a:gd name="T34" fmla="*/ 0 w 103"/>
                <a:gd name="T35" fmla="*/ 0 h 131"/>
                <a:gd name="T36" fmla="*/ 0 w 103"/>
                <a:gd name="T37" fmla="*/ 0 h 131"/>
                <a:gd name="T38" fmla="*/ 0 w 103"/>
                <a:gd name="T39" fmla="*/ 0 h 131"/>
                <a:gd name="T40" fmla="*/ 0 w 103"/>
                <a:gd name="T41" fmla="*/ 0 h 131"/>
                <a:gd name="T42" fmla="*/ 0 w 103"/>
                <a:gd name="T43" fmla="*/ 0 h 131"/>
                <a:gd name="T44" fmla="*/ 0 w 103"/>
                <a:gd name="T45" fmla="*/ 0 h 131"/>
                <a:gd name="T46" fmla="*/ 0 w 103"/>
                <a:gd name="T47" fmla="*/ 0 h 131"/>
                <a:gd name="T48" fmla="*/ 0 w 103"/>
                <a:gd name="T49" fmla="*/ 0 h 131"/>
                <a:gd name="T50" fmla="*/ 0 w 103"/>
                <a:gd name="T51" fmla="*/ 0 h 131"/>
                <a:gd name="T52" fmla="*/ 0 w 103"/>
                <a:gd name="T53" fmla="*/ 0 h 131"/>
                <a:gd name="T54" fmla="*/ 0 w 103"/>
                <a:gd name="T55" fmla="*/ 0 h 131"/>
                <a:gd name="T56" fmla="*/ 0 w 103"/>
                <a:gd name="T57" fmla="*/ 0 h 131"/>
                <a:gd name="T58" fmla="*/ 0 w 103"/>
                <a:gd name="T59" fmla="*/ 0 h 131"/>
                <a:gd name="T60" fmla="*/ 0 w 103"/>
                <a:gd name="T61" fmla="*/ 0 h 131"/>
                <a:gd name="T62" fmla="*/ 0 w 103"/>
                <a:gd name="T63" fmla="*/ 0 h 131"/>
                <a:gd name="T64" fmla="*/ 0 w 103"/>
                <a:gd name="T65" fmla="*/ 0 h 131"/>
                <a:gd name="T66" fmla="*/ 0 w 103"/>
                <a:gd name="T67" fmla="*/ 0 h 131"/>
                <a:gd name="T68" fmla="*/ 0 w 103"/>
                <a:gd name="T69" fmla="*/ 0 h 131"/>
                <a:gd name="T70" fmla="*/ 0 w 103"/>
                <a:gd name="T71" fmla="*/ 0 h 131"/>
                <a:gd name="T72" fmla="*/ 0 w 103"/>
                <a:gd name="T73" fmla="*/ 0 h 131"/>
                <a:gd name="T74" fmla="*/ 0 w 103"/>
                <a:gd name="T75" fmla="*/ 0 h 131"/>
                <a:gd name="T76" fmla="*/ 0 w 103"/>
                <a:gd name="T77" fmla="*/ 0 h 131"/>
                <a:gd name="T78" fmla="*/ 0 w 103"/>
                <a:gd name="T79" fmla="*/ 0 h 131"/>
                <a:gd name="T80" fmla="*/ 0 w 103"/>
                <a:gd name="T81" fmla="*/ 0 h 131"/>
                <a:gd name="T82" fmla="*/ 0 w 103"/>
                <a:gd name="T83" fmla="*/ 0 h 131"/>
                <a:gd name="T84" fmla="*/ 0 w 103"/>
                <a:gd name="T85" fmla="*/ 0 h 131"/>
                <a:gd name="T86" fmla="*/ 0 w 103"/>
                <a:gd name="T87" fmla="*/ 0 h 131"/>
                <a:gd name="T88" fmla="*/ 0 w 103"/>
                <a:gd name="T89" fmla="*/ 0 h 131"/>
                <a:gd name="T90" fmla="*/ 0 w 103"/>
                <a:gd name="T91" fmla="*/ 0 h 131"/>
                <a:gd name="T92" fmla="*/ 0 w 103"/>
                <a:gd name="T93" fmla="*/ 0 h 131"/>
                <a:gd name="T94" fmla="*/ 0 w 103"/>
                <a:gd name="T95" fmla="*/ 0 h 131"/>
                <a:gd name="T96" fmla="*/ 0 w 103"/>
                <a:gd name="T97" fmla="*/ 0 h 131"/>
                <a:gd name="T98" fmla="*/ 0 w 103"/>
                <a:gd name="T99" fmla="*/ 0 h 131"/>
                <a:gd name="T100" fmla="*/ 0 w 103"/>
                <a:gd name="T101" fmla="*/ 0 h 131"/>
                <a:gd name="T102" fmla="*/ 0 w 103"/>
                <a:gd name="T103" fmla="*/ 0 h 131"/>
                <a:gd name="T104" fmla="*/ 0 w 103"/>
                <a:gd name="T105" fmla="*/ 0 h 131"/>
                <a:gd name="T106" fmla="*/ 0 w 103"/>
                <a:gd name="T107" fmla="*/ 0 h 131"/>
                <a:gd name="T108" fmla="*/ 0 w 103"/>
                <a:gd name="T109" fmla="*/ 0 h 131"/>
                <a:gd name="T110" fmla="*/ 0 w 103"/>
                <a:gd name="T111" fmla="*/ 0 h 131"/>
                <a:gd name="T112" fmla="*/ 0 w 103"/>
                <a:gd name="T113" fmla="*/ 0 h 131"/>
                <a:gd name="T114" fmla="*/ 0 w 103"/>
                <a:gd name="T115" fmla="*/ 0 h 131"/>
                <a:gd name="T116" fmla="*/ 0 w 103"/>
                <a:gd name="T117" fmla="*/ 0 h 131"/>
                <a:gd name="T118" fmla="*/ 0 w 103"/>
                <a:gd name="T119" fmla="*/ 0 h 13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3" h="131">
                  <a:moveTo>
                    <a:pt x="65" y="52"/>
                  </a:moveTo>
                  <a:lnTo>
                    <a:pt x="65" y="50"/>
                  </a:lnTo>
                  <a:lnTo>
                    <a:pt x="66" y="49"/>
                  </a:lnTo>
                  <a:lnTo>
                    <a:pt x="68" y="45"/>
                  </a:lnTo>
                  <a:lnTo>
                    <a:pt x="71" y="42"/>
                  </a:lnTo>
                  <a:lnTo>
                    <a:pt x="72" y="38"/>
                  </a:lnTo>
                  <a:lnTo>
                    <a:pt x="75" y="33"/>
                  </a:lnTo>
                  <a:lnTo>
                    <a:pt x="79" y="30"/>
                  </a:lnTo>
                  <a:lnTo>
                    <a:pt x="81" y="26"/>
                  </a:lnTo>
                  <a:lnTo>
                    <a:pt x="86" y="22"/>
                  </a:lnTo>
                  <a:lnTo>
                    <a:pt x="88" y="19"/>
                  </a:lnTo>
                  <a:lnTo>
                    <a:pt x="91" y="18"/>
                  </a:lnTo>
                  <a:lnTo>
                    <a:pt x="95" y="15"/>
                  </a:lnTo>
                  <a:lnTo>
                    <a:pt x="98" y="13"/>
                  </a:lnTo>
                  <a:lnTo>
                    <a:pt x="101" y="12"/>
                  </a:lnTo>
                  <a:lnTo>
                    <a:pt x="102" y="12"/>
                  </a:lnTo>
                  <a:lnTo>
                    <a:pt x="103" y="12"/>
                  </a:lnTo>
                  <a:lnTo>
                    <a:pt x="81" y="0"/>
                  </a:lnTo>
                  <a:lnTo>
                    <a:pt x="80" y="0"/>
                  </a:lnTo>
                  <a:lnTo>
                    <a:pt x="79" y="0"/>
                  </a:lnTo>
                  <a:lnTo>
                    <a:pt x="75" y="1"/>
                  </a:lnTo>
                  <a:lnTo>
                    <a:pt x="71" y="3"/>
                  </a:lnTo>
                  <a:lnTo>
                    <a:pt x="65" y="4"/>
                  </a:lnTo>
                  <a:lnTo>
                    <a:pt x="60" y="7"/>
                  </a:lnTo>
                  <a:lnTo>
                    <a:pt x="57" y="9"/>
                  </a:lnTo>
                  <a:lnTo>
                    <a:pt x="53" y="11"/>
                  </a:lnTo>
                  <a:lnTo>
                    <a:pt x="50" y="13"/>
                  </a:lnTo>
                  <a:lnTo>
                    <a:pt x="47" y="16"/>
                  </a:lnTo>
                  <a:lnTo>
                    <a:pt x="43" y="19"/>
                  </a:lnTo>
                  <a:lnTo>
                    <a:pt x="39" y="22"/>
                  </a:lnTo>
                  <a:lnTo>
                    <a:pt x="36" y="24"/>
                  </a:lnTo>
                  <a:lnTo>
                    <a:pt x="34" y="28"/>
                  </a:lnTo>
                  <a:lnTo>
                    <a:pt x="30" y="33"/>
                  </a:lnTo>
                  <a:lnTo>
                    <a:pt x="25" y="37"/>
                  </a:lnTo>
                  <a:lnTo>
                    <a:pt x="23" y="41"/>
                  </a:lnTo>
                  <a:lnTo>
                    <a:pt x="20" y="45"/>
                  </a:lnTo>
                  <a:lnTo>
                    <a:pt x="16" y="49"/>
                  </a:lnTo>
                  <a:lnTo>
                    <a:pt x="13" y="53"/>
                  </a:lnTo>
                  <a:lnTo>
                    <a:pt x="10" y="58"/>
                  </a:lnTo>
                  <a:lnTo>
                    <a:pt x="8" y="63"/>
                  </a:lnTo>
                  <a:lnTo>
                    <a:pt x="6" y="68"/>
                  </a:lnTo>
                  <a:lnTo>
                    <a:pt x="4" y="72"/>
                  </a:lnTo>
                  <a:lnTo>
                    <a:pt x="2" y="76"/>
                  </a:lnTo>
                  <a:lnTo>
                    <a:pt x="2" y="82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0" y="95"/>
                  </a:lnTo>
                  <a:lnTo>
                    <a:pt x="0" y="99"/>
                  </a:lnTo>
                  <a:lnTo>
                    <a:pt x="0" y="103"/>
                  </a:lnTo>
                  <a:lnTo>
                    <a:pt x="0" y="108"/>
                  </a:lnTo>
                  <a:lnTo>
                    <a:pt x="0" y="112"/>
                  </a:lnTo>
                  <a:lnTo>
                    <a:pt x="1" y="116"/>
                  </a:lnTo>
                  <a:lnTo>
                    <a:pt x="1" y="118"/>
                  </a:lnTo>
                  <a:lnTo>
                    <a:pt x="2" y="121"/>
                  </a:lnTo>
                  <a:lnTo>
                    <a:pt x="2" y="124"/>
                  </a:lnTo>
                  <a:lnTo>
                    <a:pt x="4" y="127"/>
                  </a:lnTo>
                  <a:lnTo>
                    <a:pt x="4" y="129"/>
                  </a:lnTo>
                  <a:lnTo>
                    <a:pt x="5" y="131"/>
                  </a:lnTo>
                  <a:lnTo>
                    <a:pt x="65" y="52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1" name="Freeform 49"/>
            <p:cNvSpPr>
              <a:spLocks/>
            </p:cNvSpPr>
            <p:nvPr/>
          </p:nvSpPr>
          <p:spPr bwMode="auto">
            <a:xfrm>
              <a:off x="4406" y="1615"/>
              <a:ext cx="60" cy="97"/>
            </a:xfrm>
            <a:custGeom>
              <a:avLst/>
              <a:gdLst>
                <a:gd name="T0" fmla="*/ 0 w 179"/>
                <a:gd name="T1" fmla="*/ 0 h 290"/>
                <a:gd name="T2" fmla="*/ 0 w 179"/>
                <a:gd name="T3" fmla="*/ 0 h 290"/>
                <a:gd name="T4" fmla="*/ 0 w 179"/>
                <a:gd name="T5" fmla="*/ 0 h 290"/>
                <a:gd name="T6" fmla="*/ 0 w 179"/>
                <a:gd name="T7" fmla="*/ 0 h 290"/>
                <a:gd name="T8" fmla="*/ 0 w 179"/>
                <a:gd name="T9" fmla="*/ 0 h 290"/>
                <a:gd name="T10" fmla="*/ 0 w 179"/>
                <a:gd name="T11" fmla="*/ 0 h 290"/>
                <a:gd name="T12" fmla="*/ 0 w 179"/>
                <a:gd name="T13" fmla="*/ 0 h 290"/>
                <a:gd name="T14" fmla="*/ 0 w 179"/>
                <a:gd name="T15" fmla="*/ 0 h 290"/>
                <a:gd name="T16" fmla="*/ 0 w 179"/>
                <a:gd name="T17" fmla="*/ 0 h 290"/>
                <a:gd name="T18" fmla="*/ 0 w 179"/>
                <a:gd name="T19" fmla="*/ 0 h 290"/>
                <a:gd name="T20" fmla="*/ 0 w 179"/>
                <a:gd name="T21" fmla="*/ 0 h 290"/>
                <a:gd name="T22" fmla="*/ 0 w 179"/>
                <a:gd name="T23" fmla="*/ 0 h 290"/>
                <a:gd name="T24" fmla="*/ 0 w 179"/>
                <a:gd name="T25" fmla="*/ 0 h 290"/>
                <a:gd name="T26" fmla="*/ 0 w 179"/>
                <a:gd name="T27" fmla="*/ 0 h 290"/>
                <a:gd name="T28" fmla="*/ 0 w 179"/>
                <a:gd name="T29" fmla="*/ 0 h 290"/>
                <a:gd name="T30" fmla="*/ 0 w 179"/>
                <a:gd name="T31" fmla="*/ 0 h 290"/>
                <a:gd name="T32" fmla="*/ 0 w 179"/>
                <a:gd name="T33" fmla="*/ 0 h 290"/>
                <a:gd name="T34" fmla="*/ 0 w 179"/>
                <a:gd name="T35" fmla="*/ 0 h 290"/>
                <a:gd name="T36" fmla="*/ 0 w 179"/>
                <a:gd name="T37" fmla="*/ 0 h 290"/>
                <a:gd name="T38" fmla="*/ 0 w 179"/>
                <a:gd name="T39" fmla="*/ 0 h 2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9" h="290">
                  <a:moveTo>
                    <a:pt x="0" y="60"/>
                  </a:moveTo>
                  <a:lnTo>
                    <a:pt x="25" y="22"/>
                  </a:lnTo>
                  <a:lnTo>
                    <a:pt x="52" y="0"/>
                  </a:lnTo>
                  <a:lnTo>
                    <a:pt x="97" y="16"/>
                  </a:lnTo>
                  <a:lnTo>
                    <a:pt x="109" y="34"/>
                  </a:lnTo>
                  <a:lnTo>
                    <a:pt x="146" y="44"/>
                  </a:lnTo>
                  <a:lnTo>
                    <a:pt x="156" y="56"/>
                  </a:lnTo>
                  <a:lnTo>
                    <a:pt x="152" y="76"/>
                  </a:lnTo>
                  <a:lnTo>
                    <a:pt x="168" y="111"/>
                  </a:lnTo>
                  <a:lnTo>
                    <a:pt x="179" y="130"/>
                  </a:lnTo>
                  <a:lnTo>
                    <a:pt x="179" y="143"/>
                  </a:lnTo>
                  <a:lnTo>
                    <a:pt x="157" y="162"/>
                  </a:lnTo>
                  <a:lnTo>
                    <a:pt x="146" y="176"/>
                  </a:lnTo>
                  <a:lnTo>
                    <a:pt x="165" y="233"/>
                  </a:lnTo>
                  <a:lnTo>
                    <a:pt x="172" y="269"/>
                  </a:lnTo>
                  <a:lnTo>
                    <a:pt x="153" y="290"/>
                  </a:lnTo>
                  <a:lnTo>
                    <a:pt x="133" y="285"/>
                  </a:lnTo>
                  <a:lnTo>
                    <a:pt x="96" y="20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C76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2" name="Freeform 50"/>
            <p:cNvSpPr>
              <a:spLocks/>
            </p:cNvSpPr>
            <p:nvPr/>
          </p:nvSpPr>
          <p:spPr bwMode="auto">
            <a:xfrm>
              <a:off x="4402" y="1623"/>
              <a:ext cx="61" cy="88"/>
            </a:xfrm>
            <a:custGeom>
              <a:avLst/>
              <a:gdLst>
                <a:gd name="T0" fmla="*/ 0 w 183"/>
                <a:gd name="T1" fmla="*/ 0 h 264"/>
                <a:gd name="T2" fmla="*/ 0 w 183"/>
                <a:gd name="T3" fmla="*/ 0 h 264"/>
                <a:gd name="T4" fmla="*/ 0 w 183"/>
                <a:gd name="T5" fmla="*/ 0 h 264"/>
                <a:gd name="T6" fmla="*/ 0 w 183"/>
                <a:gd name="T7" fmla="*/ 0 h 264"/>
                <a:gd name="T8" fmla="*/ 0 w 183"/>
                <a:gd name="T9" fmla="*/ 0 h 264"/>
                <a:gd name="T10" fmla="*/ 0 w 183"/>
                <a:gd name="T11" fmla="*/ 0 h 264"/>
                <a:gd name="T12" fmla="*/ 0 w 183"/>
                <a:gd name="T13" fmla="*/ 0 h 264"/>
                <a:gd name="T14" fmla="*/ 0 w 183"/>
                <a:gd name="T15" fmla="*/ 0 h 264"/>
                <a:gd name="T16" fmla="*/ 0 w 183"/>
                <a:gd name="T17" fmla="*/ 0 h 264"/>
                <a:gd name="T18" fmla="*/ 0 w 183"/>
                <a:gd name="T19" fmla="*/ 0 h 264"/>
                <a:gd name="T20" fmla="*/ 0 w 183"/>
                <a:gd name="T21" fmla="*/ 0 h 264"/>
                <a:gd name="T22" fmla="*/ 0 w 183"/>
                <a:gd name="T23" fmla="*/ 0 h 264"/>
                <a:gd name="T24" fmla="*/ 0 w 183"/>
                <a:gd name="T25" fmla="*/ 0 h 264"/>
                <a:gd name="T26" fmla="*/ 0 w 183"/>
                <a:gd name="T27" fmla="*/ 0 h 264"/>
                <a:gd name="T28" fmla="*/ 0 w 183"/>
                <a:gd name="T29" fmla="*/ 0 h 264"/>
                <a:gd name="T30" fmla="*/ 0 w 183"/>
                <a:gd name="T31" fmla="*/ 0 h 264"/>
                <a:gd name="T32" fmla="*/ 0 w 183"/>
                <a:gd name="T33" fmla="*/ 0 h 264"/>
                <a:gd name="T34" fmla="*/ 0 w 183"/>
                <a:gd name="T35" fmla="*/ 0 h 264"/>
                <a:gd name="T36" fmla="*/ 0 w 183"/>
                <a:gd name="T37" fmla="*/ 0 h 264"/>
                <a:gd name="T38" fmla="*/ 0 w 183"/>
                <a:gd name="T39" fmla="*/ 0 h 264"/>
                <a:gd name="T40" fmla="*/ 0 w 183"/>
                <a:gd name="T41" fmla="*/ 0 h 264"/>
                <a:gd name="T42" fmla="*/ 0 w 183"/>
                <a:gd name="T43" fmla="*/ 0 h 264"/>
                <a:gd name="T44" fmla="*/ 0 w 183"/>
                <a:gd name="T45" fmla="*/ 0 h 264"/>
                <a:gd name="T46" fmla="*/ 0 w 183"/>
                <a:gd name="T47" fmla="*/ 0 h 264"/>
                <a:gd name="T48" fmla="*/ 0 w 183"/>
                <a:gd name="T49" fmla="*/ 0 h 264"/>
                <a:gd name="T50" fmla="*/ 0 w 183"/>
                <a:gd name="T51" fmla="*/ 0 h 264"/>
                <a:gd name="T52" fmla="*/ 0 w 183"/>
                <a:gd name="T53" fmla="*/ 0 h 264"/>
                <a:gd name="T54" fmla="*/ 0 w 183"/>
                <a:gd name="T55" fmla="*/ 0 h 264"/>
                <a:gd name="T56" fmla="*/ 0 w 183"/>
                <a:gd name="T57" fmla="*/ 0 h 264"/>
                <a:gd name="T58" fmla="*/ 0 w 183"/>
                <a:gd name="T59" fmla="*/ 0 h 264"/>
                <a:gd name="T60" fmla="*/ 0 w 183"/>
                <a:gd name="T61" fmla="*/ 0 h 264"/>
                <a:gd name="T62" fmla="*/ 0 w 183"/>
                <a:gd name="T63" fmla="*/ 0 h 264"/>
                <a:gd name="T64" fmla="*/ 0 w 183"/>
                <a:gd name="T65" fmla="*/ 0 h 264"/>
                <a:gd name="T66" fmla="*/ 0 w 183"/>
                <a:gd name="T67" fmla="*/ 0 h 264"/>
                <a:gd name="T68" fmla="*/ 0 w 183"/>
                <a:gd name="T69" fmla="*/ 0 h 264"/>
                <a:gd name="T70" fmla="*/ 0 w 183"/>
                <a:gd name="T71" fmla="*/ 0 h 264"/>
                <a:gd name="T72" fmla="*/ 0 w 183"/>
                <a:gd name="T73" fmla="*/ 0 h 264"/>
                <a:gd name="T74" fmla="*/ 0 w 183"/>
                <a:gd name="T75" fmla="*/ 0 h 264"/>
                <a:gd name="T76" fmla="*/ 0 w 183"/>
                <a:gd name="T77" fmla="*/ 0 h 264"/>
                <a:gd name="T78" fmla="*/ 0 w 183"/>
                <a:gd name="T79" fmla="*/ 0 h 264"/>
                <a:gd name="T80" fmla="*/ 0 w 183"/>
                <a:gd name="T81" fmla="*/ 0 h 264"/>
                <a:gd name="T82" fmla="*/ 0 w 183"/>
                <a:gd name="T83" fmla="*/ 0 h 264"/>
                <a:gd name="T84" fmla="*/ 0 w 183"/>
                <a:gd name="T85" fmla="*/ 0 h 264"/>
                <a:gd name="T86" fmla="*/ 0 w 183"/>
                <a:gd name="T87" fmla="*/ 0 h 264"/>
                <a:gd name="T88" fmla="*/ 0 w 183"/>
                <a:gd name="T89" fmla="*/ 0 h 264"/>
                <a:gd name="T90" fmla="*/ 0 w 183"/>
                <a:gd name="T91" fmla="*/ 0 h 264"/>
                <a:gd name="T92" fmla="*/ 0 w 183"/>
                <a:gd name="T93" fmla="*/ 0 h 264"/>
                <a:gd name="T94" fmla="*/ 0 w 183"/>
                <a:gd name="T95" fmla="*/ 0 h 264"/>
                <a:gd name="T96" fmla="*/ 0 w 183"/>
                <a:gd name="T97" fmla="*/ 0 h 264"/>
                <a:gd name="T98" fmla="*/ 0 w 183"/>
                <a:gd name="T99" fmla="*/ 0 h 264"/>
                <a:gd name="T100" fmla="*/ 0 w 183"/>
                <a:gd name="T101" fmla="*/ 0 h 264"/>
                <a:gd name="T102" fmla="*/ 0 w 183"/>
                <a:gd name="T103" fmla="*/ 0 h 264"/>
                <a:gd name="T104" fmla="*/ 0 w 183"/>
                <a:gd name="T105" fmla="*/ 0 h 264"/>
                <a:gd name="T106" fmla="*/ 0 w 183"/>
                <a:gd name="T107" fmla="*/ 0 h 264"/>
                <a:gd name="T108" fmla="*/ 0 w 183"/>
                <a:gd name="T109" fmla="*/ 0 h 264"/>
                <a:gd name="T110" fmla="*/ 0 w 183"/>
                <a:gd name="T111" fmla="*/ 0 h 264"/>
                <a:gd name="T112" fmla="*/ 0 w 183"/>
                <a:gd name="T113" fmla="*/ 0 h 264"/>
                <a:gd name="T114" fmla="*/ 0 w 183"/>
                <a:gd name="T115" fmla="*/ 0 h 264"/>
                <a:gd name="T116" fmla="*/ 0 w 183"/>
                <a:gd name="T117" fmla="*/ 0 h 264"/>
                <a:gd name="T118" fmla="*/ 0 w 183"/>
                <a:gd name="T119" fmla="*/ 0 h 264"/>
                <a:gd name="T120" fmla="*/ 0 w 183"/>
                <a:gd name="T121" fmla="*/ 0 h 26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83" h="264">
                  <a:moveTo>
                    <a:pt x="37" y="0"/>
                  </a:moveTo>
                  <a:lnTo>
                    <a:pt x="64" y="23"/>
                  </a:lnTo>
                  <a:lnTo>
                    <a:pt x="65" y="53"/>
                  </a:lnTo>
                  <a:lnTo>
                    <a:pt x="98" y="60"/>
                  </a:lnTo>
                  <a:lnTo>
                    <a:pt x="101" y="63"/>
                  </a:lnTo>
                  <a:lnTo>
                    <a:pt x="102" y="67"/>
                  </a:lnTo>
                  <a:lnTo>
                    <a:pt x="105" y="72"/>
                  </a:lnTo>
                  <a:lnTo>
                    <a:pt x="106" y="75"/>
                  </a:lnTo>
                  <a:lnTo>
                    <a:pt x="109" y="78"/>
                  </a:lnTo>
                  <a:lnTo>
                    <a:pt x="111" y="82"/>
                  </a:lnTo>
                  <a:lnTo>
                    <a:pt x="112" y="86"/>
                  </a:lnTo>
                  <a:lnTo>
                    <a:pt x="113" y="89"/>
                  </a:lnTo>
                  <a:lnTo>
                    <a:pt x="115" y="93"/>
                  </a:lnTo>
                  <a:lnTo>
                    <a:pt x="117" y="95"/>
                  </a:lnTo>
                  <a:lnTo>
                    <a:pt x="119" y="99"/>
                  </a:lnTo>
                  <a:lnTo>
                    <a:pt x="119" y="104"/>
                  </a:lnTo>
                  <a:lnTo>
                    <a:pt x="120" y="106"/>
                  </a:lnTo>
                  <a:lnTo>
                    <a:pt x="120" y="109"/>
                  </a:lnTo>
                  <a:lnTo>
                    <a:pt x="121" y="112"/>
                  </a:lnTo>
                  <a:lnTo>
                    <a:pt x="123" y="117"/>
                  </a:lnTo>
                  <a:lnTo>
                    <a:pt x="123" y="123"/>
                  </a:lnTo>
                  <a:lnTo>
                    <a:pt x="123" y="125"/>
                  </a:lnTo>
                  <a:lnTo>
                    <a:pt x="124" y="129"/>
                  </a:lnTo>
                  <a:lnTo>
                    <a:pt x="124" y="131"/>
                  </a:lnTo>
                  <a:lnTo>
                    <a:pt x="124" y="132"/>
                  </a:lnTo>
                  <a:lnTo>
                    <a:pt x="172" y="113"/>
                  </a:lnTo>
                  <a:lnTo>
                    <a:pt x="183" y="121"/>
                  </a:lnTo>
                  <a:lnTo>
                    <a:pt x="164" y="161"/>
                  </a:lnTo>
                  <a:lnTo>
                    <a:pt x="156" y="179"/>
                  </a:lnTo>
                  <a:lnTo>
                    <a:pt x="142" y="187"/>
                  </a:lnTo>
                  <a:lnTo>
                    <a:pt x="142" y="188"/>
                  </a:lnTo>
                  <a:lnTo>
                    <a:pt x="141" y="189"/>
                  </a:lnTo>
                  <a:lnTo>
                    <a:pt x="139" y="192"/>
                  </a:lnTo>
                  <a:lnTo>
                    <a:pt x="138" y="195"/>
                  </a:lnTo>
                  <a:lnTo>
                    <a:pt x="138" y="200"/>
                  </a:lnTo>
                  <a:lnTo>
                    <a:pt x="138" y="203"/>
                  </a:lnTo>
                  <a:lnTo>
                    <a:pt x="138" y="206"/>
                  </a:lnTo>
                  <a:lnTo>
                    <a:pt x="138" y="208"/>
                  </a:lnTo>
                  <a:lnTo>
                    <a:pt x="138" y="213"/>
                  </a:lnTo>
                  <a:lnTo>
                    <a:pt x="138" y="217"/>
                  </a:lnTo>
                  <a:lnTo>
                    <a:pt x="138" y="221"/>
                  </a:lnTo>
                  <a:lnTo>
                    <a:pt x="139" y="225"/>
                  </a:lnTo>
                  <a:lnTo>
                    <a:pt x="139" y="229"/>
                  </a:lnTo>
                  <a:lnTo>
                    <a:pt x="139" y="233"/>
                  </a:lnTo>
                  <a:lnTo>
                    <a:pt x="141" y="237"/>
                  </a:lnTo>
                  <a:lnTo>
                    <a:pt x="142" y="241"/>
                  </a:lnTo>
                  <a:lnTo>
                    <a:pt x="142" y="245"/>
                  </a:lnTo>
                  <a:lnTo>
                    <a:pt x="143" y="249"/>
                  </a:lnTo>
                  <a:lnTo>
                    <a:pt x="143" y="252"/>
                  </a:lnTo>
                  <a:lnTo>
                    <a:pt x="145" y="255"/>
                  </a:lnTo>
                  <a:lnTo>
                    <a:pt x="145" y="259"/>
                  </a:lnTo>
                  <a:lnTo>
                    <a:pt x="146" y="263"/>
                  </a:lnTo>
                  <a:lnTo>
                    <a:pt x="147" y="264"/>
                  </a:lnTo>
                  <a:lnTo>
                    <a:pt x="72" y="213"/>
                  </a:lnTo>
                  <a:lnTo>
                    <a:pt x="65" y="180"/>
                  </a:lnTo>
                  <a:lnTo>
                    <a:pt x="0" y="112"/>
                  </a:lnTo>
                  <a:lnTo>
                    <a:pt x="4" y="4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3" name="Freeform 51"/>
            <p:cNvSpPr>
              <a:spLocks/>
            </p:cNvSpPr>
            <p:nvPr/>
          </p:nvSpPr>
          <p:spPr bwMode="auto">
            <a:xfrm>
              <a:off x="4427" y="1627"/>
              <a:ext cx="9" cy="8"/>
            </a:xfrm>
            <a:custGeom>
              <a:avLst/>
              <a:gdLst>
                <a:gd name="T0" fmla="*/ 0 w 26"/>
                <a:gd name="T1" fmla="*/ 0 h 25"/>
                <a:gd name="T2" fmla="*/ 0 w 26"/>
                <a:gd name="T3" fmla="*/ 0 h 25"/>
                <a:gd name="T4" fmla="*/ 0 w 26"/>
                <a:gd name="T5" fmla="*/ 0 h 25"/>
                <a:gd name="T6" fmla="*/ 0 w 26"/>
                <a:gd name="T7" fmla="*/ 0 h 25"/>
                <a:gd name="T8" fmla="*/ 0 w 26"/>
                <a:gd name="T9" fmla="*/ 0 h 25"/>
                <a:gd name="T10" fmla="*/ 0 w 26"/>
                <a:gd name="T11" fmla="*/ 0 h 25"/>
                <a:gd name="T12" fmla="*/ 0 w 26"/>
                <a:gd name="T13" fmla="*/ 0 h 25"/>
                <a:gd name="T14" fmla="*/ 0 w 26"/>
                <a:gd name="T15" fmla="*/ 0 h 25"/>
                <a:gd name="T16" fmla="*/ 0 w 26"/>
                <a:gd name="T17" fmla="*/ 0 h 25"/>
                <a:gd name="T18" fmla="*/ 0 w 26"/>
                <a:gd name="T19" fmla="*/ 0 h 25"/>
                <a:gd name="T20" fmla="*/ 0 w 26"/>
                <a:gd name="T21" fmla="*/ 0 h 25"/>
                <a:gd name="T22" fmla="*/ 0 w 26"/>
                <a:gd name="T23" fmla="*/ 0 h 25"/>
                <a:gd name="T24" fmla="*/ 0 w 26"/>
                <a:gd name="T25" fmla="*/ 0 h 25"/>
                <a:gd name="T26" fmla="*/ 0 w 26"/>
                <a:gd name="T27" fmla="*/ 0 h 25"/>
                <a:gd name="T28" fmla="*/ 0 w 26"/>
                <a:gd name="T29" fmla="*/ 0 h 25"/>
                <a:gd name="T30" fmla="*/ 0 w 26"/>
                <a:gd name="T31" fmla="*/ 0 h 2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6" h="25">
                  <a:moveTo>
                    <a:pt x="0" y="25"/>
                  </a:moveTo>
                  <a:lnTo>
                    <a:pt x="0" y="25"/>
                  </a:lnTo>
                  <a:lnTo>
                    <a:pt x="3" y="23"/>
                  </a:lnTo>
                  <a:lnTo>
                    <a:pt x="6" y="23"/>
                  </a:lnTo>
                  <a:lnTo>
                    <a:pt x="10" y="22"/>
                  </a:lnTo>
                  <a:lnTo>
                    <a:pt x="14" y="21"/>
                  </a:lnTo>
                  <a:lnTo>
                    <a:pt x="18" y="19"/>
                  </a:lnTo>
                  <a:lnTo>
                    <a:pt x="21" y="18"/>
                  </a:lnTo>
                  <a:lnTo>
                    <a:pt x="25" y="17"/>
                  </a:lnTo>
                  <a:lnTo>
                    <a:pt x="26" y="11"/>
                  </a:lnTo>
                  <a:lnTo>
                    <a:pt x="26" y="6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4" name="Freeform 52"/>
            <p:cNvSpPr>
              <a:spLocks/>
            </p:cNvSpPr>
            <p:nvPr/>
          </p:nvSpPr>
          <p:spPr bwMode="auto">
            <a:xfrm>
              <a:off x="4448" y="1634"/>
              <a:ext cx="11" cy="19"/>
            </a:xfrm>
            <a:custGeom>
              <a:avLst/>
              <a:gdLst>
                <a:gd name="T0" fmla="*/ 0 w 33"/>
                <a:gd name="T1" fmla="*/ 0 h 57"/>
                <a:gd name="T2" fmla="*/ 0 w 33"/>
                <a:gd name="T3" fmla="*/ 0 h 57"/>
                <a:gd name="T4" fmla="*/ 0 w 33"/>
                <a:gd name="T5" fmla="*/ 0 h 57"/>
                <a:gd name="T6" fmla="*/ 0 w 33"/>
                <a:gd name="T7" fmla="*/ 0 h 57"/>
                <a:gd name="T8" fmla="*/ 0 w 33"/>
                <a:gd name="T9" fmla="*/ 0 h 57"/>
                <a:gd name="T10" fmla="*/ 0 w 33"/>
                <a:gd name="T11" fmla="*/ 0 h 57"/>
                <a:gd name="T12" fmla="*/ 0 w 33"/>
                <a:gd name="T13" fmla="*/ 0 h 57"/>
                <a:gd name="T14" fmla="*/ 0 w 33"/>
                <a:gd name="T15" fmla="*/ 0 h 57"/>
                <a:gd name="T16" fmla="*/ 0 w 33"/>
                <a:gd name="T17" fmla="*/ 0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3" h="57">
                  <a:moveTo>
                    <a:pt x="25" y="20"/>
                  </a:moveTo>
                  <a:lnTo>
                    <a:pt x="26" y="0"/>
                  </a:lnTo>
                  <a:lnTo>
                    <a:pt x="8" y="22"/>
                  </a:lnTo>
                  <a:lnTo>
                    <a:pt x="11" y="38"/>
                  </a:lnTo>
                  <a:lnTo>
                    <a:pt x="0" y="57"/>
                  </a:lnTo>
                  <a:lnTo>
                    <a:pt x="25" y="55"/>
                  </a:lnTo>
                  <a:lnTo>
                    <a:pt x="33" y="42"/>
                  </a:lnTo>
                  <a:lnTo>
                    <a:pt x="25" y="20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5" name="Freeform 53"/>
            <p:cNvSpPr>
              <a:spLocks/>
            </p:cNvSpPr>
            <p:nvPr/>
          </p:nvSpPr>
          <p:spPr bwMode="auto">
            <a:xfrm>
              <a:off x="4391" y="1619"/>
              <a:ext cx="35" cy="61"/>
            </a:xfrm>
            <a:custGeom>
              <a:avLst/>
              <a:gdLst>
                <a:gd name="T0" fmla="*/ 0 w 105"/>
                <a:gd name="T1" fmla="*/ 0 h 182"/>
                <a:gd name="T2" fmla="*/ 0 w 105"/>
                <a:gd name="T3" fmla="*/ 0 h 182"/>
                <a:gd name="T4" fmla="*/ 0 w 105"/>
                <a:gd name="T5" fmla="*/ 0 h 182"/>
                <a:gd name="T6" fmla="*/ 0 w 105"/>
                <a:gd name="T7" fmla="*/ 0 h 182"/>
                <a:gd name="T8" fmla="*/ 0 w 105"/>
                <a:gd name="T9" fmla="*/ 0 h 182"/>
                <a:gd name="T10" fmla="*/ 0 w 105"/>
                <a:gd name="T11" fmla="*/ 0 h 182"/>
                <a:gd name="T12" fmla="*/ 0 w 105"/>
                <a:gd name="T13" fmla="*/ 0 h 182"/>
                <a:gd name="T14" fmla="*/ 0 w 105"/>
                <a:gd name="T15" fmla="*/ 0 h 182"/>
                <a:gd name="T16" fmla="*/ 0 w 105"/>
                <a:gd name="T17" fmla="*/ 0 h 182"/>
                <a:gd name="T18" fmla="*/ 0 w 105"/>
                <a:gd name="T19" fmla="*/ 0 h 182"/>
                <a:gd name="T20" fmla="*/ 0 w 105"/>
                <a:gd name="T21" fmla="*/ 0 h 182"/>
                <a:gd name="T22" fmla="*/ 0 w 105"/>
                <a:gd name="T23" fmla="*/ 0 h 182"/>
                <a:gd name="T24" fmla="*/ 0 w 105"/>
                <a:gd name="T25" fmla="*/ 0 h 182"/>
                <a:gd name="T26" fmla="*/ 0 w 105"/>
                <a:gd name="T27" fmla="*/ 0 h 182"/>
                <a:gd name="T28" fmla="*/ 0 w 105"/>
                <a:gd name="T29" fmla="*/ 0 h 182"/>
                <a:gd name="T30" fmla="*/ 0 w 105"/>
                <a:gd name="T31" fmla="*/ 0 h 182"/>
                <a:gd name="T32" fmla="*/ 0 w 105"/>
                <a:gd name="T33" fmla="*/ 0 h 182"/>
                <a:gd name="T34" fmla="*/ 0 w 105"/>
                <a:gd name="T35" fmla="*/ 0 h 182"/>
                <a:gd name="T36" fmla="*/ 0 w 105"/>
                <a:gd name="T37" fmla="*/ 0 h 182"/>
                <a:gd name="T38" fmla="*/ 0 w 105"/>
                <a:gd name="T39" fmla="*/ 0 h 182"/>
                <a:gd name="T40" fmla="*/ 0 w 105"/>
                <a:gd name="T41" fmla="*/ 0 h 182"/>
                <a:gd name="T42" fmla="*/ 0 w 105"/>
                <a:gd name="T43" fmla="*/ 0 h 182"/>
                <a:gd name="T44" fmla="*/ 0 w 105"/>
                <a:gd name="T45" fmla="*/ 0 h 182"/>
                <a:gd name="T46" fmla="*/ 0 w 105"/>
                <a:gd name="T47" fmla="*/ 0 h 182"/>
                <a:gd name="T48" fmla="*/ 0 w 105"/>
                <a:gd name="T49" fmla="*/ 0 h 182"/>
                <a:gd name="T50" fmla="*/ 0 w 105"/>
                <a:gd name="T51" fmla="*/ 0 h 182"/>
                <a:gd name="T52" fmla="*/ 0 w 105"/>
                <a:gd name="T53" fmla="*/ 0 h 182"/>
                <a:gd name="T54" fmla="*/ 0 w 105"/>
                <a:gd name="T55" fmla="*/ 0 h 182"/>
                <a:gd name="T56" fmla="*/ 0 w 105"/>
                <a:gd name="T57" fmla="*/ 0 h 182"/>
                <a:gd name="T58" fmla="*/ 0 w 105"/>
                <a:gd name="T59" fmla="*/ 0 h 182"/>
                <a:gd name="T60" fmla="*/ 0 w 105"/>
                <a:gd name="T61" fmla="*/ 0 h 182"/>
                <a:gd name="T62" fmla="*/ 0 w 105"/>
                <a:gd name="T63" fmla="*/ 0 h 182"/>
                <a:gd name="T64" fmla="*/ 0 w 105"/>
                <a:gd name="T65" fmla="*/ 0 h 182"/>
                <a:gd name="T66" fmla="*/ 0 w 105"/>
                <a:gd name="T67" fmla="*/ 0 h 182"/>
                <a:gd name="T68" fmla="*/ 0 w 105"/>
                <a:gd name="T69" fmla="*/ 0 h 182"/>
                <a:gd name="T70" fmla="*/ 0 w 105"/>
                <a:gd name="T71" fmla="*/ 0 h 182"/>
                <a:gd name="T72" fmla="*/ 0 w 105"/>
                <a:gd name="T73" fmla="*/ 0 h 182"/>
                <a:gd name="T74" fmla="*/ 0 w 105"/>
                <a:gd name="T75" fmla="*/ 0 h 182"/>
                <a:gd name="T76" fmla="*/ 0 w 105"/>
                <a:gd name="T77" fmla="*/ 0 h 182"/>
                <a:gd name="T78" fmla="*/ 0 w 105"/>
                <a:gd name="T79" fmla="*/ 0 h 182"/>
                <a:gd name="T80" fmla="*/ 0 w 105"/>
                <a:gd name="T81" fmla="*/ 0 h 182"/>
                <a:gd name="T82" fmla="*/ 0 w 105"/>
                <a:gd name="T83" fmla="*/ 0 h 182"/>
                <a:gd name="T84" fmla="*/ 0 w 105"/>
                <a:gd name="T85" fmla="*/ 0 h 182"/>
                <a:gd name="T86" fmla="*/ 0 w 105"/>
                <a:gd name="T87" fmla="*/ 0 h 182"/>
                <a:gd name="T88" fmla="*/ 0 w 105"/>
                <a:gd name="T89" fmla="*/ 0 h 182"/>
                <a:gd name="T90" fmla="*/ 0 w 105"/>
                <a:gd name="T91" fmla="*/ 0 h 182"/>
                <a:gd name="T92" fmla="*/ 0 w 105"/>
                <a:gd name="T93" fmla="*/ 0 h 182"/>
                <a:gd name="T94" fmla="*/ 0 w 105"/>
                <a:gd name="T95" fmla="*/ 0 h 182"/>
                <a:gd name="T96" fmla="*/ 0 w 105"/>
                <a:gd name="T97" fmla="*/ 0 h 182"/>
                <a:gd name="T98" fmla="*/ 0 w 105"/>
                <a:gd name="T99" fmla="*/ 0 h 182"/>
                <a:gd name="T100" fmla="*/ 0 w 105"/>
                <a:gd name="T101" fmla="*/ 0 h 182"/>
                <a:gd name="T102" fmla="*/ 0 w 105"/>
                <a:gd name="T103" fmla="*/ 0 h 182"/>
                <a:gd name="T104" fmla="*/ 0 w 105"/>
                <a:gd name="T105" fmla="*/ 0 h 182"/>
                <a:gd name="T106" fmla="*/ 0 w 105"/>
                <a:gd name="T107" fmla="*/ 0 h 18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05" h="182">
                  <a:moveTo>
                    <a:pt x="81" y="4"/>
                  </a:moveTo>
                  <a:lnTo>
                    <a:pt x="63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6" y="3"/>
                  </a:lnTo>
                  <a:lnTo>
                    <a:pt x="52" y="7"/>
                  </a:lnTo>
                  <a:lnTo>
                    <a:pt x="49" y="9"/>
                  </a:lnTo>
                  <a:lnTo>
                    <a:pt x="47" y="10"/>
                  </a:lnTo>
                  <a:lnTo>
                    <a:pt x="44" y="14"/>
                  </a:lnTo>
                  <a:lnTo>
                    <a:pt x="43" y="17"/>
                  </a:lnTo>
                  <a:lnTo>
                    <a:pt x="38" y="19"/>
                  </a:lnTo>
                  <a:lnTo>
                    <a:pt x="36" y="24"/>
                  </a:lnTo>
                  <a:lnTo>
                    <a:pt x="33" y="28"/>
                  </a:lnTo>
                  <a:lnTo>
                    <a:pt x="32" y="32"/>
                  </a:lnTo>
                  <a:lnTo>
                    <a:pt x="27" y="36"/>
                  </a:lnTo>
                  <a:lnTo>
                    <a:pt x="25" y="41"/>
                  </a:lnTo>
                  <a:lnTo>
                    <a:pt x="22" y="47"/>
                  </a:lnTo>
                  <a:lnTo>
                    <a:pt x="19" y="52"/>
                  </a:lnTo>
                  <a:lnTo>
                    <a:pt x="17" y="56"/>
                  </a:lnTo>
                  <a:lnTo>
                    <a:pt x="15" y="62"/>
                  </a:lnTo>
                  <a:lnTo>
                    <a:pt x="12" y="67"/>
                  </a:lnTo>
                  <a:lnTo>
                    <a:pt x="10" y="73"/>
                  </a:lnTo>
                  <a:lnTo>
                    <a:pt x="7" y="77"/>
                  </a:lnTo>
                  <a:lnTo>
                    <a:pt x="6" y="82"/>
                  </a:lnTo>
                  <a:lnTo>
                    <a:pt x="4" y="85"/>
                  </a:lnTo>
                  <a:lnTo>
                    <a:pt x="3" y="89"/>
                  </a:lnTo>
                  <a:lnTo>
                    <a:pt x="2" y="92"/>
                  </a:lnTo>
                  <a:lnTo>
                    <a:pt x="2" y="94"/>
                  </a:lnTo>
                  <a:lnTo>
                    <a:pt x="2" y="96"/>
                  </a:lnTo>
                  <a:lnTo>
                    <a:pt x="0" y="97"/>
                  </a:lnTo>
                  <a:lnTo>
                    <a:pt x="2" y="100"/>
                  </a:lnTo>
                  <a:lnTo>
                    <a:pt x="2" y="103"/>
                  </a:lnTo>
                  <a:lnTo>
                    <a:pt x="3" y="108"/>
                  </a:lnTo>
                  <a:lnTo>
                    <a:pt x="3" y="111"/>
                  </a:lnTo>
                  <a:lnTo>
                    <a:pt x="4" y="115"/>
                  </a:lnTo>
                  <a:lnTo>
                    <a:pt x="6" y="118"/>
                  </a:lnTo>
                  <a:lnTo>
                    <a:pt x="7" y="122"/>
                  </a:lnTo>
                  <a:lnTo>
                    <a:pt x="10" y="124"/>
                  </a:lnTo>
                  <a:lnTo>
                    <a:pt x="12" y="129"/>
                  </a:lnTo>
                  <a:lnTo>
                    <a:pt x="15" y="133"/>
                  </a:lnTo>
                  <a:lnTo>
                    <a:pt x="19" y="137"/>
                  </a:lnTo>
                  <a:lnTo>
                    <a:pt x="22" y="141"/>
                  </a:lnTo>
                  <a:lnTo>
                    <a:pt x="27" y="145"/>
                  </a:lnTo>
                  <a:lnTo>
                    <a:pt x="32" y="149"/>
                  </a:lnTo>
                  <a:lnTo>
                    <a:pt x="36" y="153"/>
                  </a:lnTo>
                  <a:lnTo>
                    <a:pt x="41" y="156"/>
                  </a:lnTo>
                  <a:lnTo>
                    <a:pt x="45" y="160"/>
                  </a:lnTo>
                  <a:lnTo>
                    <a:pt x="49" y="164"/>
                  </a:lnTo>
                  <a:lnTo>
                    <a:pt x="55" y="168"/>
                  </a:lnTo>
                  <a:lnTo>
                    <a:pt x="59" y="171"/>
                  </a:lnTo>
                  <a:lnTo>
                    <a:pt x="63" y="174"/>
                  </a:lnTo>
                  <a:lnTo>
                    <a:pt x="66" y="175"/>
                  </a:lnTo>
                  <a:lnTo>
                    <a:pt x="70" y="178"/>
                  </a:lnTo>
                  <a:lnTo>
                    <a:pt x="74" y="180"/>
                  </a:lnTo>
                  <a:lnTo>
                    <a:pt x="77" y="182"/>
                  </a:lnTo>
                  <a:lnTo>
                    <a:pt x="92" y="167"/>
                  </a:lnTo>
                  <a:lnTo>
                    <a:pt x="90" y="165"/>
                  </a:lnTo>
                  <a:lnTo>
                    <a:pt x="89" y="163"/>
                  </a:lnTo>
                  <a:lnTo>
                    <a:pt x="88" y="160"/>
                  </a:lnTo>
                  <a:lnTo>
                    <a:pt x="86" y="156"/>
                  </a:lnTo>
                  <a:lnTo>
                    <a:pt x="85" y="152"/>
                  </a:lnTo>
                  <a:lnTo>
                    <a:pt x="82" y="148"/>
                  </a:lnTo>
                  <a:lnTo>
                    <a:pt x="81" y="145"/>
                  </a:lnTo>
                  <a:lnTo>
                    <a:pt x="79" y="139"/>
                  </a:lnTo>
                  <a:lnTo>
                    <a:pt x="78" y="135"/>
                  </a:lnTo>
                  <a:lnTo>
                    <a:pt x="77" y="133"/>
                  </a:lnTo>
                  <a:lnTo>
                    <a:pt x="77" y="129"/>
                  </a:lnTo>
                  <a:lnTo>
                    <a:pt x="77" y="126"/>
                  </a:lnTo>
                  <a:lnTo>
                    <a:pt x="77" y="123"/>
                  </a:lnTo>
                  <a:lnTo>
                    <a:pt x="79" y="120"/>
                  </a:lnTo>
                  <a:lnTo>
                    <a:pt x="81" y="119"/>
                  </a:lnTo>
                  <a:lnTo>
                    <a:pt x="82" y="118"/>
                  </a:lnTo>
                  <a:lnTo>
                    <a:pt x="85" y="118"/>
                  </a:lnTo>
                  <a:lnTo>
                    <a:pt x="88" y="118"/>
                  </a:lnTo>
                  <a:lnTo>
                    <a:pt x="92" y="118"/>
                  </a:lnTo>
                  <a:lnTo>
                    <a:pt x="96" y="118"/>
                  </a:lnTo>
                  <a:lnTo>
                    <a:pt x="98" y="118"/>
                  </a:lnTo>
                  <a:lnTo>
                    <a:pt x="105" y="100"/>
                  </a:lnTo>
                  <a:lnTo>
                    <a:pt x="104" y="99"/>
                  </a:lnTo>
                  <a:lnTo>
                    <a:pt x="100" y="97"/>
                  </a:lnTo>
                  <a:lnTo>
                    <a:pt x="96" y="96"/>
                  </a:lnTo>
                  <a:lnTo>
                    <a:pt x="90" y="94"/>
                  </a:lnTo>
                  <a:lnTo>
                    <a:pt x="86" y="92"/>
                  </a:lnTo>
                  <a:lnTo>
                    <a:pt x="83" y="90"/>
                  </a:lnTo>
                  <a:lnTo>
                    <a:pt x="79" y="89"/>
                  </a:lnTo>
                  <a:lnTo>
                    <a:pt x="77" y="88"/>
                  </a:lnTo>
                  <a:lnTo>
                    <a:pt x="71" y="84"/>
                  </a:lnTo>
                  <a:lnTo>
                    <a:pt x="67" y="81"/>
                  </a:lnTo>
                  <a:lnTo>
                    <a:pt x="63" y="75"/>
                  </a:lnTo>
                  <a:lnTo>
                    <a:pt x="62" y="70"/>
                  </a:lnTo>
                  <a:lnTo>
                    <a:pt x="60" y="66"/>
                  </a:lnTo>
                  <a:lnTo>
                    <a:pt x="60" y="60"/>
                  </a:lnTo>
                  <a:lnTo>
                    <a:pt x="62" y="55"/>
                  </a:lnTo>
                  <a:lnTo>
                    <a:pt x="63" y="49"/>
                  </a:lnTo>
                  <a:lnTo>
                    <a:pt x="64" y="44"/>
                  </a:lnTo>
                  <a:lnTo>
                    <a:pt x="67" y="39"/>
                  </a:lnTo>
                  <a:lnTo>
                    <a:pt x="68" y="34"/>
                  </a:lnTo>
                  <a:lnTo>
                    <a:pt x="68" y="32"/>
                  </a:lnTo>
                  <a:lnTo>
                    <a:pt x="70" y="29"/>
                  </a:lnTo>
                  <a:lnTo>
                    <a:pt x="71" y="26"/>
                  </a:lnTo>
                  <a:lnTo>
                    <a:pt x="74" y="19"/>
                  </a:lnTo>
                  <a:lnTo>
                    <a:pt x="77" y="15"/>
                  </a:lnTo>
                  <a:lnTo>
                    <a:pt x="78" y="10"/>
                  </a:lnTo>
                  <a:lnTo>
                    <a:pt x="79" y="7"/>
                  </a:lnTo>
                  <a:lnTo>
                    <a:pt x="81" y="6"/>
                  </a:lnTo>
                  <a:lnTo>
                    <a:pt x="81" y="4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6" name="Freeform 54"/>
            <p:cNvSpPr>
              <a:spLocks/>
            </p:cNvSpPr>
            <p:nvPr/>
          </p:nvSpPr>
          <p:spPr bwMode="auto">
            <a:xfrm>
              <a:off x="4446" y="2047"/>
              <a:ext cx="204" cy="205"/>
            </a:xfrm>
            <a:custGeom>
              <a:avLst/>
              <a:gdLst>
                <a:gd name="T0" fmla="*/ 0 w 613"/>
                <a:gd name="T1" fmla="*/ 0 h 615"/>
                <a:gd name="T2" fmla="*/ 0 w 613"/>
                <a:gd name="T3" fmla="*/ 0 h 615"/>
                <a:gd name="T4" fmla="*/ 0 w 613"/>
                <a:gd name="T5" fmla="*/ 0 h 615"/>
                <a:gd name="T6" fmla="*/ 0 w 613"/>
                <a:gd name="T7" fmla="*/ 0 h 615"/>
                <a:gd name="T8" fmla="*/ 0 w 613"/>
                <a:gd name="T9" fmla="*/ 0 h 615"/>
                <a:gd name="T10" fmla="*/ 0 w 613"/>
                <a:gd name="T11" fmla="*/ 0 h 615"/>
                <a:gd name="T12" fmla="*/ 0 w 613"/>
                <a:gd name="T13" fmla="*/ 0 h 615"/>
                <a:gd name="T14" fmla="*/ 0 w 613"/>
                <a:gd name="T15" fmla="*/ 0 h 615"/>
                <a:gd name="T16" fmla="*/ 0 w 613"/>
                <a:gd name="T17" fmla="*/ 0 h 615"/>
                <a:gd name="T18" fmla="*/ 0 w 613"/>
                <a:gd name="T19" fmla="*/ 0 h 615"/>
                <a:gd name="T20" fmla="*/ 0 w 613"/>
                <a:gd name="T21" fmla="*/ 0 h 615"/>
                <a:gd name="T22" fmla="*/ 0 w 613"/>
                <a:gd name="T23" fmla="*/ 0 h 615"/>
                <a:gd name="T24" fmla="*/ 0 w 613"/>
                <a:gd name="T25" fmla="*/ 0 h 615"/>
                <a:gd name="T26" fmla="*/ 0 w 613"/>
                <a:gd name="T27" fmla="*/ 0 h 615"/>
                <a:gd name="T28" fmla="*/ 0 w 613"/>
                <a:gd name="T29" fmla="*/ 0 h 615"/>
                <a:gd name="T30" fmla="*/ 0 w 613"/>
                <a:gd name="T31" fmla="*/ 0 h 615"/>
                <a:gd name="T32" fmla="*/ 0 w 613"/>
                <a:gd name="T33" fmla="*/ 0 h 615"/>
                <a:gd name="T34" fmla="*/ 0 w 613"/>
                <a:gd name="T35" fmla="*/ 0 h 615"/>
                <a:gd name="T36" fmla="*/ 0 w 613"/>
                <a:gd name="T37" fmla="*/ 0 h 615"/>
                <a:gd name="T38" fmla="*/ 0 w 613"/>
                <a:gd name="T39" fmla="*/ 0 h 615"/>
                <a:gd name="T40" fmla="*/ 0 w 613"/>
                <a:gd name="T41" fmla="*/ 0 h 615"/>
                <a:gd name="T42" fmla="*/ 0 w 613"/>
                <a:gd name="T43" fmla="*/ 0 h 615"/>
                <a:gd name="T44" fmla="*/ 0 w 613"/>
                <a:gd name="T45" fmla="*/ 0 h 615"/>
                <a:gd name="T46" fmla="*/ 0 w 613"/>
                <a:gd name="T47" fmla="*/ 0 h 615"/>
                <a:gd name="T48" fmla="*/ 0 w 613"/>
                <a:gd name="T49" fmla="*/ 0 h 615"/>
                <a:gd name="T50" fmla="*/ 0 w 613"/>
                <a:gd name="T51" fmla="*/ 0 h 615"/>
                <a:gd name="T52" fmla="*/ 0 w 613"/>
                <a:gd name="T53" fmla="*/ 0 h 615"/>
                <a:gd name="T54" fmla="*/ 0 w 613"/>
                <a:gd name="T55" fmla="*/ 0 h 615"/>
                <a:gd name="T56" fmla="*/ 0 w 613"/>
                <a:gd name="T57" fmla="*/ 0 h 615"/>
                <a:gd name="T58" fmla="*/ 0 w 613"/>
                <a:gd name="T59" fmla="*/ 0 h 615"/>
                <a:gd name="T60" fmla="*/ 0 w 613"/>
                <a:gd name="T61" fmla="*/ 0 h 615"/>
                <a:gd name="T62" fmla="*/ 0 w 613"/>
                <a:gd name="T63" fmla="*/ 0 h 615"/>
                <a:gd name="T64" fmla="*/ 0 w 613"/>
                <a:gd name="T65" fmla="*/ 0 h 615"/>
                <a:gd name="T66" fmla="*/ 0 w 613"/>
                <a:gd name="T67" fmla="*/ 0 h 615"/>
                <a:gd name="T68" fmla="*/ 0 w 613"/>
                <a:gd name="T69" fmla="*/ 0 h 615"/>
                <a:gd name="T70" fmla="*/ 0 w 613"/>
                <a:gd name="T71" fmla="*/ 0 h 615"/>
                <a:gd name="T72" fmla="*/ 0 w 613"/>
                <a:gd name="T73" fmla="*/ 0 h 615"/>
                <a:gd name="T74" fmla="*/ 0 w 613"/>
                <a:gd name="T75" fmla="*/ 0 h 615"/>
                <a:gd name="T76" fmla="*/ 0 w 613"/>
                <a:gd name="T77" fmla="*/ 0 h 615"/>
                <a:gd name="T78" fmla="*/ 0 w 613"/>
                <a:gd name="T79" fmla="*/ 0 h 615"/>
                <a:gd name="T80" fmla="*/ 0 w 613"/>
                <a:gd name="T81" fmla="*/ 0 h 615"/>
                <a:gd name="T82" fmla="*/ 0 w 613"/>
                <a:gd name="T83" fmla="*/ 0 h 615"/>
                <a:gd name="T84" fmla="*/ 0 w 613"/>
                <a:gd name="T85" fmla="*/ 0 h 615"/>
                <a:gd name="T86" fmla="*/ 0 w 613"/>
                <a:gd name="T87" fmla="*/ 0 h 615"/>
                <a:gd name="T88" fmla="*/ 0 w 613"/>
                <a:gd name="T89" fmla="*/ 0 h 615"/>
                <a:gd name="T90" fmla="*/ 0 w 613"/>
                <a:gd name="T91" fmla="*/ 0 h 615"/>
                <a:gd name="T92" fmla="*/ 0 w 613"/>
                <a:gd name="T93" fmla="*/ 0 h 615"/>
                <a:gd name="T94" fmla="*/ 0 w 613"/>
                <a:gd name="T95" fmla="*/ 0 h 615"/>
                <a:gd name="T96" fmla="*/ 0 w 613"/>
                <a:gd name="T97" fmla="*/ 0 h 615"/>
                <a:gd name="T98" fmla="*/ 0 w 613"/>
                <a:gd name="T99" fmla="*/ 0 h 615"/>
                <a:gd name="T100" fmla="*/ 0 w 613"/>
                <a:gd name="T101" fmla="*/ 0 h 615"/>
                <a:gd name="T102" fmla="*/ 0 w 613"/>
                <a:gd name="T103" fmla="*/ 0 h 615"/>
                <a:gd name="T104" fmla="*/ 0 w 613"/>
                <a:gd name="T105" fmla="*/ 0 h 615"/>
                <a:gd name="T106" fmla="*/ 0 w 613"/>
                <a:gd name="T107" fmla="*/ 0 h 61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613" h="615">
                  <a:moveTo>
                    <a:pt x="38" y="0"/>
                  </a:moveTo>
                  <a:lnTo>
                    <a:pt x="41" y="0"/>
                  </a:lnTo>
                  <a:lnTo>
                    <a:pt x="44" y="3"/>
                  </a:lnTo>
                  <a:lnTo>
                    <a:pt x="49" y="7"/>
                  </a:lnTo>
                  <a:lnTo>
                    <a:pt x="51" y="9"/>
                  </a:lnTo>
                  <a:lnTo>
                    <a:pt x="55" y="11"/>
                  </a:lnTo>
                  <a:lnTo>
                    <a:pt x="57" y="14"/>
                  </a:lnTo>
                  <a:lnTo>
                    <a:pt x="62" y="17"/>
                  </a:lnTo>
                  <a:lnTo>
                    <a:pt x="66" y="21"/>
                  </a:lnTo>
                  <a:lnTo>
                    <a:pt x="71" y="24"/>
                  </a:lnTo>
                  <a:lnTo>
                    <a:pt x="77" y="29"/>
                  </a:lnTo>
                  <a:lnTo>
                    <a:pt x="82" y="33"/>
                  </a:lnTo>
                  <a:lnTo>
                    <a:pt x="85" y="34"/>
                  </a:lnTo>
                  <a:lnTo>
                    <a:pt x="87" y="37"/>
                  </a:lnTo>
                  <a:lnTo>
                    <a:pt x="92" y="40"/>
                  </a:lnTo>
                  <a:lnTo>
                    <a:pt x="94" y="43"/>
                  </a:lnTo>
                  <a:lnTo>
                    <a:pt x="97" y="45"/>
                  </a:lnTo>
                  <a:lnTo>
                    <a:pt x="101" y="48"/>
                  </a:lnTo>
                  <a:lnTo>
                    <a:pt x="105" y="52"/>
                  </a:lnTo>
                  <a:lnTo>
                    <a:pt x="108" y="55"/>
                  </a:lnTo>
                  <a:lnTo>
                    <a:pt x="112" y="59"/>
                  </a:lnTo>
                  <a:lnTo>
                    <a:pt x="116" y="62"/>
                  </a:lnTo>
                  <a:lnTo>
                    <a:pt x="119" y="64"/>
                  </a:lnTo>
                  <a:lnTo>
                    <a:pt x="124" y="70"/>
                  </a:lnTo>
                  <a:lnTo>
                    <a:pt x="127" y="73"/>
                  </a:lnTo>
                  <a:lnTo>
                    <a:pt x="133" y="77"/>
                  </a:lnTo>
                  <a:lnTo>
                    <a:pt x="137" y="81"/>
                  </a:lnTo>
                  <a:lnTo>
                    <a:pt x="142" y="86"/>
                  </a:lnTo>
                  <a:lnTo>
                    <a:pt x="146" y="89"/>
                  </a:lnTo>
                  <a:lnTo>
                    <a:pt x="150" y="94"/>
                  </a:lnTo>
                  <a:lnTo>
                    <a:pt x="156" y="99"/>
                  </a:lnTo>
                  <a:lnTo>
                    <a:pt x="161" y="103"/>
                  </a:lnTo>
                  <a:lnTo>
                    <a:pt x="165" y="108"/>
                  </a:lnTo>
                  <a:lnTo>
                    <a:pt x="171" y="112"/>
                  </a:lnTo>
                  <a:lnTo>
                    <a:pt x="176" y="118"/>
                  </a:lnTo>
                  <a:lnTo>
                    <a:pt x="182" y="123"/>
                  </a:lnTo>
                  <a:lnTo>
                    <a:pt x="187" y="129"/>
                  </a:lnTo>
                  <a:lnTo>
                    <a:pt x="193" y="134"/>
                  </a:lnTo>
                  <a:lnTo>
                    <a:pt x="198" y="139"/>
                  </a:lnTo>
                  <a:lnTo>
                    <a:pt x="205" y="146"/>
                  </a:lnTo>
                  <a:lnTo>
                    <a:pt x="212" y="152"/>
                  </a:lnTo>
                  <a:lnTo>
                    <a:pt x="217" y="159"/>
                  </a:lnTo>
                  <a:lnTo>
                    <a:pt x="224" y="164"/>
                  </a:lnTo>
                  <a:lnTo>
                    <a:pt x="231" y="171"/>
                  </a:lnTo>
                  <a:lnTo>
                    <a:pt x="238" y="178"/>
                  </a:lnTo>
                  <a:lnTo>
                    <a:pt x="244" y="183"/>
                  </a:lnTo>
                  <a:lnTo>
                    <a:pt x="250" y="191"/>
                  </a:lnTo>
                  <a:lnTo>
                    <a:pt x="258" y="198"/>
                  </a:lnTo>
                  <a:lnTo>
                    <a:pt x="265" y="205"/>
                  </a:lnTo>
                  <a:lnTo>
                    <a:pt x="273" y="212"/>
                  </a:lnTo>
                  <a:lnTo>
                    <a:pt x="280" y="220"/>
                  </a:lnTo>
                  <a:lnTo>
                    <a:pt x="287" y="228"/>
                  </a:lnTo>
                  <a:lnTo>
                    <a:pt x="295" y="235"/>
                  </a:lnTo>
                  <a:lnTo>
                    <a:pt x="302" y="243"/>
                  </a:lnTo>
                  <a:lnTo>
                    <a:pt x="310" y="250"/>
                  </a:lnTo>
                  <a:lnTo>
                    <a:pt x="318" y="258"/>
                  </a:lnTo>
                  <a:lnTo>
                    <a:pt x="325" y="266"/>
                  </a:lnTo>
                  <a:lnTo>
                    <a:pt x="333" y="274"/>
                  </a:lnTo>
                  <a:lnTo>
                    <a:pt x="341" y="283"/>
                  </a:lnTo>
                  <a:lnTo>
                    <a:pt x="350" y="292"/>
                  </a:lnTo>
                  <a:lnTo>
                    <a:pt x="358" y="300"/>
                  </a:lnTo>
                  <a:lnTo>
                    <a:pt x="366" y="309"/>
                  </a:lnTo>
                  <a:lnTo>
                    <a:pt x="373" y="317"/>
                  </a:lnTo>
                  <a:lnTo>
                    <a:pt x="381" y="325"/>
                  </a:lnTo>
                  <a:lnTo>
                    <a:pt x="389" y="333"/>
                  </a:lnTo>
                  <a:lnTo>
                    <a:pt x="397" y="341"/>
                  </a:lnTo>
                  <a:lnTo>
                    <a:pt x="406" y="349"/>
                  </a:lnTo>
                  <a:lnTo>
                    <a:pt x="414" y="359"/>
                  </a:lnTo>
                  <a:lnTo>
                    <a:pt x="421" y="367"/>
                  </a:lnTo>
                  <a:lnTo>
                    <a:pt x="429" y="375"/>
                  </a:lnTo>
                  <a:lnTo>
                    <a:pt x="437" y="384"/>
                  </a:lnTo>
                  <a:lnTo>
                    <a:pt x="444" y="392"/>
                  </a:lnTo>
                  <a:lnTo>
                    <a:pt x="452" y="400"/>
                  </a:lnTo>
                  <a:lnTo>
                    <a:pt x="460" y="408"/>
                  </a:lnTo>
                  <a:lnTo>
                    <a:pt x="467" y="416"/>
                  </a:lnTo>
                  <a:lnTo>
                    <a:pt x="475" y="424"/>
                  </a:lnTo>
                  <a:lnTo>
                    <a:pt x="482" y="431"/>
                  </a:lnTo>
                  <a:lnTo>
                    <a:pt x="489" y="439"/>
                  </a:lnTo>
                  <a:lnTo>
                    <a:pt x="496" y="446"/>
                  </a:lnTo>
                  <a:lnTo>
                    <a:pt x="503" y="454"/>
                  </a:lnTo>
                  <a:lnTo>
                    <a:pt x="509" y="461"/>
                  </a:lnTo>
                  <a:lnTo>
                    <a:pt x="516" y="468"/>
                  </a:lnTo>
                  <a:lnTo>
                    <a:pt x="523" y="476"/>
                  </a:lnTo>
                  <a:lnTo>
                    <a:pt x="529" y="483"/>
                  </a:lnTo>
                  <a:lnTo>
                    <a:pt x="534" y="488"/>
                  </a:lnTo>
                  <a:lnTo>
                    <a:pt x="541" y="495"/>
                  </a:lnTo>
                  <a:lnTo>
                    <a:pt x="546" y="501"/>
                  </a:lnTo>
                  <a:lnTo>
                    <a:pt x="553" y="508"/>
                  </a:lnTo>
                  <a:lnTo>
                    <a:pt x="557" y="513"/>
                  </a:lnTo>
                  <a:lnTo>
                    <a:pt x="563" y="520"/>
                  </a:lnTo>
                  <a:lnTo>
                    <a:pt x="568" y="525"/>
                  </a:lnTo>
                  <a:lnTo>
                    <a:pt x="574" y="531"/>
                  </a:lnTo>
                  <a:lnTo>
                    <a:pt x="578" y="535"/>
                  </a:lnTo>
                  <a:lnTo>
                    <a:pt x="582" y="540"/>
                  </a:lnTo>
                  <a:lnTo>
                    <a:pt x="586" y="543"/>
                  </a:lnTo>
                  <a:lnTo>
                    <a:pt x="589" y="548"/>
                  </a:lnTo>
                  <a:lnTo>
                    <a:pt x="593" y="551"/>
                  </a:lnTo>
                  <a:lnTo>
                    <a:pt x="595" y="555"/>
                  </a:lnTo>
                  <a:lnTo>
                    <a:pt x="600" y="559"/>
                  </a:lnTo>
                  <a:lnTo>
                    <a:pt x="602" y="562"/>
                  </a:lnTo>
                  <a:lnTo>
                    <a:pt x="606" y="568"/>
                  </a:lnTo>
                  <a:lnTo>
                    <a:pt x="610" y="570"/>
                  </a:lnTo>
                  <a:lnTo>
                    <a:pt x="612" y="573"/>
                  </a:lnTo>
                  <a:lnTo>
                    <a:pt x="613" y="574"/>
                  </a:lnTo>
                  <a:lnTo>
                    <a:pt x="610" y="615"/>
                  </a:lnTo>
                  <a:lnTo>
                    <a:pt x="0" y="6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7" name="Freeform 55"/>
            <p:cNvSpPr>
              <a:spLocks/>
            </p:cNvSpPr>
            <p:nvPr/>
          </p:nvSpPr>
          <p:spPr bwMode="auto">
            <a:xfrm>
              <a:off x="4107" y="2047"/>
              <a:ext cx="543" cy="217"/>
            </a:xfrm>
            <a:custGeom>
              <a:avLst/>
              <a:gdLst>
                <a:gd name="T0" fmla="*/ 0 w 1629"/>
                <a:gd name="T1" fmla="*/ 0 h 651"/>
                <a:gd name="T2" fmla="*/ 0 w 1629"/>
                <a:gd name="T3" fmla="*/ 0 h 651"/>
                <a:gd name="T4" fmla="*/ 0 w 1629"/>
                <a:gd name="T5" fmla="*/ 0 h 651"/>
                <a:gd name="T6" fmla="*/ 0 w 1629"/>
                <a:gd name="T7" fmla="*/ 0 h 651"/>
                <a:gd name="T8" fmla="*/ 0 w 1629"/>
                <a:gd name="T9" fmla="*/ 0 h 651"/>
                <a:gd name="T10" fmla="*/ 0 w 1629"/>
                <a:gd name="T11" fmla="*/ 0 h 651"/>
                <a:gd name="T12" fmla="*/ 0 w 1629"/>
                <a:gd name="T13" fmla="*/ 0 h 651"/>
                <a:gd name="T14" fmla="*/ 0 w 1629"/>
                <a:gd name="T15" fmla="*/ 0 h 651"/>
                <a:gd name="T16" fmla="*/ 0 w 1629"/>
                <a:gd name="T17" fmla="*/ 0 h 651"/>
                <a:gd name="T18" fmla="*/ 0 w 1629"/>
                <a:gd name="T19" fmla="*/ 0 h 651"/>
                <a:gd name="T20" fmla="*/ 0 w 1629"/>
                <a:gd name="T21" fmla="*/ 0 h 651"/>
                <a:gd name="T22" fmla="*/ 0 w 1629"/>
                <a:gd name="T23" fmla="*/ 0 h 651"/>
                <a:gd name="T24" fmla="*/ 0 w 1629"/>
                <a:gd name="T25" fmla="*/ 0 h 651"/>
                <a:gd name="T26" fmla="*/ 0 w 1629"/>
                <a:gd name="T27" fmla="*/ 0 h 651"/>
                <a:gd name="T28" fmla="*/ 0 w 1629"/>
                <a:gd name="T29" fmla="*/ 0 h 651"/>
                <a:gd name="T30" fmla="*/ 0 w 1629"/>
                <a:gd name="T31" fmla="*/ 0 h 651"/>
                <a:gd name="T32" fmla="*/ 0 w 1629"/>
                <a:gd name="T33" fmla="*/ 0 h 651"/>
                <a:gd name="T34" fmla="*/ 0 w 1629"/>
                <a:gd name="T35" fmla="*/ 0 h 651"/>
                <a:gd name="T36" fmla="*/ 0 w 1629"/>
                <a:gd name="T37" fmla="*/ 0 h 651"/>
                <a:gd name="T38" fmla="*/ 0 w 1629"/>
                <a:gd name="T39" fmla="*/ 0 h 651"/>
                <a:gd name="T40" fmla="*/ 0 w 1629"/>
                <a:gd name="T41" fmla="*/ 0 h 651"/>
                <a:gd name="T42" fmla="*/ 0 w 1629"/>
                <a:gd name="T43" fmla="*/ 0 h 651"/>
                <a:gd name="T44" fmla="*/ 0 w 1629"/>
                <a:gd name="T45" fmla="*/ 0 h 651"/>
                <a:gd name="T46" fmla="*/ 0 w 1629"/>
                <a:gd name="T47" fmla="*/ 0 h 651"/>
                <a:gd name="T48" fmla="*/ 0 w 1629"/>
                <a:gd name="T49" fmla="*/ 0 h 651"/>
                <a:gd name="T50" fmla="*/ 0 w 1629"/>
                <a:gd name="T51" fmla="*/ 0 h 651"/>
                <a:gd name="T52" fmla="*/ 0 w 1629"/>
                <a:gd name="T53" fmla="*/ 0 h 651"/>
                <a:gd name="T54" fmla="*/ 0 w 1629"/>
                <a:gd name="T55" fmla="*/ 0 h 651"/>
                <a:gd name="T56" fmla="*/ 0 w 1629"/>
                <a:gd name="T57" fmla="*/ 0 h 651"/>
                <a:gd name="T58" fmla="*/ 0 w 1629"/>
                <a:gd name="T59" fmla="*/ 0 h 651"/>
                <a:gd name="T60" fmla="*/ 0 w 1629"/>
                <a:gd name="T61" fmla="*/ 0 h 651"/>
                <a:gd name="T62" fmla="*/ 0 w 1629"/>
                <a:gd name="T63" fmla="*/ 0 h 651"/>
                <a:gd name="T64" fmla="*/ 0 w 1629"/>
                <a:gd name="T65" fmla="*/ 0 h 651"/>
                <a:gd name="T66" fmla="*/ 0 w 1629"/>
                <a:gd name="T67" fmla="*/ 0 h 651"/>
                <a:gd name="T68" fmla="*/ 0 w 1629"/>
                <a:gd name="T69" fmla="*/ 0 h 651"/>
                <a:gd name="T70" fmla="*/ 0 w 1629"/>
                <a:gd name="T71" fmla="*/ 0 h 651"/>
                <a:gd name="T72" fmla="*/ 0 w 1629"/>
                <a:gd name="T73" fmla="*/ 0 h 651"/>
                <a:gd name="T74" fmla="*/ 0 w 1629"/>
                <a:gd name="T75" fmla="*/ 0 h 651"/>
                <a:gd name="T76" fmla="*/ 0 w 1629"/>
                <a:gd name="T77" fmla="*/ 0 h 651"/>
                <a:gd name="T78" fmla="*/ 0 w 1629"/>
                <a:gd name="T79" fmla="*/ 0 h 651"/>
                <a:gd name="T80" fmla="*/ 1 w 1629"/>
                <a:gd name="T81" fmla="*/ 0 h 651"/>
                <a:gd name="T82" fmla="*/ 0 w 1629"/>
                <a:gd name="T83" fmla="*/ 0 h 65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629" h="651">
                  <a:moveTo>
                    <a:pt x="0" y="79"/>
                  </a:moveTo>
                  <a:lnTo>
                    <a:pt x="0" y="79"/>
                  </a:lnTo>
                  <a:lnTo>
                    <a:pt x="1" y="79"/>
                  </a:lnTo>
                  <a:lnTo>
                    <a:pt x="4" y="78"/>
                  </a:lnTo>
                  <a:lnTo>
                    <a:pt x="7" y="78"/>
                  </a:lnTo>
                  <a:lnTo>
                    <a:pt x="10" y="77"/>
                  </a:lnTo>
                  <a:lnTo>
                    <a:pt x="15" y="75"/>
                  </a:lnTo>
                  <a:lnTo>
                    <a:pt x="18" y="75"/>
                  </a:lnTo>
                  <a:lnTo>
                    <a:pt x="20" y="75"/>
                  </a:lnTo>
                  <a:lnTo>
                    <a:pt x="23" y="74"/>
                  </a:lnTo>
                  <a:lnTo>
                    <a:pt x="27" y="74"/>
                  </a:lnTo>
                  <a:lnTo>
                    <a:pt x="31" y="73"/>
                  </a:lnTo>
                  <a:lnTo>
                    <a:pt x="34" y="73"/>
                  </a:lnTo>
                  <a:lnTo>
                    <a:pt x="38" y="71"/>
                  </a:lnTo>
                  <a:lnTo>
                    <a:pt x="42" y="71"/>
                  </a:lnTo>
                  <a:lnTo>
                    <a:pt x="46" y="70"/>
                  </a:lnTo>
                  <a:lnTo>
                    <a:pt x="51" y="70"/>
                  </a:lnTo>
                  <a:lnTo>
                    <a:pt x="56" y="69"/>
                  </a:lnTo>
                  <a:lnTo>
                    <a:pt x="61" y="69"/>
                  </a:lnTo>
                  <a:lnTo>
                    <a:pt x="66" y="67"/>
                  </a:lnTo>
                  <a:lnTo>
                    <a:pt x="71" y="67"/>
                  </a:lnTo>
                  <a:lnTo>
                    <a:pt x="76" y="66"/>
                  </a:lnTo>
                  <a:lnTo>
                    <a:pt x="83" y="64"/>
                  </a:lnTo>
                  <a:lnTo>
                    <a:pt x="89" y="64"/>
                  </a:lnTo>
                  <a:lnTo>
                    <a:pt x="94" y="63"/>
                  </a:lnTo>
                  <a:lnTo>
                    <a:pt x="101" y="62"/>
                  </a:lnTo>
                  <a:lnTo>
                    <a:pt x="108" y="62"/>
                  </a:lnTo>
                  <a:lnTo>
                    <a:pt x="115" y="60"/>
                  </a:lnTo>
                  <a:lnTo>
                    <a:pt x="122" y="59"/>
                  </a:lnTo>
                  <a:lnTo>
                    <a:pt x="128" y="58"/>
                  </a:lnTo>
                  <a:lnTo>
                    <a:pt x="135" y="58"/>
                  </a:lnTo>
                  <a:lnTo>
                    <a:pt x="142" y="56"/>
                  </a:lnTo>
                  <a:lnTo>
                    <a:pt x="150" y="55"/>
                  </a:lnTo>
                  <a:lnTo>
                    <a:pt x="158" y="54"/>
                  </a:lnTo>
                  <a:lnTo>
                    <a:pt x="167" y="54"/>
                  </a:lnTo>
                  <a:lnTo>
                    <a:pt x="175" y="52"/>
                  </a:lnTo>
                  <a:lnTo>
                    <a:pt x="183" y="51"/>
                  </a:lnTo>
                  <a:lnTo>
                    <a:pt x="191" y="51"/>
                  </a:lnTo>
                  <a:lnTo>
                    <a:pt x="201" y="49"/>
                  </a:lnTo>
                  <a:lnTo>
                    <a:pt x="209" y="48"/>
                  </a:lnTo>
                  <a:lnTo>
                    <a:pt x="219" y="48"/>
                  </a:lnTo>
                  <a:lnTo>
                    <a:pt x="228" y="47"/>
                  </a:lnTo>
                  <a:lnTo>
                    <a:pt x="238" y="45"/>
                  </a:lnTo>
                  <a:lnTo>
                    <a:pt x="247" y="44"/>
                  </a:lnTo>
                  <a:lnTo>
                    <a:pt x="258" y="44"/>
                  </a:lnTo>
                  <a:lnTo>
                    <a:pt x="268" y="43"/>
                  </a:lnTo>
                  <a:lnTo>
                    <a:pt x="279" y="41"/>
                  </a:lnTo>
                  <a:lnTo>
                    <a:pt x="288" y="40"/>
                  </a:lnTo>
                  <a:lnTo>
                    <a:pt x="299" y="40"/>
                  </a:lnTo>
                  <a:lnTo>
                    <a:pt x="310" y="39"/>
                  </a:lnTo>
                  <a:lnTo>
                    <a:pt x="321" y="37"/>
                  </a:lnTo>
                  <a:lnTo>
                    <a:pt x="332" y="37"/>
                  </a:lnTo>
                  <a:lnTo>
                    <a:pt x="344" y="36"/>
                  </a:lnTo>
                  <a:lnTo>
                    <a:pt x="355" y="34"/>
                  </a:lnTo>
                  <a:lnTo>
                    <a:pt x="367" y="34"/>
                  </a:lnTo>
                  <a:lnTo>
                    <a:pt x="378" y="33"/>
                  </a:lnTo>
                  <a:lnTo>
                    <a:pt x="392" y="33"/>
                  </a:lnTo>
                  <a:lnTo>
                    <a:pt x="403" y="32"/>
                  </a:lnTo>
                  <a:lnTo>
                    <a:pt x="417" y="32"/>
                  </a:lnTo>
                  <a:lnTo>
                    <a:pt x="429" y="30"/>
                  </a:lnTo>
                  <a:lnTo>
                    <a:pt x="441" y="30"/>
                  </a:lnTo>
                  <a:lnTo>
                    <a:pt x="453" y="29"/>
                  </a:lnTo>
                  <a:lnTo>
                    <a:pt x="467" y="29"/>
                  </a:lnTo>
                  <a:lnTo>
                    <a:pt x="479" y="28"/>
                  </a:lnTo>
                  <a:lnTo>
                    <a:pt x="493" y="26"/>
                  </a:lnTo>
                  <a:lnTo>
                    <a:pt x="507" y="26"/>
                  </a:lnTo>
                  <a:lnTo>
                    <a:pt x="520" y="26"/>
                  </a:lnTo>
                  <a:lnTo>
                    <a:pt x="533" y="25"/>
                  </a:lnTo>
                  <a:lnTo>
                    <a:pt x="546" y="24"/>
                  </a:lnTo>
                  <a:lnTo>
                    <a:pt x="560" y="22"/>
                  </a:lnTo>
                  <a:lnTo>
                    <a:pt x="574" y="22"/>
                  </a:lnTo>
                  <a:lnTo>
                    <a:pt x="587" y="21"/>
                  </a:lnTo>
                  <a:lnTo>
                    <a:pt x="601" y="21"/>
                  </a:lnTo>
                  <a:lnTo>
                    <a:pt x="615" y="19"/>
                  </a:lnTo>
                  <a:lnTo>
                    <a:pt x="628" y="19"/>
                  </a:lnTo>
                  <a:lnTo>
                    <a:pt x="642" y="18"/>
                  </a:lnTo>
                  <a:lnTo>
                    <a:pt x="656" y="18"/>
                  </a:lnTo>
                  <a:lnTo>
                    <a:pt x="669" y="17"/>
                  </a:lnTo>
                  <a:lnTo>
                    <a:pt x="683" y="17"/>
                  </a:lnTo>
                  <a:lnTo>
                    <a:pt x="695" y="15"/>
                  </a:lnTo>
                  <a:lnTo>
                    <a:pt x="709" y="15"/>
                  </a:lnTo>
                  <a:lnTo>
                    <a:pt x="722" y="14"/>
                  </a:lnTo>
                  <a:lnTo>
                    <a:pt x="736" y="14"/>
                  </a:lnTo>
                  <a:lnTo>
                    <a:pt x="748" y="13"/>
                  </a:lnTo>
                  <a:lnTo>
                    <a:pt x="762" y="13"/>
                  </a:lnTo>
                  <a:lnTo>
                    <a:pt x="774" y="13"/>
                  </a:lnTo>
                  <a:lnTo>
                    <a:pt x="788" y="11"/>
                  </a:lnTo>
                  <a:lnTo>
                    <a:pt x="799" y="11"/>
                  </a:lnTo>
                  <a:lnTo>
                    <a:pt x="813" y="10"/>
                  </a:lnTo>
                  <a:lnTo>
                    <a:pt x="823" y="10"/>
                  </a:lnTo>
                  <a:lnTo>
                    <a:pt x="837" y="10"/>
                  </a:lnTo>
                  <a:lnTo>
                    <a:pt x="848" y="9"/>
                  </a:lnTo>
                  <a:lnTo>
                    <a:pt x="859" y="9"/>
                  </a:lnTo>
                  <a:lnTo>
                    <a:pt x="870" y="7"/>
                  </a:lnTo>
                  <a:lnTo>
                    <a:pt x="882" y="7"/>
                  </a:lnTo>
                  <a:lnTo>
                    <a:pt x="893" y="7"/>
                  </a:lnTo>
                  <a:lnTo>
                    <a:pt x="903" y="6"/>
                  </a:lnTo>
                  <a:lnTo>
                    <a:pt x="914" y="6"/>
                  </a:lnTo>
                  <a:lnTo>
                    <a:pt x="925" y="6"/>
                  </a:lnTo>
                  <a:lnTo>
                    <a:pt x="934" y="4"/>
                  </a:lnTo>
                  <a:lnTo>
                    <a:pt x="944" y="4"/>
                  </a:lnTo>
                  <a:lnTo>
                    <a:pt x="953" y="3"/>
                  </a:lnTo>
                  <a:lnTo>
                    <a:pt x="961" y="3"/>
                  </a:lnTo>
                  <a:lnTo>
                    <a:pt x="970" y="3"/>
                  </a:lnTo>
                  <a:lnTo>
                    <a:pt x="979" y="3"/>
                  </a:lnTo>
                  <a:lnTo>
                    <a:pt x="986" y="2"/>
                  </a:lnTo>
                  <a:lnTo>
                    <a:pt x="994" y="2"/>
                  </a:lnTo>
                  <a:lnTo>
                    <a:pt x="1001" y="2"/>
                  </a:lnTo>
                  <a:lnTo>
                    <a:pt x="1008" y="0"/>
                  </a:lnTo>
                  <a:lnTo>
                    <a:pt x="1015" y="0"/>
                  </a:lnTo>
                  <a:lnTo>
                    <a:pt x="1022" y="0"/>
                  </a:lnTo>
                  <a:lnTo>
                    <a:pt x="1026" y="0"/>
                  </a:lnTo>
                  <a:lnTo>
                    <a:pt x="1031" y="0"/>
                  </a:lnTo>
                  <a:lnTo>
                    <a:pt x="1035" y="0"/>
                  </a:lnTo>
                  <a:lnTo>
                    <a:pt x="1041" y="0"/>
                  </a:lnTo>
                  <a:lnTo>
                    <a:pt x="1043" y="0"/>
                  </a:lnTo>
                  <a:lnTo>
                    <a:pt x="1047" y="0"/>
                  </a:lnTo>
                  <a:lnTo>
                    <a:pt x="1050" y="0"/>
                  </a:lnTo>
                  <a:lnTo>
                    <a:pt x="1053" y="0"/>
                  </a:lnTo>
                  <a:lnTo>
                    <a:pt x="1056" y="0"/>
                  </a:lnTo>
                  <a:lnTo>
                    <a:pt x="1057" y="0"/>
                  </a:lnTo>
                  <a:lnTo>
                    <a:pt x="1064" y="69"/>
                  </a:lnTo>
                  <a:lnTo>
                    <a:pt x="1629" y="600"/>
                  </a:lnTo>
                  <a:lnTo>
                    <a:pt x="1621" y="651"/>
                  </a:lnTo>
                  <a:lnTo>
                    <a:pt x="1006" y="251"/>
                  </a:lnTo>
                  <a:lnTo>
                    <a:pt x="0" y="321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B3B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8" name="Freeform 56"/>
            <p:cNvSpPr>
              <a:spLocks/>
            </p:cNvSpPr>
            <p:nvPr/>
          </p:nvSpPr>
          <p:spPr bwMode="auto">
            <a:xfrm>
              <a:off x="4107" y="2131"/>
              <a:ext cx="499" cy="105"/>
            </a:xfrm>
            <a:custGeom>
              <a:avLst/>
              <a:gdLst>
                <a:gd name="T0" fmla="*/ 0 w 1498"/>
                <a:gd name="T1" fmla="*/ 0 h 317"/>
                <a:gd name="T2" fmla="*/ 0 w 1498"/>
                <a:gd name="T3" fmla="*/ 0 h 317"/>
                <a:gd name="T4" fmla="*/ 0 w 1498"/>
                <a:gd name="T5" fmla="*/ 0 h 317"/>
                <a:gd name="T6" fmla="*/ 0 w 1498"/>
                <a:gd name="T7" fmla="*/ 0 h 317"/>
                <a:gd name="T8" fmla="*/ 0 w 1498"/>
                <a:gd name="T9" fmla="*/ 0 h 317"/>
                <a:gd name="T10" fmla="*/ 0 w 1498"/>
                <a:gd name="T11" fmla="*/ 0 h 317"/>
                <a:gd name="T12" fmla="*/ 0 w 1498"/>
                <a:gd name="T13" fmla="*/ 0 h 317"/>
                <a:gd name="T14" fmla="*/ 0 w 1498"/>
                <a:gd name="T15" fmla="*/ 0 h 317"/>
                <a:gd name="T16" fmla="*/ 0 w 1498"/>
                <a:gd name="T17" fmla="*/ 0 h 317"/>
                <a:gd name="T18" fmla="*/ 0 w 1498"/>
                <a:gd name="T19" fmla="*/ 0 h 317"/>
                <a:gd name="T20" fmla="*/ 0 w 1498"/>
                <a:gd name="T21" fmla="*/ 0 h 317"/>
                <a:gd name="T22" fmla="*/ 0 w 1498"/>
                <a:gd name="T23" fmla="*/ 0 h 317"/>
                <a:gd name="T24" fmla="*/ 0 w 1498"/>
                <a:gd name="T25" fmla="*/ 0 h 317"/>
                <a:gd name="T26" fmla="*/ 0 w 1498"/>
                <a:gd name="T27" fmla="*/ 0 h 317"/>
                <a:gd name="T28" fmla="*/ 0 w 1498"/>
                <a:gd name="T29" fmla="*/ 0 h 317"/>
                <a:gd name="T30" fmla="*/ 0 w 1498"/>
                <a:gd name="T31" fmla="*/ 0 h 317"/>
                <a:gd name="T32" fmla="*/ 0 w 1498"/>
                <a:gd name="T33" fmla="*/ 0 h 317"/>
                <a:gd name="T34" fmla="*/ 0 w 1498"/>
                <a:gd name="T35" fmla="*/ 0 h 317"/>
                <a:gd name="T36" fmla="*/ 0 w 1498"/>
                <a:gd name="T37" fmla="*/ 0 h 317"/>
                <a:gd name="T38" fmla="*/ 0 w 1498"/>
                <a:gd name="T39" fmla="*/ 0 h 317"/>
                <a:gd name="T40" fmla="*/ 0 w 1498"/>
                <a:gd name="T41" fmla="*/ 0 h 317"/>
                <a:gd name="T42" fmla="*/ 0 w 1498"/>
                <a:gd name="T43" fmla="*/ 0 h 317"/>
                <a:gd name="T44" fmla="*/ 0 w 1498"/>
                <a:gd name="T45" fmla="*/ 0 h 317"/>
                <a:gd name="T46" fmla="*/ 0 w 1498"/>
                <a:gd name="T47" fmla="*/ 0 h 317"/>
                <a:gd name="T48" fmla="*/ 0 w 1498"/>
                <a:gd name="T49" fmla="*/ 0 h 317"/>
                <a:gd name="T50" fmla="*/ 0 w 1498"/>
                <a:gd name="T51" fmla="*/ 0 h 317"/>
                <a:gd name="T52" fmla="*/ 0 w 1498"/>
                <a:gd name="T53" fmla="*/ 0 h 317"/>
                <a:gd name="T54" fmla="*/ 0 w 1498"/>
                <a:gd name="T55" fmla="*/ 0 h 317"/>
                <a:gd name="T56" fmla="*/ 0 w 1498"/>
                <a:gd name="T57" fmla="*/ 0 h 317"/>
                <a:gd name="T58" fmla="*/ 0 w 1498"/>
                <a:gd name="T59" fmla="*/ 0 h 317"/>
                <a:gd name="T60" fmla="*/ 0 w 1498"/>
                <a:gd name="T61" fmla="*/ 0 h 317"/>
                <a:gd name="T62" fmla="*/ 0 w 1498"/>
                <a:gd name="T63" fmla="*/ 0 h 317"/>
                <a:gd name="T64" fmla="*/ 0 w 1498"/>
                <a:gd name="T65" fmla="*/ 0 h 317"/>
                <a:gd name="T66" fmla="*/ 0 w 1498"/>
                <a:gd name="T67" fmla="*/ 0 h 317"/>
                <a:gd name="T68" fmla="*/ 0 w 1498"/>
                <a:gd name="T69" fmla="*/ 0 h 317"/>
                <a:gd name="T70" fmla="*/ 0 w 1498"/>
                <a:gd name="T71" fmla="*/ 0 h 317"/>
                <a:gd name="T72" fmla="*/ 0 w 1498"/>
                <a:gd name="T73" fmla="*/ 0 h 317"/>
                <a:gd name="T74" fmla="*/ 0 w 1498"/>
                <a:gd name="T75" fmla="*/ 0 h 317"/>
                <a:gd name="T76" fmla="*/ 0 w 1498"/>
                <a:gd name="T77" fmla="*/ 0 h 317"/>
                <a:gd name="T78" fmla="*/ 0 w 1498"/>
                <a:gd name="T79" fmla="*/ 0 h 317"/>
                <a:gd name="T80" fmla="*/ 0 w 1498"/>
                <a:gd name="T81" fmla="*/ 0 h 317"/>
                <a:gd name="T82" fmla="*/ 0 w 1498"/>
                <a:gd name="T83" fmla="*/ 0 h 317"/>
                <a:gd name="T84" fmla="*/ 0 w 1498"/>
                <a:gd name="T85" fmla="*/ 0 h 317"/>
                <a:gd name="T86" fmla="*/ 0 w 1498"/>
                <a:gd name="T87" fmla="*/ 0 h 317"/>
                <a:gd name="T88" fmla="*/ 0 w 1498"/>
                <a:gd name="T89" fmla="*/ 0 h 317"/>
                <a:gd name="T90" fmla="*/ 0 w 1498"/>
                <a:gd name="T91" fmla="*/ 0 h 317"/>
                <a:gd name="T92" fmla="*/ 0 w 1498"/>
                <a:gd name="T93" fmla="*/ 0 h 317"/>
                <a:gd name="T94" fmla="*/ 0 w 1498"/>
                <a:gd name="T95" fmla="*/ 0 h 317"/>
                <a:gd name="T96" fmla="*/ 0 w 1498"/>
                <a:gd name="T97" fmla="*/ 0 h 317"/>
                <a:gd name="T98" fmla="*/ 0 w 1498"/>
                <a:gd name="T99" fmla="*/ 0 h 317"/>
                <a:gd name="T100" fmla="*/ 0 w 1498"/>
                <a:gd name="T101" fmla="*/ 0 h 317"/>
                <a:gd name="T102" fmla="*/ 0 w 1498"/>
                <a:gd name="T103" fmla="*/ 0 h 317"/>
                <a:gd name="T104" fmla="*/ 0 w 1498"/>
                <a:gd name="T105" fmla="*/ 0 h 317"/>
                <a:gd name="T106" fmla="*/ 0 w 1498"/>
                <a:gd name="T107" fmla="*/ 0 h 317"/>
                <a:gd name="T108" fmla="*/ 0 w 1498"/>
                <a:gd name="T109" fmla="*/ 0 h 317"/>
                <a:gd name="T110" fmla="*/ 0 w 1498"/>
                <a:gd name="T111" fmla="*/ 0 h 317"/>
                <a:gd name="T112" fmla="*/ 0 w 1498"/>
                <a:gd name="T113" fmla="*/ 0 h 317"/>
                <a:gd name="T114" fmla="*/ 0 w 1498"/>
                <a:gd name="T115" fmla="*/ 0 h 317"/>
                <a:gd name="T116" fmla="*/ 0 w 1498"/>
                <a:gd name="T117" fmla="*/ 0 h 317"/>
                <a:gd name="T118" fmla="*/ 0 w 1498"/>
                <a:gd name="T119" fmla="*/ 0 h 317"/>
                <a:gd name="T120" fmla="*/ 1 w 1498"/>
                <a:gd name="T121" fmla="*/ 0 h 317"/>
                <a:gd name="T122" fmla="*/ 0 w 1498"/>
                <a:gd name="T123" fmla="*/ 0 h 317"/>
                <a:gd name="T124" fmla="*/ 0 w 1498"/>
                <a:gd name="T125" fmla="*/ 0 h 31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498" h="317">
                  <a:moveTo>
                    <a:pt x="0" y="66"/>
                  </a:moveTo>
                  <a:lnTo>
                    <a:pt x="0" y="66"/>
                  </a:lnTo>
                  <a:lnTo>
                    <a:pt x="1" y="66"/>
                  </a:lnTo>
                  <a:lnTo>
                    <a:pt x="4" y="64"/>
                  </a:lnTo>
                  <a:lnTo>
                    <a:pt x="10" y="64"/>
                  </a:lnTo>
                  <a:lnTo>
                    <a:pt x="11" y="64"/>
                  </a:lnTo>
                  <a:lnTo>
                    <a:pt x="14" y="64"/>
                  </a:lnTo>
                  <a:lnTo>
                    <a:pt x="18" y="63"/>
                  </a:lnTo>
                  <a:lnTo>
                    <a:pt x="20" y="63"/>
                  </a:lnTo>
                  <a:lnTo>
                    <a:pt x="23" y="63"/>
                  </a:lnTo>
                  <a:lnTo>
                    <a:pt x="27" y="63"/>
                  </a:lnTo>
                  <a:lnTo>
                    <a:pt x="31" y="63"/>
                  </a:lnTo>
                  <a:lnTo>
                    <a:pt x="37" y="63"/>
                  </a:lnTo>
                  <a:lnTo>
                    <a:pt x="41" y="62"/>
                  </a:lnTo>
                  <a:lnTo>
                    <a:pt x="45" y="62"/>
                  </a:lnTo>
                  <a:lnTo>
                    <a:pt x="51" y="60"/>
                  </a:lnTo>
                  <a:lnTo>
                    <a:pt x="56" y="60"/>
                  </a:lnTo>
                  <a:lnTo>
                    <a:pt x="60" y="59"/>
                  </a:lnTo>
                  <a:lnTo>
                    <a:pt x="67" y="59"/>
                  </a:lnTo>
                  <a:lnTo>
                    <a:pt x="72" y="58"/>
                  </a:lnTo>
                  <a:lnTo>
                    <a:pt x="79" y="58"/>
                  </a:lnTo>
                  <a:lnTo>
                    <a:pt x="85" y="56"/>
                  </a:lnTo>
                  <a:lnTo>
                    <a:pt x="91" y="56"/>
                  </a:lnTo>
                  <a:lnTo>
                    <a:pt x="98" y="56"/>
                  </a:lnTo>
                  <a:lnTo>
                    <a:pt x="105" y="56"/>
                  </a:lnTo>
                  <a:lnTo>
                    <a:pt x="112" y="55"/>
                  </a:lnTo>
                  <a:lnTo>
                    <a:pt x="120" y="55"/>
                  </a:lnTo>
                  <a:lnTo>
                    <a:pt x="128" y="53"/>
                  </a:lnTo>
                  <a:lnTo>
                    <a:pt x="137" y="53"/>
                  </a:lnTo>
                  <a:lnTo>
                    <a:pt x="143" y="52"/>
                  </a:lnTo>
                  <a:lnTo>
                    <a:pt x="152" y="52"/>
                  </a:lnTo>
                  <a:lnTo>
                    <a:pt x="160" y="51"/>
                  </a:lnTo>
                  <a:lnTo>
                    <a:pt x="168" y="51"/>
                  </a:lnTo>
                  <a:lnTo>
                    <a:pt x="176" y="49"/>
                  </a:lnTo>
                  <a:lnTo>
                    <a:pt x="186" y="48"/>
                  </a:lnTo>
                  <a:lnTo>
                    <a:pt x="194" y="48"/>
                  </a:lnTo>
                  <a:lnTo>
                    <a:pt x="203" y="47"/>
                  </a:lnTo>
                  <a:lnTo>
                    <a:pt x="213" y="45"/>
                  </a:lnTo>
                  <a:lnTo>
                    <a:pt x="223" y="45"/>
                  </a:lnTo>
                  <a:lnTo>
                    <a:pt x="232" y="44"/>
                  </a:lnTo>
                  <a:lnTo>
                    <a:pt x="242" y="44"/>
                  </a:lnTo>
                  <a:lnTo>
                    <a:pt x="251" y="43"/>
                  </a:lnTo>
                  <a:lnTo>
                    <a:pt x="262" y="43"/>
                  </a:lnTo>
                  <a:lnTo>
                    <a:pt x="272" y="41"/>
                  </a:lnTo>
                  <a:lnTo>
                    <a:pt x="283" y="41"/>
                  </a:lnTo>
                  <a:lnTo>
                    <a:pt x="294" y="40"/>
                  </a:lnTo>
                  <a:lnTo>
                    <a:pt x="303" y="40"/>
                  </a:lnTo>
                  <a:lnTo>
                    <a:pt x="314" y="38"/>
                  </a:lnTo>
                  <a:lnTo>
                    <a:pt x="325" y="37"/>
                  </a:lnTo>
                  <a:lnTo>
                    <a:pt x="336" y="37"/>
                  </a:lnTo>
                  <a:lnTo>
                    <a:pt x="347" y="36"/>
                  </a:lnTo>
                  <a:lnTo>
                    <a:pt x="359" y="34"/>
                  </a:lnTo>
                  <a:lnTo>
                    <a:pt x="370" y="34"/>
                  </a:lnTo>
                  <a:lnTo>
                    <a:pt x="381" y="33"/>
                  </a:lnTo>
                  <a:lnTo>
                    <a:pt x="392" y="33"/>
                  </a:lnTo>
                  <a:lnTo>
                    <a:pt x="404" y="32"/>
                  </a:lnTo>
                  <a:lnTo>
                    <a:pt x="417" y="32"/>
                  </a:lnTo>
                  <a:lnTo>
                    <a:pt x="427" y="30"/>
                  </a:lnTo>
                  <a:lnTo>
                    <a:pt x="438" y="29"/>
                  </a:lnTo>
                  <a:lnTo>
                    <a:pt x="451" y="29"/>
                  </a:lnTo>
                  <a:lnTo>
                    <a:pt x="464" y="29"/>
                  </a:lnTo>
                  <a:lnTo>
                    <a:pt x="475" y="28"/>
                  </a:lnTo>
                  <a:lnTo>
                    <a:pt x="488" y="26"/>
                  </a:lnTo>
                  <a:lnTo>
                    <a:pt x="500" y="26"/>
                  </a:lnTo>
                  <a:lnTo>
                    <a:pt x="512" y="25"/>
                  </a:lnTo>
                  <a:lnTo>
                    <a:pt x="523" y="23"/>
                  </a:lnTo>
                  <a:lnTo>
                    <a:pt x="535" y="23"/>
                  </a:lnTo>
                  <a:lnTo>
                    <a:pt x="548" y="22"/>
                  </a:lnTo>
                  <a:lnTo>
                    <a:pt x="560" y="22"/>
                  </a:lnTo>
                  <a:lnTo>
                    <a:pt x="572" y="21"/>
                  </a:lnTo>
                  <a:lnTo>
                    <a:pt x="584" y="21"/>
                  </a:lnTo>
                  <a:lnTo>
                    <a:pt x="595" y="19"/>
                  </a:lnTo>
                  <a:lnTo>
                    <a:pt x="609" y="19"/>
                  </a:lnTo>
                  <a:lnTo>
                    <a:pt x="620" y="18"/>
                  </a:lnTo>
                  <a:lnTo>
                    <a:pt x="632" y="18"/>
                  </a:lnTo>
                  <a:lnTo>
                    <a:pt x="645" y="17"/>
                  </a:lnTo>
                  <a:lnTo>
                    <a:pt x="657" y="17"/>
                  </a:lnTo>
                  <a:lnTo>
                    <a:pt x="668" y="15"/>
                  </a:lnTo>
                  <a:lnTo>
                    <a:pt x="680" y="15"/>
                  </a:lnTo>
                  <a:lnTo>
                    <a:pt x="691" y="14"/>
                  </a:lnTo>
                  <a:lnTo>
                    <a:pt x="702" y="14"/>
                  </a:lnTo>
                  <a:lnTo>
                    <a:pt x="714" y="13"/>
                  </a:lnTo>
                  <a:lnTo>
                    <a:pt x="725" y="13"/>
                  </a:lnTo>
                  <a:lnTo>
                    <a:pt x="736" y="11"/>
                  </a:lnTo>
                  <a:lnTo>
                    <a:pt x="748" y="11"/>
                  </a:lnTo>
                  <a:lnTo>
                    <a:pt x="758" y="10"/>
                  </a:lnTo>
                  <a:lnTo>
                    <a:pt x="769" y="10"/>
                  </a:lnTo>
                  <a:lnTo>
                    <a:pt x="780" y="10"/>
                  </a:lnTo>
                  <a:lnTo>
                    <a:pt x="791" y="10"/>
                  </a:lnTo>
                  <a:lnTo>
                    <a:pt x="800" y="8"/>
                  </a:lnTo>
                  <a:lnTo>
                    <a:pt x="811" y="8"/>
                  </a:lnTo>
                  <a:lnTo>
                    <a:pt x="821" y="7"/>
                  </a:lnTo>
                  <a:lnTo>
                    <a:pt x="832" y="7"/>
                  </a:lnTo>
                  <a:lnTo>
                    <a:pt x="840" y="7"/>
                  </a:lnTo>
                  <a:lnTo>
                    <a:pt x="849" y="6"/>
                  </a:lnTo>
                  <a:lnTo>
                    <a:pt x="859" y="6"/>
                  </a:lnTo>
                  <a:lnTo>
                    <a:pt x="867" y="6"/>
                  </a:lnTo>
                  <a:lnTo>
                    <a:pt x="875" y="4"/>
                  </a:lnTo>
                  <a:lnTo>
                    <a:pt x="885" y="4"/>
                  </a:lnTo>
                  <a:lnTo>
                    <a:pt x="893" y="4"/>
                  </a:lnTo>
                  <a:lnTo>
                    <a:pt x="901" y="4"/>
                  </a:lnTo>
                  <a:lnTo>
                    <a:pt x="910" y="3"/>
                  </a:lnTo>
                  <a:lnTo>
                    <a:pt x="916" y="3"/>
                  </a:lnTo>
                  <a:lnTo>
                    <a:pt x="923" y="3"/>
                  </a:lnTo>
                  <a:lnTo>
                    <a:pt x="931" y="3"/>
                  </a:lnTo>
                  <a:lnTo>
                    <a:pt x="938" y="2"/>
                  </a:lnTo>
                  <a:lnTo>
                    <a:pt x="945" y="2"/>
                  </a:lnTo>
                  <a:lnTo>
                    <a:pt x="950" y="2"/>
                  </a:lnTo>
                  <a:lnTo>
                    <a:pt x="957" y="2"/>
                  </a:lnTo>
                  <a:lnTo>
                    <a:pt x="961" y="2"/>
                  </a:lnTo>
                  <a:lnTo>
                    <a:pt x="967" y="2"/>
                  </a:lnTo>
                  <a:lnTo>
                    <a:pt x="972" y="0"/>
                  </a:lnTo>
                  <a:lnTo>
                    <a:pt x="978" y="0"/>
                  </a:lnTo>
                  <a:lnTo>
                    <a:pt x="982" y="0"/>
                  </a:lnTo>
                  <a:lnTo>
                    <a:pt x="986" y="0"/>
                  </a:lnTo>
                  <a:lnTo>
                    <a:pt x="989" y="0"/>
                  </a:lnTo>
                  <a:lnTo>
                    <a:pt x="993" y="0"/>
                  </a:lnTo>
                  <a:lnTo>
                    <a:pt x="998" y="0"/>
                  </a:lnTo>
                  <a:lnTo>
                    <a:pt x="1002" y="0"/>
                  </a:lnTo>
                  <a:lnTo>
                    <a:pt x="1005" y="0"/>
                  </a:lnTo>
                  <a:lnTo>
                    <a:pt x="1006" y="0"/>
                  </a:lnTo>
                  <a:lnTo>
                    <a:pt x="1498" y="317"/>
                  </a:lnTo>
                  <a:lnTo>
                    <a:pt x="997" y="22"/>
                  </a:lnTo>
                  <a:lnTo>
                    <a:pt x="0" y="104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9" name="Freeform 57"/>
            <p:cNvSpPr>
              <a:spLocks/>
            </p:cNvSpPr>
            <p:nvPr/>
          </p:nvSpPr>
          <p:spPr bwMode="auto">
            <a:xfrm>
              <a:off x="4107" y="2076"/>
              <a:ext cx="539" cy="171"/>
            </a:xfrm>
            <a:custGeom>
              <a:avLst/>
              <a:gdLst>
                <a:gd name="T0" fmla="*/ 0 w 1618"/>
                <a:gd name="T1" fmla="*/ 0 h 514"/>
                <a:gd name="T2" fmla="*/ 0 w 1618"/>
                <a:gd name="T3" fmla="*/ 0 h 514"/>
                <a:gd name="T4" fmla="*/ 0 w 1618"/>
                <a:gd name="T5" fmla="*/ 0 h 514"/>
                <a:gd name="T6" fmla="*/ 0 w 1618"/>
                <a:gd name="T7" fmla="*/ 0 h 514"/>
                <a:gd name="T8" fmla="*/ 0 w 1618"/>
                <a:gd name="T9" fmla="*/ 0 h 514"/>
                <a:gd name="T10" fmla="*/ 0 w 1618"/>
                <a:gd name="T11" fmla="*/ 0 h 514"/>
                <a:gd name="T12" fmla="*/ 0 w 1618"/>
                <a:gd name="T13" fmla="*/ 0 h 514"/>
                <a:gd name="T14" fmla="*/ 0 w 1618"/>
                <a:gd name="T15" fmla="*/ 0 h 514"/>
                <a:gd name="T16" fmla="*/ 0 w 1618"/>
                <a:gd name="T17" fmla="*/ 0 h 514"/>
                <a:gd name="T18" fmla="*/ 0 w 1618"/>
                <a:gd name="T19" fmla="*/ 0 h 514"/>
                <a:gd name="T20" fmla="*/ 0 w 1618"/>
                <a:gd name="T21" fmla="*/ 0 h 514"/>
                <a:gd name="T22" fmla="*/ 0 w 1618"/>
                <a:gd name="T23" fmla="*/ 0 h 514"/>
                <a:gd name="T24" fmla="*/ 0 w 1618"/>
                <a:gd name="T25" fmla="*/ 0 h 514"/>
                <a:gd name="T26" fmla="*/ 0 w 1618"/>
                <a:gd name="T27" fmla="*/ 0 h 514"/>
                <a:gd name="T28" fmla="*/ 0 w 1618"/>
                <a:gd name="T29" fmla="*/ 0 h 514"/>
                <a:gd name="T30" fmla="*/ 0 w 1618"/>
                <a:gd name="T31" fmla="*/ 0 h 514"/>
                <a:gd name="T32" fmla="*/ 0 w 1618"/>
                <a:gd name="T33" fmla="*/ 0 h 514"/>
                <a:gd name="T34" fmla="*/ 0 w 1618"/>
                <a:gd name="T35" fmla="*/ 0 h 514"/>
                <a:gd name="T36" fmla="*/ 0 w 1618"/>
                <a:gd name="T37" fmla="*/ 0 h 514"/>
                <a:gd name="T38" fmla="*/ 0 w 1618"/>
                <a:gd name="T39" fmla="*/ 0 h 514"/>
                <a:gd name="T40" fmla="*/ 0 w 1618"/>
                <a:gd name="T41" fmla="*/ 0 h 514"/>
                <a:gd name="T42" fmla="*/ 0 w 1618"/>
                <a:gd name="T43" fmla="*/ 0 h 514"/>
                <a:gd name="T44" fmla="*/ 0 w 1618"/>
                <a:gd name="T45" fmla="*/ 0 h 514"/>
                <a:gd name="T46" fmla="*/ 0 w 1618"/>
                <a:gd name="T47" fmla="*/ 0 h 514"/>
                <a:gd name="T48" fmla="*/ 0 w 1618"/>
                <a:gd name="T49" fmla="*/ 0 h 514"/>
                <a:gd name="T50" fmla="*/ 0 w 1618"/>
                <a:gd name="T51" fmla="*/ 0 h 514"/>
                <a:gd name="T52" fmla="*/ 0 w 1618"/>
                <a:gd name="T53" fmla="*/ 0 h 514"/>
                <a:gd name="T54" fmla="*/ 0 w 1618"/>
                <a:gd name="T55" fmla="*/ 0 h 514"/>
                <a:gd name="T56" fmla="*/ 0 w 1618"/>
                <a:gd name="T57" fmla="*/ 0 h 514"/>
                <a:gd name="T58" fmla="*/ 0 w 1618"/>
                <a:gd name="T59" fmla="*/ 0 h 514"/>
                <a:gd name="T60" fmla="*/ 1 w 1618"/>
                <a:gd name="T61" fmla="*/ 0 h 514"/>
                <a:gd name="T62" fmla="*/ 0 w 1618"/>
                <a:gd name="T63" fmla="*/ 0 h 514"/>
                <a:gd name="T64" fmla="*/ 0 w 1618"/>
                <a:gd name="T65" fmla="*/ 0 h 514"/>
                <a:gd name="T66" fmla="*/ 0 w 1618"/>
                <a:gd name="T67" fmla="*/ 0 h 514"/>
                <a:gd name="T68" fmla="*/ 0 w 1618"/>
                <a:gd name="T69" fmla="*/ 0 h 514"/>
                <a:gd name="T70" fmla="*/ 0 w 1618"/>
                <a:gd name="T71" fmla="*/ 0 h 514"/>
                <a:gd name="T72" fmla="*/ 0 w 1618"/>
                <a:gd name="T73" fmla="*/ 0 h 514"/>
                <a:gd name="T74" fmla="*/ 0 w 1618"/>
                <a:gd name="T75" fmla="*/ 0 h 514"/>
                <a:gd name="T76" fmla="*/ 0 w 1618"/>
                <a:gd name="T77" fmla="*/ 0 h 514"/>
                <a:gd name="T78" fmla="*/ 0 w 1618"/>
                <a:gd name="T79" fmla="*/ 0 h 514"/>
                <a:gd name="T80" fmla="*/ 0 w 1618"/>
                <a:gd name="T81" fmla="*/ 0 h 514"/>
                <a:gd name="T82" fmla="*/ 0 w 1618"/>
                <a:gd name="T83" fmla="*/ 0 h 514"/>
                <a:gd name="T84" fmla="*/ 0 w 1618"/>
                <a:gd name="T85" fmla="*/ 0 h 514"/>
                <a:gd name="T86" fmla="*/ 0 w 1618"/>
                <a:gd name="T87" fmla="*/ 0 h 514"/>
                <a:gd name="T88" fmla="*/ 0 w 1618"/>
                <a:gd name="T89" fmla="*/ 0 h 514"/>
                <a:gd name="T90" fmla="*/ 0 w 1618"/>
                <a:gd name="T91" fmla="*/ 0 h 514"/>
                <a:gd name="T92" fmla="*/ 0 w 1618"/>
                <a:gd name="T93" fmla="*/ 0 h 514"/>
                <a:gd name="T94" fmla="*/ 0 w 1618"/>
                <a:gd name="T95" fmla="*/ 0 h 514"/>
                <a:gd name="T96" fmla="*/ 0 w 1618"/>
                <a:gd name="T97" fmla="*/ 0 h 514"/>
                <a:gd name="T98" fmla="*/ 0 w 1618"/>
                <a:gd name="T99" fmla="*/ 0 h 514"/>
                <a:gd name="T100" fmla="*/ 0 w 1618"/>
                <a:gd name="T101" fmla="*/ 0 h 514"/>
                <a:gd name="T102" fmla="*/ 0 w 1618"/>
                <a:gd name="T103" fmla="*/ 0 h 514"/>
                <a:gd name="T104" fmla="*/ 0 w 1618"/>
                <a:gd name="T105" fmla="*/ 0 h 514"/>
                <a:gd name="T106" fmla="*/ 0 w 1618"/>
                <a:gd name="T107" fmla="*/ 0 h 514"/>
                <a:gd name="T108" fmla="*/ 0 w 1618"/>
                <a:gd name="T109" fmla="*/ 0 h 514"/>
                <a:gd name="T110" fmla="*/ 0 w 1618"/>
                <a:gd name="T111" fmla="*/ 0 h 514"/>
                <a:gd name="T112" fmla="*/ 0 w 1618"/>
                <a:gd name="T113" fmla="*/ 0 h 514"/>
                <a:gd name="T114" fmla="*/ 0 w 1618"/>
                <a:gd name="T115" fmla="*/ 0 h 514"/>
                <a:gd name="T116" fmla="*/ 0 w 1618"/>
                <a:gd name="T117" fmla="*/ 0 h 514"/>
                <a:gd name="T118" fmla="*/ 0 w 1618"/>
                <a:gd name="T119" fmla="*/ 0 h 514"/>
                <a:gd name="T120" fmla="*/ 0 w 1618"/>
                <a:gd name="T121" fmla="*/ 0 h 514"/>
                <a:gd name="T122" fmla="*/ 0 w 1618"/>
                <a:gd name="T123" fmla="*/ 0 h 51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18" h="514">
                  <a:moveTo>
                    <a:pt x="0" y="73"/>
                  </a:moveTo>
                  <a:lnTo>
                    <a:pt x="0" y="73"/>
                  </a:lnTo>
                  <a:lnTo>
                    <a:pt x="1" y="73"/>
                  </a:lnTo>
                  <a:lnTo>
                    <a:pt x="4" y="73"/>
                  </a:lnTo>
                  <a:lnTo>
                    <a:pt x="10" y="71"/>
                  </a:lnTo>
                  <a:lnTo>
                    <a:pt x="11" y="71"/>
                  </a:lnTo>
                  <a:lnTo>
                    <a:pt x="14" y="70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3" y="70"/>
                  </a:lnTo>
                  <a:lnTo>
                    <a:pt x="27" y="68"/>
                  </a:lnTo>
                  <a:lnTo>
                    <a:pt x="30" y="68"/>
                  </a:lnTo>
                  <a:lnTo>
                    <a:pt x="36" y="68"/>
                  </a:lnTo>
                  <a:lnTo>
                    <a:pt x="40" y="67"/>
                  </a:lnTo>
                  <a:lnTo>
                    <a:pt x="44" y="67"/>
                  </a:lnTo>
                  <a:lnTo>
                    <a:pt x="49" y="66"/>
                  </a:lnTo>
                  <a:lnTo>
                    <a:pt x="55" y="66"/>
                  </a:lnTo>
                  <a:lnTo>
                    <a:pt x="59" y="64"/>
                  </a:lnTo>
                  <a:lnTo>
                    <a:pt x="64" y="64"/>
                  </a:lnTo>
                  <a:lnTo>
                    <a:pt x="70" y="63"/>
                  </a:lnTo>
                  <a:lnTo>
                    <a:pt x="76" y="63"/>
                  </a:lnTo>
                  <a:lnTo>
                    <a:pt x="82" y="62"/>
                  </a:lnTo>
                  <a:lnTo>
                    <a:pt x="89" y="62"/>
                  </a:lnTo>
                  <a:lnTo>
                    <a:pt x="96" y="60"/>
                  </a:lnTo>
                  <a:lnTo>
                    <a:pt x="102" y="59"/>
                  </a:lnTo>
                  <a:lnTo>
                    <a:pt x="109" y="59"/>
                  </a:lnTo>
                  <a:lnTo>
                    <a:pt x="117" y="58"/>
                  </a:lnTo>
                  <a:lnTo>
                    <a:pt x="124" y="58"/>
                  </a:lnTo>
                  <a:lnTo>
                    <a:pt x="132" y="56"/>
                  </a:lnTo>
                  <a:lnTo>
                    <a:pt x="139" y="56"/>
                  </a:lnTo>
                  <a:lnTo>
                    <a:pt x="147" y="55"/>
                  </a:lnTo>
                  <a:lnTo>
                    <a:pt x="156" y="53"/>
                  </a:lnTo>
                  <a:lnTo>
                    <a:pt x="164" y="53"/>
                  </a:lnTo>
                  <a:lnTo>
                    <a:pt x="172" y="52"/>
                  </a:lnTo>
                  <a:lnTo>
                    <a:pt x="182" y="51"/>
                  </a:lnTo>
                  <a:lnTo>
                    <a:pt x="191" y="51"/>
                  </a:lnTo>
                  <a:lnTo>
                    <a:pt x="199" y="49"/>
                  </a:lnTo>
                  <a:lnTo>
                    <a:pt x="209" y="48"/>
                  </a:lnTo>
                  <a:lnTo>
                    <a:pt x="219" y="48"/>
                  </a:lnTo>
                  <a:lnTo>
                    <a:pt x="228" y="47"/>
                  </a:lnTo>
                  <a:lnTo>
                    <a:pt x="238" y="47"/>
                  </a:lnTo>
                  <a:lnTo>
                    <a:pt x="249" y="45"/>
                  </a:lnTo>
                  <a:lnTo>
                    <a:pt x="258" y="44"/>
                  </a:lnTo>
                  <a:lnTo>
                    <a:pt x="269" y="44"/>
                  </a:lnTo>
                  <a:lnTo>
                    <a:pt x="280" y="43"/>
                  </a:lnTo>
                  <a:lnTo>
                    <a:pt x="290" y="41"/>
                  </a:lnTo>
                  <a:lnTo>
                    <a:pt x="300" y="41"/>
                  </a:lnTo>
                  <a:lnTo>
                    <a:pt x="310" y="40"/>
                  </a:lnTo>
                  <a:lnTo>
                    <a:pt x="322" y="40"/>
                  </a:lnTo>
                  <a:lnTo>
                    <a:pt x="333" y="38"/>
                  </a:lnTo>
                  <a:lnTo>
                    <a:pt x="344" y="37"/>
                  </a:lnTo>
                  <a:lnTo>
                    <a:pt x="356" y="36"/>
                  </a:lnTo>
                  <a:lnTo>
                    <a:pt x="367" y="36"/>
                  </a:lnTo>
                  <a:lnTo>
                    <a:pt x="378" y="34"/>
                  </a:lnTo>
                  <a:lnTo>
                    <a:pt x="391" y="34"/>
                  </a:lnTo>
                  <a:lnTo>
                    <a:pt x="402" y="34"/>
                  </a:lnTo>
                  <a:lnTo>
                    <a:pt x="414" y="33"/>
                  </a:lnTo>
                  <a:lnTo>
                    <a:pt x="426" y="32"/>
                  </a:lnTo>
                  <a:lnTo>
                    <a:pt x="438" y="32"/>
                  </a:lnTo>
                  <a:lnTo>
                    <a:pt x="451" y="30"/>
                  </a:lnTo>
                  <a:lnTo>
                    <a:pt x="464" y="30"/>
                  </a:lnTo>
                  <a:lnTo>
                    <a:pt x="475" y="30"/>
                  </a:lnTo>
                  <a:lnTo>
                    <a:pt x="488" y="29"/>
                  </a:lnTo>
                  <a:lnTo>
                    <a:pt x="500" y="29"/>
                  </a:lnTo>
                  <a:lnTo>
                    <a:pt x="513" y="29"/>
                  </a:lnTo>
                  <a:lnTo>
                    <a:pt x="526" y="28"/>
                  </a:lnTo>
                  <a:lnTo>
                    <a:pt x="539" y="26"/>
                  </a:lnTo>
                  <a:lnTo>
                    <a:pt x="552" y="25"/>
                  </a:lnTo>
                  <a:lnTo>
                    <a:pt x="565" y="25"/>
                  </a:lnTo>
                  <a:lnTo>
                    <a:pt x="578" y="25"/>
                  </a:lnTo>
                  <a:lnTo>
                    <a:pt x="590" y="23"/>
                  </a:lnTo>
                  <a:lnTo>
                    <a:pt x="604" y="22"/>
                  </a:lnTo>
                  <a:lnTo>
                    <a:pt x="616" y="22"/>
                  </a:lnTo>
                  <a:lnTo>
                    <a:pt x="628" y="22"/>
                  </a:lnTo>
                  <a:lnTo>
                    <a:pt x="642" y="21"/>
                  </a:lnTo>
                  <a:lnTo>
                    <a:pt x="656" y="21"/>
                  </a:lnTo>
                  <a:lnTo>
                    <a:pt x="668" y="21"/>
                  </a:lnTo>
                  <a:lnTo>
                    <a:pt x="680" y="19"/>
                  </a:lnTo>
                  <a:lnTo>
                    <a:pt x="694" y="18"/>
                  </a:lnTo>
                  <a:lnTo>
                    <a:pt x="706" y="17"/>
                  </a:lnTo>
                  <a:lnTo>
                    <a:pt x="718" y="17"/>
                  </a:lnTo>
                  <a:lnTo>
                    <a:pt x="731" y="17"/>
                  </a:lnTo>
                  <a:lnTo>
                    <a:pt x="743" y="15"/>
                  </a:lnTo>
                  <a:lnTo>
                    <a:pt x="755" y="14"/>
                  </a:lnTo>
                  <a:lnTo>
                    <a:pt x="767" y="14"/>
                  </a:lnTo>
                  <a:lnTo>
                    <a:pt x="780" y="14"/>
                  </a:lnTo>
                  <a:lnTo>
                    <a:pt x="791" y="13"/>
                  </a:lnTo>
                  <a:lnTo>
                    <a:pt x="803" y="13"/>
                  </a:lnTo>
                  <a:lnTo>
                    <a:pt x="815" y="11"/>
                  </a:lnTo>
                  <a:lnTo>
                    <a:pt x="826" y="11"/>
                  </a:lnTo>
                  <a:lnTo>
                    <a:pt x="839" y="11"/>
                  </a:lnTo>
                  <a:lnTo>
                    <a:pt x="848" y="10"/>
                  </a:lnTo>
                  <a:lnTo>
                    <a:pt x="860" y="10"/>
                  </a:lnTo>
                  <a:lnTo>
                    <a:pt x="870" y="8"/>
                  </a:lnTo>
                  <a:lnTo>
                    <a:pt x="881" y="8"/>
                  </a:lnTo>
                  <a:lnTo>
                    <a:pt x="890" y="8"/>
                  </a:lnTo>
                  <a:lnTo>
                    <a:pt x="901" y="7"/>
                  </a:lnTo>
                  <a:lnTo>
                    <a:pt x="911" y="6"/>
                  </a:lnTo>
                  <a:lnTo>
                    <a:pt x="920" y="6"/>
                  </a:lnTo>
                  <a:lnTo>
                    <a:pt x="930" y="6"/>
                  </a:lnTo>
                  <a:lnTo>
                    <a:pt x="940" y="6"/>
                  </a:lnTo>
                  <a:lnTo>
                    <a:pt x="948" y="4"/>
                  </a:lnTo>
                  <a:lnTo>
                    <a:pt x="956" y="4"/>
                  </a:lnTo>
                  <a:lnTo>
                    <a:pt x="964" y="3"/>
                  </a:lnTo>
                  <a:lnTo>
                    <a:pt x="972" y="3"/>
                  </a:lnTo>
                  <a:lnTo>
                    <a:pt x="981" y="3"/>
                  </a:lnTo>
                  <a:lnTo>
                    <a:pt x="987" y="3"/>
                  </a:lnTo>
                  <a:lnTo>
                    <a:pt x="994" y="3"/>
                  </a:lnTo>
                  <a:lnTo>
                    <a:pt x="1002" y="3"/>
                  </a:lnTo>
                  <a:lnTo>
                    <a:pt x="1008" y="2"/>
                  </a:lnTo>
                  <a:lnTo>
                    <a:pt x="1013" y="2"/>
                  </a:lnTo>
                  <a:lnTo>
                    <a:pt x="1019" y="0"/>
                  </a:lnTo>
                  <a:lnTo>
                    <a:pt x="1024" y="0"/>
                  </a:lnTo>
                  <a:lnTo>
                    <a:pt x="1030" y="0"/>
                  </a:lnTo>
                  <a:lnTo>
                    <a:pt x="1035" y="0"/>
                  </a:lnTo>
                  <a:lnTo>
                    <a:pt x="1038" y="0"/>
                  </a:lnTo>
                  <a:lnTo>
                    <a:pt x="1043" y="0"/>
                  </a:lnTo>
                  <a:lnTo>
                    <a:pt x="1046" y="0"/>
                  </a:lnTo>
                  <a:lnTo>
                    <a:pt x="1049" y="0"/>
                  </a:lnTo>
                  <a:lnTo>
                    <a:pt x="1052" y="0"/>
                  </a:lnTo>
                  <a:lnTo>
                    <a:pt x="1053" y="0"/>
                  </a:lnTo>
                  <a:lnTo>
                    <a:pt x="1056" y="0"/>
                  </a:lnTo>
                  <a:lnTo>
                    <a:pt x="1057" y="0"/>
                  </a:lnTo>
                  <a:lnTo>
                    <a:pt x="1618" y="514"/>
                  </a:lnTo>
                  <a:lnTo>
                    <a:pt x="1023" y="34"/>
                  </a:lnTo>
                  <a:lnTo>
                    <a:pt x="1009" y="108"/>
                  </a:lnTo>
                  <a:lnTo>
                    <a:pt x="1008" y="108"/>
                  </a:lnTo>
                  <a:lnTo>
                    <a:pt x="1005" y="108"/>
                  </a:lnTo>
                  <a:lnTo>
                    <a:pt x="1001" y="108"/>
                  </a:lnTo>
                  <a:lnTo>
                    <a:pt x="997" y="108"/>
                  </a:lnTo>
                  <a:lnTo>
                    <a:pt x="993" y="108"/>
                  </a:lnTo>
                  <a:lnTo>
                    <a:pt x="989" y="108"/>
                  </a:lnTo>
                  <a:lnTo>
                    <a:pt x="985" y="108"/>
                  </a:lnTo>
                  <a:lnTo>
                    <a:pt x="981" y="108"/>
                  </a:lnTo>
                  <a:lnTo>
                    <a:pt x="975" y="108"/>
                  </a:lnTo>
                  <a:lnTo>
                    <a:pt x="971" y="109"/>
                  </a:lnTo>
                  <a:lnTo>
                    <a:pt x="966" y="109"/>
                  </a:lnTo>
                  <a:lnTo>
                    <a:pt x="960" y="111"/>
                  </a:lnTo>
                  <a:lnTo>
                    <a:pt x="953" y="111"/>
                  </a:lnTo>
                  <a:lnTo>
                    <a:pt x="948" y="111"/>
                  </a:lnTo>
                  <a:lnTo>
                    <a:pt x="941" y="111"/>
                  </a:lnTo>
                  <a:lnTo>
                    <a:pt x="934" y="111"/>
                  </a:lnTo>
                  <a:lnTo>
                    <a:pt x="927" y="111"/>
                  </a:lnTo>
                  <a:lnTo>
                    <a:pt x="920" y="112"/>
                  </a:lnTo>
                  <a:lnTo>
                    <a:pt x="912" y="112"/>
                  </a:lnTo>
                  <a:lnTo>
                    <a:pt x="905" y="113"/>
                  </a:lnTo>
                  <a:lnTo>
                    <a:pt x="896" y="113"/>
                  </a:lnTo>
                  <a:lnTo>
                    <a:pt x="888" y="113"/>
                  </a:lnTo>
                  <a:lnTo>
                    <a:pt x="879" y="113"/>
                  </a:lnTo>
                  <a:lnTo>
                    <a:pt x="871" y="115"/>
                  </a:lnTo>
                  <a:lnTo>
                    <a:pt x="862" y="116"/>
                  </a:lnTo>
                  <a:lnTo>
                    <a:pt x="854" y="116"/>
                  </a:lnTo>
                  <a:lnTo>
                    <a:pt x="844" y="116"/>
                  </a:lnTo>
                  <a:lnTo>
                    <a:pt x="834" y="118"/>
                  </a:lnTo>
                  <a:lnTo>
                    <a:pt x="823" y="118"/>
                  </a:lnTo>
                  <a:lnTo>
                    <a:pt x="814" y="119"/>
                  </a:lnTo>
                  <a:lnTo>
                    <a:pt x="804" y="119"/>
                  </a:lnTo>
                  <a:lnTo>
                    <a:pt x="793" y="119"/>
                  </a:lnTo>
                  <a:lnTo>
                    <a:pt x="783" y="120"/>
                  </a:lnTo>
                  <a:lnTo>
                    <a:pt x="772" y="120"/>
                  </a:lnTo>
                  <a:lnTo>
                    <a:pt x="762" y="122"/>
                  </a:lnTo>
                  <a:lnTo>
                    <a:pt x="751" y="122"/>
                  </a:lnTo>
                  <a:lnTo>
                    <a:pt x="740" y="123"/>
                  </a:lnTo>
                  <a:lnTo>
                    <a:pt x="729" y="123"/>
                  </a:lnTo>
                  <a:lnTo>
                    <a:pt x="717" y="124"/>
                  </a:lnTo>
                  <a:lnTo>
                    <a:pt x="706" y="124"/>
                  </a:lnTo>
                  <a:lnTo>
                    <a:pt x="695" y="126"/>
                  </a:lnTo>
                  <a:lnTo>
                    <a:pt x="684" y="127"/>
                  </a:lnTo>
                  <a:lnTo>
                    <a:pt x="672" y="127"/>
                  </a:lnTo>
                  <a:lnTo>
                    <a:pt x="661" y="128"/>
                  </a:lnTo>
                  <a:lnTo>
                    <a:pt x="649" y="128"/>
                  </a:lnTo>
                  <a:lnTo>
                    <a:pt x="636" y="130"/>
                  </a:lnTo>
                  <a:lnTo>
                    <a:pt x="624" y="130"/>
                  </a:lnTo>
                  <a:lnTo>
                    <a:pt x="613" y="131"/>
                  </a:lnTo>
                  <a:lnTo>
                    <a:pt x="601" y="133"/>
                  </a:lnTo>
                  <a:lnTo>
                    <a:pt x="589" y="134"/>
                  </a:lnTo>
                  <a:lnTo>
                    <a:pt x="576" y="134"/>
                  </a:lnTo>
                  <a:lnTo>
                    <a:pt x="565" y="135"/>
                  </a:lnTo>
                  <a:lnTo>
                    <a:pt x="553" y="135"/>
                  </a:lnTo>
                  <a:lnTo>
                    <a:pt x="541" y="137"/>
                  </a:lnTo>
                  <a:lnTo>
                    <a:pt x="529" y="137"/>
                  </a:lnTo>
                  <a:lnTo>
                    <a:pt x="518" y="138"/>
                  </a:lnTo>
                  <a:lnTo>
                    <a:pt x="505" y="139"/>
                  </a:lnTo>
                  <a:lnTo>
                    <a:pt x="493" y="141"/>
                  </a:lnTo>
                  <a:lnTo>
                    <a:pt x="481" y="141"/>
                  </a:lnTo>
                  <a:lnTo>
                    <a:pt x="470" y="142"/>
                  </a:lnTo>
                  <a:lnTo>
                    <a:pt x="457" y="143"/>
                  </a:lnTo>
                  <a:lnTo>
                    <a:pt x="445" y="143"/>
                  </a:lnTo>
                  <a:lnTo>
                    <a:pt x="433" y="145"/>
                  </a:lnTo>
                  <a:lnTo>
                    <a:pt x="422" y="146"/>
                  </a:lnTo>
                  <a:lnTo>
                    <a:pt x="411" y="146"/>
                  </a:lnTo>
                  <a:lnTo>
                    <a:pt x="399" y="148"/>
                  </a:lnTo>
                  <a:lnTo>
                    <a:pt x="388" y="149"/>
                  </a:lnTo>
                  <a:lnTo>
                    <a:pt x="376" y="150"/>
                  </a:lnTo>
                  <a:lnTo>
                    <a:pt x="365" y="150"/>
                  </a:lnTo>
                  <a:lnTo>
                    <a:pt x="354" y="152"/>
                  </a:lnTo>
                  <a:lnTo>
                    <a:pt x="343" y="152"/>
                  </a:lnTo>
                  <a:lnTo>
                    <a:pt x="332" y="153"/>
                  </a:lnTo>
                  <a:lnTo>
                    <a:pt x="320" y="154"/>
                  </a:lnTo>
                  <a:lnTo>
                    <a:pt x="310" y="156"/>
                  </a:lnTo>
                  <a:lnTo>
                    <a:pt x="299" y="156"/>
                  </a:lnTo>
                  <a:lnTo>
                    <a:pt x="288" y="157"/>
                  </a:lnTo>
                  <a:lnTo>
                    <a:pt x="277" y="157"/>
                  </a:lnTo>
                  <a:lnTo>
                    <a:pt x="268" y="158"/>
                  </a:lnTo>
                  <a:lnTo>
                    <a:pt x="257" y="160"/>
                  </a:lnTo>
                  <a:lnTo>
                    <a:pt x="246" y="161"/>
                  </a:lnTo>
                  <a:lnTo>
                    <a:pt x="236" y="161"/>
                  </a:lnTo>
                  <a:lnTo>
                    <a:pt x="227" y="163"/>
                  </a:lnTo>
                  <a:lnTo>
                    <a:pt x="217" y="164"/>
                  </a:lnTo>
                  <a:lnTo>
                    <a:pt x="208" y="165"/>
                  </a:lnTo>
                  <a:lnTo>
                    <a:pt x="198" y="165"/>
                  </a:lnTo>
                  <a:lnTo>
                    <a:pt x="188" y="167"/>
                  </a:lnTo>
                  <a:lnTo>
                    <a:pt x="179" y="167"/>
                  </a:lnTo>
                  <a:lnTo>
                    <a:pt x="171" y="168"/>
                  </a:lnTo>
                  <a:lnTo>
                    <a:pt x="161" y="169"/>
                  </a:lnTo>
                  <a:lnTo>
                    <a:pt x="153" y="169"/>
                  </a:lnTo>
                  <a:lnTo>
                    <a:pt x="145" y="171"/>
                  </a:lnTo>
                  <a:lnTo>
                    <a:pt x="137" y="172"/>
                  </a:lnTo>
                  <a:lnTo>
                    <a:pt x="128" y="172"/>
                  </a:lnTo>
                  <a:lnTo>
                    <a:pt x="120" y="173"/>
                  </a:lnTo>
                  <a:lnTo>
                    <a:pt x="112" y="173"/>
                  </a:lnTo>
                  <a:lnTo>
                    <a:pt x="105" y="175"/>
                  </a:lnTo>
                  <a:lnTo>
                    <a:pt x="98" y="175"/>
                  </a:lnTo>
                  <a:lnTo>
                    <a:pt x="90" y="176"/>
                  </a:lnTo>
                  <a:lnTo>
                    <a:pt x="85" y="178"/>
                  </a:lnTo>
                  <a:lnTo>
                    <a:pt x="78" y="178"/>
                  </a:lnTo>
                  <a:lnTo>
                    <a:pt x="71" y="178"/>
                  </a:lnTo>
                  <a:lnTo>
                    <a:pt x="64" y="179"/>
                  </a:lnTo>
                  <a:lnTo>
                    <a:pt x="59" y="179"/>
                  </a:lnTo>
                  <a:lnTo>
                    <a:pt x="53" y="180"/>
                  </a:lnTo>
                  <a:lnTo>
                    <a:pt x="46" y="180"/>
                  </a:lnTo>
                  <a:lnTo>
                    <a:pt x="42" y="182"/>
                  </a:lnTo>
                  <a:lnTo>
                    <a:pt x="37" y="182"/>
                  </a:lnTo>
                  <a:lnTo>
                    <a:pt x="33" y="183"/>
                  </a:lnTo>
                  <a:lnTo>
                    <a:pt x="27" y="183"/>
                  </a:lnTo>
                  <a:lnTo>
                    <a:pt x="23" y="183"/>
                  </a:lnTo>
                  <a:lnTo>
                    <a:pt x="19" y="183"/>
                  </a:lnTo>
                  <a:lnTo>
                    <a:pt x="15" y="184"/>
                  </a:lnTo>
                  <a:lnTo>
                    <a:pt x="12" y="184"/>
                  </a:lnTo>
                  <a:lnTo>
                    <a:pt x="10" y="184"/>
                  </a:lnTo>
                  <a:lnTo>
                    <a:pt x="7" y="186"/>
                  </a:lnTo>
                  <a:lnTo>
                    <a:pt x="4" y="186"/>
                  </a:lnTo>
                  <a:lnTo>
                    <a:pt x="0" y="186"/>
                  </a:lnTo>
                  <a:lnTo>
                    <a:pt x="0" y="187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7D7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10" name="Freeform 58"/>
            <p:cNvSpPr>
              <a:spLocks/>
            </p:cNvSpPr>
            <p:nvPr/>
          </p:nvSpPr>
          <p:spPr bwMode="auto">
            <a:xfrm>
              <a:off x="4447" y="2111"/>
              <a:ext cx="197" cy="141"/>
            </a:xfrm>
            <a:custGeom>
              <a:avLst/>
              <a:gdLst>
                <a:gd name="T0" fmla="*/ 0 w 591"/>
                <a:gd name="T1" fmla="*/ 0 h 423"/>
                <a:gd name="T2" fmla="*/ 0 w 591"/>
                <a:gd name="T3" fmla="*/ 0 h 423"/>
                <a:gd name="T4" fmla="*/ 0 w 591"/>
                <a:gd name="T5" fmla="*/ 0 h 423"/>
                <a:gd name="T6" fmla="*/ 0 w 591"/>
                <a:gd name="T7" fmla="*/ 0 h 423"/>
                <a:gd name="T8" fmla="*/ 0 w 591"/>
                <a:gd name="T9" fmla="*/ 0 h 4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1" h="423">
                  <a:moveTo>
                    <a:pt x="3" y="0"/>
                  </a:moveTo>
                  <a:lnTo>
                    <a:pt x="591" y="423"/>
                  </a:lnTo>
                  <a:lnTo>
                    <a:pt x="0" y="3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111" name="Group 59"/>
            <p:cNvGrpSpPr>
              <a:grpSpLocks/>
            </p:cNvGrpSpPr>
            <p:nvPr/>
          </p:nvGrpSpPr>
          <p:grpSpPr bwMode="auto">
            <a:xfrm>
              <a:off x="946" y="2749"/>
              <a:ext cx="759" cy="1024"/>
              <a:chOff x="1565" y="1785"/>
              <a:chExt cx="1286" cy="1660"/>
            </a:xfrm>
          </p:grpSpPr>
          <p:sp>
            <p:nvSpPr>
              <p:cNvPr id="2112" name="Freeform 60"/>
              <p:cNvSpPr>
                <a:spLocks/>
              </p:cNvSpPr>
              <p:nvPr/>
            </p:nvSpPr>
            <p:spPr bwMode="auto">
              <a:xfrm>
                <a:off x="2299" y="2130"/>
                <a:ext cx="453" cy="251"/>
              </a:xfrm>
              <a:custGeom>
                <a:avLst/>
                <a:gdLst>
                  <a:gd name="T0" fmla="*/ 0 w 907"/>
                  <a:gd name="T1" fmla="*/ 1 h 502"/>
                  <a:gd name="T2" fmla="*/ 0 w 907"/>
                  <a:gd name="T3" fmla="*/ 1 h 502"/>
                  <a:gd name="T4" fmla="*/ 0 w 907"/>
                  <a:gd name="T5" fmla="*/ 1 h 502"/>
                  <a:gd name="T6" fmla="*/ 0 w 907"/>
                  <a:gd name="T7" fmla="*/ 1 h 502"/>
                  <a:gd name="T8" fmla="*/ 0 w 907"/>
                  <a:gd name="T9" fmla="*/ 1 h 502"/>
                  <a:gd name="T10" fmla="*/ 1 w 907"/>
                  <a:gd name="T11" fmla="*/ 2 h 502"/>
                  <a:gd name="T12" fmla="*/ 1 w 907"/>
                  <a:gd name="T13" fmla="*/ 2 h 502"/>
                  <a:gd name="T14" fmla="*/ 1 w 907"/>
                  <a:gd name="T15" fmla="*/ 2 h 502"/>
                  <a:gd name="T16" fmla="*/ 1 w 907"/>
                  <a:gd name="T17" fmla="*/ 2 h 502"/>
                  <a:gd name="T18" fmla="*/ 2 w 907"/>
                  <a:gd name="T19" fmla="*/ 2 h 502"/>
                  <a:gd name="T20" fmla="*/ 2 w 907"/>
                  <a:gd name="T21" fmla="*/ 3 h 502"/>
                  <a:gd name="T22" fmla="*/ 2 w 907"/>
                  <a:gd name="T23" fmla="*/ 3 h 502"/>
                  <a:gd name="T24" fmla="*/ 3 w 907"/>
                  <a:gd name="T25" fmla="*/ 3 h 502"/>
                  <a:gd name="T26" fmla="*/ 3 w 907"/>
                  <a:gd name="T27" fmla="*/ 3 h 502"/>
                  <a:gd name="T28" fmla="*/ 4 w 907"/>
                  <a:gd name="T29" fmla="*/ 3 h 502"/>
                  <a:gd name="T30" fmla="*/ 4 w 907"/>
                  <a:gd name="T31" fmla="*/ 3 h 502"/>
                  <a:gd name="T32" fmla="*/ 4 w 907"/>
                  <a:gd name="T33" fmla="*/ 4 h 502"/>
                  <a:gd name="T34" fmla="*/ 5 w 907"/>
                  <a:gd name="T35" fmla="*/ 4 h 502"/>
                  <a:gd name="T36" fmla="*/ 5 w 907"/>
                  <a:gd name="T37" fmla="*/ 4 h 502"/>
                  <a:gd name="T38" fmla="*/ 5 w 907"/>
                  <a:gd name="T39" fmla="*/ 4 h 502"/>
                  <a:gd name="T40" fmla="*/ 6 w 907"/>
                  <a:gd name="T41" fmla="*/ 4 h 502"/>
                  <a:gd name="T42" fmla="*/ 6 w 907"/>
                  <a:gd name="T43" fmla="*/ 4 h 502"/>
                  <a:gd name="T44" fmla="*/ 6 w 907"/>
                  <a:gd name="T45" fmla="*/ 4 h 502"/>
                  <a:gd name="T46" fmla="*/ 6 w 907"/>
                  <a:gd name="T47" fmla="*/ 4 h 502"/>
                  <a:gd name="T48" fmla="*/ 6 w 907"/>
                  <a:gd name="T49" fmla="*/ 4 h 502"/>
                  <a:gd name="T50" fmla="*/ 7 w 907"/>
                  <a:gd name="T51" fmla="*/ 4 h 502"/>
                  <a:gd name="T52" fmla="*/ 6 w 907"/>
                  <a:gd name="T53" fmla="*/ 4 h 502"/>
                  <a:gd name="T54" fmla="*/ 6 w 907"/>
                  <a:gd name="T55" fmla="*/ 4 h 502"/>
                  <a:gd name="T56" fmla="*/ 6 w 907"/>
                  <a:gd name="T57" fmla="*/ 4 h 502"/>
                  <a:gd name="T58" fmla="*/ 6 w 907"/>
                  <a:gd name="T59" fmla="*/ 4 h 502"/>
                  <a:gd name="T60" fmla="*/ 5 w 907"/>
                  <a:gd name="T61" fmla="*/ 4 h 502"/>
                  <a:gd name="T62" fmla="*/ 5 w 907"/>
                  <a:gd name="T63" fmla="*/ 4 h 502"/>
                  <a:gd name="T64" fmla="*/ 5 w 907"/>
                  <a:gd name="T65" fmla="*/ 4 h 502"/>
                  <a:gd name="T66" fmla="*/ 4 w 907"/>
                  <a:gd name="T67" fmla="*/ 4 h 502"/>
                  <a:gd name="T68" fmla="*/ 4 w 907"/>
                  <a:gd name="T69" fmla="*/ 4 h 502"/>
                  <a:gd name="T70" fmla="*/ 4 w 907"/>
                  <a:gd name="T71" fmla="*/ 4 h 502"/>
                  <a:gd name="T72" fmla="*/ 3 w 907"/>
                  <a:gd name="T73" fmla="*/ 4 h 502"/>
                  <a:gd name="T74" fmla="*/ 3 w 907"/>
                  <a:gd name="T75" fmla="*/ 4 h 502"/>
                  <a:gd name="T76" fmla="*/ 2 w 907"/>
                  <a:gd name="T77" fmla="*/ 4 h 502"/>
                  <a:gd name="T78" fmla="*/ 2 w 907"/>
                  <a:gd name="T79" fmla="*/ 3 h 502"/>
                  <a:gd name="T80" fmla="*/ 2 w 907"/>
                  <a:gd name="T81" fmla="*/ 3 h 502"/>
                  <a:gd name="T82" fmla="*/ 1 w 907"/>
                  <a:gd name="T83" fmla="*/ 3 h 502"/>
                  <a:gd name="T84" fmla="*/ 1 w 907"/>
                  <a:gd name="T85" fmla="*/ 3 h 502"/>
                  <a:gd name="T86" fmla="*/ 1 w 907"/>
                  <a:gd name="T87" fmla="*/ 2 h 502"/>
                  <a:gd name="T88" fmla="*/ 1 w 907"/>
                  <a:gd name="T89" fmla="*/ 2 h 502"/>
                  <a:gd name="T90" fmla="*/ 0 w 907"/>
                  <a:gd name="T91" fmla="*/ 2 h 502"/>
                  <a:gd name="T92" fmla="*/ 0 w 907"/>
                  <a:gd name="T93" fmla="*/ 2 h 502"/>
                  <a:gd name="T94" fmla="*/ 0 w 907"/>
                  <a:gd name="T95" fmla="*/ 2 h 502"/>
                  <a:gd name="T96" fmla="*/ 0 w 907"/>
                  <a:gd name="T97" fmla="*/ 2 h 502"/>
                  <a:gd name="T98" fmla="*/ 0 w 907"/>
                  <a:gd name="T99" fmla="*/ 1 h 502"/>
                  <a:gd name="T100" fmla="*/ 0 w 907"/>
                  <a:gd name="T101" fmla="*/ 0 h 50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907" h="502">
                    <a:moveTo>
                      <a:pt x="0" y="0"/>
                    </a:moveTo>
                    <a:lnTo>
                      <a:pt x="0" y="4"/>
                    </a:lnTo>
                    <a:lnTo>
                      <a:pt x="0" y="10"/>
                    </a:lnTo>
                    <a:lnTo>
                      <a:pt x="2" y="19"/>
                    </a:lnTo>
                    <a:lnTo>
                      <a:pt x="6" y="23"/>
                    </a:lnTo>
                    <a:lnTo>
                      <a:pt x="13" y="29"/>
                    </a:lnTo>
                    <a:lnTo>
                      <a:pt x="19" y="37"/>
                    </a:lnTo>
                    <a:lnTo>
                      <a:pt x="27" y="44"/>
                    </a:lnTo>
                    <a:lnTo>
                      <a:pt x="32" y="50"/>
                    </a:lnTo>
                    <a:lnTo>
                      <a:pt x="42" y="58"/>
                    </a:lnTo>
                    <a:lnTo>
                      <a:pt x="51" y="67"/>
                    </a:lnTo>
                    <a:lnTo>
                      <a:pt x="61" y="77"/>
                    </a:lnTo>
                    <a:lnTo>
                      <a:pt x="70" y="84"/>
                    </a:lnTo>
                    <a:lnTo>
                      <a:pt x="82" y="94"/>
                    </a:lnTo>
                    <a:lnTo>
                      <a:pt x="87" y="99"/>
                    </a:lnTo>
                    <a:lnTo>
                      <a:pt x="93" y="103"/>
                    </a:lnTo>
                    <a:lnTo>
                      <a:pt x="99" y="109"/>
                    </a:lnTo>
                    <a:lnTo>
                      <a:pt x="106" y="115"/>
                    </a:lnTo>
                    <a:lnTo>
                      <a:pt x="112" y="118"/>
                    </a:lnTo>
                    <a:lnTo>
                      <a:pt x="118" y="124"/>
                    </a:lnTo>
                    <a:lnTo>
                      <a:pt x="125" y="130"/>
                    </a:lnTo>
                    <a:lnTo>
                      <a:pt x="133" y="135"/>
                    </a:lnTo>
                    <a:lnTo>
                      <a:pt x="139" y="141"/>
                    </a:lnTo>
                    <a:lnTo>
                      <a:pt x="146" y="147"/>
                    </a:lnTo>
                    <a:lnTo>
                      <a:pt x="154" y="153"/>
                    </a:lnTo>
                    <a:lnTo>
                      <a:pt x="164" y="160"/>
                    </a:lnTo>
                    <a:lnTo>
                      <a:pt x="169" y="166"/>
                    </a:lnTo>
                    <a:lnTo>
                      <a:pt x="179" y="172"/>
                    </a:lnTo>
                    <a:lnTo>
                      <a:pt x="184" y="177"/>
                    </a:lnTo>
                    <a:lnTo>
                      <a:pt x="194" y="185"/>
                    </a:lnTo>
                    <a:lnTo>
                      <a:pt x="202" y="191"/>
                    </a:lnTo>
                    <a:lnTo>
                      <a:pt x="211" y="196"/>
                    </a:lnTo>
                    <a:lnTo>
                      <a:pt x="221" y="204"/>
                    </a:lnTo>
                    <a:lnTo>
                      <a:pt x="230" y="212"/>
                    </a:lnTo>
                    <a:lnTo>
                      <a:pt x="238" y="217"/>
                    </a:lnTo>
                    <a:lnTo>
                      <a:pt x="247" y="223"/>
                    </a:lnTo>
                    <a:lnTo>
                      <a:pt x="257" y="231"/>
                    </a:lnTo>
                    <a:lnTo>
                      <a:pt x="268" y="238"/>
                    </a:lnTo>
                    <a:lnTo>
                      <a:pt x="278" y="244"/>
                    </a:lnTo>
                    <a:lnTo>
                      <a:pt x="287" y="251"/>
                    </a:lnTo>
                    <a:lnTo>
                      <a:pt x="297" y="259"/>
                    </a:lnTo>
                    <a:lnTo>
                      <a:pt x="310" y="267"/>
                    </a:lnTo>
                    <a:lnTo>
                      <a:pt x="319" y="272"/>
                    </a:lnTo>
                    <a:lnTo>
                      <a:pt x="329" y="278"/>
                    </a:lnTo>
                    <a:lnTo>
                      <a:pt x="340" y="286"/>
                    </a:lnTo>
                    <a:lnTo>
                      <a:pt x="350" y="291"/>
                    </a:lnTo>
                    <a:lnTo>
                      <a:pt x="361" y="297"/>
                    </a:lnTo>
                    <a:lnTo>
                      <a:pt x="373" y="303"/>
                    </a:lnTo>
                    <a:lnTo>
                      <a:pt x="384" y="308"/>
                    </a:lnTo>
                    <a:lnTo>
                      <a:pt x="395" y="316"/>
                    </a:lnTo>
                    <a:lnTo>
                      <a:pt x="407" y="320"/>
                    </a:lnTo>
                    <a:lnTo>
                      <a:pt x="418" y="326"/>
                    </a:lnTo>
                    <a:lnTo>
                      <a:pt x="430" y="331"/>
                    </a:lnTo>
                    <a:lnTo>
                      <a:pt x="443" y="335"/>
                    </a:lnTo>
                    <a:lnTo>
                      <a:pt x="454" y="341"/>
                    </a:lnTo>
                    <a:lnTo>
                      <a:pt x="466" y="345"/>
                    </a:lnTo>
                    <a:lnTo>
                      <a:pt x="479" y="350"/>
                    </a:lnTo>
                    <a:lnTo>
                      <a:pt x="491" y="354"/>
                    </a:lnTo>
                    <a:lnTo>
                      <a:pt x="502" y="358"/>
                    </a:lnTo>
                    <a:lnTo>
                      <a:pt x="515" y="362"/>
                    </a:lnTo>
                    <a:lnTo>
                      <a:pt x="527" y="365"/>
                    </a:lnTo>
                    <a:lnTo>
                      <a:pt x="538" y="371"/>
                    </a:lnTo>
                    <a:lnTo>
                      <a:pt x="549" y="373"/>
                    </a:lnTo>
                    <a:lnTo>
                      <a:pt x="561" y="377"/>
                    </a:lnTo>
                    <a:lnTo>
                      <a:pt x="572" y="381"/>
                    </a:lnTo>
                    <a:lnTo>
                      <a:pt x="586" y="385"/>
                    </a:lnTo>
                    <a:lnTo>
                      <a:pt x="595" y="386"/>
                    </a:lnTo>
                    <a:lnTo>
                      <a:pt x="608" y="390"/>
                    </a:lnTo>
                    <a:lnTo>
                      <a:pt x="620" y="392"/>
                    </a:lnTo>
                    <a:lnTo>
                      <a:pt x="631" y="396"/>
                    </a:lnTo>
                    <a:lnTo>
                      <a:pt x="643" y="398"/>
                    </a:lnTo>
                    <a:lnTo>
                      <a:pt x="654" y="402"/>
                    </a:lnTo>
                    <a:lnTo>
                      <a:pt x="665" y="404"/>
                    </a:lnTo>
                    <a:lnTo>
                      <a:pt x="677" y="407"/>
                    </a:lnTo>
                    <a:lnTo>
                      <a:pt x="686" y="407"/>
                    </a:lnTo>
                    <a:lnTo>
                      <a:pt x="696" y="409"/>
                    </a:lnTo>
                    <a:lnTo>
                      <a:pt x="707" y="413"/>
                    </a:lnTo>
                    <a:lnTo>
                      <a:pt x="717" y="415"/>
                    </a:lnTo>
                    <a:lnTo>
                      <a:pt x="728" y="415"/>
                    </a:lnTo>
                    <a:lnTo>
                      <a:pt x="738" y="417"/>
                    </a:lnTo>
                    <a:lnTo>
                      <a:pt x="747" y="419"/>
                    </a:lnTo>
                    <a:lnTo>
                      <a:pt x="757" y="421"/>
                    </a:lnTo>
                    <a:lnTo>
                      <a:pt x="764" y="423"/>
                    </a:lnTo>
                    <a:lnTo>
                      <a:pt x="772" y="423"/>
                    </a:lnTo>
                    <a:lnTo>
                      <a:pt x="781" y="424"/>
                    </a:lnTo>
                    <a:lnTo>
                      <a:pt x="789" y="426"/>
                    </a:lnTo>
                    <a:lnTo>
                      <a:pt x="797" y="426"/>
                    </a:lnTo>
                    <a:lnTo>
                      <a:pt x="806" y="428"/>
                    </a:lnTo>
                    <a:lnTo>
                      <a:pt x="814" y="428"/>
                    </a:lnTo>
                    <a:lnTo>
                      <a:pt x="821" y="430"/>
                    </a:lnTo>
                    <a:lnTo>
                      <a:pt x="825" y="430"/>
                    </a:lnTo>
                    <a:lnTo>
                      <a:pt x="833" y="432"/>
                    </a:lnTo>
                    <a:lnTo>
                      <a:pt x="838" y="432"/>
                    </a:lnTo>
                    <a:lnTo>
                      <a:pt x="844" y="432"/>
                    </a:lnTo>
                    <a:lnTo>
                      <a:pt x="854" y="434"/>
                    </a:lnTo>
                    <a:lnTo>
                      <a:pt x="863" y="434"/>
                    </a:lnTo>
                    <a:lnTo>
                      <a:pt x="869" y="434"/>
                    </a:lnTo>
                    <a:lnTo>
                      <a:pt x="875" y="436"/>
                    </a:lnTo>
                    <a:lnTo>
                      <a:pt x="878" y="436"/>
                    </a:lnTo>
                    <a:lnTo>
                      <a:pt x="880" y="436"/>
                    </a:lnTo>
                    <a:lnTo>
                      <a:pt x="907" y="500"/>
                    </a:lnTo>
                    <a:lnTo>
                      <a:pt x="905" y="500"/>
                    </a:lnTo>
                    <a:lnTo>
                      <a:pt x="901" y="500"/>
                    </a:lnTo>
                    <a:lnTo>
                      <a:pt x="897" y="500"/>
                    </a:lnTo>
                    <a:lnTo>
                      <a:pt x="892" y="500"/>
                    </a:lnTo>
                    <a:lnTo>
                      <a:pt x="884" y="500"/>
                    </a:lnTo>
                    <a:lnTo>
                      <a:pt x="876" y="502"/>
                    </a:lnTo>
                    <a:lnTo>
                      <a:pt x="865" y="502"/>
                    </a:lnTo>
                    <a:lnTo>
                      <a:pt x="856" y="502"/>
                    </a:lnTo>
                    <a:lnTo>
                      <a:pt x="850" y="502"/>
                    </a:lnTo>
                    <a:lnTo>
                      <a:pt x="842" y="502"/>
                    </a:lnTo>
                    <a:lnTo>
                      <a:pt x="837" y="502"/>
                    </a:lnTo>
                    <a:lnTo>
                      <a:pt x="831" y="502"/>
                    </a:lnTo>
                    <a:lnTo>
                      <a:pt x="821" y="500"/>
                    </a:lnTo>
                    <a:lnTo>
                      <a:pt x="814" y="500"/>
                    </a:lnTo>
                    <a:lnTo>
                      <a:pt x="806" y="500"/>
                    </a:lnTo>
                    <a:lnTo>
                      <a:pt x="799" y="500"/>
                    </a:lnTo>
                    <a:lnTo>
                      <a:pt x="791" y="500"/>
                    </a:lnTo>
                    <a:lnTo>
                      <a:pt x="781" y="500"/>
                    </a:lnTo>
                    <a:lnTo>
                      <a:pt x="772" y="499"/>
                    </a:lnTo>
                    <a:lnTo>
                      <a:pt x="764" y="499"/>
                    </a:lnTo>
                    <a:lnTo>
                      <a:pt x="755" y="499"/>
                    </a:lnTo>
                    <a:lnTo>
                      <a:pt x="745" y="499"/>
                    </a:lnTo>
                    <a:lnTo>
                      <a:pt x="736" y="497"/>
                    </a:lnTo>
                    <a:lnTo>
                      <a:pt x="728" y="497"/>
                    </a:lnTo>
                    <a:lnTo>
                      <a:pt x="717" y="495"/>
                    </a:lnTo>
                    <a:lnTo>
                      <a:pt x="705" y="493"/>
                    </a:lnTo>
                    <a:lnTo>
                      <a:pt x="696" y="491"/>
                    </a:lnTo>
                    <a:lnTo>
                      <a:pt x="686" y="491"/>
                    </a:lnTo>
                    <a:lnTo>
                      <a:pt x="675" y="489"/>
                    </a:lnTo>
                    <a:lnTo>
                      <a:pt x="664" y="487"/>
                    </a:lnTo>
                    <a:lnTo>
                      <a:pt x="654" y="485"/>
                    </a:lnTo>
                    <a:lnTo>
                      <a:pt x="643" y="483"/>
                    </a:lnTo>
                    <a:lnTo>
                      <a:pt x="631" y="481"/>
                    </a:lnTo>
                    <a:lnTo>
                      <a:pt x="620" y="480"/>
                    </a:lnTo>
                    <a:lnTo>
                      <a:pt x="608" y="478"/>
                    </a:lnTo>
                    <a:lnTo>
                      <a:pt x="597" y="474"/>
                    </a:lnTo>
                    <a:lnTo>
                      <a:pt x="584" y="472"/>
                    </a:lnTo>
                    <a:lnTo>
                      <a:pt x="574" y="468"/>
                    </a:lnTo>
                    <a:lnTo>
                      <a:pt x="561" y="464"/>
                    </a:lnTo>
                    <a:lnTo>
                      <a:pt x="551" y="462"/>
                    </a:lnTo>
                    <a:lnTo>
                      <a:pt x="538" y="459"/>
                    </a:lnTo>
                    <a:lnTo>
                      <a:pt x="527" y="455"/>
                    </a:lnTo>
                    <a:lnTo>
                      <a:pt x="513" y="451"/>
                    </a:lnTo>
                    <a:lnTo>
                      <a:pt x="502" y="447"/>
                    </a:lnTo>
                    <a:lnTo>
                      <a:pt x="489" y="442"/>
                    </a:lnTo>
                    <a:lnTo>
                      <a:pt x="477" y="438"/>
                    </a:lnTo>
                    <a:lnTo>
                      <a:pt x="466" y="434"/>
                    </a:lnTo>
                    <a:lnTo>
                      <a:pt x="454" y="428"/>
                    </a:lnTo>
                    <a:lnTo>
                      <a:pt x="441" y="423"/>
                    </a:lnTo>
                    <a:lnTo>
                      <a:pt x="430" y="417"/>
                    </a:lnTo>
                    <a:lnTo>
                      <a:pt x="416" y="413"/>
                    </a:lnTo>
                    <a:lnTo>
                      <a:pt x="405" y="407"/>
                    </a:lnTo>
                    <a:lnTo>
                      <a:pt x="394" y="400"/>
                    </a:lnTo>
                    <a:lnTo>
                      <a:pt x="380" y="394"/>
                    </a:lnTo>
                    <a:lnTo>
                      <a:pt x="369" y="388"/>
                    </a:lnTo>
                    <a:lnTo>
                      <a:pt x="357" y="381"/>
                    </a:lnTo>
                    <a:lnTo>
                      <a:pt x="346" y="373"/>
                    </a:lnTo>
                    <a:lnTo>
                      <a:pt x="333" y="365"/>
                    </a:lnTo>
                    <a:lnTo>
                      <a:pt x="321" y="360"/>
                    </a:lnTo>
                    <a:lnTo>
                      <a:pt x="310" y="352"/>
                    </a:lnTo>
                    <a:lnTo>
                      <a:pt x="297" y="345"/>
                    </a:lnTo>
                    <a:lnTo>
                      <a:pt x="287" y="337"/>
                    </a:lnTo>
                    <a:lnTo>
                      <a:pt x="276" y="331"/>
                    </a:lnTo>
                    <a:lnTo>
                      <a:pt x="266" y="326"/>
                    </a:lnTo>
                    <a:lnTo>
                      <a:pt x="255" y="318"/>
                    </a:lnTo>
                    <a:lnTo>
                      <a:pt x="245" y="312"/>
                    </a:lnTo>
                    <a:lnTo>
                      <a:pt x="236" y="305"/>
                    </a:lnTo>
                    <a:lnTo>
                      <a:pt x="226" y="299"/>
                    </a:lnTo>
                    <a:lnTo>
                      <a:pt x="217" y="293"/>
                    </a:lnTo>
                    <a:lnTo>
                      <a:pt x="207" y="286"/>
                    </a:lnTo>
                    <a:lnTo>
                      <a:pt x="198" y="280"/>
                    </a:lnTo>
                    <a:lnTo>
                      <a:pt x="190" y="274"/>
                    </a:lnTo>
                    <a:lnTo>
                      <a:pt x="181" y="269"/>
                    </a:lnTo>
                    <a:lnTo>
                      <a:pt x="171" y="261"/>
                    </a:lnTo>
                    <a:lnTo>
                      <a:pt x="162" y="255"/>
                    </a:lnTo>
                    <a:lnTo>
                      <a:pt x="154" y="250"/>
                    </a:lnTo>
                    <a:lnTo>
                      <a:pt x="146" y="242"/>
                    </a:lnTo>
                    <a:lnTo>
                      <a:pt x="139" y="238"/>
                    </a:lnTo>
                    <a:lnTo>
                      <a:pt x="131" y="232"/>
                    </a:lnTo>
                    <a:lnTo>
                      <a:pt x="125" y="229"/>
                    </a:lnTo>
                    <a:lnTo>
                      <a:pt x="116" y="221"/>
                    </a:lnTo>
                    <a:lnTo>
                      <a:pt x="108" y="215"/>
                    </a:lnTo>
                    <a:lnTo>
                      <a:pt x="103" y="212"/>
                    </a:lnTo>
                    <a:lnTo>
                      <a:pt x="97" y="206"/>
                    </a:lnTo>
                    <a:lnTo>
                      <a:pt x="89" y="200"/>
                    </a:lnTo>
                    <a:lnTo>
                      <a:pt x="84" y="196"/>
                    </a:lnTo>
                    <a:lnTo>
                      <a:pt x="78" y="191"/>
                    </a:lnTo>
                    <a:lnTo>
                      <a:pt x="72" y="187"/>
                    </a:lnTo>
                    <a:lnTo>
                      <a:pt x="67" y="181"/>
                    </a:lnTo>
                    <a:lnTo>
                      <a:pt x="61" y="177"/>
                    </a:lnTo>
                    <a:lnTo>
                      <a:pt x="55" y="172"/>
                    </a:lnTo>
                    <a:lnTo>
                      <a:pt x="51" y="168"/>
                    </a:lnTo>
                    <a:lnTo>
                      <a:pt x="40" y="160"/>
                    </a:lnTo>
                    <a:lnTo>
                      <a:pt x="32" y="153"/>
                    </a:lnTo>
                    <a:lnTo>
                      <a:pt x="23" y="145"/>
                    </a:lnTo>
                    <a:lnTo>
                      <a:pt x="15" y="139"/>
                    </a:lnTo>
                    <a:lnTo>
                      <a:pt x="10" y="132"/>
                    </a:lnTo>
                    <a:lnTo>
                      <a:pt x="4" y="128"/>
                    </a:lnTo>
                    <a:lnTo>
                      <a:pt x="0" y="118"/>
                    </a:lnTo>
                    <a:lnTo>
                      <a:pt x="0" y="113"/>
                    </a:lnTo>
                    <a:lnTo>
                      <a:pt x="0" y="109"/>
                    </a:lnTo>
                    <a:lnTo>
                      <a:pt x="0" y="1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3" name="Freeform 61"/>
              <p:cNvSpPr>
                <a:spLocks/>
              </p:cNvSpPr>
              <p:nvPr/>
            </p:nvSpPr>
            <p:spPr bwMode="auto">
              <a:xfrm>
                <a:off x="2496" y="2291"/>
                <a:ext cx="205" cy="66"/>
              </a:xfrm>
              <a:custGeom>
                <a:avLst/>
                <a:gdLst>
                  <a:gd name="T0" fmla="*/ 0 w 410"/>
                  <a:gd name="T1" fmla="*/ 0 h 131"/>
                  <a:gd name="T2" fmla="*/ 3 w 410"/>
                  <a:gd name="T3" fmla="*/ 1 h 131"/>
                  <a:gd name="T4" fmla="*/ 4 w 410"/>
                  <a:gd name="T5" fmla="*/ 1 h 131"/>
                  <a:gd name="T6" fmla="*/ 2 w 410"/>
                  <a:gd name="T7" fmla="*/ 2 h 131"/>
                  <a:gd name="T8" fmla="*/ 2 w 410"/>
                  <a:gd name="T9" fmla="*/ 2 h 131"/>
                  <a:gd name="T10" fmla="*/ 2 w 410"/>
                  <a:gd name="T11" fmla="*/ 1 h 131"/>
                  <a:gd name="T12" fmla="*/ 2 w 410"/>
                  <a:gd name="T13" fmla="*/ 1 h 131"/>
                  <a:gd name="T14" fmla="*/ 2 w 410"/>
                  <a:gd name="T15" fmla="*/ 1 h 131"/>
                  <a:gd name="T16" fmla="*/ 2 w 410"/>
                  <a:gd name="T17" fmla="*/ 1 h 131"/>
                  <a:gd name="T18" fmla="*/ 2 w 410"/>
                  <a:gd name="T19" fmla="*/ 1 h 131"/>
                  <a:gd name="T20" fmla="*/ 2 w 410"/>
                  <a:gd name="T21" fmla="*/ 1 h 131"/>
                  <a:gd name="T22" fmla="*/ 2 w 410"/>
                  <a:gd name="T23" fmla="*/ 1 h 131"/>
                  <a:gd name="T24" fmla="*/ 2 w 410"/>
                  <a:gd name="T25" fmla="*/ 1 h 131"/>
                  <a:gd name="T26" fmla="*/ 2 w 410"/>
                  <a:gd name="T27" fmla="*/ 1 h 131"/>
                  <a:gd name="T28" fmla="*/ 2 w 410"/>
                  <a:gd name="T29" fmla="*/ 1 h 131"/>
                  <a:gd name="T30" fmla="*/ 2 w 410"/>
                  <a:gd name="T31" fmla="*/ 1 h 131"/>
                  <a:gd name="T32" fmla="*/ 2 w 410"/>
                  <a:gd name="T33" fmla="*/ 1 h 131"/>
                  <a:gd name="T34" fmla="*/ 2 w 410"/>
                  <a:gd name="T35" fmla="*/ 1 h 131"/>
                  <a:gd name="T36" fmla="*/ 2 w 410"/>
                  <a:gd name="T37" fmla="*/ 1 h 131"/>
                  <a:gd name="T38" fmla="*/ 2 w 410"/>
                  <a:gd name="T39" fmla="*/ 1 h 131"/>
                  <a:gd name="T40" fmla="*/ 2 w 410"/>
                  <a:gd name="T41" fmla="*/ 1 h 131"/>
                  <a:gd name="T42" fmla="*/ 1 w 410"/>
                  <a:gd name="T43" fmla="*/ 1 h 131"/>
                  <a:gd name="T44" fmla="*/ 1 w 410"/>
                  <a:gd name="T45" fmla="*/ 1 h 131"/>
                  <a:gd name="T46" fmla="*/ 1 w 410"/>
                  <a:gd name="T47" fmla="*/ 1 h 131"/>
                  <a:gd name="T48" fmla="*/ 1 w 410"/>
                  <a:gd name="T49" fmla="*/ 1 h 131"/>
                  <a:gd name="T50" fmla="*/ 1 w 410"/>
                  <a:gd name="T51" fmla="*/ 1 h 131"/>
                  <a:gd name="T52" fmla="*/ 1 w 410"/>
                  <a:gd name="T53" fmla="*/ 1 h 131"/>
                  <a:gd name="T54" fmla="*/ 1 w 410"/>
                  <a:gd name="T55" fmla="*/ 1 h 131"/>
                  <a:gd name="T56" fmla="*/ 1 w 410"/>
                  <a:gd name="T57" fmla="*/ 1 h 131"/>
                  <a:gd name="T58" fmla="*/ 1 w 410"/>
                  <a:gd name="T59" fmla="*/ 1 h 131"/>
                  <a:gd name="T60" fmla="*/ 1 w 410"/>
                  <a:gd name="T61" fmla="*/ 1 h 131"/>
                  <a:gd name="T62" fmla="*/ 1 w 410"/>
                  <a:gd name="T63" fmla="*/ 1 h 131"/>
                  <a:gd name="T64" fmla="*/ 1 w 410"/>
                  <a:gd name="T65" fmla="*/ 1 h 131"/>
                  <a:gd name="T66" fmla="*/ 1 w 410"/>
                  <a:gd name="T67" fmla="*/ 1 h 131"/>
                  <a:gd name="T68" fmla="*/ 1 w 410"/>
                  <a:gd name="T69" fmla="*/ 1 h 131"/>
                  <a:gd name="T70" fmla="*/ 1 w 410"/>
                  <a:gd name="T71" fmla="*/ 1 h 131"/>
                  <a:gd name="T72" fmla="*/ 1 w 410"/>
                  <a:gd name="T73" fmla="*/ 1 h 131"/>
                  <a:gd name="T74" fmla="*/ 1 w 410"/>
                  <a:gd name="T75" fmla="*/ 1 h 131"/>
                  <a:gd name="T76" fmla="*/ 1 w 410"/>
                  <a:gd name="T77" fmla="*/ 1 h 131"/>
                  <a:gd name="T78" fmla="*/ 1 w 410"/>
                  <a:gd name="T79" fmla="*/ 1 h 131"/>
                  <a:gd name="T80" fmla="*/ 0 w 410"/>
                  <a:gd name="T81" fmla="*/ 1 h 131"/>
                  <a:gd name="T82" fmla="*/ 0 w 410"/>
                  <a:gd name="T83" fmla="*/ 0 h 131"/>
                  <a:gd name="T84" fmla="*/ 0 w 410"/>
                  <a:gd name="T85" fmla="*/ 0 h 13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410" h="131">
                    <a:moveTo>
                      <a:pt x="0" y="0"/>
                    </a:moveTo>
                    <a:lnTo>
                      <a:pt x="302" y="85"/>
                    </a:lnTo>
                    <a:lnTo>
                      <a:pt x="410" y="104"/>
                    </a:lnTo>
                    <a:lnTo>
                      <a:pt x="254" y="131"/>
                    </a:lnTo>
                    <a:lnTo>
                      <a:pt x="252" y="129"/>
                    </a:lnTo>
                    <a:lnTo>
                      <a:pt x="245" y="127"/>
                    </a:lnTo>
                    <a:lnTo>
                      <a:pt x="241" y="125"/>
                    </a:lnTo>
                    <a:lnTo>
                      <a:pt x="233" y="123"/>
                    </a:lnTo>
                    <a:lnTo>
                      <a:pt x="226" y="121"/>
                    </a:lnTo>
                    <a:lnTo>
                      <a:pt x="218" y="119"/>
                    </a:lnTo>
                    <a:lnTo>
                      <a:pt x="209" y="114"/>
                    </a:lnTo>
                    <a:lnTo>
                      <a:pt x="197" y="112"/>
                    </a:lnTo>
                    <a:lnTo>
                      <a:pt x="192" y="108"/>
                    </a:lnTo>
                    <a:lnTo>
                      <a:pt x="186" y="106"/>
                    </a:lnTo>
                    <a:lnTo>
                      <a:pt x="178" y="104"/>
                    </a:lnTo>
                    <a:lnTo>
                      <a:pt x="173" y="102"/>
                    </a:lnTo>
                    <a:lnTo>
                      <a:pt x="163" y="99"/>
                    </a:lnTo>
                    <a:lnTo>
                      <a:pt x="157" y="97"/>
                    </a:lnTo>
                    <a:lnTo>
                      <a:pt x="150" y="93"/>
                    </a:lnTo>
                    <a:lnTo>
                      <a:pt x="142" y="91"/>
                    </a:lnTo>
                    <a:lnTo>
                      <a:pt x="133" y="89"/>
                    </a:lnTo>
                    <a:lnTo>
                      <a:pt x="125" y="85"/>
                    </a:lnTo>
                    <a:lnTo>
                      <a:pt x="116" y="81"/>
                    </a:lnTo>
                    <a:lnTo>
                      <a:pt x="106" y="80"/>
                    </a:lnTo>
                    <a:lnTo>
                      <a:pt x="97" y="76"/>
                    </a:lnTo>
                    <a:lnTo>
                      <a:pt x="87" y="72"/>
                    </a:lnTo>
                    <a:lnTo>
                      <a:pt x="77" y="68"/>
                    </a:lnTo>
                    <a:lnTo>
                      <a:pt x="70" y="64"/>
                    </a:lnTo>
                    <a:lnTo>
                      <a:pt x="64" y="61"/>
                    </a:lnTo>
                    <a:lnTo>
                      <a:pt x="57" y="57"/>
                    </a:lnTo>
                    <a:lnTo>
                      <a:pt x="51" y="55"/>
                    </a:lnTo>
                    <a:lnTo>
                      <a:pt x="45" y="51"/>
                    </a:lnTo>
                    <a:lnTo>
                      <a:pt x="36" y="43"/>
                    </a:lnTo>
                    <a:lnTo>
                      <a:pt x="26" y="38"/>
                    </a:lnTo>
                    <a:lnTo>
                      <a:pt x="19" y="30"/>
                    </a:lnTo>
                    <a:lnTo>
                      <a:pt x="13" y="26"/>
                    </a:lnTo>
                    <a:lnTo>
                      <a:pt x="9" y="19"/>
                    </a:lnTo>
                    <a:lnTo>
                      <a:pt x="5" y="13"/>
                    </a:lnTo>
                    <a:lnTo>
                      <a:pt x="1" y="9"/>
                    </a:lnTo>
                    <a:lnTo>
                      <a:pt x="1" y="7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4" name="Freeform 62"/>
              <p:cNvSpPr>
                <a:spLocks/>
              </p:cNvSpPr>
              <p:nvPr/>
            </p:nvSpPr>
            <p:spPr bwMode="auto">
              <a:xfrm>
                <a:off x="2299" y="2127"/>
                <a:ext cx="48" cy="54"/>
              </a:xfrm>
              <a:custGeom>
                <a:avLst/>
                <a:gdLst>
                  <a:gd name="T0" fmla="*/ 0 w 97"/>
                  <a:gd name="T1" fmla="*/ 0 h 108"/>
                  <a:gd name="T2" fmla="*/ 0 w 97"/>
                  <a:gd name="T3" fmla="*/ 1 h 108"/>
                  <a:gd name="T4" fmla="*/ 0 w 97"/>
                  <a:gd name="T5" fmla="*/ 1 h 108"/>
                  <a:gd name="T6" fmla="*/ 0 w 97"/>
                  <a:gd name="T7" fmla="*/ 0 h 108"/>
                  <a:gd name="T8" fmla="*/ 0 w 97"/>
                  <a:gd name="T9" fmla="*/ 0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108">
                    <a:moveTo>
                      <a:pt x="0" y="0"/>
                    </a:moveTo>
                    <a:lnTo>
                      <a:pt x="9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5" name="Freeform 63"/>
              <p:cNvSpPr>
                <a:spLocks/>
              </p:cNvSpPr>
              <p:nvPr/>
            </p:nvSpPr>
            <p:spPr bwMode="auto">
              <a:xfrm>
                <a:off x="2743" y="2374"/>
                <a:ext cx="29" cy="364"/>
              </a:xfrm>
              <a:custGeom>
                <a:avLst/>
                <a:gdLst>
                  <a:gd name="T0" fmla="*/ 0 w 59"/>
                  <a:gd name="T1" fmla="*/ 0 h 728"/>
                  <a:gd name="T2" fmla="*/ 0 w 59"/>
                  <a:gd name="T3" fmla="*/ 6 h 728"/>
                  <a:gd name="T4" fmla="*/ 0 w 59"/>
                  <a:gd name="T5" fmla="*/ 6 h 728"/>
                  <a:gd name="T6" fmla="*/ 0 w 59"/>
                  <a:gd name="T7" fmla="*/ 1 h 728"/>
                  <a:gd name="T8" fmla="*/ 0 w 59"/>
                  <a:gd name="T9" fmla="*/ 0 h 728"/>
                  <a:gd name="T10" fmla="*/ 0 w 59"/>
                  <a:gd name="T11" fmla="*/ 0 h 72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9" h="728">
                    <a:moveTo>
                      <a:pt x="59" y="0"/>
                    </a:moveTo>
                    <a:lnTo>
                      <a:pt x="59" y="728"/>
                    </a:lnTo>
                    <a:lnTo>
                      <a:pt x="0" y="728"/>
                    </a:lnTo>
                    <a:lnTo>
                      <a:pt x="0" y="32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6" name="Freeform 64"/>
              <p:cNvSpPr>
                <a:spLocks/>
              </p:cNvSpPr>
              <p:nvPr/>
            </p:nvSpPr>
            <p:spPr bwMode="auto">
              <a:xfrm>
                <a:off x="2721" y="2261"/>
                <a:ext cx="79" cy="138"/>
              </a:xfrm>
              <a:custGeom>
                <a:avLst/>
                <a:gdLst>
                  <a:gd name="T0" fmla="*/ 1 w 158"/>
                  <a:gd name="T1" fmla="*/ 0 h 275"/>
                  <a:gd name="T2" fmla="*/ 1 w 158"/>
                  <a:gd name="T3" fmla="*/ 1 h 275"/>
                  <a:gd name="T4" fmla="*/ 1 w 158"/>
                  <a:gd name="T5" fmla="*/ 1 h 275"/>
                  <a:gd name="T6" fmla="*/ 1 w 158"/>
                  <a:gd name="T7" fmla="*/ 1 h 275"/>
                  <a:gd name="T8" fmla="*/ 1 w 158"/>
                  <a:gd name="T9" fmla="*/ 1 h 275"/>
                  <a:gd name="T10" fmla="*/ 1 w 158"/>
                  <a:gd name="T11" fmla="*/ 1 h 275"/>
                  <a:gd name="T12" fmla="*/ 1 w 158"/>
                  <a:gd name="T13" fmla="*/ 1 h 275"/>
                  <a:gd name="T14" fmla="*/ 1 w 158"/>
                  <a:gd name="T15" fmla="*/ 1 h 275"/>
                  <a:gd name="T16" fmla="*/ 1 w 158"/>
                  <a:gd name="T17" fmla="*/ 1 h 275"/>
                  <a:gd name="T18" fmla="*/ 0 w 158"/>
                  <a:gd name="T19" fmla="*/ 1 h 275"/>
                  <a:gd name="T20" fmla="*/ 0 w 158"/>
                  <a:gd name="T21" fmla="*/ 1 h 275"/>
                  <a:gd name="T22" fmla="*/ 0 w 158"/>
                  <a:gd name="T23" fmla="*/ 1 h 275"/>
                  <a:gd name="T24" fmla="*/ 1 w 158"/>
                  <a:gd name="T25" fmla="*/ 1 h 275"/>
                  <a:gd name="T26" fmla="*/ 1 w 158"/>
                  <a:gd name="T27" fmla="*/ 1 h 275"/>
                  <a:gd name="T28" fmla="*/ 1 w 158"/>
                  <a:gd name="T29" fmla="*/ 1 h 275"/>
                  <a:gd name="T30" fmla="*/ 1 w 158"/>
                  <a:gd name="T31" fmla="*/ 1 h 275"/>
                  <a:gd name="T32" fmla="*/ 1 w 158"/>
                  <a:gd name="T33" fmla="*/ 1 h 275"/>
                  <a:gd name="T34" fmla="*/ 1 w 158"/>
                  <a:gd name="T35" fmla="*/ 1 h 275"/>
                  <a:gd name="T36" fmla="*/ 1 w 158"/>
                  <a:gd name="T37" fmla="*/ 1 h 275"/>
                  <a:gd name="T38" fmla="*/ 1 w 158"/>
                  <a:gd name="T39" fmla="*/ 2 h 275"/>
                  <a:gd name="T40" fmla="*/ 1 w 158"/>
                  <a:gd name="T41" fmla="*/ 3 h 275"/>
                  <a:gd name="T42" fmla="*/ 1 w 158"/>
                  <a:gd name="T43" fmla="*/ 3 h 275"/>
                  <a:gd name="T44" fmla="*/ 1 w 158"/>
                  <a:gd name="T45" fmla="*/ 3 h 275"/>
                  <a:gd name="T46" fmla="*/ 1 w 158"/>
                  <a:gd name="T47" fmla="*/ 2 h 275"/>
                  <a:gd name="T48" fmla="*/ 1 w 158"/>
                  <a:gd name="T49" fmla="*/ 2 h 275"/>
                  <a:gd name="T50" fmla="*/ 1 w 158"/>
                  <a:gd name="T51" fmla="*/ 2 h 275"/>
                  <a:gd name="T52" fmla="*/ 1 w 158"/>
                  <a:gd name="T53" fmla="*/ 2 h 275"/>
                  <a:gd name="T54" fmla="*/ 2 w 158"/>
                  <a:gd name="T55" fmla="*/ 1 h 275"/>
                  <a:gd name="T56" fmla="*/ 2 w 158"/>
                  <a:gd name="T57" fmla="*/ 1 h 275"/>
                  <a:gd name="T58" fmla="*/ 2 w 158"/>
                  <a:gd name="T59" fmla="*/ 1 h 275"/>
                  <a:gd name="T60" fmla="*/ 2 w 158"/>
                  <a:gd name="T61" fmla="*/ 1 h 275"/>
                  <a:gd name="T62" fmla="*/ 2 w 158"/>
                  <a:gd name="T63" fmla="*/ 1 h 275"/>
                  <a:gd name="T64" fmla="*/ 2 w 158"/>
                  <a:gd name="T65" fmla="*/ 1 h 275"/>
                  <a:gd name="T66" fmla="*/ 2 w 158"/>
                  <a:gd name="T67" fmla="*/ 1 h 275"/>
                  <a:gd name="T68" fmla="*/ 2 w 158"/>
                  <a:gd name="T69" fmla="*/ 1 h 275"/>
                  <a:gd name="T70" fmla="*/ 2 w 158"/>
                  <a:gd name="T71" fmla="*/ 1 h 275"/>
                  <a:gd name="T72" fmla="*/ 2 w 158"/>
                  <a:gd name="T73" fmla="*/ 1 h 275"/>
                  <a:gd name="T74" fmla="*/ 2 w 158"/>
                  <a:gd name="T75" fmla="*/ 1 h 275"/>
                  <a:gd name="T76" fmla="*/ 2 w 158"/>
                  <a:gd name="T77" fmla="*/ 1 h 275"/>
                  <a:gd name="T78" fmla="*/ 2 w 158"/>
                  <a:gd name="T79" fmla="*/ 1 h 275"/>
                  <a:gd name="T80" fmla="*/ 2 w 158"/>
                  <a:gd name="T81" fmla="*/ 1 h 275"/>
                  <a:gd name="T82" fmla="*/ 2 w 158"/>
                  <a:gd name="T83" fmla="*/ 1 h 275"/>
                  <a:gd name="T84" fmla="*/ 2 w 158"/>
                  <a:gd name="T85" fmla="*/ 1 h 275"/>
                  <a:gd name="T86" fmla="*/ 2 w 158"/>
                  <a:gd name="T87" fmla="*/ 1 h 275"/>
                  <a:gd name="T88" fmla="*/ 1 w 158"/>
                  <a:gd name="T89" fmla="*/ 0 h 275"/>
                  <a:gd name="T90" fmla="*/ 1 w 158"/>
                  <a:gd name="T91" fmla="*/ 0 h 275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158" h="275">
                    <a:moveTo>
                      <a:pt x="50" y="0"/>
                    </a:moveTo>
                    <a:lnTo>
                      <a:pt x="48" y="2"/>
                    </a:lnTo>
                    <a:lnTo>
                      <a:pt x="44" y="6"/>
                    </a:lnTo>
                    <a:lnTo>
                      <a:pt x="34" y="11"/>
                    </a:lnTo>
                    <a:lnTo>
                      <a:pt x="27" y="21"/>
                    </a:lnTo>
                    <a:lnTo>
                      <a:pt x="17" y="30"/>
                    </a:lnTo>
                    <a:lnTo>
                      <a:pt x="10" y="42"/>
                    </a:lnTo>
                    <a:lnTo>
                      <a:pt x="6" y="45"/>
                    </a:lnTo>
                    <a:lnTo>
                      <a:pt x="2" y="53"/>
                    </a:lnTo>
                    <a:lnTo>
                      <a:pt x="0" y="59"/>
                    </a:lnTo>
                    <a:lnTo>
                      <a:pt x="0" y="64"/>
                    </a:lnTo>
                    <a:lnTo>
                      <a:pt x="0" y="76"/>
                    </a:lnTo>
                    <a:lnTo>
                      <a:pt x="2" y="87"/>
                    </a:lnTo>
                    <a:lnTo>
                      <a:pt x="8" y="97"/>
                    </a:lnTo>
                    <a:lnTo>
                      <a:pt x="15" y="106"/>
                    </a:lnTo>
                    <a:lnTo>
                      <a:pt x="21" y="114"/>
                    </a:lnTo>
                    <a:lnTo>
                      <a:pt x="29" y="120"/>
                    </a:lnTo>
                    <a:lnTo>
                      <a:pt x="34" y="123"/>
                    </a:lnTo>
                    <a:lnTo>
                      <a:pt x="36" y="125"/>
                    </a:lnTo>
                    <a:lnTo>
                      <a:pt x="46" y="141"/>
                    </a:lnTo>
                    <a:lnTo>
                      <a:pt x="44" y="264"/>
                    </a:lnTo>
                    <a:lnTo>
                      <a:pt x="78" y="275"/>
                    </a:lnTo>
                    <a:lnTo>
                      <a:pt x="108" y="272"/>
                    </a:lnTo>
                    <a:lnTo>
                      <a:pt x="108" y="142"/>
                    </a:lnTo>
                    <a:lnTo>
                      <a:pt x="110" y="141"/>
                    </a:lnTo>
                    <a:lnTo>
                      <a:pt x="114" y="137"/>
                    </a:lnTo>
                    <a:lnTo>
                      <a:pt x="120" y="133"/>
                    </a:lnTo>
                    <a:lnTo>
                      <a:pt x="129" y="125"/>
                    </a:lnTo>
                    <a:lnTo>
                      <a:pt x="137" y="118"/>
                    </a:lnTo>
                    <a:lnTo>
                      <a:pt x="147" y="108"/>
                    </a:lnTo>
                    <a:lnTo>
                      <a:pt x="152" y="97"/>
                    </a:lnTo>
                    <a:lnTo>
                      <a:pt x="158" y="87"/>
                    </a:lnTo>
                    <a:lnTo>
                      <a:pt x="156" y="80"/>
                    </a:lnTo>
                    <a:lnTo>
                      <a:pt x="156" y="74"/>
                    </a:lnTo>
                    <a:lnTo>
                      <a:pt x="156" y="68"/>
                    </a:lnTo>
                    <a:lnTo>
                      <a:pt x="154" y="61"/>
                    </a:lnTo>
                    <a:lnTo>
                      <a:pt x="152" y="55"/>
                    </a:lnTo>
                    <a:lnTo>
                      <a:pt x="150" y="49"/>
                    </a:lnTo>
                    <a:lnTo>
                      <a:pt x="148" y="44"/>
                    </a:lnTo>
                    <a:lnTo>
                      <a:pt x="147" y="40"/>
                    </a:lnTo>
                    <a:lnTo>
                      <a:pt x="139" y="28"/>
                    </a:lnTo>
                    <a:lnTo>
                      <a:pt x="135" y="23"/>
                    </a:lnTo>
                    <a:lnTo>
                      <a:pt x="131" y="17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9491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7" name="Freeform 65"/>
              <p:cNvSpPr>
                <a:spLocks/>
              </p:cNvSpPr>
              <p:nvPr/>
            </p:nvSpPr>
            <p:spPr bwMode="auto">
              <a:xfrm>
                <a:off x="2391" y="2818"/>
                <a:ext cx="204" cy="112"/>
              </a:xfrm>
              <a:custGeom>
                <a:avLst/>
                <a:gdLst>
                  <a:gd name="T0" fmla="*/ 1 w 407"/>
                  <a:gd name="T1" fmla="*/ 1 h 224"/>
                  <a:gd name="T2" fmla="*/ 1 w 407"/>
                  <a:gd name="T3" fmla="*/ 1 h 224"/>
                  <a:gd name="T4" fmla="*/ 0 w 407"/>
                  <a:gd name="T5" fmla="*/ 1 h 224"/>
                  <a:gd name="T6" fmla="*/ 1 w 407"/>
                  <a:gd name="T7" fmla="*/ 1 h 224"/>
                  <a:gd name="T8" fmla="*/ 1 w 407"/>
                  <a:gd name="T9" fmla="*/ 1 h 224"/>
                  <a:gd name="T10" fmla="*/ 1 w 407"/>
                  <a:gd name="T11" fmla="*/ 2 h 224"/>
                  <a:gd name="T12" fmla="*/ 2 w 407"/>
                  <a:gd name="T13" fmla="*/ 2 h 224"/>
                  <a:gd name="T14" fmla="*/ 3 w 407"/>
                  <a:gd name="T15" fmla="*/ 2 h 224"/>
                  <a:gd name="T16" fmla="*/ 3 w 407"/>
                  <a:gd name="T17" fmla="*/ 2 h 224"/>
                  <a:gd name="T18" fmla="*/ 4 w 407"/>
                  <a:gd name="T19" fmla="*/ 2 h 224"/>
                  <a:gd name="T20" fmla="*/ 4 w 407"/>
                  <a:gd name="T21" fmla="*/ 2 h 224"/>
                  <a:gd name="T22" fmla="*/ 3 w 407"/>
                  <a:gd name="T23" fmla="*/ 2 h 224"/>
                  <a:gd name="T24" fmla="*/ 3 w 407"/>
                  <a:gd name="T25" fmla="*/ 2 h 224"/>
                  <a:gd name="T26" fmla="*/ 3 w 407"/>
                  <a:gd name="T27" fmla="*/ 2 h 224"/>
                  <a:gd name="T28" fmla="*/ 2 w 407"/>
                  <a:gd name="T29" fmla="*/ 1 h 224"/>
                  <a:gd name="T30" fmla="*/ 2 w 407"/>
                  <a:gd name="T31" fmla="*/ 1 h 224"/>
                  <a:gd name="T32" fmla="*/ 3 w 407"/>
                  <a:gd name="T33" fmla="*/ 1 h 224"/>
                  <a:gd name="T34" fmla="*/ 2 w 407"/>
                  <a:gd name="T35" fmla="*/ 1 h 224"/>
                  <a:gd name="T36" fmla="*/ 1 w 407"/>
                  <a:gd name="T37" fmla="*/ 0 h 224"/>
                  <a:gd name="T38" fmla="*/ 1 w 407"/>
                  <a:gd name="T39" fmla="*/ 1 h 224"/>
                  <a:gd name="T40" fmla="*/ 1 w 407"/>
                  <a:gd name="T41" fmla="*/ 1 h 22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407" h="224">
                    <a:moveTo>
                      <a:pt x="33" y="7"/>
                    </a:moveTo>
                    <a:lnTo>
                      <a:pt x="12" y="38"/>
                    </a:lnTo>
                    <a:lnTo>
                      <a:pt x="0" y="78"/>
                    </a:lnTo>
                    <a:lnTo>
                      <a:pt x="35" y="87"/>
                    </a:lnTo>
                    <a:lnTo>
                      <a:pt x="107" y="91"/>
                    </a:lnTo>
                    <a:lnTo>
                      <a:pt x="90" y="133"/>
                    </a:lnTo>
                    <a:lnTo>
                      <a:pt x="198" y="188"/>
                    </a:lnTo>
                    <a:lnTo>
                      <a:pt x="286" y="224"/>
                    </a:lnTo>
                    <a:lnTo>
                      <a:pt x="373" y="224"/>
                    </a:lnTo>
                    <a:lnTo>
                      <a:pt x="407" y="217"/>
                    </a:lnTo>
                    <a:lnTo>
                      <a:pt x="400" y="198"/>
                    </a:lnTo>
                    <a:lnTo>
                      <a:pt x="350" y="154"/>
                    </a:lnTo>
                    <a:lnTo>
                      <a:pt x="335" y="152"/>
                    </a:lnTo>
                    <a:lnTo>
                      <a:pt x="268" y="152"/>
                    </a:lnTo>
                    <a:lnTo>
                      <a:pt x="177" y="72"/>
                    </a:lnTo>
                    <a:lnTo>
                      <a:pt x="253" y="57"/>
                    </a:lnTo>
                    <a:lnTo>
                      <a:pt x="282" y="38"/>
                    </a:lnTo>
                    <a:lnTo>
                      <a:pt x="251" y="17"/>
                    </a:lnTo>
                    <a:lnTo>
                      <a:pt x="105" y="0"/>
                    </a:lnTo>
                    <a:lnTo>
                      <a:pt x="33" y="7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8" name="Freeform 66"/>
              <p:cNvSpPr>
                <a:spLocks/>
              </p:cNvSpPr>
              <p:nvPr/>
            </p:nvSpPr>
            <p:spPr bwMode="auto">
              <a:xfrm>
                <a:off x="2372" y="2557"/>
                <a:ext cx="189" cy="351"/>
              </a:xfrm>
              <a:custGeom>
                <a:avLst/>
                <a:gdLst>
                  <a:gd name="T0" fmla="*/ 0 w 379"/>
                  <a:gd name="T1" fmla="*/ 1 h 701"/>
                  <a:gd name="T2" fmla="*/ 0 w 379"/>
                  <a:gd name="T3" fmla="*/ 1 h 701"/>
                  <a:gd name="T4" fmla="*/ 0 w 379"/>
                  <a:gd name="T5" fmla="*/ 1 h 701"/>
                  <a:gd name="T6" fmla="*/ 0 w 379"/>
                  <a:gd name="T7" fmla="*/ 1 h 701"/>
                  <a:gd name="T8" fmla="*/ 0 w 379"/>
                  <a:gd name="T9" fmla="*/ 2 h 701"/>
                  <a:gd name="T10" fmla="*/ 0 w 379"/>
                  <a:gd name="T11" fmla="*/ 2 h 701"/>
                  <a:gd name="T12" fmla="*/ 0 w 379"/>
                  <a:gd name="T13" fmla="*/ 2 h 701"/>
                  <a:gd name="T14" fmla="*/ 0 w 379"/>
                  <a:gd name="T15" fmla="*/ 2 h 701"/>
                  <a:gd name="T16" fmla="*/ 0 w 379"/>
                  <a:gd name="T17" fmla="*/ 3 h 701"/>
                  <a:gd name="T18" fmla="*/ 0 w 379"/>
                  <a:gd name="T19" fmla="*/ 3 h 701"/>
                  <a:gd name="T20" fmla="*/ 0 w 379"/>
                  <a:gd name="T21" fmla="*/ 3 h 701"/>
                  <a:gd name="T22" fmla="*/ 0 w 379"/>
                  <a:gd name="T23" fmla="*/ 3 h 701"/>
                  <a:gd name="T24" fmla="*/ 0 w 379"/>
                  <a:gd name="T25" fmla="*/ 3 h 701"/>
                  <a:gd name="T26" fmla="*/ 0 w 379"/>
                  <a:gd name="T27" fmla="*/ 4 h 701"/>
                  <a:gd name="T28" fmla="*/ 0 w 379"/>
                  <a:gd name="T29" fmla="*/ 4 h 701"/>
                  <a:gd name="T30" fmla="*/ 0 w 379"/>
                  <a:gd name="T31" fmla="*/ 4 h 701"/>
                  <a:gd name="T32" fmla="*/ 0 w 379"/>
                  <a:gd name="T33" fmla="*/ 4 h 701"/>
                  <a:gd name="T34" fmla="*/ 0 w 379"/>
                  <a:gd name="T35" fmla="*/ 5 h 701"/>
                  <a:gd name="T36" fmla="*/ 1 w 379"/>
                  <a:gd name="T37" fmla="*/ 5 h 701"/>
                  <a:gd name="T38" fmla="*/ 2 w 379"/>
                  <a:gd name="T39" fmla="*/ 6 h 701"/>
                  <a:gd name="T40" fmla="*/ 2 w 379"/>
                  <a:gd name="T41" fmla="*/ 6 h 701"/>
                  <a:gd name="T42" fmla="*/ 2 w 379"/>
                  <a:gd name="T43" fmla="*/ 6 h 701"/>
                  <a:gd name="T44" fmla="*/ 2 w 379"/>
                  <a:gd name="T45" fmla="*/ 5 h 701"/>
                  <a:gd name="T46" fmla="*/ 2 w 379"/>
                  <a:gd name="T47" fmla="*/ 5 h 701"/>
                  <a:gd name="T48" fmla="*/ 1 w 379"/>
                  <a:gd name="T49" fmla="*/ 5 h 701"/>
                  <a:gd name="T50" fmla="*/ 1 w 379"/>
                  <a:gd name="T51" fmla="*/ 5 h 701"/>
                  <a:gd name="T52" fmla="*/ 1 w 379"/>
                  <a:gd name="T53" fmla="*/ 4 h 701"/>
                  <a:gd name="T54" fmla="*/ 1 w 379"/>
                  <a:gd name="T55" fmla="*/ 4 h 701"/>
                  <a:gd name="T56" fmla="*/ 2 w 379"/>
                  <a:gd name="T57" fmla="*/ 4 h 701"/>
                  <a:gd name="T58" fmla="*/ 2 w 379"/>
                  <a:gd name="T59" fmla="*/ 4 h 701"/>
                  <a:gd name="T60" fmla="*/ 2 w 379"/>
                  <a:gd name="T61" fmla="*/ 4 h 701"/>
                  <a:gd name="T62" fmla="*/ 1 w 379"/>
                  <a:gd name="T63" fmla="*/ 2 h 701"/>
                  <a:gd name="T64" fmla="*/ 1 w 379"/>
                  <a:gd name="T65" fmla="*/ 3 h 701"/>
                  <a:gd name="T66" fmla="*/ 1 w 379"/>
                  <a:gd name="T67" fmla="*/ 3 h 701"/>
                  <a:gd name="T68" fmla="*/ 1 w 379"/>
                  <a:gd name="T69" fmla="*/ 3 h 701"/>
                  <a:gd name="T70" fmla="*/ 1 w 379"/>
                  <a:gd name="T71" fmla="*/ 3 h 701"/>
                  <a:gd name="T72" fmla="*/ 1 w 379"/>
                  <a:gd name="T73" fmla="*/ 3 h 701"/>
                  <a:gd name="T74" fmla="*/ 1 w 379"/>
                  <a:gd name="T75" fmla="*/ 4 h 701"/>
                  <a:gd name="T76" fmla="*/ 1 w 379"/>
                  <a:gd name="T77" fmla="*/ 4 h 701"/>
                  <a:gd name="T78" fmla="*/ 1 w 379"/>
                  <a:gd name="T79" fmla="*/ 4 h 701"/>
                  <a:gd name="T80" fmla="*/ 1 w 379"/>
                  <a:gd name="T81" fmla="*/ 4 h 701"/>
                  <a:gd name="T82" fmla="*/ 1 w 379"/>
                  <a:gd name="T83" fmla="*/ 4 h 701"/>
                  <a:gd name="T84" fmla="*/ 1 w 379"/>
                  <a:gd name="T85" fmla="*/ 5 h 701"/>
                  <a:gd name="T86" fmla="*/ 1 w 379"/>
                  <a:gd name="T87" fmla="*/ 5 h 701"/>
                  <a:gd name="T88" fmla="*/ 1 w 379"/>
                  <a:gd name="T89" fmla="*/ 4 h 701"/>
                  <a:gd name="T90" fmla="*/ 1 w 379"/>
                  <a:gd name="T91" fmla="*/ 4 h 701"/>
                  <a:gd name="T92" fmla="*/ 0 w 379"/>
                  <a:gd name="T93" fmla="*/ 4 h 701"/>
                  <a:gd name="T94" fmla="*/ 0 w 379"/>
                  <a:gd name="T95" fmla="*/ 4 h 701"/>
                  <a:gd name="T96" fmla="*/ 0 w 379"/>
                  <a:gd name="T97" fmla="*/ 4 h 701"/>
                  <a:gd name="T98" fmla="*/ 0 w 379"/>
                  <a:gd name="T99" fmla="*/ 3 h 701"/>
                  <a:gd name="T100" fmla="*/ 0 w 379"/>
                  <a:gd name="T101" fmla="*/ 3 h 701"/>
                  <a:gd name="T102" fmla="*/ 0 w 379"/>
                  <a:gd name="T103" fmla="*/ 3 h 701"/>
                  <a:gd name="T104" fmla="*/ 1 w 379"/>
                  <a:gd name="T105" fmla="*/ 3 h 701"/>
                  <a:gd name="T106" fmla="*/ 1 w 379"/>
                  <a:gd name="T107" fmla="*/ 2 h 701"/>
                  <a:gd name="T108" fmla="*/ 1 w 379"/>
                  <a:gd name="T109" fmla="*/ 2 h 701"/>
                  <a:gd name="T110" fmla="*/ 1 w 379"/>
                  <a:gd name="T111" fmla="*/ 2 h 701"/>
                  <a:gd name="T112" fmla="*/ 1 w 379"/>
                  <a:gd name="T113" fmla="*/ 2 h 701"/>
                  <a:gd name="T114" fmla="*/ 0 w 379"/>
                  <a:gd name="T115" fmla="*/ 0 h 701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379" h="701">
                    <a:moveTo>
                      <a:pt x="48" y="0"/>
                    </a:moveTo>
                    <a:lnTo>
                      <a:pt x="46" y="0"/>
                    </a:lnTo>
                    <a:lnTo>
                      <a:pt x="46" y="6"/>
                    </a:lnTo>
                    <a:lnTo>
                      <a:pt x="46" y="9"/>
                    </a:lnTo>
                    <a:lnTo>
                      <a:pt x="46" y="15"/>
                    </a:lnTo>
                    <a:lnTo>
                      <a:pt x="46" y="21"/>
                    </a:lnTo>
                    <a:lnTo>
                      <a:pt x="46" y="27"/>
                    </a:lnTo>
                    <a:lnTo>
                      <a:pt x="44" y="32"/>
                    </a:lnTo>
                    <a:lnTo>
                      <a:pt x="44" y="40"/>
                    </a:lnTo>
                    <a:lnTo>
                      <a:pt x="42" y="47"/>
                    </a:lnTo>
                    <a:lnTo>
                      <a:pt x="42" y="57"/>
                    </a:lnTo>
                    <a:lnTo>
                      <a:pt x="38" y="65"/>
                    </a:lnTo>
                    <a:lnTo>
                      <a:pt x="37" y="74"/>
                    </a:lnTo>
                    <a:lnTo>
                      <a:pt x="35" y="84"/>
                    </a:lnTo>
                    <a:lnTo>
                      <a:pt x="35" y="93"/>
                    </a:lnTo>
                    <a:lnTo>
                      <a:pt x="31" y="103"/>
                    </a:lnTo>
                    <a:lnTo>
                      <a:pt x="27" y="112"/>
                    </a:lnTo>
                    <a:lnTo>
                      <a:pt x="25" y="122"/>
                    </a:lnTo>
                    <a:lnTo>
                      <a:pt x="23" y="131"/>
                    </a:lnTo>
                    <a:lnTo>
                      <a:pt x="19" y="141"/>
                    </a:lnTo>
                    <a:lnTo>
                      <a:pt x="16" y="152"/>
                    </a:lnTo>
                    <a:lnTo>
                      <a:pt x="14" y="163"/>
                    </a:lnTo>
                    <a:lnTo>
                      <a:pt x="10" y="175"/>
                    </a:lnTo>
                    <a:lnTo>
                      <a:pt x="8" y="186"/>
                    </a:lnTo>
                    <a:lnTo>
                      <a:pt x="6" y="198"/>
                    </a:lnTo>
                    <a:lnTo>
                      <a:pt x="4" y="203"/>
                    </a:lnTo>
                    <a:lnTo>
                      <a:pt x="4" y="209"/>
                    </a:lnTo>
                    <a:lnTo>
                      <a:pt x="4" y="217"/>
                    </a:lnTo>
                    <a:lnTo>
                      <a:pt x="4" y="222"/>
                    </a:lnTo>
                    <a:lnTo>
                      <a:pt x="2" y="228"/>
                    </a:lnTo>
                    <a:lnTo>
                      <a:pt x="0" y="236"/>
                    </a:lnTo>
                    <a:lnTo>
                      <a:pt x="0" y="241"/>
                    </a:lnTo>
                    <a:lnTo>
                      <a:pt x="0" y="249"/>
                    </a:lnTo>
                    <a:lnTo>
                      <a:pt x="0" y="255"/>
                    </a:lnTo>
                    <a:lnTo>
                      <a:pt x="0" y="260"/>
                    </a:lnTo>
                    <a:lnTo>
                      <a:pt x="2" y="268"/>
                    </a:lnTo>
                    <a:lnTo>
                      <a:pt x="4" y="276"/>
                    </a:lnTo>
                    <a:lnTo>
                      <a:pt x="4" y="281"/>
                    </a:lnTo>
                    <a:lnTo>
                      <a:pt x="4" y="289"/>
                    </a:lnTo>
                    <a:lnTo>
                      <a:pt x="6" y="297"/>
                    </a:lnTo>
                    <a:lnTo>
                      <a:pt x="8" y="304"/>
                    </a:lnTo>
                    <a:lnTo>
                      <a:pt x="8" y="310"/>
                    </a:lnTo>
                    <a:lnTo>
                      <a:pt x="10" y="317"/>
                    </a:lnTo>
                    <a:lnTo>
                      <a:pt x="12" y="325"/>
                    </a:lnTo>
                    <a:lnTo>
                      <a:pt x="14" y="333"/>
                    </a:lnTo>
                    <a:lnTo>
                      <a:pt x="16" y="340"/>
                    </a:lnTo>
                    <a:lnTo>
                      <a:pt x="18" y="348"/>
                    </a:lnTo>
                    <a:lnTo>
                      <a:pt x="19" y="354"/>
                    </a:lnTo>
                    <a:lnTo>
                      <a:pt x="23" y="363"/>
                    </a:lnTo>
                    <a:lnTo>
                      <a:pt x="25" y="369"/>
                    </a:lnTo>
                    <a:lnTo>
                      <a:pt x="27" y="378"/>
                    </a:lnTo>
                    <a:lnTo>
                      <a:pt x="29" y="384"/>
                    </a:lnTo>
                    <a:lnTo>
                      <a:pt x="33" y="392"/>
                    </a:lnTo>
                    <a:lnTo>
                      <a:pt x="35" y="399"/>
                    </a:lnTo>
                    <a:lnTo>
                      <a:pt x="37" y="407"/>
                    </a:lnTo>
                    <a:lnTo>
                      <a:pt x="38" y="412"/>
                    </a:lnTo>
                    <a:lnTo>
                      <a:pt x="40" y="420"/>
                    </a:lnTo>
                    <a:lnTo>
                      <a:pt x="42" y="426"/>
                    </a:lnTo>
                    <a:lnTo>
                      <a:pt x="44" y="433"/>
                    </a:lnTo>
                    <a:lnTo>
                      <a:pt x="46" y="439"/>
                    </a:lnTo>
                    <a:lnTo>
                      <a:pt x="50" y="445"/>
                    </a:lnTo>
                    <a:lnTo>
                      <a:pt x="52" y="451"/>
                    </a:lnTo>
                    <a:lnTo>
                      <a:pt x="54" y="456"/>
                    </a:lnTo>
                    <a:lnTo>
                      <a:pt x="56" y="462"/>
                    </a:lnTo>
                    <a:lnTo>
                      <a:pt x="57" y="470"/>
                    </a:lnTo>
                    <a:lnTo>
                      <a:pt x="61" y="479"/>
                    </a:lnTo>
                    <a:lnTo>
                      <a:pt x="63" y="489"/>
                    </a:lnTo>
                    <a:lnTo>
                      <a:pt x="65" y="496"/>
                    </a:lnTo>
                    <a:lnTo>
                      <a:pt x="67" y="504"/>
                    </a:lnTo>
                    <a:lnTo>
                      <a:pt x="69" y="509"/>
                    </a:lnTo>
                    <a:lnTo>
                      <a:pt x="69" y="517"/>
                    </a:lnTo>
                    <a:lnTo>
                      <a:pt x="69" y="525"/>
                    </a:lnTo>
                    <a:lnTo>
                      <a:pt x="69" y="530"/>
                    </a:lnTo>
                    <a:lnTo>
                      <a:pt x="65" y="538"/>
                    </a:lnTo>
                    <a:lnTo>
                      <a:pt x="63" y="540"/>
                    </a:lnTo>
                    <a:lnTo>
                      <a:pt x="130" y="584"/>
                    </a:lnTo>
                    <a:lnTo>
                      <a:pt x="177" y="563"/>
                    </a:lnTo>
                    <a:lnTo>
                      <a:pt x="166" y="593"/>
                    </a:lnTo>
                    <a:lnTo>
                      <a:pt x="204" y="656"/>
                    </a:lnTo>
                    <a:lnTo>
                      <a:pt x="333" y="701"/>
                    </a:lnTo>
                    <a:lnTo>
                      <a:pt x="379" y="675"/>
                    </a:lnTo>
                    <a:lnTo>
                      <a:pt x="377" y="675"/>
                    </a:lnTo>
                    <a:lnTo>
                      <a:pt x="373" y="673"/>
                    </a:lnTo>
                    <a:lnTo>
                      <a:pt x="369" y="671"/>
                    </a:lnTo>
                    <a:lnTo>
                      <a:pt x="364" y="669"/>
                    </a:lnTo>
                    <a:lnTo>
                      <a:pt x="354" y="667"/>
                    </a:lnTo>
                    <a:lnTo>
                      <a:pt x="346" y="663"/>
                    </a:lnTo>
                    <a:lnTo>
                      <a:pt x="337" y="660"/>
                    </a:lnTo>
                    <a:lnTo>
                      <a:pt x="327" y="656"/>
                    </a:lnTo>
                    <a:lnTo>
                      <a:pt x="316" y="648"/>
                    </a:lnTo>
                    <a:lnTo>
                      <a:pt x="306" y="641"/>
                    </a:lnTo>
                    <a:lnTo>
                      <a:pt x="295" y="635"/>
                    </a:lnTo>
                    <a:lnTo>
                      <a:pt x="286" y="625"/>
                    </a:lnTo>
                    <a:lnTo>
                      <a:pt x="276" y="614"/>
                    </a:lnTo>
                    <a:lnTo>
                      <a:pt x="268" y="604"/>
                    </a:lnTo>
                    <a:lnTo>
                      <a:pt x="267" y="599"/>
                    </a:lnTo>
                    <a:lnTo>
                      <a:pt x="263" y="593"/>
                    </a:lnTo>
                    <a:lnTo>
                      <a:pt x="259" y="587"/>
                    </a:lnTo>
                    <a:lnTo>
                      <a:pt x="259" y="582"/>
                    </a:lnTo>
                    <a:lnTo>
                      <a:pt x="255" y="574"/>
                    </a:lnTo>
                    <a:lnTo>
                      <a:pt x="253" y="566"/>
                    </a:lnTo>
                    <a:lnTo>
                      <a:pt x="251" y="559"/>
                    </a:lnTo>
                    <a:lnTo>
                      <a:pt x="249" y="551"/>
                    </a:lnTo>
                    <a:lnTo>
                      <a:pt x="249" y="544"/>
                    </a:lnTo>
                    <a:lnTo>
                      <a:pt x="249" y="536"/>
                    </a:lnTo>
                    <a:lnTo>
                      <a:pt x="249" y="527"/>
                    </a:lnTo>
                    <a:lnTo>
                      <a:pt x="249" y="519"/>
                    </a:lnTo>
                    <a:lnTo>
                      <a:pt x="249" y="509"/>
                    </a:lnTo>
                    <a:lnTo>
                      <a:pt x="249" y="502"/>
                    </a:lnTo>
                    <a:lnTo>
                      <a:pt x="249" y="492"/>
                    </a:lnTo>
                    <a:lnTo>
                      <a:pt x="251" y="485"/>
                    </a:lnTo>
                    <a:lnTo>
                      <a:pt x="251" y="477"/>
                    </a:lnTo>
                    <a:lnTo>
                      <a:pt x="253" y="470"/>
                    </a:lnTo>
                    <a:lnTo>
                      <a:pt x="255" y="462"/>
                    </a:lnTo>
                    <a:lnTo>
                      <a:pt x="257" y="454"/>
                    </a:lnTo>
                    <a:lnTo>
                      <a:pt x="259" y="447"/>
                    </a:lnTo>
                    <a:lnTo>
                      <a:pt x="261" y="439"/>
                    </a:lnTo>
                    <a:lnTo>
                      <a:pt x="261" y="431"/>
                    </a:lnTo>
                    <a:lnTo>
                      <a:pt x="263" y="426"/>
                    </a:lnTo>
                    <a:lnTo>
                      <a:pt x="265" y="418"/>
                    </a:lnTo>
                    <a:lnTo>
                      <a:pt x="267" y="412"/>
                    </a:lnTo>
                    <a:lnTo>
                      <a:pt x="268" y="407"/>
                    </a:lnTo>
                    <a:lnTo>
                      <a:pt x="270" y="403"/>
                    </a:lnTo>
                    <a:lnTo>
                      <a:pt x="272" y="393"/>
                    </a:lnTo>
                    <a:lnTo>
                      <a:pt x="276" y="388"/>
                    </a:lnTo>
                    <a:lnTo>
                      <a:pt x="276" y="384"/>
                    </a:lnTo>
                    <a:lnTo>
                      <a:pt x="278" y="382"/>
                    </a:lnTo>
                    <a:lnTo>
                      <a:pt x="187" y="239"/>
                    </a:lnTo>
                    <a:lnTo>
                      <a:pt x="185" y="243"/>
                    </a:lnTo>
                    <a:lnTo>
                      <a:pt x="183" y="249"/>
                    </a:lnTo>
                    <a:lnTo>
                      <a:pt x="181" y="259"/>
                    </a:lnTo>
                    <a:lnTo>
                      <a:pt x="179" y="262"/>
                    </a:lnTo>
                    <a:lnTo>
                      <a:pt x="177" y="268"/>
                    </a:lnTo>
                    <a:lnTo>
                      <a:pt x="177" y="276"/>
                    </a:lnTo>
                    <a:lnTo>
                      <a:pt x="177" y="281"/>
                    </a:lnTo>
                    <a:lnTo>
                      <a:pt x="175" y="289"/>
                    </a:lnTo>
                    <a:lnTo>
                      <a:pt x="175" y="298"/>
                    </a:lnTo>
                    <a:lnTo>
                      <a:pt x="175" y="308"/>
                    </a:lnTo>
                    <a:lnTo>
                      <a:pt x="175" y="319"/>
                    </a:lnTo>
                    <a:lnTo>
                      <a:pt x="175" y="325"/>
                    </a:lnTo>
                    <a:lnTo>
                      <a:pt x="175" y="331"/>
                    </a:lnTo>
                    <a:lnTo>
                      <a:pt x="175" y="336"/>
                    </a:lnTo>
                    <a:lnTo>
                      <a:pt x="175" y="342"/>
                    </a:lnTo>
                    <a:lnTo>
                      <a:pt x="175" y="350"/>
                    </a:lnTo>
                    <a:lnTo>
                      <a:pt x="177" y="355"/>
                    </a:lnTo>
                    <a:lnTo>
                      <a:pt x="177" y="361"/>
                    </a:lnTo>
                    <a:lnTo>
                      <a:pt x="177" y="369"/>
                    </a:lnTo>
                    <a:lnTo>
                      <a:pt x="177" y="374"/>
                    </a:lnTo>
                    <a:lnTo>
                      <a:pt x="179" y="380"/>
                    </a:lnTo>
                    <a:lnTo>
                      <a:pt x="181" y="388"/>
                    </a:lnTo>
                    <a:lnTo>
                      <a:pt x="181" y="393"/>
                    </a:lnTo>
                    <a:lnTo>
                      <a:pt x="181" y="399"/>
                    </a:lnTo>
                    <a:lnTo>
                      <a:pt x="183" y="407"/>
                    </a:lnTo>
                    <a:lnTo>
                      <a:pt x="183" y="412"/>
                    </a:lnTo>
                    <a:lnTo>
                      <a:pt x="185" y="420"/>
                    </a:lnTo>
                    <a:lnTo>
                      <a:pt x="185" y="426"/>
                    </a:lnTo>
                    <a:lnTo>
                      <a:pt x="185" y="431"/>
                    </a:lnTo>
                    <a:lnTo>
                      <a:pt x="185" y="437"/>
                    </a:lnTo>
                    <a:lnTo>
                      <a:pt x="187" y="445"/>
                    </a:lnTo>
                    <a:lnTo>
                      <a:pt x="187" y="451"/>
                    </a:lnTo>
                    <a:lnTo>
                      <a:pt x="187" y="456"/>
                    </a:lnTo>
                    <a:lnTo>
                      <a:pt x="189" y="462"/>
                    </a:lnTo>
                    <a:lnTo>
                      <a:pt x="191" y="470"/>
                    </a:lnTo>
                    <a:lnTo>
                      <a:pt x="191" y="479"/>
                    </a:lnTo>
                    <a:lnTo>
                      <a:pt x="192" y="489"/>
                    </a:lnTo>
                    <a:lnTo>
                      <a:pt x="192" y="498"/>
                    </a:lnTo>
                    <a:lnTo>
                      <a:pt x="194" y="508"/>
                    </a:lnTo>
                    <a:lnTo>
                      <a:pt x="192" y="511"/>
                    </a:lnTo>
                    <a:lnTo>
                      <a:pt x="192" y="517"/>
                    </a:lnTo>
                    <a:lnTo>
                      <a:pt x="192" y="521"/>
                    </a:lnTo>
                    <a:lnTo>
                      <a:pt x="192" y="527"/>
                    </a:lnTo>
                    <a:lnTo>
                      <a:pt x="191" y="528"/>
                    </a:lnTo>
                    <a:lnTo>
                      <a:pt x="187" y="532"/>
                    </a:lnTo>
                    <a:lnTo>
                      <a:pt x="183" y="532"/>
                    </a:lnTo>
                    <a:lnTo>
                      <a:pt x="183" y="530"/>
                    </a:lnTo>
                    <a:lnTo>
                      <a:pt x="137" y="511"/>
                    </a:lnTo>
                    <a:lnTo>
                      <a:pt x="135" y="509"/>
                    </a:lnTo>
                    <a:lnTo>
                      <a:pt x="135" y="508"/>
                    </a:lnTo>
                    <a:lnTo>
                      <a:pt x="133" y="504"/>
                    </a:lnTo>
                    <a:lnTo>
                      <a:pt x="133" y="498"/>
                    </a:lnTo>
                    <a:lnTo>
                      <a:pt x="132" y="490"/>
                    </a:lnTo>
                    <a:lnTo>
                      <a:pt x="130" y="485"/>
                    </a:lnTo>
                    <a:lnTo>
                      <a:pt x="128" y="475"/>
                    </a:lnTo>
                    <a:lnTo>
                      <a:pt x="128" y="468"/>
                    </a:lnTo>
                    <a:lnTo>
                      <a:pt x="126" y="462"/>
                    </a:lnTo>
                    <a:lnTo>
                      <a:pt x="124" y="456"/>
                    </a:lnTo>
                    <a:lnTo>
                      <a:pt x="122" y="451"/>
                    </a:lnTo>
                    <a:lnTo>
                      <a:pt x="122" y="445"/>
                    </a:lnTo>
                    <a:lnTo>
                      <a:pt x="122" y="437"/>
                    </a:lnTo>
                    <a:lnTo>
                      <a:pt x="120" y="431"/>
                    </a:lnTo>
                    <a:lnTo>
                      <a:pt x="120" y="426"/>
                    </a:lnTo>
                    <a:lnTo>
                      <a:pt x="120" y="418"/>
                    </a:lnTo>
                    <a:lnTo>
                      <a:pt x="120" y="411"/>
                    </a:lnTo>
                    <a:lnTo>
                      <a:pt x="120" y="403"/>
                    </a:lnTo>
                    <a:lnTo>
                      <a:pt x="120" y="395"/>
                    </a:lnTo>
                    <a:lnTo>
                      <a:pt x="120" y="390"/>
                    </a:lnTo>
                    <a:lnTo>
                      <a:pt x="120" y="380"/>
                    </a:lnTo>
                    <a:lnTo>
                      <a:pt x="120" y="373"/>
                    </a:lnTo>
                    <a:lnTo>
                      <a:pt x="120" y="365"/>
                    </a:lnTo>
                    <a:lnTo>
                      <a:pt x="120" y="359"/>
                    </a:lnTo>
                    <a:lnTo>
                      <a:pt x="120" y="350"/>
                    </a:lnTo>
                    <a:lnTo>
                      <a:pt x="120" y="340"/>
                    </a:lnTo>
                    <a:lnTo>
                      <a:pt x="122" y="333"/>
                    </a:lnTo>
                    <a:lnTo>
                      <a:pt x="122" y="323"/>
                    </a:lnTo>
                    <a:lnTo>
                      <a:pt x="124" y="314"/>
                    </a:lnTo>
                    <a:lnTo>
                      <a:pt x="126" y="306"/>
                    </a:lnTo>
                    <a:lnTo>
                      <a:pt x="126" y="297"/>
                    </a:lnTo>
                    <a:lnTo>
                      <a:pt x="128" y="289"/>
                    </a:lnTo>
                    <a:lnTo>
                      <a:pt x="128" y="279"/>
                    </a:lnTo>
                    <a:lnTo>
                      <a:pt x="130" y="272"/>
                    </a:lnTo>
                    <a:lnTo>
                      <a:pt x="130" y="262"/>
                    </a:lnTo>
                    <a:lnTo>
                      <a:pt x="132" y="255"/>
                    </a:lnTo>
                    <a:lnTo>
                      <a:pt x="133" y="247"/>
                    </a:lnTo>
                    <a:lnTo>
                      <a:pt x="135" y="239"/>
                    </a:lnTo>
                    <a:lnTo>
                      <a:pt x="137" y="232"/>
                    </a:lnTo>
                    <a:lnTo>
                      <a:pt x="139" y="226"/>
                    </a:lnTo>
                    <a:lnTo>
                      <a:pt x="139" y="219"/>
                    </a:lnTo>
                    <a:lnTo>
                      <a:pt x="141" y="211"/>
                    </a:lnTo>
                    <a:lnTo>
                      <a:pt x="141" y="205"/>
                    </a:lnTo>
                    <a:lnTo>
                      <a:pt x="143" y="200"/>
                    </a:lnTo>
                    <a:lnTo>
                      <a:pt x="145" y="194"/>
                    </a:lnTo>
                    <a:lnTo>
                      <a:pt x="145" y="188"/>
                    </a:lnTo>
                    <a:lnTo>
                      <a:pt x="147" y="182"/>
                    </a:lnTo>
                    <a:lnTo>
                      <a:pt x="149" y="179"/>
                    </a:lnTo>
                    <a:lnTo>
                      <a:pt x="149" y="171"/>
                    </a:lnTo>
                    <a:lnTo>
                      <a:pt x="151" y="165"/>
                    </a:lnTo>
                    <a:lnTo>
                      <a:pt x="152" y="162"/>
                    </a:lnTo>
                    <a:lnTo>
                      <a:pt x="154" y="162"/>
                    </a:lnTo>
                    <a:lnTo>
                      <a:pt x="84" y="13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59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9" name="Freeform 67"/>
              <p:cNvSpPr>
                <a:spLocks/>
              </p:cNvSpPr>
              <p:nvPr/>
            </p:nvSpPr>
            <p:spPr bwMode="auto">
              <a:xfrm>
                <a:off x="2461" y="2503"/>
                <a:ext cx="103" cy="252"/>
              </a:xfrm>
              <a:custGeom>
                <a:avLst/>
                <a:gdLst>
                  <a:gd name="T0" fmla="*/ 0 w 207"/>
                  <a:gd name="T1" fmla="*/ 2 h 503"/>
                  <a:gd name="T2" fmla="*/ 0 w 207"/>
                  <a:gd name="T3" fmla="*/ 2 h 503"/>
                  <a:gd name="T4" fmla="*/ 0 w 207"/>
                  <a:gd name="T5" fmla="*/ 2 h 503"/>
                  <a:gd name="T6" fmla="*/ 0 w 207"/>
                  <a:gd name="T7" fmla="*/ 2 h 503"/>
                  <a:gd name="T8" fmla="*/ 0 w 207"/>
                  <a:gd name="T9" fmla="*/ 2 h 503"/>
                  <a:gd name="T10" fmla="*/ 0 w 207"/>
                  <a:gd name="T11" fmla="*/ 2 h 503"/>
                  <a:gd name="T12" fmla="*/ 0 w 207"/>
                  <a:gd name="T13" fmla="*/ 2 h 503"/>
                  <a:gd name="T14" fmla="*/ 0 w 207"/>
                  <a:gd name="T15" fmla="*/ 2 h 503"/>
                  <a:gd name="T16" fmla="*/ 0 w 207"/>
                  <a:gd name="T17" fmla="*/ 2 h 503"/>
                  <a:gd name="T18" fmla="*/ 0 w 207"/>
                  <a:gd name="T19" fmla="*/ 2 h 503"/>
                  <a:gd name="T20" fmla="*/ 0 w 207"/>
                  <a:gd name="T21" fmla="*/ 3 h 503"/>
                  <a:gd name="T22" fmla="*/ 0 w 207"/>
                  <a:gd name="T23" fmla="*/ 3 h 503"/>
                  <a:gd name="T24" fmla="*/ 0 w 207"/>
                  <a:gd name="T25" fmla="*/ 3 h 503"/>
                  <a:gd name="T26" fmla="*/ 0 w 207"/>
                  <a:gd name="T27" fmla="*/ 3 h 503"/>
                  <a:gd name="T28" fmla="*/ 0 w 207"/>
                  <a:gd name="T29" fmla="*/ 3 h 503"/>
                  <a:gd name="T30" fmla="*/ 0 w 207"/>
                  <a:gd name="T31" fmla="*/ 3 h 503"/>
                  <a:gd name="T32" fmla="*/ 0 w 207"/>
                  <a:gd name="T33" fmla="*/ 3 h 503"/>
                  <a:gd name="T34" fmla="*/ 0 w 207"/>
                  <a:gd name="T35" fmla="*/ 3 h 503"/>
                  <a:gd name="T36" fmla="*/ 0 w 207"/>
                  <a:gd name="T37" fmla="*/ 3 h 503"/>
                  <a:gd name="T38" fmla="*/ 0 w 207"/>
                  <a:gd name="T39" fmla="*/ 3 h 503"/>
                  <a:gd name="T40" fmla="*/ 0 w 207"/>
                  <a:gd name="T41" fmla="*/ 4 h 503"/>
                  <a:gd name="T42" fmla="*/ 0 w 207"/>
                  <a:gd name="T43" fmla="*/ 4 h 503"/>
                  <a:gd name="T44" fmla="*/ 0 w 207"/>
                  <a:gd name="T45" fmla="*/ 4 h 503"/>
                  <a:gd name="T46" fmla="*/ 0 w 207"/>
                  <a:gd name="T47" fmla="*/ 4 h 503"/>
                  <a:gd name="T48" fmla="*/ 0 w 207"/>
                  <a:gd name="T49" fmla="*/ 4 h 503"/>
                  <a:gd name="T50" fmla="*/ 0 w 207"/>
                  <a:gd name="T51" fmla="*/ 4 h 503"/>
                  <a:gd name="T52" fmla="*/ 0 w 207"/>
                  <a:gd name="T53" fmla="*/ 4 h 503"/>
                  <a:gd name="T54" fmla="*/ 1 w 207"/>
                  <a:gd name="T55" fmla="*/ 4 h 503"/>
                  <a:gd name="T56" fmla="*/ 1 w 207"/>
                  <a:gd name="T57" fmla="*/ 3 h 503"/>
                  <a:gd name="T58" fmla="*/ 1 w 207"/>
                  <a:gd name="T59" fmla="*/ 3 h 503"/>
                  <a:gd name="T60" fmla="*/ 1 w 207"/>
                  <a:gd name="T61" fmla="*/ 3 h 503"/>
                  <a:gd name="T62" fmla="*/ 1 w 207"/>
                  <a:gd name="T63" fmla="*/ 3 h 503"/>
                  <a:gd name="T64" fmla="*/ 1 w 207"/>
                  <a:gd name="T65" fmla="*/ 3 h 503"/>
                  <a:gd name="T66" fmla="*/ 1 w 207"/>
                  <a:gd name="T67" fmla="*/ 3 h 503"/>
                  <a:gd name="T68" fmla="*/ 1 w 207"/>
                  <a:gd name="T69" fmla="*/ 3 h 503"/>
                  <a:gd name="T70" fmla="*/ 1 w 207"/>
                  <a:gd name="T71" fmla="*/ 3 h 503"/>
                  <a:gd name="T72" fmla="*/ 1 w 207"/>
                  <a:gd name="T73" fmla="*/ 2 h 503"/>
                  <a:gd name="T74" fmla="*/ 1 w 207"/>
                  <a:gd name="T75" fmla="*/ 2 h 503"/>
                  <a:gd name="T76" fmla="*/ 1 w 207"/>
                  <a:gd name="T77" fmla="*/ 2 h 503"/>
                  <a:gd name="T78" fmla="*/ 1 w 207"/>
                  <a:gd name="T79" fmla="*/ 2 h 503"/>
                  <a:gd name="T80" fmla="*/ 1 w 207"/>
                  <a:gd name="T81" fmla="*/ 2 h 503"/>
                  <a:gd name="T82" fmla="*/ 1 w 207"/>
                  <a:gd name="T83" fmla="*/ 2 h 503"/>
                  <a:gd name="T84" fmla="*/ 1 w 207"/>
                  <a:gd name="T85" fmla="*/ 2 h 503"/>
                  <a:gd name="T86" fmla="*/ 0 w 207"/>
                  <a:gd name="T87" fmla="*/ 1 h 50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07" h="503">
                    <a:moveTo>
                      <a:pt x="34" y="127"/>
                    </a:moveTo>
                    <a:lnTo>
                      <a:pt x="34" y="129"/>
                    </a:lnTo>
                    <a:lnTo>
                      <a:pt x="36" y="133"/>
                    </a:lnTo>
                    <a:lnTo>
                      <a:pt x="38" y="138"/>
                    </a:lnTo>
                    <a:lnTo>
                      <a:pt x="42" y="148"/>
                    </a:lnTo>
                    <a:lnTo>
                      <a:pt x="44" y="152"/>
                    </a:lnTo>
                    <a:lnTo>
                      <a:pt x="44" y="159"/>
                    </a:lnTo>
                    <a:lnTo>
                      <a:pt x="46" y="165"/>
                    </a:lnTo>
                    <a:lnTo>
                      <a:pt x="48" y="173"/>
                    </a:lnTo>
                    <a:lnTo>
                      <a:pt x="48" y="178"/>
                    </a:lnTo>
                    <a:lnTo>
                      <a:pt x="48" y="184"/>
                    </a:lnTo>
                    <a:lnTo>
                      <a:pt x="48" y="192"/>
                    </a:lnTo>
                    <a:lnTo>
                      <a:pt x="50" y="199"/>
                    </a:lnTo>
                    <a:lnTo>
                      <a:pt x="48" y="205"/>
                    </a:lnTo>
                    <a:lnTo>
                      <a:pt x="46" y="211"/>
                    </a:lnTo>
                    <a:lnTo>
                      <a:pt x="46" y="218"/>
                    </a:lnTo>
                    <a:lnTo>
                      <a:pt x="44" y="224"/>
                    </a:lnTo>
                    <a:lnTo>
                      <a:pt x="42" y="232"/>
                    </a:lnTo>
                    <a:lnTo>
                      <a:pt x="38" y="239"/>
                    </a:lnTo>
                    <a:lnTo>
                      <a:pt x="36" y="245"/>
                    </a:lnTo>
                    <a:lnTo>
                      <a:pt x="34" y="252"/>
                    </a:lnTo>
                    <a:lnTo>
                      <a:pt x="33" y="258"/>
                    </a:lnTo>
                    <a:lnTo>
                      <a:pt x="29" y="266"/>
                    </a:lnTo>
                    <a:lnTo>
                      <a:pt x="25" y="271"/>
                    </a:lnTo>
                    <a:lnTo>
                      <a:pt x="23" y="277"/>
                    </a:lnTo>
                    <a:lnTo>
                      <a:pt x="19" y="285"/>
                    </a:lnTo>
                    <a:lnTo>
                      <a:pt x="17" y="290"/>
                    </a:lnTo>
                    <a:lnTo>
                      <a:pt x="15" y="296"/>
                    </a:lnTo>
                    <a:lnTo>
                      <a:pt x="15" y="304"/>
                    </a:lnTo>
                    <a:lnTo>
                      <a:pt x="12" y="309"/>
                    </a:lnTo>
                    <a:lnTo>
                      <a:pt x="10" y="315"/>
                    </a:lnTo>
                    <a:lnTo>
                      <a:pt x="8" y="323"/>
                    </a:lnTo>
                    <a:lnTo>
                      <a:pt x="6" y="328"/>
                    </a:lnTo>
                    <a:lnTo>
                      <a:pt x="4" y="334"/>
                    </a:lnTo>
                    <a:lnTo>
                      <a:pt x="4" y="340"/>
                    </a:lnTo>
                    <a:lnTo>
                      <a:pt x="2" y="346"/>
                    </a:lnTo>
                    <a:lnTo>
                      <a:pt x="2" y="351"/>
                    </a:lnTo>
                    <a:lnTo>
                      <a:pt x="0" y="359"/>
                    </a:lnTo>
                    <a:lnTo>
                      <a:pt x="0" y="365"/>
                    </a:lnTo>
                    <a:lnTo>
                      <a:pt x="0" y="368"/>
                    </a:lnTo>
                    <a:lnTo>
                      <a:pt x="0" y="370"/>
                    </a:lnTo>
                    <a:lnTo>
                      <a:pt x="101" y="503"/>
                    </a:lnTo>
                    <a:lnTo>
                      <a:pt x="101" y="501"/>
                    </a:lnTo>
                    <a:lnTo>
                      <a:pt x="101" y="496"/>
                    </a:lnTo>
                    <a:lnTo>
                      <a:pt x="103" y="488"/>
                    </a:lnTo>
                    <a:lnTo>
                      <a:pt x="107" y="479"/>
                    </a:lnTo>
                    <a:lnTo>
                      <a:pt x="109" y="473"/>
                    </a:lnTo>
                    <a:lnTo>
                      <a:pt x="110" y="467"/>
                    </a:lnTo>
                    <a:lnTo>
                      <a:pt x="110" y="460"/>
                    </a:lnTo>
                    <a:lnTo>
                      <a:pt x="112" y="452"/>
                    </a:lnTo>
                    <a:lnTo>
                      <a:pt x="116" y="444"/>
                    </a:lnTo>
                    <a:lnTo>
                      <a:pt x="118" y="437"/>
                    </a:lnTo>
                    <a:lnTo>
                      <a:pt x="120" y="427"/>
                    </a:lnTo>
                    <a:lnTo>
                      <a:pt x="124" y="422"/>
                    </a:lnTo>
                    <a:lnTo>
                      <a:pt x="126" y="412"/>
                    </a:lnTo>
                    <a:lnTo>
                      <a:pt x="128" y="403"/>
                    </a:lnTo>
                    <a:lnTo>
                      <a:pt x="129" y="393"/>
                    </a:lnTo>
                    <a:lnTo>
                      <a:pt x="133" y="384"/>
                    </a:lnTo>
                    <a:lnTo>
                      <a:pt x="135" y="374"/>
                    </a:lnTo>
                    <a:lnTo>
                      <a:pt x="139" y="367"/>
                    </a:lnTo>
                    <a:lnTo>
                      <a:pt x="141" y="357"/>
                    </a:lnTo>
                    <a:lnTo>
                      <a:pt x="145" y="347"/>
                    </a:lnTo>
                    <a:lnTo>
                      <a:pt x="147" y="338"/>
                    </a:lnTo>
                    <a:lnTo>
                      <a:pt x="150" y="328"/>
                    </a:lnTo>
                    <a:lnTo>
                      <a:pt x="152" y="321"/>
                    </a:lnTo>
                    <a:lnTo>
                      <a:pt x="156" y="311"/>
                    </a:lnTo>
                    <a:lnTo>
                      <a:pt x="158" y="302"/>
                    </a:lnTo>
                    <a:lnTo>
                      <a:pt x="160" y="294"/>
                    </a:lnTo>
                    <a:lnTo>
                      <a:pt x="164" y="287"/>
                    </a:lnTo>
                    <a:lnTo>
                      <a:pt x="168" y="279"/>
                    </a:lnTo>
                    <a:lnTo>
                      <a:pt x="168" y="271"/>
                    </a:lnTo>
                    <a:lnTo>
                      <a:pt x="171" y="266"/>
                    </a:lnTo>
                    <a:lnTo>
                      <a:pt x="173" y="258"/>
                    </a:lnTo>
                    <a:lnTo>
                      <a:pt x="175" y="252"/>
                    </a:lnTo>
                    <a:lnTo>
                      <a:pt x="177" y="247"/>
                    </a:lnTo>
                    <a:lnTo>
                      <a:pt x="179" y="241"/>
                    </a:lnTo>
                    <a:lnTo>
                      <a:pt x="181" y="235"/>
                    </a:lnTo>
                    <a:lnTo>
                      <a:pt x="185" y="232"/>
                    </a:lnTo>
                    <a:lnTo>
                      <a:pt x="187" y="222"/>
                    </a:lnTo>
                    <a:lnTo>
                      <a:pt x="190" y="214"/>
                    </a:lnTo>
                    <a:lnTo>
                      <a:pt x="194" y="207"/>
                    </a:lnTo>
                    <a:lnTo>
                      <a:pt x="196" y="201"/>
                    </a:lnTo>
                    <a:lnTo>
                      <a:pt x="200" y="192"/>
                    </a:lnTo>
                    <a:lnTo>
                      <a:pt x="204" y="188"/>
                    </a:lnTo>
                    <a:lnTo>
                      <a:pt x="206" y="184"/>
                    </a:lnTo>
                    <a:lnTo>
                      <a:pt x="207" y="184"/>
                    </a:lnTo>
                    <a:lnTo>
                      <a:pt x="169" y="0"/>
                    </a:lnTo>
                    <a:lnTo>
                      <a:pt x="34" y="127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0" name="Freeform 68"/>
              <p:cNvSpPr>
                <a:spLocks/>
              </p:cNvSpPr>
              <p:nvPr/>
            </p:nvSpPr>
            <p:spPr bwMode="auto">
              <a:xfrm>
                <a:off x="2389" y="2555"/>
                <a:ext cx="72" cy="124"/>
              </a:xfrm>
              <a:custGeom>
                <a:avLst/>
                <a:gdLst>
                  <a:gd name="T0" fmla="*/ 1 w 142"/>
                  <a:gd name="T1" fmla="*/ 0 h 249"/>
                  <a:gd name="T2" fmla="*/ 0 w 142"/>
                  <a:gd name="T3" fmla="*/ 0 h 249"/>
                  <a:gd name="T4" fmla="*/ 1 w 142"/>
                  <a:gd name="T5" fmla="*/ 1 h 249"/>
                  <a:gd name="T6" fmla="*/ 2 w 142"/>
                  <a:gd name="T7" fmla="*/ 0 h 249"/>
                  <a:gd name="T8" fmla="*/ 2 w 142"/>
                  <a:gd name="T9" fmla="*/ 0 h 249"/>
                  <a:gd name="T10" fmla="*/ 1 w 142"/>
                  <a:gd name="T11" fmla="*/ 0 h 249"/>
                  <a:gd name="T12" fmla="*/ 1 w 142"/>
                  <a:gd name="T13" fmla="*/ 0 h 24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2" h="249">
                    <a:moveTo>
                      <a:pt x="11" y="0"/>
                    </a:moveTo>
                    <a:lnTo>
                      <a:pt x="0" y="103"/>
                    </a:lnTo>
                    <a:lnTo>
                      <a:pt x="102" y="249"/>
                    </a:lnTo>
                    <a:lnTo>
                      <a:pt x="142" y="99"/>
                    </a:lnTo>
                    <a:lnTo>
                      <a:pt x="133" y="2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1" name="Freeform 69"/>
              <p:cNvSpPr>
                <a:spLocks/>
              </p:cNvSpPr>
              <p:nvPr/>
            </p:nvSpPr>
            <p:spPr bwMode="auto">
              <a:xfrm>
                <a:off x="2365" y="2249"/>
                <a:ext cx="225" cy="327"/>
              </a:xfrm>
              <a:custGeom>
                <a:avLst/>
                <a:gdLst>
                  <a:gd name="T0" fmla="*/ 0 w 451"/>
                  <a:gd name="T1" fmla="*/ 1 h 654"/>
                  <a:gd name="T2" fmla="*/ 0 w 451"/>
                  <a:gd name="T3" fmla="*/ 1 h 654"/>
                  <a:gd name="T4" fmla="*/ 0 w 451"/>
                  <a:gd name="T5" fmla="*/ 1 h 654"/>
                  <a:gd name="T6" fmla="*/ 0 w 451"/>
                  <a:gd name="T7" fmla="*/ 1 h 654"/>
                  <a:gd name="T8" fmla="*/ 0 w 451"/>
                  <a:gd name="T9" fmla="*/ 1 h 654"/>
                  <a:gd name="T10" fmla="*/ 0 w 451"/>
                  <a:gd name="T11" fmla="*/ 1 h 654"/>
                  <a:gd name="T12" fmla="*/ 0 w 451"/>
                  <a:gd name="T13" fmla="*/ 2 h 654"/>
                  <a:gd name="T14" fmla="*/ 0 w 451"/>
                  <a:gd name="T15" fmla="*/ 2 h 654"/>
                  <a:gd name="T16" fmla="*/ 0 w 451"/>
                  <a:gd name="T17" fmla="*/ 2 h 654"/>
                  <a:gd name="T18" fmla="*/ 0 w 451"/>
                  <a:gd name="T19" fmla="*/ 2 h 654"/>
                  <a:gd name="T20" fmla="*/ 0 w 451"/>
                  <a:gd name="T21" fmla="*/ 2 h 654"/>
                  <a:gd name="T22" fmla="*/ 0 w 451"/>
                  <a:gd name="T23" fmla="*/ 2 h 654"/>
                  <a:gd name="T24" fmla="*/ 0 w 451"/>
                  <a:gd name="T25" fmla="*/ 3 h 654"/>
                  <a:gd name="T26" fmla="*/ 0 w 451"/>
                  <a:gd name="T27" fmla="*/ 3 h 654"/>
                  <a:gd name="T28" fmla="*/ 0 w 451"/>
                  <a:gd name="T29" fmla="*/ 3 h 654"/>
                  <a:gd name="T30" fmla="*/ 0 w 451"/>
                  <a:gd name="T31" fmla="*/ 3 h 654"/>
                  <a:gd name="T32" fmla="*/ 0 w 451"/>
                  <a:gd name="T33" fmla="*/ 3 h 654"/>
                  <a:gd name="T34" fmla="*/ 0 w 451"/>
                  <a:gd name="T35" fmla="*/ 3 h 654"/>
                  <a:gd name="T36" fmla="*/ 0 w 451"/>
                  <a:gd name="T37" fmla="*/ 4 h 654"/>
                  <a:gd name="T38" fmla="*/ 0 w 451"/>
                  <a:gd name="T39" fmla="*/ 4 h 654"/>
                  <a:gd name="T40" fmla="*/ 0 w 451"/>
                  <a:gd name="T41" fmla="*/ 4 h 654"/>
                  <a:gd name="T42" fmla="*/ 0 w 451"/>
                  <a:gd name="T43" fmla="*/ 4 h 654"/>
                  <a:gd name="T44" fmla="*/ 0 w 451"/>
                  <a:gd name="T45" fmla="*/ 4 h 654"/>
                  <a:gd name="T46" fmla="*/ 0 w 451"/>
                  <a:gd name="T47" fmla="*/ 4 h 654"/>
                  <a:gd name="T48" fmla="*/ 0 w 451"/>
                  <a:gd name="T49" fmla="*/ 5 h 654"/>
                  <a:gd name="T50" fmla="*/ 0 w 451"/>
                  <a:gd name="T51" fmla="*/ 5 h 654"/>
                  <a:gd name="T52" fmla="*/ 0 w 451"/>
                  <a:gd name="T53" fmla="*/ 5 h 654"/>
                  <a:gd name="T54" fmla="*/ 0 w 451"/>
                  <a:gd name="T55" fmla="*/ 5 h 654"/>
                  <a:gd name="T56" fmla="*/ 0 w 451"/>
                  <a:gd name="T57" fmla="*/ 5 h 654"/>
                  <a:gd name="T58" fmla="*/ 0 w 451"/>
                  <a:gd name="T59" fmla="*/ 5 h 654"/>
                  <a:gd name="T60" fmla="*/ 0 w 451"/>
                  <a:gd name="T61" fmla="*/ 5 h 654"/>
                  <a:gd name="T62" fmla="*/ 0 w 451"/>
                  <a:gd name="T63" fmla="*/ 5 h 654"/>
                  <a:gd name="T64" fmla="*/ 0 w 451"/>
                  <a:gd name="T65" fmla="*/ 6 h 654"/>
                  <a:gd name="T66" fmla="*/ 1 w 451"/>
                  <a:gd name="T67" fmla="*/ 6 h 654"/>
                  <a:gd name="T68" fmla="*/ 1 w 451"/>
                  <a:gd name="T69" fmla="*/ 6 h 654"/>
                  <a:gd name="T70" fmla="*/ 1 w 451"/>
                  <a:gd name="T71" fmla="*/ 6 h 654"/>
                  <a:gd name="T72" fmla="*/ 1 w 451"/>
                  <a:gd name="T73" fmla="*/ 6 h 654"/>
                  <a:gd name="T74" fmla="*/ 1 w 451"/>
                  <a:gd name="T75" fmla="*/ 6 h 654"/>
                  <a:gd name="T76" fmla="*/ 1 w 451"/>
                  <a:gd name="T77" fmla="*/ 6 h 654"/>
                  <a:gd name="T78" fmla="*/ 2 w 451"/>
                  <a:gd name="T79" fmla="*/ 6 h 654"/>
                  <a:gd name="T80" fmla="*/ 2 w 451"/>
                  <a:gd name="T81" fmla="*/ 6 h 654"/>
                  <a:gd name="T82" fmla="*/ 2 w 451"/>
                  <a:gd name="T83" fmla="*/ 6 h 654"/>
                  <a:gd name="T84" fmla="*/ 2 w 451"/>
                  <a:gd name="T85" fmla="*/ 6 h 654"/>
                  <a:gd name="T86" fmla="*/ 2 w 451"/>
                  <a:gd name="T87" fmla="*/ 6 h 654"/>
                  <a:gd name="T88" fmla="*/ 2 w 451"/>
                  <a:gd name="T89" fmla="*/ 6 h 654"/>
                  <a:gd name="T90" fmla="*/ 3 w 451"/>
                  <a:gd name="T91" fmla="*/ 6 h 654"/>
                  <a:gd name="T92" fmla="*/ 3 w 451"/>
                  <a:gd name="T93" fmla="*/ 6 h 654"/>
                  <a:gd name="T94" fmla="*/ 3 w 451"/>
                  <a:gd name="T95" fmla="*/ 5 h 654"/>
                  <a:gd name="T96" fmla="*/ 3 w 451"/>
                  <a:gd name="T97" fmla="*/ 5 h 654"/>
                  <a:gd name="T98" fmla="*/ 0 w 451"/>
                  <a:gd name="T99" fmla="*/ 0 h 65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451" h="654">
                    <a:moveTo>
                      <a:pt x="105" y="0"/>
                    </a:moveTo>
                    <a:lnTo>
                      <a:pt x="103" y="0"/>
                    </a:lnTo>
                    <a:lnTo>
                      <a:pt x="101" y="2"/>
                    </a:lnTo>
                    <a:lnTo>
                      <a:pt x="97" y="4"/>
                    </a:lnTo>
                    <a:lnTo>
                      <a:pt x="93" y="12"/>
                    </a:lnTo>
                    <a:lnTo>
                      <a:pt x="88" y="17"/>
                    </a:lnTo>
                    <a:lnTo>
                      <a:pt x="80" y="27"/>
                    </a:lnTo>
                    <a:lnTo>
                      <a:pt x="76" y="31"/>
                    </a:lnTo>
                    <a:lnTo>
                      <a:pt x="72" y="36"/>
                    </a:lnTo>
                    <a:lnTo>
                      <a:pt x="71" y="42"/>
                    </a:lnTo>
                    <a:lnTo>
                      <a:pt x="67" y="50"/>
                    </a:lnTo>
                    <a:lnTo>
                      <a:pt x="63" y="57"/>
                    </a:lnTo>
                    <a:lnTo>
                      <a:pt x="59" y="63"/>
                    </a:lnTo>
                    <a:lnTo>
                      <a:pt x="53" y="70"/>
                    </a:lnTo>
                    <a:lnTo>
                      <a:pt x="52" y="78"/>
                    </a:lnTo>
                    <a:lnTo>
                      <a:pt x="48" y="88"/>
                    </a:lnTo>
                    <a:lnTo>
                      <a:pt x="42" y="97"/>
                    </a:lnTo>
                    <a:lnTo>
                      <a:pt x="40" y="107"/>
                    </a:lnTo>
                    <a:lnTo>
                      <a:pt x="36" y="116"/>
                    </a:lnTo>
                    <a:lnTo>
                      <a:pt x="33" y="126"/>
                    </a:lnTo>
                    <a:lnTo>
                      <a:pt x="29" y="139"/>
                    </a:lnTo>
                    <a:lnTo>
                      <a:pt x="25" y="143"/>
                    </a:lnTo>
                    <a:lnTo>
                      <a:pt x="25" y="148"/>
                    </a:lnTo>
                    <a:lnTo>
                      <a:pt x="23" y="154"/>
                    </a:lnTo>
                    <a:lnTo>
                      <a:pt x="21" y="162"/>
                    </a:lnTo>
                    <a:lnTo>
                      <a:pt x="19" y="167"/>
                    </a:lnTo>
                    <a:lnTo>
                      <a:pt x="19" y="173"/>
                    </a:lnTo>
                    <a:lnTo>
                      <a:pt x="15" y="179"/>
                    </a:lnTo>
                    <a:lnTo>
                      <a:pt x="15" y="186"/>
                    </a:lnTo>
                    <a:lnTo>
                      <a:pt x="13" y="192"/>
                    </a:lnTo>
                    <a:lnTo>
                      <a:pt x="13" y="200"/>
                    </a:lnTo>
                    <a:lnTo>
                      <a:pt x="12" y="207"/>
                    </a:lnTo>
                    <a:lnTo>
                      <a:pt x="12" y="215"/>
                    </a:lnTo>
                    <a:lnTo>
                      <a:pt x="10" y="221"/>
                    </a:lnTo>
                    <a:lnTo>
                      <a:pt x="10" y="226"/>
                    </a:lnTo>
                    <a:lnTo>
                      <a:pt x="8" y="234"/>
                    </a:lnTo>
                    <a:lnTo>
                      <a:pt x="6" y="242"/>
                    </a:lnTo>
                    <a:lnTo>
                      <a:pt x="6" y="249"/>
                    </a:lnTo>
                    <a:lnTo>
                      <a:pt x="4" y="259"/>
                    </a:lnTo>
                    <a:lnTo>
                      <a:pt x="4" y="264"/>
                    </a:lnTo>
                    <a:lnTo>
                      <a:pt x="4" y="274"/>
                    </a:lnTo>
                    <a:lnTo>
                      <a:pt x="4" y="280"/>
                    </a:lnTo>
                    <a:lnTo>
                      <a:pt x="2" y="289"/>
                    </a:lnTo>
                    <a:lnTo>
                      <a:pt x="2" y="297"/>
                    </a:lnTo>
                    <a:lnTo>
                      <a:pt x="2" y="304"/>
                    </a:lnTo>
                    <a:lnTo>
                      <a:pt x="2" y="312"/>
                    </a:lnTo>
                    <a:lnTo>
                      <a:pt x="2" y="319"/>
                    </a:lnTo>
                    <a:lnTo>
                      <a:pt x="2" y="329"/>
                    </a:lnTo>
                    <a:lnTo>
                      <a:pt x="2" y="337"/>
                    </a:lnTo>
                    <a:lnTo>
                      <a:pt x="0" y="344"/>
                    </a:lnTo>
                    <a:lnTo>
                      <a:pt x="0" y="354"/>
                    </a:lnTo>
                    <a:lnTo>
                      <a:pt x="0" y="361"/>
                    </a:lnTo>
                    <a:lnTo>
                      <a:pt x="0" y="369"/>
                    </a:lnTo>
                    <a:lnTo>
                      <a:pt x="0" y="377"/>
                    </a:lnTo>
                    <a:lnTo>
                      <a:pt x="0" y="384"/>
                    </a:lnTo>
                    <a:lnTo>
                      <a:pt x="0" y="394"/>
                    </a:lnTo>
                    <a:lnTo>
                      <a:pt x="0" y="401"/>
                    </a:lnTo>
                    <a:lnTo>
                      <a:pt x="0" y="409"/>
                    </a:lnTo>
                    <a:lnTo>
                      <a:pt x="0" y="416"/>
                    </a:lnTo>
                    <a:lnTo>
                      <a:pt x="0" y="424"/>
                    </a:lnTo>
                    <a:lnTo>
                      <a:pt x="2" y="434"/>
                    </a:lnTo>
                    <a:lnTo>
                      <a:pt x="2" y="439"/>
                    </a:lnTo>
                    <a:lnTo>
                      <a:pt x="2" y="447"/>
                    </a:lnTo>
                    <a:lnTo>
                      <a:pt x="2" y="454"/>
                    </a:lnTo>
                    <a:lnTo>
                      <a:pt x="2" y="464"/>
                    </a:lnTo>
                    <a:lnTo>
                      <a:pt x="2" y="470"/>
                    </a:lnTo>
                    <a:lnTo>
                      <a:pt x="2" y="477"/>
                    </a:lnTo>
                    <a:lnTo>
                      <a:pt x="2" y="483"/>
                    </a:lnTo>
                    <a:lnTo>
                      <a:pt x="2" y="491"/>
                    </a:lnTo>
                    <a:lnTo>
                      <a:pt x="2" y="498"/>
                    </a:lnTo>
                    <a:lnTo>
                      <a:pt x="2" y="504"/>
                    </a:lnTo>
                    <a:lnTo>
                      <a:pt x="2" y="510"/>
                    </a:lnTo>
                    <a:lnTo>
                      <a:pt x="4" y="517"/>
                    </a:lnTo>
                    <a:lnTo>
                      <a:pt x="4" y="529"/>
                    </a:lnTo>
                    <a:lnTo>
                      <a:pt x="4" y="540"/>
                    </a:lnTo>
                    <a:lnTo>
                      <a:pt x="6" y="550"/>
                    </a:lnTo>
                    <a:lnTo>
                      <a:pt x="6" y="561"/>
                    </a:lnTo>
                    <a:lnTo>
                      <a:pt x="6" y="569"/>
                    </a:lnTo>
                    <a:lnTo>
                      <a:pt x="6" y="576"/>
                    </a:lnTo>
                    <a:lnTo>
                      <a:pt x="6" y="584"/>
                    </a:lnTo>
                    <a:lnTo>
                      <a:pt x="8" y="591"/>
                    </a:lnTo>
                    <a:lnTo>
                      <a:pt x="10" y="599"/>
                    </a:lnTo>
                    <a:lnTo>
                      <a:pt x="10" y="601"/>
                    </a:lnTo>
                    <a:lnTo>
                      <a:pt x="15" y="605"/>
                    </a:lnTo>
                    <a:lnTo>
                      <a:pt x="23" y="608"/>
                    </a:lnTo>
                    <a:lnTo>
                      <a:pt x="31" y="610"/>
                    </a:lnTo>
                    <a:lnTo>
                      <a:pt x="38" y="614"/>
                    </a:lnTo>
                    <a:lnTo>
                      <a:pt x="44" y="618"/>
                    </a:lnTo>
                    <a:lnTo>
                      <a:pt x="52" y="620"/>
                    </a:lnTo>
                    <a:lnTo>
                      <a:pt x="59" y="624"/>
                    </a:lnTo>
                    <a:lnTo>
                      <a:pt x="67" y="627"/>
                    </a:lnTo>
                    <a:lnTo>
                      <a:pt x="72" y="629"/>
                    </a:lnTo>
                    <a:lnTo>
                      <a:pt x="80" y="631"/>
                    </a:lnTo>
                    <a:lnTo>
                      <a:pt x="88" y="633"/>
                    </a:lnTo>
                    <a:lnTo>
                      <a:pt x="95" y="637"/>
                    </a:lnTo>
                    <a:lnTo>
                      <a:pt x="101" y="637"/>
                    </a:lnTo>
                    <a:lnTo>
                      <a:pt x="109" y="639"/>
                    </a:lnTo>
                    <a:lnTo>
                      <a:pt x="116" y="641"/>
                    </a:lnTo>
                    <a:lnTo>
                      <a:pt x="124" y="643"/>
                    </a:lnTo>
                    <a:lnTo>
                      <a:pt x="129" y="645"/>
                    </a:lnTo>
                    <a:lnTo>
                      <a:pt x="135" y="646"/>
                    </a:lnTo>
                    <a:lnTo>
                      <a:pt x="143" y="646"/>
                    </a:lnTo>
                    <a:lnTo>
                      <a:pt x="150" y="648"/>
                    </a:lnTo>
                    <a:lnTo>
                      <a:pt x="156" y="648"/>
                    </a:lnTo>
                    <a:lnTo>
                      <a:pt x="164" y="650"/>
                    </a:lnTo>
                    <a:lnTo>
                      <a:pt x="171" y="650"/>
                    </a:lnTo>
                    <a:lnTo>
                      <a:pt x="179" y="652"/>
                    </a:lnTo>
                    <a:lnTo>
                      <a:pt x="185" y="652"/>
                    </a:lnTo>
                    <a:lnTo>
                      <a:pt x="190" y="652"/>
                    </a:lnTo>
                    <a:lnTo>
                      <a:pt x="198" y="652"/>
                    </a:lnTo>
                    <a:lnTo>
                      <a:pt x="206" y="652"/>
                    </a:lnTo>
                    <a:lnTo>
                      <a:pt x="211" y="652"/>
                    </a:lnTo>
                    <a:lnTo>
                      <a:pt x="219" y="652"/>
                    </a:lnTo>
                    <a:lnTo>
                      <a:pt x="226" y="652"/>
                    </a:lnTo>
                    <a:lnTo>
                      <a:pt x="234" y="654"/>
                    </a:lnTo>
                    <a:lnTo>
                      <a:pt x="240" y="652"/>
                    </a:lnTo>
                    <a:lnTo>
                      <a:pt x="245" y="652"/>
                    </a:lnTo>
                    <a:lnTo>
                      <a:pt x="253" y="652"/>
                    </a:lnTo>
                    <a:lnTo>
                      <a:pt x="259" y="652"/>
                    </a:lnTo>
                    <a:lnTo>
                      <a:pt x="266" y="650"/>
                    </a:lnTo>
                    <a:lnTo>
                      <a:pt x="274" y="650"/>
                    </a:lnTo>
                    <a:lnTo>
                      <a:pt x="280" y="650"/>
                    </a:lnTo>
                    <a:lnTo>
                      <a:pt x="287" y="650"/>
                    </a:lnTo>
                    <a:lnTo>
                      <a:pt x="293" y="650"/>
                    </a:lnTo>
                    <a:lnTo>
                      <a:pt x="301" y="648"/>
                    </a:lnTo>
                    <a:lnTo>
                      <a:pt x="306" y="648"/>
                    </a:lnTo>
                    <a:lnTo>
                      <a:pt x="314" y="648"/>
                    </a:lnTo>
                    <a:lnTo>
                      <a:pt x="320" y="648"/>
                    </a:lnTo>
                    <a:lnTo>
                      <a:pt x="327" y="646"/>
                    </a:lnTo>
                    <a:lnTo>
                      <a:pt x="333" y="646"/>
                    </a:lnTo>
                    <a:lnTo>
                      <a:pt x="340" y="646"/>
                    </a:lnTo>
                    <a:lnTo>
                      <a:pt x="348" y="646"/>
                    </a:lnTo>
                    <a:lnTo>
                      <a:pt x="354" y="645"/>
                    </a:lnTo>
                    <a:lnTo>
                      <a:pt x="360" y="643"/>
                    </a:lnTo>
                    <a:lnTo>
                      <a:pt x="367" y="643"/>
                    </a:lnTo>
                    <a:lnTo>
                      <a:pt x="375" y="643"/>
                    </a:lnTo>
                    <a:lnTo>
                      <a:pt x="380" y="643"/>
                    </a:lnTo>
                    <a:lnTo>
                      <a:pt x="388" y="641"/>
                    </a:lnTo>
                    <a:lnTo>
                      <a:pt x="396" y="641"/>
                    </a:lnTo>
                    <a:lnTo>
                      <a:pt x="401" y="641"/>
                    </a:lnTo>
                    <a:lnTo>
                      <a:pt x="407" y="641"/>
                    </a:lnTo>
                    <a:lnTo>
                      <a:pt x="415" y="639"/>
                    </a:lnTo>
                    <a:lnTo>
                      <a:pt x="422" y="639"/>
                    </a:lnTo>
                    <a:lnTo>
                      <a:pt x="428" y="639"/>
                    </a:lnTo>
                    <a:lnTo>
                      <a:pt x="436" y="639"/>
                    </a:lnTo>
                    <a:lnTo>
                      <a:pt x="443" y="639"/>
                    </a:lnTo>
                    <a:lnTo>
                      <a:pt x="451" y="639"/>
                    </a:lnTo>
                    <a:lnTo>
                      <a:pt x="392" y="3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591F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2" name="Freeform 70"/>
              <p:cNvSpPr>
                <a:spLocks/>
              </p:cNvSpPr>
              <p:nvPr/>
            </p:nvSpPr>
            <p:spPr bwMode="auto">
              <a:xfrm>
                <a:off x="2681" y="2238"/>
                <a:ext cx="128" cy="60"/>
              </a:xfrm>
              <a:custGeom>
                <a:avLst/>
                <a:gdLst>
                  <a:gd name="T0" fmla="*/ 1 w 255"/>
                  <a:gd name="T1" fmla="*/ 1 h 120"/>
                  <a:gd name="T2" fmla="*/ 1 w 255"/>
                  <a:gd name="T3" fmla="*/ 1 h 120"/>
                  <a:gd name="T4" fmla="*/ 1 w 255"/>
                  <a:gd name="T5" fmla="*/ 1 h 120"/>
                  <a:gd name="T6" fmla="*/ 1 w 255"/>
                  <a:gd name="T7" fmla="*/ 1 h 120"/>
                  <a:gd name="T8" fmla="*/ 1 w 255"/>
                  <a:gd name="T9" fmla="*/ 1 h 120"/>
                  <a:gd name="T10" fmla="*/ 1 w 255"/>
                  <a:gd name="T11" fmla="*/ 1 h 120"/>
                  <a:gd name="T12" fmla="*/ 1 w 255"/>
                  <a:gd name="T13" fmla="*/ 1 h 120"/>
                  <a:gd name="T14" fmla="*/ 1 w 255"/>
                  <a:gd name="T15" fmla="*/ 1 h 120"/>
                  <a:gd name="T16" fmla="*/ 1 w 255"/>
                  <a:gd name="T17" fmla="*/ 1 h 120"/>
                  <a:gd name="T18" fmla="*/ 1 w 255"/>
                  <a:gd name="T19" fmla="*/ 1 h 120"/>
                  <a:gd name="T20" fmla="*/ 1 w 255"/>
                  <a:gd name="T21" fmla="*/ 1 h 120"/>
                  <a:gd name="T22" fmla="*/ 2 w 255"/>
                  <a:gd name="T23" fmla="*/ 1 h 120"/>
                  <a:gd name="T24" fmla="*/ 2 w 255"/>
                  <a:gd name="T25" fmla="*/ 1 h 120"/>
                  <a:gd name="T26" fmla="*/ 2 w 255"/>
                  <a:gd name="T27" fmla="*/ 1 h 120"/>
                  <a:gd name="T28" fmla="*/ 2 w 255"/>
                  <a:gd name="T29" fmla="*/ 1 h 120"/>
                  <a:gd name="T30" fmla="*/ 2 w 255"/>
                  <a:gd name="T31" fmla="*/ 1 h 120"/>
                  <a:gd name="T32" fmla="*/ 2 w 255"/>
                  <a:gd name="T33" fmla="*/ 1 h 120"/>
                  <a:gd name="T34" fmla="*/ 2 w 255"/>
                  <a:gd name="T35" fmla="*/ 1 h 120"/>
                  <a:gd name="T36" fmla="*/ 2 w 255"/>
                  <a:gd name="T37" fmla="*/ 1 h 120"/>
                  <a:gd name="T38" fmla="*/ 2 w 255"/>
                  <a:gd name="T39" fmla="*/ 1 h 120"/>
                  <a:gd name="T40" fmla="*/ 2 w 255"/>
                  <a:gd name="T41" fmla="*/ 1 h 120"/>
                  <a:gd name="T42" fmla="*/ 2 w 255"/>
                  <a:gd name="T43" fmla="*/ 1 h 120"/>
                  <a:gd name="T44" fmla="*/ 2 w 255"/>
                  <a:gd name="T45" fmla="*/ 1 h 120"/>
                  <a:gd name="T46" fmla="*/ 2 w 255"/>
                  <a:gd name="T47" fmla="*/ 1 h 120"/>
                  <a:gd name="T48" fmla="*/ 2 w 255"/>
                  <a:gd name="T49" fmla="*/ 0 h 120"/>
                  <a:gd name="T50" fmla="*/ 1 w 255"/>
                  <a:gd name="T51" fmla="*/ 1 h 120"/>
                  <a:gd name="T52" fmla="*/ 0 w 255"/>
                  <a:gd name="T53" fmla="*/ 1 h 120"/>
                  <a:gd name="T54" fmla="*/ 1 w 255"/>
                  <a:gd name="T55" fmla="*/ 1 h 120"/>
                  <a:gd name="T56" fmla="*/ 1 w 255"/>
                  <a:gd name="T57" fmla="*/ 1 h 12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55" h="120">
                    <a:moveTo>
                      <a:pt x="17" y="82"/>
                    </a:moveTo>
                    <a:lnTo>
                      <a:pt x="67" y="93"/>
                    </a:lnTo>
                    <a:lnTo>
                      <a:pt x="71" y="97"/>
                    </a:lnTo>
                    <a:lnTo>
                      <a:pt x="76" y="101"/>
                    </a:lnTo>
                    <a:lnTo>
                      <a:pt x="82" y="109"/>
                    </a:lnTo>
                    <a:lnTo>
                      <a:pt x="90" y="112"/>
                    </a:lnTo>
                    <a:lnTo>
                      <a:pt x="99" y="116"/>
                    </a:lnTo>
                    <a:lnTo>
                      <a:pt x="105" y="118"/>
                    </a:lnTo>
                    <a:lnTo>
                      <a:pt x="109" y="118"/>
                    </a:lnTo>
                    <a:lnTo>
                      <a:pt x="116" y="118"/>
                    </a:lnTo>
                    <a:lnTo>
                      <a:pt x="122" y="120"/>
                    </a:lnTo>
                    <a:lnTo>
                      <a:pt x="133" y="116"/>
                    </a:lnTo>
                    <a:lnTo>
                      <a:pt x="145" y="110"/>
                    </a:lnTo>
                    <a:lnTo>
                      <a:pt x="150" y="107"/>
                    </a:lnTo>
                    <a:lnTo>
                      <a:pt x="156" y="103"/>
                    </a:lnTo>
                    <a:lnTo>
                      <a:pt x="162" y="99"/>
                    </a:lnTo>
                    <a:lnTo>
                      <a:pt x="168" y="95"/>
                    </a:lnTo>
                    <a:lnTo>
                      <a:pt x="175" y="88"/>
                    </a:lnTo>
                    <a:lnTo>
                      <a:pt x="183" y="80"/>
                    </a:lnTo>
                    <a:lnTo>
                      <a:pt x="188" y="76"/>
                    </a:lnTo>
                    <a:lnTo>
                      <a:pt x="190" y="76"/>
                    </a:lnTo>
                    <a:lnTo>
                      <a:pt x="246" y="95"/>
                    </a:lnTo>
                    <a:lnTo>
                      <a:pt x="255" y="82"/>
                    </a:lnTo>
                    <a:lnTo>
                      <a:pt x="209" y="23"/>
                    </a:lnTo>
                    <a:lnTo>
                      <a:pt x="150" y="0"/>
                    </a:lnTo>
                    <a:lnTo>
                      <a:pt x="73" y="53"/>
                    </a:lnTo>
                    <a:lnTo>
                      <a:pt x="0" y="27"/>
                    </a:lnTo>
                    <a:lnTo>
                      <a:pt x="17" y="82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3" name="Freeform 71"/>
              <p:cNvSpPr>
                <a:spLocks/>
              </p:cNvSpPr>
              <p:nvPr/>
            </p:nvSpPr>
            <p:spPr bwMode="auto">
              <a:xfrm>
                <a:off x="2329" y="2263"/>
                <a:ext cx="74" cy="106"/>
              </a:xfrm>
              <a:custGeom>
                <a:avLst/>
                <a:gdLst>
                  <a:gd name="T0" fmla="*/ 1 w 146"/>
                  <a:gd name="T1" fmla="*/ 0 h 213"/>
                  <a:gd name="T2" fmla="*/ 1 w 146"/>
                  <a:gd name="T3" fmla="*/ 0 h 213"/>
                  <a:gd name="T4" fmla="*/ 0 w 146"/>
                  <a:gd name="T5" fmla="*/ 0 h 213"/>
                  <a:gd name="T6" fmla="*/ 0 w 146"/>
                  <a:gd name="T7" fmla="*/ 1 h 213"/>
                  <a:gd name="T8" fmla="*/ 1 w 146"/>
                  <a:gd name="T9" fmla="*/ 1 h 213"/>
                  <a:gd name="T10" fmla="*/ 1 w 146"/>
                  <a:gd name="T11" fmla="*/ 0 h 213"/>
                  <a:gd name="T12" fmla="*/ 1 w 146"/>
                  <a:gd name="T13" fmla="*/ 0 h 213"/>
                  <a:gd name="T14" fmla="*/ 1 w 146"/>
                  <a:gd name="T15" fmla="*/ 1 h 213"/>
                  <a:gd name="T16" fmla="*/ 1 w 146"/>
                  <a:gd name="T17" fmla="*/ 0 h 213"/>
                  <a:gd name="T18" fmla="*/ 1 w 146"/>
                  <a:gd name="T19" fmla="*/ 0 h 213"/>
                  <a:gd name="T20" fmla="*/ 2 w 146"/>
                  <a:gd name="T21" fmla="*/ 0 h 213"/>
                  <a:gd name="T22" fmla="*/ 1 w 146"/>
                  <a:gd name="T23" fmla="*/ 0 h 213"/>
                  <a:gd name="T24" fmla="*/ 1 w 146"/>
                  <a:gd name="T25" fmla="*/ 0 h 21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46" h="213">
                    <a:moveTo>
                      <a:pt x="76" y="0"/>
                    </a:moveTo>
                    <a:lnTo>
                      <a:pt x="44" y="43"/>
                    </a:lnTo>
                    <a:lnTo>
                      <a:pt x="0" y="108"/>
                    </a:lnTo>
                    <a:lnTo>
                      <a:pt x="0" y="201"/>
                    </a:lnTo>
                    <a:lnTo>
                      <a:pt x="11" y="213"/>
                    </a:lnTo>
                    <a:lnTo>
                      <a:pt x="45" y="108"/>
                    </a:lnTo>
                    <a:lnTo>
                      <a:pt x="68" y="112"/>
                    </a:lnTo>
                    <a:lnTo>
                      <a:pt x="91" y="186"/>
                    </a:lnTo>
                    <a:lnTo>
                      <a:pt x="104" y="110"/>
                    </a:lnTo>
                    <a:lnTo>
                      <a:pt x="118" y="55"/>
                    </a:lnTo>
                    <a:lnTo>
                      <a:pt x="146" y="15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E085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4" name="Freeform 72"/>
              <p:cNvSpPr>
                <a:spLocks/>
              </p:cNvSpPr>
              <p:nvPr/>
            </p:nvSpPr>
            <p:spPr bwMode="auto">
              <a:xfrm>
                <a:off x="2352" y="1981"/>
                <a:ext cx="338" cy="320"/>
              </a:xfrm>
              <a:custGeom>
                <a:avLst/>
                <a:gdLst>
                  <a:gd name="T0" fmla="*/ 2 w 675"/>
                  <a:gd name="T1" fmla="*/ 1 h 639"/>
                  <a:gd name="T2" fmla="*/ 2 w 675"/>
                  <a:gd name="T3" fmla="*/ 1 h 639"/>
                  <a:gd name="T4" fmla="*/ 2 w 675"/>
                  <a:gd name="T5" fmla="*/ 1 h 639"/>
                  <a:gd name="T6" fmla="*/ 1 w 675"/>
                  <a:gd name="T7" fmla="*/ 1 h 639"/>
                  <a:gd name="T8" fmla="*/ 1 w 675"/>
                  <a:gd name="T9" fmla="*/ 1 h 639"/>
                  <a:gd name="T10" fmla="*/ 1 w 675"/>
                  <a:gd name="T11" fmla="*/ 2 h 639"/>
                  <a:gd name="T12" fmla="*/ 1 w 675"/>
                  <a:gd name="T13" fmla="*/ 2 h 639"/>
                  <a:gd name="T14" fmla="*/ 1 w 675"/>
                  <a:gd name="T15" fmla="*/ 2 h 639"/>
                  <a:gd name="T16" fmla="*/ 1 w 675"/>
                  <a:gd name="T17" fmla="*/ 2 h 639"/>
                  <a:gd name="T18" fmla="*/ 1 w 675"/>
                  <a:gd name="T19" fmla="*/ 2 h 639"/>
                  <a:gd name="T20" fmla="*/ 1 w 675"/>
                  <a:gd name="T21" fmla="*/ 3 h 639"/>
                  <a:gd name="T22" fmla="*/ 1 w 675"/>
                  <a:gd name="T23" fmla="*/ 3 h 639"/>
                  <a:gd name="T24" fmla="*/ 1 w 675"/>
                  <a:gd name="T25" fmla="*/ 3 h 639"/>
                  <a:gd name="T26" fmla="*/ 0 w 675"/>
                  <a:gd name="T27" fmla="*/ 3 h 639"/>
                  <a:gd name="T28" fmla="*/ 0 w 675"/>
                  <a:gd name="T29" fmla="*/ 3 h 639"/>
                  <a:gd name="T30" fmla="*/ 0 w 675"/>
                  <a:gd name="T31" fmla="*/ 3 h 639"/>
                  <a:gd name="T32" fmla="*/ 1 w 675"/>
                  <a:gd name="T33" fmla="*/ 5 h 639"/>
                  <a:gd name="T34" fmla="*/ 2 w 675"/>
                  <a:gd name="T35" fmla="*/ 5 h 639"/>
                  <a:gd name="T36" fmla="*/ 2 w 675"/>
                  <a:gd name="T37" fmla="*/ 5 h 639"/>
                  <a:gd name="T38" fmla="*/ 2 w 675"/>
                  <a:gd name="T39" fmla="*/ 5 h 639"/>
                  <a:gd name="T40" fmla="*/ 2 w 675"/>
                  <a:gd name="T41" fmla="*/ 5 h 639"/>
                  <a:gd name="T42" fmla="*/ 2 w 675"/>
                  <a:gd name="T43" fmla="*/ 5 h 639"/>
                  <a:gd name="T44" fmla="*/ 2 w 675"/>
                  <a:gd name="T45" fmla="*/ 5 h 639"/>
                  <a:gd name="T46" fmla="*/ 3 w 675"/>
                  <a:gd name="T47" fmla="*/ 5 h 639"/>
                  <a:gd name="T48" fmla="*/ 3 w 675"/>
                  <a:gd name="T49" fmla="*/ 5 h 639"/>
                  <a:gd name="T50" fmla="*/ 3 w 675"/>
                  <a:gd name="T51" fmla="*/ 5 h 639"/>
                  <a:gd name="T52" fmla="*/ 3 w 675"/>
                  <a:gd name="T53" fmla="*/ 5 h 639"/>
                  <a:gd name="T54" fmla="*/ 3 w 675"/>
                  <a:gd name="T55" fmla="*/ 5 h 639"/>
                  <a:gd name="T56" fmla="*/ 3 w 675"/>
                  <a:gd name="T57" fmla="*/ 5 h 639"/>
                  <a:gd name="T58" fmla="*/ 4 w 675"/>
                  <a:gd name="T59" fmla="*/ 5 h 639"/>
                  <a:gd name="T60" fmla="*/ 6 w 675"/>
                  <a:gd name="T61" fmla="*/ 5 h 639"/>
                  <a:gd name="T62" fmla="*/ 5 w 675"/>
                  <a:gd name="T63" fmla="*/ 4 h 639"/>
                  <a:gd name="T64" fmla="*/ 5 w 675"/>
                  <a:gd name="T65" fmla="*/ 4 h 639"/>
                  <a:gd name="T66" fmla="*/ 5 w 675"/>
                  <a:gd name="T67" fmla="*/ 4 h 639"/>
                  <a:gd name="T68" fmla="*/ 4 w 675"/>
                  <a:gd name="T69" fmla="*/ 3 h 639"/>
                  <a:gd name="T70" fmla="*/ 4 w 675"/>
                  <a:gd name="T71" fmla="*/ 3 h 639"/>
                  <a:gd name="T72" fmla="*/ 4 w 675"/>
                  <a:gd name="T73" fmla="*/ 3 h 639"/>
                  <a:gd name="T74" fmla="*/ 4 w 675"/>
                  <a:gd name="T75" fmla="*/ 3 h 639"/>
                  <a:gd name="T76" fmla="*/ 4 w 675"/>
                  <a:gd name="T77" fmla="*/ 3 h 639"/>
                  <a:gd name="T78" fmla="*/ 4 w 675"/>
                  <a:gd name="T79" fmla="*/ 3 h 639"/>
                  <a:gd name="T80" fmla="*/ 4 w 675"/>
                  <a:gd name="T81" fmla="*/ 2 h 639"/>
                  <a:gd name="T82" fmla="*/ 4 w 675"/>
                  <a:gd name="T83" fmla="*/ 2 h 639"/>
                  <a:gd name="T84" fmla="*/ 4 w 675"/>
                  <a:gd name="T85" fmla="*/ 2 h 639"/>
                  <a:gd name="T86" fmla="*/ 4 w 675"/>
                  <a:gd name="T87" fmla="*/ 2 h 639"/>
                  <a:gd name="T88" fmla="*/ 4 w 675"/>
                  <a:gd name="T89" fmla="*/ 2 h 639"/>
                  <a:gd name="T90" fmla="*/ 4 w 675"/>
                  <a:gd name="T91" fmla="*/ 2 h 639"/>
                  <a:gd name="T92" fmla="*/ 3 w 675"/>
                  <a:gd name="T93" fmla="*/ 0 h 63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675" h="639">
                    <a:moveTo>
                      <a:pt x="259" y="0"/>
                    </a:moveTo>
                    <a:lnTo>
                      <a:pt x="160" y="32"/>
                    </a:lnTo>
                    <a:lnTo>
                      <a:pt x="158" y="34"/>
                    </a:lnTo>
                    <a:lnTo>
                      <a:pt x="156" y="38"/>
                    </a:lnTo>
                    <a:lnTo>
                      <a:pt x="151" y="46"/>
                    </a:lnTo>
                    <a:lnTo>
                      <a:pt x="147" y="55"/>
                    </a:lnTo>
                    <a:lnTo>
                      <a:pt x="141" y="59"/>
                    </a:lnTo>
                    <a:lnTo>
                      <a:pt x="137" y="65"/>
                    </a:lnTo>
                    <a:lnTo>
                      <a:pt x="134" y="70"/>
                    </a:lnTo>
                    <a:lnTo>
                      <a:pt x="130" y="78"/>
                    </a:lnTo>
                    <a:lnTo>
                      <a:pt x="124" y="84"/>
                    </a:lnTo>
                    <a:lnTo>
                      <a:pt x="120" y="91"/>
                    </a:lnTo>
                    <a:lnTo>
                      <a:pt x="115" y="99"/>
                    </a:lnTo>
                    <a:lnTo>
                      <a:pt x="111" y="108"/>
                    </a:lnTo>
                    <a:lnTo>
                      <a:pt x="105" y="116"/>
                    </a:lnTo>
                    <a:lnTo>
                      <a:pt x="99" y="123"/>
                    </a:lnTo>
                    <a:lnTo>
                      <a:pt x="94" y="131"/>
                    </a:lnTo>
                    <a:lnTo>
                      <a:pt x="90" y="141"/>
                    </a:lnTo>
                    <a:lnTo>
                      <a:pt x="84" y="150"/>
                    </a:lnTo>
                    <a:lnTo>
                      <a:pt x="78" y="158"/>
                    </a:lnTo>
                    <a:lnTo>
                      <a:pt x="73" y="167"/>
                    </a:lnTo>
                    <a:lnTo>
                      <a:pt x="69" y="177"/>
                    </a:lnTo>
                    <a:lnTo>
                      <a:pt x="63" y="184"/>
                    </a:lnTo>
                    <a:lnTo>
                      <a:pt x="58" y="194"/>
                    </a:lnTo>
                    <a:lnTo>
                      <a:pt x="54" y="201"/>
                    </a:lnTo>
                    <a:lnTo>
                      <a:pt x="48" y="211"/>
                    </a:lnTo>
                    <a:lnTo>
                      <a:pt x="44" y="220"/>
                    </a:lnTo>
                    <a:lnTo>
                      <a:pt x="38" y="228"/>
                    </a:lnTo>
                    <a:lnTo>
                      <a:pt x="37" y="236"/>
                    </a:lnTo>
                    <a:lnTo>
                      <a:pt x="33" y="245"/>
                    </a:lnTo>
                    <a:lnTo>
                      <a:pt x="29" y="251"/>
                    </a:lnTo>
                    <a:lnTo>
                      <a:pt x="25" y="258"/>
                    </a:lnTo>
                    <a:lnTo>
                      <a:pt x="21" y="264"/>
                    </a:lnTo>
                    <a:lnTo>
                      <a:pt x="19" y="272"/>
                    </a:lnTo>
                    <a:lnTo>
                      <a:pt x="16" y="277"/>
                    </a:lnTo>
                    <a:lnTo>
                      <a:pt x="14" y="283"/>
                    </a:lnTo>
                    <a:lnTo>
                      <a:pt x="12" y="289"/>
                    </a:lnTo>
                    <a:lnTo>
                      <a:pt x="10" y="296"/>
                    </a:lnTo>
                    <a:lnTo>
                      <a:pt x="6" y="306"/>
                    </a:lnTo>
                    <a:lnTo>
                      <a:pt x="4" y="315"/>
                    </a:lnTo>
                    <a:lnTo>
                      <a:pt x="0" y="323"/>
                    </a:lnTo>
                    <a:lnTo>
                      <a:pt x="0" y="331"/>
                    </a:lnTo>
                    <a:lnTo>
                      <a:pt x="0" y="336"/>
                    </a:lnTo>
                    <a:lnTo>
                      <a:pt x="0" y="342"/>
                    </a:lnTo>
                    <a:lnTo>
                      <a:pt x="0" y="346"/>
                    </a:lnTo>
                    <a:lnTo>
                      <a:pt x="0" y="350"/>
                    </a:lnTo>
                    <a:lnTo>
                      <a:pt x="0" y="354"/>
                    </a:lnTo>
                    <a:lnTo>
                      <a:pt x="0" y="355"/>
                    </a:lnTo>
                    <a:lnTo>
                      <a:pt x="18" y="566"/>
                    </a:lnTo>
                    <a:lnTo>
                      <a:pt x="86" y="595"/>
                    </a:lnTo>
                    <a:lnTo>
                      <a:pt x="120" y="551"/>
                    </a:lnTo>
                    <a:lnTo>
                      <a:pt x="122" y="553"/>
                    </a:lnTo>
                    <a:lnTo>
                      <a:pt x="130" y="557"/>
                    </a:lnTo>
                    <a:lnTo>
                      <a:pt x="132" y="559"/>
                    </a:lnTo>
                    <a:lnTo>
                      <a:pt x="139" y="563"/>
                    </a:lnTo>
                    <a:lnTo>
                      <a:pt x="145" y="566"/>
                    </a:lnTo>
                    <a:lnTo>
                      <a:pt x="153" y="572"/>
                    </a:lnTo>
                    <a:lnTo>
                      <a:pt x="160" y="574"/>
                    </a:lnTo>
                    <a:lnTo>
                      <a:pt x="170" y="580"/>
                    </a:lnTo>
                    <a:lnTo>
                      <a:pt x="179" y="584"/>
                    </a:lnTo>
                    <a:lnTo>
                      <a:pt x="189" y="587"/>
                    </a:lnTo>
                    <a:lnTo>
                      <a:pt x="200" y="591"/>
                    </a:lnTo>
                    <a:lnTo>
                      <a:pt x="211" y="595"/>
                    </a:lnTo>
                    <a:lnTo>
                      <a:pt x="217" y="595"/>
                    </a:lnTo>
                    <a:lnTo>
                      <a:pt x="223" y="599"/>
                    </a:lnTo>
                    <a:lnTo>
                      <a:pt x="231" y="601"/>
                    </a:lnTo>
                    <a:lnTo>
                      <a:pt x="236" y="603"/>
                    </a:lnTo>
                    <a:lnTo>
                      <a:pt x="242" y="603"/>
                    </a:lnTo>
                    <a:lnTo>
                      <a:pt x="248" y="603"/>
                    </a:lnTo>
                    <a:lnTo>
                      <a:pt x="253" y="604"/>
                    </a:lnTo>
                    <a:lnTo>
                      <a:pt x="261" y="604"/>
                    </a:lnTo>
                    <a:lnTo>
                      <a:pt x="267" y="604"/>
                    </a:lnTo>
                    <a:lnTo>
                      <a:pt x="272" y="604"/>
                    </a:lnTo>
                    <a:lnTo>
                      <a:pt x="280" y="604"/>
                    </a:lnTo>
                    <a:lnTo>
                      <a:pt x="288" y="606"/>
                    </a:lnTo>
                    <a:lnTo>
                      <a:pt x="293" y="604"/>
                    </a:lnTo>
                    <a:lnTo>
                      <a:pt x="299" y="604"/>
                    </a:lnTo>
                    <a:lnTo>
                      <a:pt x="307" y="604"/>
                    </a:lnTo>
                    <a:lnTo>
                      <a:pt x="312" y="604"/>
                    </a:lnTo>
                    <a:lnTo>
                      <a:pt x="318" y="604"/>
                    </a:lnTo>
                    <a:lnTo>
                      <a:pt x="324" y="604"/>
                    </a:lnTo>
                    <a:lnTo>
                      <a:pt x="329" y="604"/>
                    </a:lnTo>
                    <a:lnTo>
                      <a:pt x="337" y="604"/>
                    </a:lnTo>
                    <a:lnTo>
                      <a:pt x="346" y="603"/>
                    </a:lnTo>
                    <a:lnTo>
                      <a:pt x="356" y="603"/>
                    </a:lnTo>
                    <a:lnTo>
                      <a:pt x="365" y="601"/>
                    </a:lnTo>
                    <a:lnTo>
                      <a:pt x="375" y="601"/>
                    </a:lnTo>
                    <a:lnTo>
                      <a:pt x="381" y="599"/>
                    </a:lnTo>
                    <a:lnTo>
                      <a:pt x="385" y="599"/>
                    </a:lnTo>
                    <a:lnTo>
                      <a:pt x="388" y="599"/>
                    </a:lnTo>
                    <a:lnTo>
                      <a:pt x="390" y="599"/>
                    </a:lnTo>
                    <a:lnTo>
                      <a:pt x="409" y="639"/>
                    </a:lnTo>
                    <a:lnTo>
                      <a:pt x="673" y="627"/>
                    </a:lnTo>
                    <a:lnTo>
                      <a:pt x="675" y="549"/>
                    </a:lnTo>
                    <a:lnTo>
                      <a:pt x="529" y="462"/>
                    </a:lnTo>
                    <a:lnTo>
                      <a:pt x="525" y="458"/>
                    </a:lnTo>
                    <a:lnTo>
                      <a:pt x="525" y="452"/>
                    </a:lnTo>
                    <a:lnTo>
                      <a:pt x="523" y="445"/>
                    </a:lnTo>
                    <a:lnTo>
                      <a:pt x="521" y="439"/>
                    </a:lnTo>
                    <a:lnTo>
                      <a:pt x="519" y="431"/>
                    </a:lnTo>
                    <a:lnTo>
                      <a:pt x="518" y="424"/>
                    </a:lnTo>
                    <a:lnTo>
                      <a:pt x="516" y="414"/>
                    </a:lnTo>
                    <a:lnTo>
                      <a:pt x="514" y="403"/>
                    </a:lnTo>
                    <a:lnTo>
                      <a:pt x="512" y="392"/>
                    </a:lnTo>
                    <a:lnTo>
                      <a:pt x="510" y="380"/>
                    </a:lnTo>
                    <a:lnTo>
                      <a:pt x="508" y="373"/>
                    </a:lnTo>
                    <a:lnTo>
                      <a:pt x="508" y="367"/>
                    </a:lnTo>
                    <a:lnTo>
                      <a:pt x="506" y="361"/>
                    </a:lnTo>
                    <a:lnTo>
                      <a:pt x="506" y="354"/>
                    </a:lnTo>
                    <a:lnTo>
                      <a:pt x="506" y="346"/>
                    </a:lnTo>
                    <a:lnTo>
                      <a:pt x="506" y="340"/>
                    </a:lnTo>
                    <a:lnTo>
                      <a:pt x="506" y="333"/>
                    </a:lnTo>
                    <a:lnTo>
                      <a:pt x="506" y="325"/>
                    </a:lnTo>
                    <a:lnTo>
                      <a:pt x="504" y="317"/>
                    </a:lnTo>
                    <a:lnTo>
                      <a:pt x="504" y="308"/>
                    </a:lnTo>
                    <a:lnTo>
                      <a:pt x="504" y="300"/>
                    </a:lnTo>
                    <a:lnTo>
                      <a:pt x="504" y="293"/>
                    </a:lnTo>
                    <a:lnTo>
                      <a:pt x="504" y="283"/>
                    </a:lnTo>
                    <a:lnTo>
                      <a:pt x="504" y="276"/>
                    </a:lnTo>
                    <a:lnTo>
                      <a:pt x="504" y="268"/>
                    </a:lnTo>
                    <a:lnTo>
                      <a:pt x="504" y="260"/>
                    </a:lnTo>
                    <a:lnTo>
                      <a:pt x="504" y="251"/>
                    </a:lnTo>
                    <a:lnTo>
                      <a:pt x="504" y="243"/>
                    </a:lnTo>
                    <a:lnTo>
                      <a:pt x="504" y="234"/>
                    </a:lnTo>
                    <a:lnTo>
                      <a:pt x="506" y="226"/>
                    </a:lnTo>
                    <a:lnTo>
                      <a:pt x="506" y="219"/>
                    </a:lnTo>
                    <a:lnTo>
                      <a:pt x="506" y="211"/>
                    </a:lnTo>
                    <a:lnTo>
                      <a:pt x="506" y="203"/>
                    </a:lnTo>
                    <a:lnTo>
                      <a:pt x="508" y="198"/>
                    </a:lnTo>
                    <a:lnTo>
                      <a:pt x="508" y="190"/>
                    </a:lnTo>
                    <a:lnTo>
                      <a:pt x="508" y="182"/>
                    </a:lnTo>
                    <a:lnTo>
                      <a:pt x="508" y="177"/>
                    </a:lnTo>
                    <a:lnTo>
                      <a:pt x="508" y="171"/>
                    </a:lnTo>
                    <a:lnTo>
                      <a:pt x="508" y="160"/>
                    </a:lnTo>
                    <a:lnTo>
                      <a:pt x="510" y="150"/>
                    </a:lnTo>
                    <a:lnTo>
                      <a:pt x="510" y="143"/>
                    </a:lnTo>
                    <a:lnTo>
                      <a:pt x="512" y="137"/>
                    </a:lnTo>
                    <a:lnTo>
                      <a:pt x="512" y="133"/>
                    </a:lnTo>
                    <a:lnTo>
                      <a:pt x="499" y="89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B0C7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5" name="Freeform 73"/>
              <p:cNvSpPr>
                <a:spLocks/>
              </p:cNvSpPr>
              <p:nvPr/>
            </p:nvSpPr>
            <p:spPr bwMode="auto">
              <a:xfrm>
                <a:off x="2372" y="2036"/>
                <a:ext cx="185" cy="251"/>
              </a:xfrm>
              <a:custGeom>
                <a:avLst/>
                <a:gdLst>
                  <a:gd name="T0" fmla="*/ 2 w 369"/>
                  <a:gd name="T1" fmla="*/ 1 h 502"/>
                  <a:gd name="T2" fmla="*/ 1 w 369"/>
                  <a:gd name="T3" fmla="*/ 1 h 502"/>
                  <a:gd name="T4" fmla="*/ 1 w 369"/>
                  <a:gd name="T5" fmla="*/ 1 h 502"/>
                  <a:gd name="T6" fmla="*/ 1 w 369"/>
                  <a:gd name="T7" fmla="*/ 1 h 502"/>
                  <a:gd name="T8" fmla="*/ 1 w 369"/>
                  <a:gd name="T9" fmla="*/ 1 h 502"/>
                  <a:gd name="T10" fmla="*/ 1 w 369"/>
                  <a:gd name="T11" fmla="*/ 1 h 502"/>
                  <a:gd name="T12" fmla="*/ 1 w 369"/>
                  <a:gd name="T13" fmla="*/ 1 h 502"/>
                  <a:gd name="T14" fmla="*/ 1 w 369"/>
                  <a:gd name="T15" fmla="*/ 1 h 502"/>
                  <a:gd name="T16" fmla="*/ 1 w 369"/>
                  <a:gd name="T17" fmla="*/ 2 h 502"/>
                  <a:gd name="T18" fmla="*/ 1 w 369"/>
                  <a:gd name="T19" fmla="*/ 2 h 502"/>
                  <a:gd name="T20" fmla="*/ 1 w 369"/>
                  <a:gd name="T21" fmla="*/ 2 h 502"/>
                  <a:gd name="T22" fmla="*/ 1 w 369"/>
                  <a:gd name="T23" fmla="*/ 2 h 502"/>
                  <a:gd name="T24" fmla="*/ 1 w 369"/>
                  <a:gd name="T25" fmla="*/ 2 h 502"/>
                  <a:gd name="T26" fmla="*/ 1 w 369"/>
                  <a:gd name="T27" fmla="*/ 2 h 502"/>
                  <a:gd name="T28" fmla="*/ 1 w 369"/>
                  <a:gd name="T29" fmla="*/ 2 h 502"/>
                  <a:gd name="T30" fmla="*/ 1 w 369"/>
                  <a:gd name="T31" fmla="*/ 2 h 502"/>
                  <a:gd name="T32" fmla="*/ 1 w 369"/>
                  <a:gd name="T33" fmla="*/ 2 h 502"/>
                  <a:gd name="T34" fmla="*/ 1 w 369"/>
                  <a:gd name="T35" fmla="*/ 3 h 502"/>
                  <a:gd name="T36" fmla="*/ 0 w 369"/>
                  <a:gd name="T37" fmla="*/ 3 h 502"/>
                  <a:gd name="T38" fmla="*/ 1 w 369"/>
                  <a:gd name="T39" fmla="*/ 4 h 502"/>
                  <a:gd name="T40" fmla="*/ 1 w 369"/>
                  <a:gd name="T41" fmla="*/ 4 h 502"/>
                  <a:gd name="T42" fmla="*/ 2 w 369"/>
                  <a:gd name="T43" fmla="*/ 2 h 502"/>
                  <a:gd name="T44" fmla="*/ 2 w 369"/>
                  <a:gd name="T45" fmla="*/ 3 h 502"/>
                  <a:gd name="T46" fmla="*/ 2 w 369"/>
                  <a:gd name="T47" fmla="*/ 3 h 502"/>
                  <a:gd name="T48" fmla="*/ 2 w 369"/>
                  <a:gd name="T49" fmla="*/ 3 h 502"/>
                  <a:gd name="T50" fmla="*/ 2 w 369"/>
                  <a:gd name="T51" fmla="*/ 3 h 502"/>
                  <a:gd name="T52" fmla="*/ 2 w 369"/>
                  <a:gd name="T53" fmla="*/ 3 h 502"/>
                  <a:gd name="T54" fmla="*/ 3 w 369"/>
                  <a:gd name="T55" fmla="*/ 3 h 502"/>
                  <a:gd name="T56" fmla="*/ 3 w 369"/>
                  <a:gd name="T57" fmla="*/ 3 h 502"/>
                  <a:gd name="T58" fmla="*/ 3 w 369"/>
                  <a:gd name="T59" fmla="*/ 3 h 502"/>
                  <a:gd name="T60" fmla="*/ 3 w 369"/>
                  <a:gd name="T61" fmla="*/ 2 h 502"/>
                  <a:gd name="T62" fmla="*/ 3 w 369"/>
                  <a:gd name="T63" fmla="*/ 2 h 502"/>
                  <a:gd name="T64" fmla="*/ 3 w 369"/>
                  <a:gd name="T65" fmla="*/ 2 h 502"/>
                  <a:gd name="T66" fmla="*/ 3 w 369"/>
                  <a:gd name="T67" fmla="*/ 2 h 502"/>
                  <a:gd name="T68" fmla="*/ 3 w 369"/>
                  <a:gd name="T69" fmla="*/ 2 h 502"/>
                  <a:gd name="T70" fmla="*/ 3 w 369"/>
                  <a:gd name="T71" fmla="*/ 2 h 502"/>
                  <a:gd name="T72" fmla="*/ 3 w 369"/>
                  <a:gd name="T73" fmla="*/ 2 h 502"/>
                  <a:gd name="T74" fmla="*/ 3 w 369"/>
                  <a:gd name="T75" fmla="*/ 1 h 502"/>
                  <a:gd name="T76" fmla="*/ 3 w 369"/>
                  <a:gd name="T77" fmla="*/ 1 h 502"/>
                  <a:gd name="T78" fmla="*/ 3 w 369"/>
                  <a:gd name="T79" fmla="*/ 1 h 502"/>
                  <a:gd name="T80" fmla="*/ 3 w 369"/>
                  <a:gd name="T81" fmla="*/ 1 h 502"/>
                  <a:gd name="T82" fmla="*/ 3 w 369"/>
                  <a:gd name="T83" fmla="*/ 1 h 502"/>
                  <a:gd name="T84" fmla="*/ 3 w 369"/>
                  <a:gd name="T85" fmla="*/ 1 h 502"/>
                  <a:gd name="T86" fmla="*/ 3 w 369"/>
                  <a:gd name="T87" fmla="*/ 1 h 502"/>
                  <a:gd name="T88" fmla="*/ 3 w 369"/>
                  <a:gd name="T89" fmla="*/ 1 h 502"/>
                  <a:gd name="T90" fmla="*/ 3 w 369"/>
                  <a:gd name="T91" fmla="*/ 0 h 502"/>
                  <a:gd name="T92" fmla="*/ 2 w 369"/>
                  <a:gd name="T93" fmla="*/ 1 h 502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369" h="502">
                    <a:moveTo>
                      <a:pt x="132" y="44"/>
                    </a:moveTo>
                    <a:lnTo>
                      <a:pt x="130" y="44"/>
                    </a:lnTo>
                    <a:lnTo>
                      <a:pt x="130" y="48"/>
                    </a:lnTo>
                    <a:lnTo>
                      <a:pt x="126" y="52"/>
                    </a:lnTo>
                    <a:lnTo>
                      <a:pt x="124" y="59"/>
                    </a:lnTo>
                    <a:lnTo>
                      <a:pt x="120" y="67"/>
                    </a:lnTo>
                    <a:lnTo>
                      <a:pt x="116" y="76"/>
                    </a:lnTo>
                    <a:lnTo>
                      <a:pt x="114" y="80"/>
                    </a:lnTo>
                    <a:lnTo>
                      <a:pt x="113" y="86"/>
                    </a:lnTo>
                    <a:lnTo>
                      <a:pt x="111" y="92"/>
                    </a:lnTo>
                    <a:lnTo>
                      <a:pt x="109" y="99"/>
                    </a:lnTo>
                    <a:lnTo>
                      <a:pt x="105" y="105"/>
                    </a:lnTo>
                    <a:lnTo>
                      <a:pt x="101" y="109"/>
                    </a:lnTo>
                    <a:lnTo>
                      <a:pt x="99" y="116"/>
                    </a:lnTo>
                    <a:lnTo>
                      <a:pt x="97" y="122"/>
                    </a:lnTo>
                    <a:lnTo>
                      <a:pt x="94" y="128"/>
                    </a:lnTo>
                    <a:lnTo>
                      <a:pt x="92" y="135"/>
                    </a:lnTo>
                    <a:lnTo>
                      <a:pt x="88" y="141"/>
                    </a:lnTo>
                    <a:lnTo>
                      <a:pt x="86" y="147"/>
                    </a:lnTo>
                    <a:lnTo>
                      <a:pt x="82" y="154"/>
                    </a:lnTo>
                    <a:lnTo>
                      <a:pt x="80" y="160"/>
                    </a:lnTo>
                    <a:lnTo>
                      <a:pt x="76" y="166"/>
                    </a:lnTo>
                    <a:lnTo>
                      <a:pt x="73" y="173"/>
                    </a:lnTo>
                    <a:lnTo>
                      <a:pt x="71" y="179"/>
                    </a:lnTo>
                    <a:lnTo>
                      <a:pt x="67" y="185"/>
                    </a:lnTo>
                    <a:lnTo>
                      <a:pt x="63" y="190"/>
                    </a:lnTo>
                    <a:lnTo>
                      <a:pt x="61" y="198"/>
                    </a:lnTo>
                    <a:lnTo>
                      <a:pt x="56" y="206"/>
                    </a:lnTo>
                    <a:lnTo>
                      <a:pt x="48" y="215"/>
                    </a:lnTo>
                    <a:lnTo>
                      <a:pt x="44" y="223"/>
                    </a:lnTo>
                    <a:lnTo>
                      <a:pt x="38" y="232"/>
                    </a:lnTo>
                    <a:lnTo>
                      <a:pt x="33" y="238"/>
                    </a:lnTo>
                    <a:lnTo>
                      <a:pt x="27" y="244"/>
                    </a:lnTo>
                    <a:lnTo>
                      <a:pt x="23" y="249"/>
                    </a:lnTo>
                    <a:lnTo>
                      <a:pt x="19" y="255"/>
                    </a:lnTo>
                    <a:lnTo>
                      <a:pt x="10" y="263"/>
                    </a:lnTo>
                    <a:lnTo>
                      <a:pt x="6" y="268"/>
                    </a:lnTo>
                    <a:lnTo>
                      <a:pt x="0" y="270"/>
                    </a:lnTo>
                    <a:lnTo>
                      <a:pt x="0" y="272"/>
                    </a:lnTo>
                    <a:lnTo>
                      <a:pt x="23" y="472"/>
                    </a:lnTo>
                    <a:lnTo>
                      <a:pt x="37" y="502"/>
                    </a:lnTo>
                    <a:lnTo>
                      <a:pt x="82" y="449"/>
                    </a:lnTo>
                    <a:lnTo>
                      <a:pt x="88" y="384"/>
                    </a:lnTo>
                    <a:lnTo>
                      <a:pt x="177" y="173"/>
                    </a:lnTo>
                    <a:lnTo>
                      <a:pt x="177" y="375"/>
                    </a:lnTo>
                    <a:lnTo>
                      <a:pt x="181" y="373"/>
                    </a:lnTo>
                    <a:lnTo>
                      <a:pt x="191" y="367"/>
                    </a:lnTo>
                    <a:lnTo>
                      <a:pt x="194" y="363"/>
                    </a:lnTo>
                    <a:lnTo>
                      <a:pt x="204" y="358"/>
                    </a:lnTo>
                    <a:lnTo>
                      <a:pt x="211" y="350"/>
                    </a:lnTo>
                    <a:lnTo>
                      <a:pt x="221" y="346"/>
                    </a:lnTo>
                    <a:lnTo>
                      <a:pt x="230" y="337"/>
                    </a:lnTo>
                    <a:lnTo>
                      <a:pt x="240" y="327"/>
                    </a:lnTo>
                    <a:lnTo>
                      <a:pt x="249" y="318"/>
                    </a:lnTo>
                    <a:lnTo>
                      <a:pt x="261" y="306"/>
                    </a:lnTo>
                    <a:lnTo>
                      <a:pt x="265" y="299"/>
                    </a:lnTo>
                    <a:lnTo>
                      <a:pt x="270" y="293"/>
                    </a:lnTo>
                    <a:lnTo>
                      <a:pt x="276" y="287"/>
                    </a:lnTo>
                    <a:lnTo>
                      <a:pt x="280" y="280"/>
                    </a:lnTo>
                    <a:lnTo>
                      <a:pt x="286" y="272"/>
                    </a:lnTo>
                    <a:lnTo>
                      <a:pt x="289" y="265"/>
                    </a:lnTo>
                    <a:lnTo>
                      <a:pt x="295" y="255"/>
                    </a:lnTo>
                    <a:lnTo>
                      <a:pt x="299" y="247"/>
                    </a:lnTo>
                    <a:lnTo>
                      <a:pt x="303" y="238"/>
                    </a:lnTo>
                    <a:lnTo>
                      <a:pt x="306" y="228"/>
                    </a:lnTo>
                    <a:lnTo>
                      <a:pt x="312" y="219"/>
                    </a:lnTo>
                    <a:lnTo>
                      <a:pt x="316" y="209"/>
                    </a:lnTo>
                    <a:lnTo>
                      <a:pt x="318" y="200"/>
                    </a:lnTo>
                    <a:lnTo>
                      <a:pt x="324" y="190"/>
                    </a:lnTo>
                    <a:lnTo>
                      <a:pt x="325" y="179"/>
                    </a:lnTo>
                    <a:lnTo>
                      <a:pt x="331" y="169"/>
                    </a:lnTo>
                    <a:lnTo>
                      <a:pt x="333" y="158"/>
                    </a:lnTo>
                    <a:lnTo>
                      <a:pt x="335" y="149"/>
                    </a:lnTo>
                    <a:lnTo>
                      <a:pt x="339" y="137"/>
                    </a:lnTo>
                    <a:lnTo>
                      <a:pt x="343" y="128"/>
                    </a:lnTo>
                    <a:lnTo>
                      <a:pt x="345" y="116"/>
                    </a:lnTo>
                    <a:lnTo>
                      <a:pt x="346" y="107"/>
                    </a:lnTo>
                    <a:lnTo>
                      <a:pt x="348" y="97"/>
                    </a:lnTo>
                    <a:lnTo>
                      <a:pt x="352" y="90"/>
                    </a:lnTo>
                    <a:lnTo>
                      <a:pt x="352" y="80"/>
                    </a:lnTo>
                    <a:lnTo>
                      <a:pt x="354" y="71"/>
                    </a:lnTo>
                    <a:lnTo>
                      <a:pt x="356" y="61"/>
                    </a:lnTo>
                    <a:lnTo>
                      <a:pt x="358" y="54"/>
                    </a:lnTo>
                    <a:lnTo>
                      <a:pt x="360" y="44"/>
                    </a:lnTo>
                    <a:lnTo>
                      <a:pt x="362" y="36"/>
                    </a:lnTo>
                    <a:lnTo>
                      <a:pt x="362" y="31"/>
                    </a:lnTo>
                    <a:lnTo>
                      <a:pt x="364" y="25"/>
                    </a:lnTo>
                    <a:lnTo>
                      <a:pt x="364" y="19"/>
                    </a:lnTo>
                    <a:lnTo>
                      <a:pt x="365" y="14"/>
                    </a:lnTo>
                    <a:lnTo>
                      <a:pt x="365" y="10"/>
                    </a:lnTo>
                    <a:lnTo>
                      <a:pt x="365" y="6"/>
                    </a:lnTo>
                    <a:lnTo>
                      <a:pt x="367" y="0"/>
                    </a:lnTo>
                    <a:lnTo>
                      <a:pt x="369" y="0"/>
                    </a:lnTo>
                    <a:lnTo>
                      <a:pt x="132" y="44"/>
                    </a:lnTo>
                    <a:close/>
                  </a:path>
                </a:pathLst>
              </a:custGeom>
              <a:solidFill>
                <a:srgbClr val="8A96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6" name="Freeform 74"/>
              <p:cNvSpPr>
                <a:spLocks/>
              </p:cNvSpPr>
              <p:nvPr/>
            </p:nvSpPr>
            <p:spPr bwMode="auto">
              <a:xfrm>
                <a:off x="2480" y="2186"/>
                <a:ext cx="66" cy="101"/>
              </a:xfrm>
              <a:custGeom>
                <a:avLst/>
                <a:gdLst>
                  <a:gd name="T0" fmla="*/ 0 w 133"/>
                  <a:gd name="T1" fmla="*/ 0 h 201"/>
                  <a:gd name="T2" fmla="*/ 1 w 133"/>
                  <a:gd name="T3" fmla="*/ 2 h 201"/>
                  <a:gd name="T4" fmla="*/ 0 w 133"/>
                  <a:gd name="T5" fmla="*/ 2 h 201"/>
                  <a:gd name="T6" fmla="*/ 0 w 133"/>
                  <a:gd name="T7" fmla="*/ 2 h 201"/>
                  <a:gd name="T8" fmla="*/ 0 w 133"/>
                  <a:gd name="T9" fmla="*/ 2 h 201"/>
                  <a:gd name="T10" fmla="*/ 0 w 133"/>
                  <a:gd name="T11" fmla="*/ 2 h 201"/>
                  <a:gd name="T12" fmla="*/ 0 w 133"/>
                  <a:gd name="T13" fmla="*/ 2 h 201"/>
                  <a:gd name="T14" fmla="*/ 0 w 133"/>
                  <a:gd name="T15" fmla="*/ 2 h 201"/>
                  <a:gd name="T16" fmla="*/ 0 w 133"/>
                  <a:gd name="T17" fmla="*/ 2 h 201"/>
                  <a:gd name="T18" fmla="*/ 0 w 133"/>
                  <a:gd name="T19" fmla="*/ 2 h 201"/>
                  <a:gd name="T20" fmla="*/ 0 w 133"/>
                  <a:gd name="T21" fmla="*/ 1 h 201"/>
                  <a:gd name="T22" fmla="*/ 0 w 133"/>
                  <a:gd name="T23" fmla="*/ 1 h 201"/>
                  <a:gd name="T24" fmla="*/ 0 w 133"/>
                  <a:gd name="T25" fmla="*/ 1 h 201"/>
                  <a:gd name="T26" fmla="*/ 0 w 133"/>
                  <a:gd name="T27" fmla="*/ 1 h 201"/>
                  <a:gd name="T28" fmla="*/ 0 w 133"/>
                  <a:gd name="T29" fmla="*/ 1 h 201"/>
                  <a:gd name="T30" fmla="*/ 0 w 133"/>
                  <a:gd name="T31" fmla="*/ 1 h 201"/>
                  <a:gd name="T32" fmla="*/ 0 w 133"/>
                  <a:gd name="T33" fmla="*/ 1 h 201"/>
                  <a:gd name="T34" fmla="*/ 0 w 133"/>
                  <a:gd name="T35" fmla="*/ 1 h 201"/>
                  <a:gd name="T36" fmla="*/ 0 w 133"/>
                  <a:gd name="T37" fmla="*/ 1 h 201"/>
                  <a:gd name="T38" fmla="*/ 0 w 133"/>
                  <a:gd name="T39" fmla="*/ 1 h 201"/>
                  <a:gd name="T40" fmla="*/ 0 w 133"/>
                  <a:gd name="T41" fmla="*/ 1 h 201"/>
                  <a:gd name="T42" fmla="*/ 0 w 133"/>
                  <a:gd name="T43" fmla="*/ 1 h 201"/>
                  <a:gd name="T44" fmla="*/ 0 w 133"/>
                  <a:gd name="T45" fmla="*/ 1 h 201"/>
                  <a:gd name="T46" fmla="*/ 0 w 133"/>
                  <a:gd name="T47" fmla="*/ 1 h 201"/>
                  <a:gd name="T48" fmla="*/ 0 w 133"/>
                  <a:gd name="T49" fmla="*/ 1 h 201"/>
                  <a:gd name="T50" fmla="*/ 0 w 133"/>
                  <a:gd name="T51" fmla="*/ 1 h 201"/>
                  <a:gd name="T52" fmla="*/ 0 w 133"/>
                  <a:gd name="T53" fmla="*/ 1 h 201"/>
                  <a:gd name="T54" fmla="*/ 0 w 133"/>
                  <a:gd name="T55" fmla="*/ 1 h 201"/>
                  <a:gd name="T56" fmla="*/ 0 w 133"/>
                  <a:gd name="T57" fmla="*/ 1 h 201"/>
                  <a:gd name="T58" fmla="*/ 0 w 133"/>
                  <a:gd name="T59" fmla="*/ 0 h 201"/>
                  <a:gd name="T60" fmla="*/ 0 w 133"/>
                  <a:gd name="T61" fmla="*/ 0 h 201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33" h="201">
                    <a:moveTo>
                      <a:pt x="118" y="0"/>
                    </a:moveTo>
                    <a:lnTo>
                      <a:pt x="133" y="190"/>
                    </a:lnTo>
                    <a:lnTo>
                      <a:pt x="74" y="201"/>
                    </a:lnTo>
                    <a:lnTo>
                      <a:pt x="0" y="197"/>
                    </a:lnTo>
                    <a:lnTo>
                      <a:pt x="67" y="163"/>
                    </a:lnTo>
                    <a:lnTo>
                      <a:pt x="48" y="146"/>
                    </a:lnTo>
                    <a:lnTo>
                      <a:pt x="48" y="144"/>
                    </a:lnTo>
                    <a:lnTo>
                      <a:pt x="52" y="142"/>
                    </a:lnTo>
                    <a:lnTo>
                      <a:pt x="53" y="137"/>
                    </a:lnTo>
                    <a:lnTo>
                      <a:pt x="61" y="131"/>
                    </a:lnTo>
                    <a:lnTo>
                      <a:pt x="65" y="121"/>
                    </a:lnTo>
                    <a:lnTo>
                      <a:pt x="72" y="114"/>
                    </a:lnTo>
                    <a:lnTo>
                      <a:pt x="76" y="108"/>
                    </a:lnTo>
                    <a:lnTo>
                      <a:pt x="80" y="100"/>
                    </a:lnTo>
                    <a:lnTo>
                      <a:pt x="82" y="95"/>
                    </a:lnTo>
                    <a:lnTo>
                      <a:pt x="88" y="89"/>
                    </a:lnTo>
                    <a:lnTo>
                      <a:pt x="90" y="81"/>
                    </a:lnTo>
                    <a:lnTo>
                      <a:pt x="93" y="74"/>
                    </a:lnTo>
                    <a:lnTo>
                      <a:pt x="97" y="66"/>
                    </a:lnTo>
                    <a:lnTo>
                      <a:pt x="99" y="59"/>
                    </a:lnTo>
                    <a:lnTo>
                      <a:pt x="101" y="49"/>
                    </a:lnTo>
                    <a:lnTo>
                      <a:pt x="105" y="43"/>
                    </a:lnTo>
                    <a:lnTo>
                      <a:pt x="107" y="36"/>
                    </a:lnTo>
                    <a:lnTo>
                      <a:pt x="110" y="30"/>
                    </a:lnTo>
                    <a:lnTo>
                      <a:pt x="110" y="24"/>
                    </a:lnTo>
                    <a:lnTo>
                      <a:pt x="112" y="17"/>
                    </a:lnTo>
                    <a:lnTo>
                      <a:pt x="112" y="11"/>
                    </a:lnTo>
                    <a:lnTo>
                      <a:pt x="116" y="9"/>
                    </a:lnTo>
                    <a:lnTo>
                      <a:pt x="118" y="2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8A96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7" name="Freeform 75"/>
              <p:cNvSpPr>
                <a:spLocks/>
              </p:cNvSpPr>
              <p:nvPr/>
            </p:nvSpPr>
            <p:spPr bwMode="auto">
              <a:xfrm>
                <a:off x="2491" y="1814"/>
                <a:ext cx="138" cy="182"/>
              </a:xfrm>
              <a:custGeom>
                <a:avLst/>
                <a:gdLst>
                  <a:gd name="T0" fmla="*/ 2 w 276"/>
                  <a:gd name="T1" fmla="*/ 0 h 363"/>
                  <a:gd name="T2" fmla="*/ 3 w 276"/>
                  <a:gd name="T3" fmla="*/ 1 h 363"/>
                  <a:gd name="T4" fmla="*/ 3 w 276"/>
                  <a:gd name="T5" fmla="*/ 2 h 363"/>
                  <a:gd name="T6" fmla="*/ 2 w 276"/>
                  <a:gd name="T7" fmla="*/ 2 h 363"/>
                  <a:gd name="T8" fmla="*/ 2 w 276"/>
                  <a:gd name="T9" fmla="*/ 2 h 363"/>
                  <a:gd name="T10" fmla="*/ 2 w 276"/>
                  <a:gd name="T11" fmla="*/ 3 h 363"/>
                  <a:gd name="T12" fmla="*/ 0 w 276"/>
                  <a:gd name="T13" fmla="*/ 3 h 363"/>
                  <a:gd name="T14" fmla="*/ 1 w 276"/>
                  <a:gd name="T15" fmla="*/ 2 h 363"/>
                  <a:gd name="T16" fmla="*/ 2 w 276"/>
                  <a:gd name="T17" fmla="*/ 0 h 363"/>
                  <a:gd name="T18" fmla="*/ 2 w 276"/>
                  <a:gd name="T19" fmla="*/ 0 h 36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76" h="363">
                    <a:moveTo>
                      <a:pt x="253" y="0"/>
                    </a:moveTo>
                    <a:lnTo>
                      <a:pt x="276" y="124"/>
                    </a:lnTo>
                    <a:lnTo>
                      <a:pt x="257" y="135"/>
                    </a:lnTo>
                    <a:lnTo>
                      <a:pt x="243" y="221"/>
                    </a:lnTo>
                    <a:lnTo>
                      <a:pt x="165" y="244"/>
                    </a:lnTo>
                    <a:lnTo>
                      <a:pt x="150" y="363"/>
                    </a:lnTo>
                    <a:lnTo>
                      <a:pt x="0" y="354"/>
                    </a:lnTo>
                    <a:lnTo>
                      <a:pt x="65" y="198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8" name="Freeform 76"/>
              <p:cNvSpPr>
                <a:spLocks/>
              </p:cNvSpPr>
              <p:nvPr/>
            </p:nvSpPr>
            <p:spPr bwMode="auto">
              <a:xfrm>
                <a:off x="2311" y="1978"/>
                <a:ext cx="176" cy="501"/>
              </a:xfrm>
              <a:custGeom>
                <a:avLst/>
                <a:gdLst>
                  <a:gd name="T0" fmla="*/ 3 w 351"/>
                  <a:gd name="T1" fmla="*/ 0 h 1002"/>
                  <a:gd name="T2" fmla="*/ 3 w 351"/>
                  <a:gd name="T3" fmla="*/ 0 h 1002"/>
                  <a:gd name="T4" fmla="*/ 1 w 351"/>
                  <a:gd name="T5" fmla="*/ 6 h 1002"/>
                  <a:gd name="T6" fmla="*/ 1 w 351"/>
                  <a:gd name="T7" fmla="*/ 6 h 1002"/>
                  <a:gd name="T8" fmla="*/ 0 w 351"/>
                  <a:gd name="T9" fmla="*/ 8 h 1002"/>
                  <a:gd name="T10" fmla="*/ 1 w 351"/>
                  <a:gd name="T11" fmla="*/ 8 h 1002"/>
                  <a:gd name="T12" fmla="*/ 1 w 351"/>
                  <a:gd name="T13" fmla="*/ 8 h 1002"/>
                  <a:gd name="T14" fmla="*/ 2 w 351"/>
                  <a:gd name="T15" fmla="*/ 6 h 1002"/>
                  <a:gd name="T16" fmla="*/ 2 w 351"/>
                  <a:gd name="T17" fmla="*/ 6 h 1002"/>
                  <a:gd name="T18" fmla="*/ 1 w 351"/>
                  <a:gd name="T19" fmla="*/ 6 h 1002"/>
                  <a:gd name="T20" fmla="*/ 3 w 351"/>
                  <a:gd name="T21" fmla="*/ 1 h 1002"/>
                  <a:gd name="T22" fmla="*/ 3 w 351"/>
                  <a:gd name="T23" fmla="*/ 0 h 1002"/>
                  <a:gd name="T24" fmla="*/ 3 w 351"/>
                  <a:gd name="T25" fmla="*/ 0 h 100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51" h="1002">
                    <a:moveTo>
                      <a:pt x="351" y="0"/>
                    </a:moveTo>
                    <a:lnTo>
                      <a:pt x="308" y="0"/>
                    </a:lnTo>
                    <a:lnTo>
                      <a:pt x="93" y="669"/>
                    </a:lnTo>
                    <a:lnTo>
                      <a:pt x="64" y="681"/>
                    </a:lnTo>
                    <a:lnTo>
                      <a:pt x="0" y="964"/>
                    </a:lnTo>
                    <a:lnTo>
                      <a:pt x="76" y="1002"/>
                    </a:lnTo>
                    <a:lnTo>
                      <a:pt x="112" y="981"/>
                    </a:lnTo>
                    <a:lnTo>
                      <a:pt x="137" y="757"/>
                    </a:lnTo>
                    <a:lnTo>
                      <a:pt x="129" y="694"/>
                    </a:lnTo>
                    <a:lnTo>
                      <a:pt x="114" y="668"/>
                    </a:lnTo>
                    <a:lnTo>
                      <a:pt x="319" y="21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9" name="Freeform 77"/>
              <p:cNvSpPr>
                <a:spLocks/>
              </p:cNvSpPr>
              <p:nvPr/>
            </p:nvSpPr>
            <p:spPr bwMode="auto">
              <a:xfrm>
                <a:off x="2417" y="1974"/>
                <a:ext cx="188" cy="250"/>
              </a:xfrm>
              <a:custGeom>
                <a:avLst/>
                <a:gdLst>
                  <a:gd name="T0" fmla="*/ 2 w 376"/>
                  <a:gd name="T1" fmla="*/ 1 h 500"/>
                  <a:gd name="T2" fmla="*/ 2 w 376"/>
                  <a:gd name="T3" fmla="*/ 1 h 500"/>
                  <a:gd name="T4" fmla="*/ 1 w 376"/>
                  <a:gd name="T5" fmla="*/ 1 h 500"/>
                  <a:gd name="T6" fmla="*/ 1 w 376"/>
                  <a:gd name="T7" fmla="*/ 1 h 500"/>
                  <a:gd name="T8" fmla="*/ 1 w 376"/>
                  <a:gd name="T9" fmla="*/ 1 h 500"/>
                  <a:gd name="T10" fmla="*/ 1 w 376"/>
                  <a:gd name="T11" fmla="*/ 1 h 500"/>
                  <a:gd name="T12" fmla="*/ 1 w 376"/>
                  <a:gd name="T13" fmla="*/ 1 h 500"/>
                  <a:gd name="T14" fmla="*/ 1 w 376"/>
                  <a:gd name="T15" fmla="*/ 2 h 500"/>
                  <a:gd name="T16" fmla="*/ 1 w 376"/>
                  <a:gd name="T17" fmla="*/ 2 h 500"/>
                  <a:gd name="T18" fmla="*/ 1 w 376"/>
                  <a:gd name="T19" fmla="*/ 2 h 500"/>
                  <a:gd name="T20" fmla="*/ 1 w 376"/>
                  <a:gd name="T21" fmla="*/ 2 h 500"/>
                  <a:gd name="T22" fmla="*/ 0 w 376"/>
                  <a:gd name="T23" fmla="*/ 2 h 500"/>
                  <a:gd name="T24" fmla="*/ 0 w 376"/>
                  <a:gd name="T25" fmla="*/ 2 h 500"/>
                  <a:gd name="T26" fmla="*/ 0 w 376"/>
                  <a:gd name="T27" fmla="*/ 2 h 500"/>
                  <a:gd name="T28" fmla="*/ 0 w 376"/>
                  <a:gd name="T29" fmla="*/ 3 h 500"/>
                  <a:gd name="T30" fmla="*/ 1 w 376"/>
                  <a:gd name="T31" fmla="*/ 3 h 500"/>
                  <a:gd name="T32" fmla="*/ 1 w 376"/>
                  <a:gd name="T33" fmla="*/ 3 h 500"/>
                  <a:gd name="T34" fmla="*/ 1 w 376"/>
                  <a:gd name="T35" fmla="*/ 3 h 500"/>
                  <a:gd name="T36" fmla="*/ 1 w 376"/>
                  <a:gd name="T37" fmla="*/ 3 h 500"/>
                  <a:gd name="T38" fmla="*/ 1 w 376"/>
                  <a:gd name="T39" fmla="*/ 3 h 500"/>
                  <a:gd name="T40" fmla="*/ 1 w 376"/>
                  <a:gd name="T41" fmla="*/ 4 h 500"/>
                  <a:gd name="T42" fmla="*/ 1 w 376"/>
                  <a:gd name="T43" fmla="*/ 4 h 500"/>
                  <a:gd name="T44" fmla="*/ 1 w 376"/>
                  <a:gd name="T45" fmla="*/ 4 h 500"/>
                  <a:gd name="T46" fmla="*/ 1 w 376"/>
                  <a:gd name="T47" fmla="*/ 4 h 500"/>
                  <a:gd name="T48" fmla="*/ 1 w 376"/>
                  <a:gd name="T49" fmla="*/ 4 h 500"/>
                  <a:gd name="T50" fmla="*/ 1 w 376"/>
                  <a:gd name="T51" fmla="*/ 4 h 500"/>
                  <a:gd name="T52" fmla="*/ 1 w 376"/>
                  <a:gd name="T53" fmla="*/ 4 h 500"/>
                  <a:gd name="T54" fmla="*/ 1 w 376"/>
                  <a:gd name="T55" fmla="*/ 4 h 500"/>
                  <a:gd name="T56" fmla="*/ 1 w 376"/>
                  <a:gd name="T57" fmla="*/ 4 h 500"/>
                  <a:gd name="T58" fmla="*/ 1 w 376"/>
                  <a:gd name="T59" fmla="*/ 4 h 500"/>
                  <a:gd name="T60" fmla="*/ 2 w 376"/>
                  <a:gd name="T61" fmla="*/ 3 h 500"/>
                  <a:gd name="T62" fmla="*/ 2 w 376"/>
                  <a:gd name="T63" fmla="*/ 3 h 500"/>
                  <a:gd name="T64" fmla="*/ 2 w 376"/>
                  <a:gd name="T65" fmla="*/ 3 h 500"/>
                  <a:gd name="T66" fmla="*/ 2 w 376"/>
                  <a:gd name="T67" fmla="*/ 3 h 500"/>
                  <a:gd name="T68" fmla="*/ 2 w 376"/>
                  <a:gd name="T69" fmla="*/ 3 h 500"/>
                  <a:gd name="T70" fmla="*/ 2 w 376"/>
                  <a:gd name="T71" fmla="*/ 2 h 500"/>
                  <a:gd name="T72" fmla="*/ 2 w 376"/>
                  <a:gd name="T73" fmla="*/ 2 h 500"/>
                  <a:gd name="T74" fmla="*/ 2 w 376"/>
                  <a:gd name="T75" fmla="*/ 2 h 500"/>
                  <a:gd name="T76" fmla="*/ 3 w 376"/>
                  <a:gd name="T77" fmla="*/ 2 h 500"/>
                  <a:gd name="T78" fmla="*/ 3 w 376"/>
                  <a:gd name="T79" fmla="*/ 2 h 500"/>
                  <a:gd name="T80" fmla="*/ 3 w 376"/>
                  <a:gd name="T81" fmla="*/ 2 h 500"/>
                  <a:gd name="T82" fmla="*/ 3 w 376"/>
                  <a:gd name="T83" fmla="*/ 1 h 500"/>
                  <a:gd name="T84" fmla="*/ 3 w 376"/>
                  <a:gd name="T85" fmla="*/ 1 h 500"/>
                  <a:gd name="T86" fmla="*/ 3 w 376"/>
                  <a:gd name="T87" fmla="*/ 1 h 500"/>
                  <a:gd name="T88" fmla="*/ 3 w 376"/>
                  <a:gd name="T89" fmla="*/ 1 h 500"/>
                  <a:gd name="T90" fmla="*/ 3 w 376"/>
                  <a:gd name="T91" fmla="*/ 1 h 500"/>
                  <a:gd name="T92" fmla="*/ 3 w 376"/>
                  <a:gd name="T93" fmla="*/ 1 h 500"/>
                  <a:gd name="T94" fmla="*/ 3 w 376"/>
                  <a:gd name="T95" fmla="*/ 1 h 500"/>
                  <a:gd name="T96" fmla="*/ 3 w 376"/>
                  <a:gd name="T97" fmla="*/ 1 h 500"/>
                  <a:gd name="T98" fmla="*/ 3 w 376"/>
                  <a:gd name="T99" fmla="*/ 1 h 500"/>
                  <a:gd name="T100" fmla="*/ 2 w 376"/>
                  <a:gd name="T101" fmla="*/ 1 h 500"/>
                  <a:gd name="T102" fmla="*/ 2 w 376"/>
                  <a:gd name="T103" fmla="*/ 1 h 500"/>
                  <a:gd name="T104" fmla="*/ 2 w 376"/>
                  <a:gd name="T105" fmla="*/ 1 h 500"/>
                  <a:gd name="T106" fmla="*/ 2 w 376"/>
                  <a:gd name="T107" fmla="*/ 1 h 500"/>
                  <a:gd name="T108" fmla="*/ 2 w 376"/>
                  <a:gd name="T109" fmla="*/ 1 h 500"/>
                  <a:gd name="T110" fmla="*/ 2 w 376"/>
                  <a:gd name="T111" fmla="*/ 0 h 50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376" h="500">
                    <a:moveTo>
                      <a:pt x="163" y="0"/>
                    </a:moveTo>
                    <a:lnTo>
                      <a:pt x="159" y="0"/>
                    </a:lnTo>
                    <a:lnTo>
                      <a:pt x="154" y="2"/>
                    </a:lnTo>
                    <a:lnTo>
                      <a:pt x="148" y="2"/>
                    </a:lnTo>
                    <a:lnTo>
                      <a:pt x="142" y="4"/>
                    </a:lnTo>
                    <a:lnTo>
                      <a:pt x="137" y="7"/>
                    </a:lnTo>
                    <a:lnTo>
                      <a:pt x="131" y="9"/>
                    </a:lnTo>
                    <a:lnTo>
                      <a:pt x="121" y="11"/>
                    </a:lnTo>
                    <a:lnTo>
                      <a:pt x="114" y="17"/>
                    </a:lnTo>
                    <a:lnTo>
                      <a:pt x="106" y="19"/>
                    </a:lnTo>
                    <a:lnTo>
                      <a:pt x="99" y="26"/>
                    </a:lnTo>
                    <a:lnTo>
                      <a:pt x="89" y="30"/>
                    </a:lnTo>
                    <a:lnTo>
                      <a:pt x="81" y="38"/>
                    </a:lnTo>
                    <a:lnTo>
                      <a:pt x="74" y="43"/>
                    </a:lnTo>
                    <a:lnTo>
                      <a:pt x="66" y="53"/>
                    </a:lnTo>
                    <a:lnTo>
                      <a:pt x="57" y="61"/>
                    </a:lnTo>
                    <a:lnTo>
                      <a:pt x="51" y="68"/>
                    </a:lnTo>
                    <a:lnTo>
                      <a:pt x="45" y="78"/>
                    </a:lnTo>
                    <a:lnTo>
                      <a:pt x="38" y="89"/>
                    </a:lnTo>
                    <a:lnTo>
                      <a:pt x="32" y="99"/>
                    </a:lnTo>
                    <a:lnTo>
                      <a:pt x="26" y="110"/>
                    </a:lnTo>
                    <a:lnTo>
                      <a:pt x="23" y="116"/>
                    </a:lnTo>
                    <a:lnTo>
                      <a:pt x="21" y="121"/>
                    </a:lnTo>
                    <a:lnTo>
                      <a:pt x="19" y="129"/>
                    </a:lnTo>
                    <a:lnTo>
                      <a:pt x="19" y="135"/>
                    </a:lnTo>
                    <a:lnTo>
                      <a:pt x="15" y="140"/>
                    </a:lnTo>
                    <a:lnTo>
                      <a:pt x="13" y="146"/>
                    </a:lnTo>
                    <a:lnTo>
                      <a:pt x="11" y="154"/>
                    </a:lnTo>
                    <a:lnTo>
                      <a:pt x="9" y="159"/>
                    </a:lnTo>
                    <a:lnTo>
                      <a:pt x="7" y="165"/>
                    </a:lnTo>
                    <a:lnTo>
                      <a:pt x="7" y="173"/>
                    </a:lnTo>
                    <a:lnTo>
                      <a:pt x="4" y="178"/>
                    </a:lnTo>
                    <a:lnTo>
                      <a:pt x="4" y="186"/>
                    </a:lnTo>
                    <a:lnTo>
                      <a:pt x="2" y="192"/>
                    </a:lnTo>
                    <a:lnTo>
                      <a:pt x="2" y="199"/>
                    </a:lnTo>
                    <a:lnTo>
                      <a:pt x="0" y="205"/>
                    </a:lnTo>
                    <a:lnTo>
                      <a:pt x="0" y="213"/>
                    </a:lnTo>
                    <a:lnTo>
                      <a:pt x="0" y="218"/>
                    </a:lnTo>
                    <a:lnTo>
                      <a:pt x="0" y="226"/>
                    </a:lnTo>
                    <a:lnTo>
                      <a:pt x="0" y="234"/>
                    </a:lnTo>
                    <a:lnTo>
                      <a:pt x="0" y="241"/>
                    </a:lnTo>
                    <a:lnTo>
                      <a:pt x="0" y="247"/>
                    </a:lnTo>
                    <a:lnTo>
                      <a:pt x="0" y="254"/>
                    </a:lnTo>
                    <a:lnTo>
                      <a:pt x="0" y="260"/>
                    </a:lnTo>
                    <a:lnTo>
                      <a:pt x="0" y="268"/>
                    </a:lnTo>
                    <a:lnTo>
                      <a:pt x="0" y="275"/>
                    </a:lnTo>
                    <a:lnTo>
                      <a:pt x="2" y="281"/>
                    </a:lnTo>
                    <a:lnTo>
                      <a:pt x="2" y="289"/>
                    </a:lnTo>
                    <a:lnTo>
                      <a:pt x="4" y="296"/>
                    </a:lnTo>
                    <a:lnTo>
                      <a:pt x="4" y="302"/>
                    </a:lnTo>
                    <a:lnTo>
                      <a:pt x="5" y="310"/>
                    </a:lnTo>
                    <a:lnTo>
                      <a:pt x="5" y="315"/>
                    </a:lnTo>
                    <a:lnTo>
                      <a:pt x="7" y="323"/>
                    </a:lnTo>
                    <a:lnTo>
                      <a:pt x="9" y="330"/>
                    </a:lnTo>
                    <a:lnTo>
                      <a:pt x="11" y="338"/>
                    </a:lnTo>
                    <a:lnTo>
                      <a:pt x="11" y="344"/>
                    </a:lnTo>
                    <a:lnTo>
                      <a:pt x="13" y="351"/>
                    </a:lnTo>
                    <a:lnTo>
                      <a:pt x="15" y="357"/>
                    </a:lnTo>
                    <a:lnTo>
                      <a:pt x="17" y="363"/>
                    </a:lnTo>
                    <a:lnTo>
                      <a:pt x="19" y="369"/>
                    </a:lnTo>
                    <a:lnTo>
                      <a:pt x="21" y="376"/>
                    </a:lnTo>
                    <a:lnTo>
                      <a:pt x="21" y="380"/>
                    </a:lnTo>
                    <a:lnTo>
                      <a:pt x="23" y="388"/>
                    </a:lnTo>
                    <a:lnTo>
                      <a:pt x="24" y="393"/>
                    </a:lnTo>
                    <a:lnTo>
                      <a:pt x="26" y="399"/>
                    </a:lnTo>
                    <a:lnTo>
                      <a:pt x="28" y="410"/>
                    </a:lnTo>
                    <a:lnTo>
                      <a:pt x="32" y="422"/>
                    </a:lnTo>
                    <a:lnTo>
                      <a:pt x="34" y="431"/>
                    </a:lnTo>
                    <a:lnTo>
                      <a:pt x="38" y="441"/>
                    </a:lnTo>
                    <a:lnTo>
                      <a:pt x="38" y="448"/>
                    </a:lnTo>
                    <a:lnTo>
                      <a:pt x="40" y="456"/>
                    </a:lnTo>
                    <a:lnTo>
                      <a:pt x="40" y="462"/>
                    </a:lnTo>
                    <a:lnTo>
                      <a:pt x="40" y="469"/>
                    </a:lnTo>
                    <a:lnTo>
                      <a:pt x="40" y="479"/>
                    </a:lnTo>
                    <a:lnTo>
                      <a:pt x="40" y="488"/>
                    </a:lnTo>
                    <a:lnTo>
                      <a:pt x="38" y="492"/>
                    </a:lnTo>
                    <a:lnTo>
                      <a:pt x="38" y="500"/>
                    </a:lnTo>
                    <a:lnTo>
                      <a:pt x="42" y="494"/>
                    </a:lnTo>
                    <a:lnTo>
                      <a:pt x="47" y="486"/>
                    </a:lnTo>
                    <a:lnTo>
                      <a:pt x="55" y="479"/>
                    </a:lnTo>
                    <a:lnTo>
                      <a:pt x="59" y="471"/>
                    </a:lnTo>
                    <a:lnTo>
                      <a:pt x="64" y="465"/>
                    </a:lnTo>
                    <a:lnTo>
                      <a:pt x="68" y="460"/>
                    </a:lnTo>
                    <a:lnTo>
                      <a:pt x="76" y="452"/>
                    </a:lnTo>
                    <a:lnTo>
                      <a:pt x="81" y="445"/>
                    </a:lnTo>
                    <a:lnTo>
                      <a:pt x="87" y="437"/>
                    </a:lnTo>
                    <a:lnTo>
                      <a:pt x="95" y="429"/>
                    </a:lnTo>
                    <a:lnTo>
                      <a:pt x="102" y="422"/>
                    </a:lnTo>
                    <a:lnTo>
                      <a:pt x="108" y="412"/>
                    </a:lnTo>
                    <a:lnTo>
                      <a:pt x="114" y="403"/>
                    </a:lnTo>
                    <a:lnTo>
                      <a:pt x="121" y="393"/>
                    </a:lnTo>
                    <a:lnTo>
                      <a:pt x="129" y="386"/>
                    </a:lnTo>
                    <a:lnTo>
                      <a:pt x="135" y="376"/>
                    </a:lnTo>
                    <a:lnTo>
                      <a:pt x="144" y="367"/>
                    </a:lnTo>
                    <a:lnTo>
                      <a:pt x="150" y="357"/>
                    </a:lnTo>
                    <a:lnTo>
                      <a:pt x="159" y="348"/>
                    </a:lnTo>
                    <a:lnTo>
                      <a:pt x="165" y="338"/>
                    </a:lnTo>
                    <a:lnTo>
                      <a:pt x="173" y="329"/>
                    </a:lnTo>
                    <a:lnTo>
                      <a:pt x="178" y="319"/>
                    </a:lnTo>
                    <a:lnTo>
                      <a:pt x="186" y="310"/>
                    </a:lnTo>
                    <a:lnTo>
                      <a:pt x="194" y="300"/>
                    </a:lnTo>
                    <a:lnTo>
                      <a:pt x="199" y="292"/>
                    </a:lnTo>
                    <a:lnTo>
                      <a:pt x="205" y="283"/>
                    </a:lnTo>
                    <a:lnTo>
                      <a:pt x="213" y="275"/>
                    </a:lnTo>
                    <a:lnTo>
                      <a:pt x="216" y="266"/>
                    </a:lnTo>
                    <a:lnTo>
                      <a:pt x="222" y="258"/>
                    </a:lnTo>
                    <a:lnTo>
                      <a:pt x="226" y="251"/>
                    </a:lnTo>
                    <a:lnTo>
                      <a:pt x="232" y="245"/>
                    </a:lnTo>
                    <a:lnTo>
                      <a:pt x="235" y="237"/>
                    </a:lnTo>
                    <a:lnTo>
                      <a:pt x="239" y="230"/>
                    </a:lnTo>
                    <a:lnTo>
                      <a:pt x="243" y="222"/>
                    </a:lnTo>
                    <a:lnTo>
                      <a:pt x="247" y="218"/>
                    </a:lnTo>
                    <a:lnTo>
                      <a:pt x="251" y="211"/>
                    </a:lnTo>
                    <a:lnTo>
                      <a:pt x="255" y="205"/>
                    </a:lnTo>
                    <a:lnTo>
                      <a:pt x="256" y="199"/>
                    </a:lnTo>
                    <a:lnTo>
                      <a:pt x="262" y="194"/>
                    </a:lnTo>
                    <a:lnTo>
                      <a:pt x="266" y="184"/>
                    </a:lnTo>
                    <a:lnTo>
                      <a:pt x="272" y="175"/>
                    </a:lnTo>
                    <a:lnTo>
                      <a:pt x="275" y="165"/>
                    </a:lnTo>
                    <a:lnTo>
                      <a:pt x="281" y="158"/>
                    </a:lnTo>
                    <a:lnTo>
                      <a:pt x="285" y="152"/>
                    </a:lnTo>
                    <a:lnTo>
                      <a:pt x="289" y="146"/>
                    </a:lnTo>
                    <a:lnTo>
                      <a:pt x="296" y="137"/>
                    </a:lnTo>
                    <a:lnTo>
                      <a:pt x="308" y="129"/>
                    </a:lnTo>
                    <a:lnTo>
                      <a:pt x="317" y="123"/>
                    </a:lnTo>
                    <a:lnTo>
                      <a:pt x="329" y="119"/>
                    </a:lnTo>
                    <a:lnTo>
                      <a:pt x="338" y="118"/>
                    </a:lnTo>
                    <a:lnTo>
                      <a:pt x="350" y="118"/>
                    </a:lnTo>
                    <a:lnTo>
                      <a:pt x="359" y="118"/>
                    </a:lnTo>
                    <a:lnTo>
                      <a:pt x="369" y="119"/>
                    </a:lnTo>
                    <a:lnTo>
                      <a:pt x="374" y="119"/>
                    </a:lnTo>
                    <a:lnTo>
                      <a:pt x="376" y="121"/>
                    </a:lnTo>
                    <a:lnTo>
                      <a:pt x="374" y="119"/>
                    </a:lnTo>
                    <a:lnTo>
                      <a:pt x="374" y="116"/>
                    </a:lnTo>
                    <a:lnTo>
                      <a:pt x="370" y="110"/>
                    </a:lnTo>
                    <a:lnTo>
                      <a:pt x="369" y="102"/>
                    </a:lnTo>
                    <a:lnTo>
                      <a:pt x="365" y="93"/>
                    </a:lnTo>
                    <a:lnTo>
                      <a:pt x="359" y="83"/>
                    </a:lnTo>
                    <a:lnTo>
                      <a:pt x="355" y="74"/>
                    </a:lnTo>
                    <a:lnTo>
                      <a:pt x="350" y="62"/>
                    </a:lnTo>
                    <a:lnTo>
                      <a:pt x="340" y="53"/>
                    </a:lnTo>
                    <a:lnTo>
                      <a:pt x="331" y="43"/>
                    </a:lnTo>
                    <a:lnTo>
                      <a:pt x="321" y="34"/>
                    </a:lnTo>
                    <a:lnTo>
                      <a:pt x="312" y="28"/>
                    </a:lnTo>
                    <a:lnTo>
                      <a:pt x="306" y="24"/>
                    </a:lnTo>
                    <a:lnTo>
                      <a:pt x="298" y="21"/>
                    </a:lnTo>
                    <a:lnTo>
                      <a:pt x="293" y="19"/>
                    </a:lnTo>
                    <a:lnTo>
                      <a:pt x="285" y="17"/>
                    </a:lnTo>
                    <a:lnTo>
                      <a:pt x="279" y="15"/>
                    </a:lnTo>
                    <a:lnTo>
                      <a:pt x="272" y="13"/>
                    </a:lnTo>
                    <a:lnTo>
                      <a:pt x="264" y="11"/>
                    </a:lnTo>
                    <a:lnTo>
                      <a:pt x="256" y="11"/>
                    </a:lnTo>
                    <a:lnTo>
                      <a:pt x="247" y="11"/>
                    </a:lnTo>
                    <a:lnTo>
                      <a:pt x="237" y="11"/>
                    </a:lnTo>
                    <a:lnTo>
                      <a:pt x="228" y="11"/>
                    </a:lnTo>
                    <a:lnTo>
                      <a:pt x="220" y="11"/>
                    </a:lnTo>
                    <a:lnTo>
                      <a:pt x="211" y="11"/>
                    </a:lnTo>
                    <a:lnTo>
                      <a:pt x="203" y="15"/>
                    </a:lnTo>
                    <a:lnTo>
                      <a:pt x="194" y="15"/>
                    </a:lnTo>
                    <a:lnTo>
                      <a:pt x="188" y="19"/>
                    </a:lnTo>
                    <a:lnTo>
                      <a:pt x="178" y="19"/>
                    </a:lnTo>
                    <a:lnTo>
                      <a:pt x="173" y="21"/>
                    </a:lnTo>
                    <a:lnTo>
                      <a:pt x="167" y="23"/>
                    </a:lnTo>
                    <a:lnTo>
                      <a:pt x="161" y="24"/>
                    </a:lnTo>
                    <a:lnTo>
                      <a:pt x="154" y="26"/>
                    </a:lnTo>
                    <a:lnTo>
                      <a:pt x="152" y="28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824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0" name="Freeform 78"/>
              <p:cNvSpPr>
                <a:spLocks/>
              </p:cNvSpPr>
              <p:nvPr/>
            </p:nvSpPr>
            <p:spPr bwMode="auto">
              <a:xfrm>
                <a:off x="2369" y="2380"/>
                <a:ext cx="30" cy="181"/>
              </a:xfrm>
              <a:custGeom>
                <a:avLst/>
                <a:gdLst>
                  <a:gd name="T0" fmla="*/ 0 w 59"/>
                  <a:gd name="T1" fmla="*/ 2 h 364"/>
                  <a:gd name="T2" fmla="*/ 1 w 59"/>
                  <a:gd name="T3" fmla="*/ 0 h 364"/>
                  <a:gd name="T4" fmla="*/ 1 w 59"/>
                  <a:gd name="T5" fmla="*/ 2 h 364"/>
                  <a:gd name="T6" fmla="*/ 0 w 59"/>
                  <a:gd name="T7" fmla="*/ 2 h 364"/>
                  <a:gd name="T8" fmla="*/ 0 w 59"/>
                  <a:gd name="T9" fmla="*/ 2 h 3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" h="364">
                    <a:moveTo>
                      <a:pt x="0" y="343"/>
                    </a:moveTo>
                    <a:lnTo>
                      <a:pt x="59" y="0"/>
                    </a:lnTo>
                    <a:lnTo>
                      <a:pt x="40" y="364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BA87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1" name="Freeform 79"/>
              <p:cNvSpPr>
                <a:spLocks/>
              </p:cNvSpPr>
              <p:nvPr/>
            </p:nvSpPr>
            <p:spPr bwMode="auto">
              <a:xfrm>
                <a:off x="2412" y="2426"/>
                <a:ext cx="17" cy="146"/>
              </a:xfrm>
              <a:custGeom>
                <a:avLst/>
                <a:gdLst>
                  <a:gd name="T0" fmla="*/ 0 w 34"/>
                  <a:gd name="T1" fmla="*/ 3 h 290"/>
                  <a:gd name="T2" fmla="*/ 1 w 34"/>
                  <a:gd name="T3" fmla="*/ 0 h 290"/>
                  <a:gd name="T4" fmla="*/ 1 w 34"/>
                  <a:gd name="T5" fmla="*/ 3 h 290"/>
                  <a:gd name="T6" fmla="*/ 0 w 34"/>
                  <a:gd name="T7" fmla="*/ 3 h 290"/>
                  <a:gd name="T8" fmla="*/ 0 w 34"/>
                  <a:gd name="T9" fmla="*/ 3 h 2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" h="290">
                    <a:moveTo>
                      <a:pt x="0" y="279"/>
                    </a:moveTo>
                    <a:lnTo>
                      <a:pt x="21" y="0"/>
                    </a:lnTo>
                    <a:lnTo>
                      <a:pt x="34" y="290"/>
                    </a:lnTo>
                    <a:lnTo>
                      <a:pt x="0" y="279"/>
                    </a:lnTo>
                    <a:close/>
                  </a:path>
                </a:pathLst>
              </a:custGeom>
              <a:solidFill>
                <a:srgbClr val="BA87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2" name="Freeform 80"/>
              <p:cNvSpPr>
                <a:spLocks/>
              </p:cNvSpPr>
              <p:nvPr/>
            </p:nvSpPr>
            <p:spPr bwMode="auto">
              <a:xfrm>
                <a:off x="2447" y="2454"/>
                <a:ext cx="27" cy="120"/>
              </a:xfrm>
              <a:custGeom>
                <a:avLst/>
                <a:gdLst>
                  <a:gd name="T0" fmla="*/ 1 w 53"/>
                  <a:gd name="T1" fmla="*/ 2 h 239"/>
                  <a:gd name="T2" fmla="*/ 0 w 53"/>
                  <a:gd name="T3" fmla="*/ 0 h 239"/>
                  <a:gd name="T4" fmla="*/ 1 w 53"/>
                  <a:gd name="T5" fmla="*/ 2 h 239"/>
                  <a:gd name="T6" fmla="*/ 1 w 53"/>
                  <a:gd name="T7" fmla="*/ 2 h 239"/>
                  <a:gd name="T8" fmla="*/ 1 w 53"/>
                  <a:gd name="T9" fmla="*/ 2 h 2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3" h="239">
                    <a:moveTo>
                      <a:pt x="15" y="239"/>
                    </a:moveTo>
                    <a:lnTo>
                      <a:pt x="0" y="0"/>
                    </a:lnTo>
                    <a:lnTo>
                      <a:pt x="53" y="235"/>
                    </a:lnTo>
                    <a:lnTo>
                      <a:pt x="15" y="239"/>
                    </a:lnTo>
                    <a:close/>
                  </a:path>
                </a:pathLst>
              </a:custGeom>
              <a:solidFill>
                <a:srgbClr val="BA87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3" name="Freeform 81"/>
              <p:cNvSpPr>
                <a:spLocks/>
              </p:cNvSpPr>
              <p:nvPr/>
            </p:nvSpPr>
            <p:spPr bwMode="auto">
              <a:xfrm>
                <a:off x="2741" y="2329"/>
                <a:ext cx="19" cy="64"/>
              </a:xfrm>
              <a:custGeom>
                <a:avLst/>
                <a:gdLst>
                  <a:gd name="T0" fmla="*/ 0 w 38"/>
                  <a:gd name="T1" fmla="*/ 0 h 127"/>
                  <a:gd name="T2" fmla="*/ 1 w 38"/>
                  <a:gd name="T3" fmla="*/ 1 h 127"/>
                  <a:gd name="T4" fmla="*/ 1 w 38"/>
                  <a:gd name="T5" fmla="*/ 1 h 127"/>
                  <a:gd name="T6" fmla="*/ 0 w 38"/>
                  <a:gd name="T7" fmla="*/ 1 h 127"/>
                  <a:gd name="T8" fmla="*/ 0 w 38"/>
                  <a:gd name="T9" fmla="*/ 0 h 127"/>
                  <a:gd name="T10" fmla="*/ 0 w 38"/>
                  <a:gd name="T11" fmla="*/ 0 h 1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8" h="127">
                    <a:moveTo>
                      <a:pt x="0" y="0"/>
                    </a:moveTo>
                    <a:lnTo>
                      <a:pt x="38" y="34"/>
                    </a:lnTo>
                    <a:lnTo>
                      <a:pt x="32" y="108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4" name="Freeform 82"/>
              <p:cNvSpPr>
                <a:spLocks/>
              </p:cNvSpPr>
              <p:nvPr/>
            </p:nvSpPr>
            <p:spPr bwMode="auto">
              <a:xfrm>
                <a:off x="2654" y="2701"/>
                <a:ext cx="197" cy="149"/>
              </a:xfrm>
              <a:custGeom>
                <a:avLst/>
                <a:gdLst>
                  <a:gd name="T0" fmla="*/ 1 w 396"/>
                  <a:gd name="T1" fmla="*/ 1 h 298"/>
                  <a:gd name="T2" fmla="*/ 1 w 396"/>
                  <a:gd name="T3" fmla="*/ 1 h 298"/>
                  <a:gd name="T4" fmla="*/ 1 w 396"/>
                  <a:gd name="T5" fmla="*/ 0 h 298"/>
                  <a:gd name="T6" fmla="*/ 1 w 396"/>
                  <a:gd name="T7" fmla="*/ 1 h 298"/>
                  <a:gd name="T8" fmla="*/ 3 w 396"/>
                  <a:gd name="T9" fmla="*/ 2 h 298"/>
                  <a:gd name="T10" fmla="*/ 3 w 396"/>
                  <a:gd name="T11" fmla="*/ 2 h 298"/>
                  <a:gd name="T12" fmla="*/ 3 w 396"/>
                  <a:gd name="T13" fmla="*/ 2 h 298"/>
                  <a:gd name="T14" fmla="*/ 3 w 396"/>
                  <a:gd name="T15" fmla="*/ 2 h 298"/>
                  <a:gd name="T16" fmla="*/ 2 w 396"/>
                  <a:gd name="T17" fmla="*/ 2 h 298"/>
                  <a:gd name="T18" fmla="*/ 2 w 396"/>
                  <a:gd name="T19" fmla="*/ 2 h 298"/>
                  <a:gd name="T20" fmla="*/ 2 w 396"/>
                  <a:gd name="T21" fmla="*/ 2 h 298"/>
                  <a:gd name="T22" fmla="*/ 2 w 396"/>
                  <a:gd name="T23" fmla="*/ 2 h 298"/>
                  <a:gd name="T24" fmla="*/ 2 w 396"/>
                  <a:gd name="T25" fmla="*/ 3 h 298"/>
                  <a:gd name="T26" fmla="*/ 2 w 396"/>
                  <a:gd name="T27" fmla="*/ 3 h 298"/>
                  <a:gd name="T28" fmla="*/ 2 w 396"/>
                  <a:gd name="T29" fmla="*/ 3 h 298"/>
                  <a:gd name="T30" fmla="*/ 2 w 396"/>
                  <a:gd name="T31" fmla="*/ 3 h 298"/>
                  <a:gd name="T32" fmla="*/ 2 w 396"/>
                  <a:gd name="T33" fmla="*/ 3 h 298"/>
                  <a:gd name="T34" fmla="*/ 2 w 396"/>
                  <a:gd name="T35" fmla="*/ 3 h 298"/>
                  <a:gd name="T36" fmla="*/ 2 w 396"/>
                  <a:gd name="T37" fmla="*/ 3 h 298"/>
                  <a:gd name="T38" fmla="*/ 2 w 396"/>
                  <a:gd name="T39" fmla="*/ 3 h 298"/>
                  <a:gd name="T40" fmla="*/ 2 w 396"/>
                  <a:gd name="T41" fmla="*/ 3 h 298"/>
                  <a:gd name="T42" fmla="*/ 2 w 396"/>
                  <a:gd name="T43" fmla="*/ 3 h 298"/>
                  <a:gd name="T44" fmla="*/ 2 w 396"/>
                  <a:gd name="T45" fmla="*/ 3 h 298"/>
                  <a:gd name="T46" fmla="*/ 2 w 396"/>
                  <a:gd name="T47" fmla="*/ 3 h 298"/>
                  <a:gd name="T48" fmla="*/ 1 w 396"/>
                  <a:gd name="T49" fmla="*/ 3 h 298"/>
                  <a:gd name="T50" fmla="*/ 1 w 396"/>
                  <a:gd name="T51" fmla="*/ 3 h 298"/>
                  <a:gd name="T52" fmla="*/ 1 w 396"/>
                  <a:gd name="T53" fmla="*/ 3 h 298"/>
                  <a:gd name="T54" fmla="*/ 1 w 396"/>
                  <a:gd name="T55" fmla="*/ 3 h 298"/>
                  <a:gd name="T56" fmla="*/ 1 w 396"/>
                  <a:gd name="T57" fmla="*/ 3 h 298"/>
                  <a:gd name="T58" fmla="*/ 1 w 396"/>
                  <a:gd name="T59" fmla="*/ 3 h 298"/>
                  <a:gd name="T60" fmla="*/ 1 w 396"/>
                  <a:gd name="T61" fmla="*/ 3 h 298"/>
                  <a:gd name="T62" fmla="*/ 1 w 396"/>
                  <a:gd name="T63" fmla="*/ 3 h 298"/>
                  <a:gd name="T64" fmla="*/ 1 w 396"/>
                  <a:gd name="T65" fmla="*/ 3 h 298"/>
                  <a:gd name="T66" fmla="*/ 1 w 396"/>
                  <a:gd name="T67" fmla="*/ 3 h 298"/>
                  <a:gd name="T68" fmla="*/ 1 w 396"/>
                  <a:gd name="T69" fmla="*/ 3 h 298"/>
                  <a:gd name="T70" fmla="*/ 1 w 396"/>
                  <a:gd name="T71" fmla="*/ 3 h 298"/>
                  <a:gd name="T72" fmla="*/ 1 w 396"/>
                  <a:gd name="T73" fmla="*/ 3 h 298"/>
                  <a:gd name="T74" fmla="*/ 1 w 396"/>
                  <a:gd name="T75" fmla="*/ 3 h 298"/>
                  <a:gd name="T76" fmla="*/ 1 w 396"/>
                  <a:gd name="T77" fmla="*/ 3 h 298"/>
                  <a:gd name="T78" fmla="*/ 1 w 396"/>
                  <a:gd name="T79" fmla="*/ 3 h 298"/>
                  <a:gd name="T80" fmla="*/ 1 w 396"/>
                  <a:gd name="T81" fmla="*/ 3 h 298"/>
                  <a:gd name="T82" fmla="*/ 0 w 396"/>
                  <a:gd name="T83" fmla="*/ 3 h 298"/>
                  <a:gd name="T84" fmla="*/ 0 w 396"/>
                  <a:gd name="T85" fmla="*/ 3 h 298"/>
                  <a:gd name="T86" fmla="*/ 0 w 396"/>
                  <a:gd name="T87" fmla="*/ 3 h 298"/>
                  <a:gd name="T88" fmla="*/ 0 w 396"/>
                  <a:gd name="T89" fmla="*/ 3 h 298"/>
                  <a:gd name="T90" fmla="*/ 0 w 396"/>
                  <a:gd name="T91" fmla="*/ 3 h 298"/>
                  <a:gd name="T92" fmla="*/ 0 w 396"/>
                  <a:gd name="T93" fmla="*/ 3 h 298"/>
                  <a:gd name="T94" fmla="*/ 0 w 396"/>
                  <a:gd name="T95" fmla="*/ 3 h 298"/>
                  <a:gd name="T96" fmla="*/ 0 w 396"/>
                  <a:gd name="T97" fmla="*/ 3 h 298"/>
                  <a:gd name="T98" fmla="*/ 0 w 396"/>
                  <a:gd name="T99" fmla="*/ 3 h 298"/>
                  <a:gd name="T100" fmla="*/ 0 w 396"/>
                  <a:gd name="T101" fmla="*/ 3 h 298"/>
                  <a:gd name="T102" fmla="*/ 0 w 396"/>
                  <a:gd name="T103" fmla="*/ 2 h 298"/>
                  <a:gd name="T104" fmla="*/ 0 w 396"/>
                  <a:gd name="T105" fmla="*/ 2 h 298"/>
                  <a:gd name="T106" fmla="*/ 0 w 396"/>
                  <a:gd name="T107" fmla="*/ 2 h 298"/>
                  <a:gd name="T108" fmla="*/ 0 w 396"/>
                  <a:gd name="T109" fmla="*/ 2 h 298"/>
                  <a:gd name="T110" fmla="*/ 0 w 396"/>
                  <a:gd name="T111" fmla="*/ 2 h 298"/>
                  <a:gd name="T112" fmla="*/ 0 w 396"/>
                  <a:gd name="T113" fmla="*/ 2 h 298"/>
                  <a:gd name="T114" fmla="*/ 0 w 396"/>
                  <a:gd name="T115" fmla="*/ 2 h 298"/>
                  <a:gd name="T116" fmla="*/ 0 w 396"/>
                  <a:gd name="T117" fmla="*/ 2 h 298"/>
                  <a:gd name="T118" fmla="*/ 1 w 396"/>
                  <a:gd name="T119" fmla="*/ 1 h 298"/>
                  <a:gd name="T120" fmla="*/ 1 w 396"/>
                  <a:gd name="T121" fmla="*/ 1 h 298"/>
                  <a:gd name="T122" fmla="*/ 1 w 396"/>
                  <a:gd name="T123" fmla="*/ 1 h 29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396" h="298">
                    <a:moveTo>
                      <a:pt x="185" y="2"/>
                    </a:moveTo>
                    <a:lnTo>
                      <a:pt x="207" y="11"/>
                    </a:lnTo>
                    <a:lnTo>
                      <a:pt x="243" y="0"/>
                    </a:lnTo>
                    <a:lnTo>
                      <a:pt x="245" y="63"/>
                    </a:lnTo>
                    <a:lnTo>
                      <a:pt x="396" y="224"/>
                    </a:lnTo>
                    <a:lnTo>
                      <a:pt x="394" y="224"/>
                    </a:lnTo>
                    <a:lnTo>
                      <a:pt x="392" y="228"/>
                    </a:lnTo>
                    <a:lnTo>
                      <a:pt x="386" y="234"/>
                    </a:lnTo>
                    <a:lnTo>
                      <a:pt x="378" y="241"/>
                    </a:lnTo>
                    <a:lnTo>
                      <a:pt x="371" y="245"/>
                    </a:lnTo>
                    <a:lnTo>
                      <a:pt x="365" y="251"/>
                    </a:lnTo>
                    <a:lnTo>
                      <a:pt x="358" y="255"/>
                    </a:lnTo>
                    <a:lnTo>
                      <a:pt x="352" y="260"/>
                    </a:lnTo>
                    <a:lnTo>
                      <a:pt x="342" y="264"/>
                    </a:lnTo>
                    <a:lnTo>
                      <a:pt x="333" y="270"/>
                    </a:lnTo>
                    <a:lnTo>
                      <a:pt x="323" y="276"/>
                    </a:lnTo>
                    <a:lnTo>
                      <a:pt x="312" y="281"/>
                    </a:lnTo>
                    <a:lnTo>
                      <a:pt x="304" y="281"/>
                    </a:lnTo>
                    <a:lnTo>
                      <a:pt x="299" y="285"/>
                    </a:lnTo>
                    <a:lnTo>
                      <a:pt x="291" y="285"/>
                    </a:lnTo>
                    <a:lnTo>
                      <a:pt x="285" y="287"/>
                    </a:lnTo>
                    <a:lnTo>
                      <a:pt x="276" y="289"/>
                    </a:lnTo>
                    <a:lnTo>
                      <a:pt x="268" y="291"/>
                    </a:lnTo>
                    <a:lnTo>
                      <a:pt x="263" y="291"/>
                    </a:lnTo>
                    <a:lnTo>
                      <a:pt x="255" y="295"/>
                    </a:lnTo>
                    <a:lnTo>
                      <a:pt x="245" y="295"/>
                    </a:lnTo>
                    <a:lnTo>
                      <a:pt x="238" y="295"/>
                    </a:lnTo>
                    <a:lnTo>
                      <a:pt x="230" y="295"/>
                    </a:lnTo>
                    <a:lnTo>
                      <a:pt x="223" y="297"/>
                    </a:lnTo>
                    <a:lnTo>
                      <a:pt x="215" y="297"/>
                    </a:lnTo>
                    <a:lnTo>
                      <a:pt x="207" y="297"/>
                    </a:lnTo>
                    <a:lnTo>
                      <a:pt x="198" y="297"/>
                    </a:lnTo>
                    <a:lnTo>
                      <a:pt x="190" y="298"/>
                    </a:lnTo>
                    <a:lnTo>
                      <a:pt x="183" y="297"/>
                    </a:lnTo>
                    <a:lnTo>
                      <a:pt x="175" y="297"/>
                    </a:lnTo>
                    <a:lnTo>
                      <a:pt x="166" y="297"/>
                    </a:lnTo>
                    <a:lnTo>
                      <a:pt x="160" y="297"/>
                    </a:lnTo>
                    <a:lnTo>
                      <a:pt x="150" y="295"/>
                    </a:lnTo>
                    <a:lnTo>
                      <a:pt x="143" y="295"/>
                    </a:lnTo>
                    <a:lnTo>
                      <a:pt x="137" y="293"/>
                    </a:lnTo>
                    <a:lnTo>
                      <a:pt x="131" y="293"/>
                    </a:lnTo>
                    <a:lnTo>
                      <a:pt x="124" y="291"/>
                    </a:lnTo>
                    <a:lnTo>
                      <a:pt x="116" y="289"/>
                    </a:lnTo>
                    <a:lnTo>
                      <a:pt x="109" y="289"/>
                    </a:lnTo>
                    <a:lnTo>
                      <a:pt x="105" y="287"/>
                    </a:lnTo>
                    <a:lnTo>
                      <a:pt x="91" y="285"/>
                    </a:lnTo>
                    <a:lnTo>
                      <a:pt x="84" y="281"/>
                    </a:lnTo>
                    <a:lnTo>
                      <a:pt x="74" y="276"/>
                    </a:lnTo>
                    <a:lnTo>
                      <a:pt x="65" y="270"/>
                    </a:lnTo>
                    <a:lnTo>
                      <a:pt x="57" y="266"/>
                    </a:lnTo>
                    <a:lnTo>
                      <a:pt x="50" y="260"/>
                    </a:lnTo>
                    <a:lnTo>
                      <a:pt x="42" y="253"/>
                    </a:lnTo>
                    <a:lnTo>
                      <a:pt x="34" y="249"/>
                    </a:lnTo>
                    <a:lnTo>
                      <a:pt x="29" y="243"/>
                    </a:lnTo>
                    <a:lnTo>
                      <a:pt x="23" y="240"/>
                    </a:lnTo>
                    <a:lnTo>
                      <a:pt x="13" y="230"/>
                    </a:lnTo>
                    <a:lnTo>
                      <a:pt x="6" y="224"/>
                    </a:lnTo>
                    <a:lnTo>
                      <a:pt x="2" y="219"/>
                    </a:lnTo>
                    <a:lnTo>
                      <a:pt x="0" y="217"/>
                    </a:lnTo>
                    <a:lnTo>
                      <a:pt x="169" y="67"/>
                    </a:lnTo>
                    <a:lnTo>
                      <a:pt x="185" y="2"/>
                    </a:lnTo>
                    <a:close/>
                  </a:path>
                </a:pathLst>
              </a:custGeom>
              <a:solidFill>
                <a:srgbClr val="9491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5" name="Freeform 83"/>
              <p:cNvSpPr>
                <a:spLocks/>
              </p:cNvSpPr>
              <p:nvPr/>
            </p:nvSpPr>
            <p:spPr bwMode="auto">
              <a:xfrm>
                <a:off x="2659" y="2699"/>
                <a:ext cx="98" cy="131"/>
              </a:xfrm>
              <a:custGeom>
                <a:avLst/>
                <a:gdLst>
                  <a:gd name="T0" fmla="*/ 2 w 195"/>
                  <a:gd name="T1" fmla="*/ 0 h 263"/>
                  <a:gd name="T2" fmla="*/ 2 w 195"/>
                  <a:gd name="T3" fmla="*/ 0 h 263"/>
                  <a:gd name="T4" fmla="*/ 2 w 195"/>
                  <a:gd name="T5" fmla="*/ 0 h 263"/>
                  <a:gd name="T6" fmla="*/ 2 w 195"/>
                  <a:gd name="T7" fmla="*/ 1 h 263"/>
                  <a:gd name="T8" fmla="*/ 2 w 195"/>
                  <a:gd name="T9" fmla="*/ 0 h 263"/>
                  <a:gd name="T10" fmla="*/ 2 w 195"/>
                  <a:gd name="T11" fmla="*/ 0 h 263"/>
                  <a:gd name="T12" fmla="*/ 2 w 195"/>
                  <a:gd name="T13" fmla="*/ 0 h 263"/>
                  <a:gd name="T14" fmla="*/ 2 w 195"/>
                  <a:gd name="T15" fmla="*/ 0 h 263"/>
                  <a:gd name="T16" fmla="*/ 2 w 195"/>
                  <a:gd name="T17" fmla="*/ 0 h 263"/>
                  <a:gd name="T18" fmla="*/ 1 w 195"/>
                  <a:gd name="T19" fmla="*/ 0 h 263"/>
                  <a:gd name="T20" fmla="*/ 1 w 195"/>
                  <a:gd name="T21" fmla="*/ 0 h 263"/>
                  <a:gd name="T22" fmla="*/ 1 w 195"/>
                  <a:gd name="T23" fmla="*/ 0 h 263"/>
                  <a:gd name="T24" fmla="*/ 1 w 195"/>
                  <a:gd name="T25" fmla="*/ 1 h 263"/>
                  <a:gd name="T26" fmla="*/ 1 w 195"/>
                  <a:gd name="T27" fmla="*/ 1 h 263"/>
                  <a:gd name="T28" fmla="*/ 1 w 195"/>
                  <a:gd name="T29" fmla="*/ 1 h 263"/>
                  <a:gd name="T30" fmla="*/ 1 w 195"/>
                  <a:gd name="T31" fmla="*/ 1 h 263"/>
                  <a:gd name="T32" fmla="*/ 1 w 195"/>
                  <a:gd name="T33" fmla="*/ 1 h 263"/>
                  <a:gd name="T34" fmla="*/ 1 w 195"/>
                  <a:gd name="T35" fmla="*/ 1 h 263"/>
                  <a:gd name="T36" fmla="*/ 1 w 195"/>
                  <a:gd name="T37" fmla="*/ 1 h 263"/>
                  <a:gd name="T38" fmla="*/ 1 w 195"/>
                  <a:gd name="T39" fmla="*/ 1 h 263"/>
                  <a:gd name="T40" fmla="*/ 1 w 195"/>
                  <a:gd name="T41" fmla="*/ 1 h 263"/>
                  <a:gd name="T42" fmla="*/ 1 w 195"/>
                  <a:gd name="T43" fmla="*/ 1 h 263"/>
                  <a:gd name="T44" fmla="*/ 1 w 195"/>
                  <a:gd name="T45" fmla="*/ 1 h 263"/>
                  <a:gd name="T46" fmla="*/ 1 w 195"/>
                  <a:gd name="T47" fmla="*/ 1 h 263"/>
                  <a:gd name="T48" fmla="*/ 1 w 195"/>
                  <a:gd name="T49" fmla="*/ 1 h 263"/>
                  <a:gd name="T50" fmla="*/ 1 w 195"/>
                  <a:gd name="T51" fmla="*/ 1 h 263"/>
                  <a:gd name="T52" fmla="*/ 1 w 195"/>
                  <a:gd name="T53" fmla="*/ 1 h 263"/>
                  <a:gd name="T54" fmla="*/ 1 w 195"/>
                  <a:gd name="T55" fmla="*/ 1 h 263"/>
                  <a:gd name="T56" fmla="*/ 1 w 195"/>
                  <a:gd name="T57" fmla="*/ 2 h 263"/>
                  <a:gd name="T58" fmla="*/ 1 w 195"/>
                  <a:gd name="T59" fmla="*/ 2 h 263"/>
                  <a:gd name="T60" fmla="*/ 1 w 195"/>
                  <a:gd name="T61" fmla="*/ 2 h 263"/>
                  <a:gd name="T62" fmla="*/ 0 w 195"/>
                  <a:gd name="T63" fmla="*/ 1 h 263"/>
                  <a:gd name="T64" fmla="*/ 2 w 195"/>
                  <a:gd name="T65" fmla="*/ 0 h 263"/>
                  <a:gd name="T66" fmla="*/ 2 w 195"/>
                  <a:gd name="T67" fmla="*/ 0 h 263"/>
                  <a:gd name="T68" fmla="*/ 2 w 195"/>
                  <a:gd name="T69" fmla="*/ 0 h 2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95" h="263">
                    <a:moveTo>
                      <a:pt x="161" y="0"/>
                    </a:moveTo>
                    <a:lnTo>
                      <a:pt x="195" y="29"/>
                    </a:lnTo>
                    <a:lnTo>
                      <a:pt x="195" y="78"/>
                    </a:lnTo>
                    <a:lnTo>
                      <a:pt x="188" y="255"/>
                    </a:lnTo>
                    <a:lnTo>
                      <a:pt x="161" y="101"/>
                    </a:lnTo>
                    <a:lnTo>
                      <a:pt x="157" y="101"/>
                    </a:lnTo>
                    <a:lnTo>
                      <a:pt x="152" y="101"/>
                    </a:lnTo>
                    <a:lnTo>
                      <a:pt x="142" y="103"/>
                    </a:lnTo>
                    <a:lnTo>
                      <a:pt x="135" y="107"/>
                    </a:lnTo>
                    <a:lnTo>
                      <a:pt x="123" y="110"/>
                    </a:lnTo>
                    <a:lnTo>
                      <a:pt x="114" y="118"/>
                    </a:lnTo>
                    <a:lnTo>
                      <a:pt x="110" y="122"/>
                    </a:lnTo>
                    <a:lnTo>
                      <a:pt x="106" y="128"/>
                    </a:lnTo>
                    <a:lnTo>
                      <a:pt x="102" y="135"/>
                    </a:lnTo>
                    <a:lnTo>
                      <a:pt x="100" y="143"/>
                    </a:lnTo>
                    <a:lnTo>
                      <a:pt x="97" y="150"/>
                    </a:lnTo>
                    <a:lnTo>
                      <a:pt x="95" y="160"/>
                    </a:lnTo>
                    <a:lnTo>
                      <a:pt x="93" y="169"/>
                    </a:lnTo>
                    <a:lnTo>
                      <a:pt x="89" y="179"/>
                    </a:lnTo>
                    <a:lnTo>
                      <a:pt x="87" y="188"/>
                    </a:lnTo>
                    <a:lnTo>
                      <a:pt x="85" y="198"/>
                    </a:lnTo>
                    <a:lnTo>
                      <a:pt x="81" y="207"/>
                    </a:lnTo>
                    <a:lnTo>
                      <a:pt x="79" y="219"/>
                    </a:lnTo>
                    <a:lnTo>
                      <a:pt x="76" y="226"/>
                    </a:lnTo>
                    <a:lnTo>
                      <a:pt x="74" y="236"/>
                    </a:lnTo>
                    <a:lnTo>
                      <a:pt x="72" y="242"/>
                    </a:lnTo>
                    <a:lnTo>
                      <a:pt x="70" y="249"/>
                    </a:lnTo>
                    <a:lnTo>
                      <a:pt x="68" y="255"/>
                    </a:lnTo>
                    <a:lnTo>
                      <a:pt x="68" y="259"/>
                    </a:lnTo>
                    <a:lnTo>
                      <a:pt x="68" y="261"/>
                    </a:lnTo>
                    <a:lnTo>
                      <a:pt x="68" y="263"/>
                    </a:lnTo>
                    <a:lnTo>
                      <a:pt x="0" y="206"/>
                    </a:lnTo>
                    <a:lnTo>
                      <a:pt x="148" y="6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6" name="Freeform 84"/>
              <p:cNvSpPr>
                <a:spLocks/>
              </p:cNvSpPr>
              <p:nvPr/>
            </p:nvSpPr>
            <p:spPr bwMode="auto">
              <a:xfrm>
                <a:off x="2491" y="1785"/>
                <a:ext cx="150" cy="185"/>
              </a:xfrm>
              <a:custGeom>
                <a:avLst/>
                <a:gdLst>
                  <a:gd name="T0" fmla="*/ 2 w 300"/>
                  <a:gd name="T1" fmla="*/ 2 h 371"/>
                  <a:gd name="T2" fmla="*/ 2 w 300"/>
                  <a:gd name="T3" fmla="*/ 2 h 371"/>
                  <a:gd name="T4" fmla="*/ 2 w 300"/>
                  <a:gd name="T5" fmla="*/ 2 h 371"/>
                  <a:gd name="T6" fmla="*/ 2 w 300"/>
                  <a:gd name="T7" fmla="*/ 2 h 371"/>
                  <a:gd name="T8" fmla="*/ 2 w 300"/>
                  <a:gd name="T9" fmla="*/ 2 h 371"/>
                  <a:gd name="T10" fmla="*/ 2 w 300"/>
                  <a:gd name="T11" fmla="*/ 1 h 371"/>
                  <a:gd name="T12" fmla="*/ 2 w 300"/>
                  <a:gd name="T13" fmla="*/ 1 h 371"/>
                  <a:gd name="T14" fmla="*/ 2 w 300"/>
                  <a:gd name="T15" fmla="*/ 1 h 371"/>
                  <a:gd name="T16" fmla="*/ 2 w 300"/>
                  <a:gd name="T17" fmla="*/ 1 h 371"/>
                  <a:gd name="T18" fmla="*/ 2 w 300"/>
                  <a:gd name="T19" fmla="*/ 1 h 371"/>
                  <a:gd name="T20" fmla="*/ 3 w 300"/>
                  <a:gd name="T21" fmla="*/ 1 h 371"/>
                  <a:gd name="T22" fmla="*/ 3 w 300"/>
                  <a:gd name="T23" fmla="*/ 0 h 371"/>
                  <a:gd name="T24" fmla="*/ 3 w 300"/>
                  <a:gd name="T25" fmla="*/ 0 h 371"/>
                  <a:gd name="T26" fmla="*/ 3 w 300"/>
                  <a:gd name="T27" fmla="*/ 0 h 371"/>
                  <a:gd name="T28" fmla="*/ 3 w 300"/>
                  <a:gd name="T29" fmla="*/ 0 h 371"/>
                  <a:gd name="T30" fmla="*/ 2 w 300"/>
                  <a:gd name="T31" fmla="*/ 0 h 371"/>
                  <a:gd name="T32" fmla="*/ 2 w 300"/>
                  <a:gd name="T33" fmla="*/ 0 h 371"/>
                  <a:gd name="T34" fmla="*/ 2 w 300"/>
                  <a:gd name="T35" fmla="*/ 0 h 371"/>
                  <a:gd name="T36" fmla="*/ 2 w 300"/>
                  <a:gd name="T37" fmla="*/ 0 h 371"/>
                  <a:gd name="T38" fmla="*/ 2 w 300"/>
                  <a:gd name="T39" fmla="*/ 0 h 371"/>
                  <a:gd name="T40" fmla="*/ 1 w 300"/>
                  <a:gd name="T41" fmla="*/ 0 h 371"/>
                  <a:gd name="T42" fmla="*/ 1 w 300"/>
                  <a:gd name="T43" fmla="*/ 0 h 371"/>
                  <a:gd name="T44" fmla="*/ 1 w 300"/>
                  <a:gd name="T45" fmla="*/ 0 h 371"/>
                  <a:gd name="T46" fmla="*/ 1 w 300"/>
                  <a:gd name="T47" fmla="*/ 0 h 371"/>
                  <a:gd name="T48" fmla="*/ 1 w 300"/>
                  <a:gd name="T49" fmla="*/ 0 h 371"/>
                  <a:gd name="T50" fmla="*/ 1 w 300"/>
                  <a:gd name="T51" fmla="*/ 0 h 371"/>
                  <a:gd name="T52" fmla="*/ 1 w 300"/>
                  <a:gd name="T53" fmla="*/ 0 h 371"/>
                  <a:gd name="T54" fmla="*/ 1 w 300"/>
                  <a:gd name="T55" fmla="*/ 0 h 371"/>
                  <a:gd name="T56" fmla="*/ 1 w 300"/>
                  <a:gd name="T57" fmla="*/ 1 h 371"/>
                  <a:gd name="T58" fmla="*/ 1 w 300"/>
                  <a:gd name="T59" fmla="*/ 1 h 371"/>
                  <a:gd name="T60" fmla="*/ 0 w 300"/>
                  <a:gd name="T61" fmla="*/ 1 h 371"/>
                  <a:gd name="T62" fmla="*/ 0 w 300"/>
                  <a:gd name="T63" fmla="*/ 1 h 371"/>
                  <a:gd name="T64" fmla="*/ 1 w 300"/>
                  <a:gd name="T65" fmla="*/ 1 h 371"/>
                  <a:gd name="T66" fmla="*/ 1 w 300"/>
                  <a:gd name="T67" fmla="*/ 2 h 371"/>
                  <a:gd name="T68" fmla="*/ 1 w 300"/>
                  <a:gd name="T69" fmla="*/ 2 h 371"/>
                  <a:gd name="T70" fmla="*/ 1 w 300"/>
                  <a:gd name="T71" fmla="*/ 2 h 371"/>
                  <a:gd name="T72" fmla="*/ 1 w 300"/>
                  <a:gd name="T73" fmla="*/ 2 h 371"/>
                  <a:gd name="T74" fmla="*/ 1 w 300"/>
                  <a:gd name="T75" fmla="*/ 2 h 371"/>
                  <a:gd name="T76" fmla="*/ 1 w 300"/>
                  <a:gd name="T77" fmla="*/ 2 h 371"/>
                  <a:gd name="T78" fmla="*/ 2 w 300"/>
                  <a:gd name="T79" fmla="*/ 2 h 371"/>
                  <a:gd name="T80" fmla="*/ 2 w 300"/>
                  <a:gd name="T81" fmla="*/ 2 h 371"/>
                  <a:gd name="T82" fmla="*/ 2 w 300"/>
                  <a:gd name="T83" fmla="*/ 2 h 371"/>
                  <a:gd name="T84" fmla="*/ 2 w 300"/>
                  <a:gd name="T85" fmla="*/ 2 h 371"/>
                  <a:gd name="T86" fmla="*/ 2 w 300"/>
                  <a:gd name="T87" fmla="*/ 2 h 371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300" h="371">
                    <a:moveTo>
                      <a:pt x="238" y="356"/>
                    </a:moveTo>
                    <a:lnTo>
                      <a:pt x="234" y="354"/>
                    </a:lnTo>
                    <a:lnTo>
                      <a:pt x="226" y="350"/>
                    </a:lnTo>
                    <a:lnTo>
                      <a:pt x="219" y="348"/>
                    </a:lnTo>
                    <a:lnTo>
                      <a:pt x="215" y="344"/>
                    </a:lnTo>
                    <a:lnTo>
                      <a:pt x="207" y="341"/>
                    </a:lnTo>
                    <a:lnTo>
                      <a:pt x="202" y="337"/>
                    </a:lnTo>
                    <a:lnTo>
                      <a:pt x="194" y="329"/>
                    </a:lnTo>
                    <a:lnTo>
                      <a:pt x="188" y="324"/>
                    </a:lnTo>
                    <a:lnTo>
                      <a:pt x="181" y="316"/>
                    </a:lnTo>
                    <a:lnTo>
                      <a:pt x="177" y="306"/>
                    </a:lnTo>
                    <a:lnTo>
                      <a:pt x="171" y="297"/>
                    </a:lnTo>
                    <a:lnTo>
                      <a:pt x="169" y="286"/>
                    </a:lnTo>
                    <a:lnTo>
                      <a:pt x="167" y="280"/>
                    </a:lnTo>
                    <a:lnTo>
                      <a:pt x="167" y="274"/>
                    </a:lnTo>
                    <a:lnTo>
                      <a:pt x="167" y="267"/>
                    </a:lnTo>
                    <a:lnTo>
                      <a:pt x="169" y="261"/>
                    </a:lnTo>
                    <a:lnTo>
                      <a:pt x="169" y="251"/>
                    </a:lnTo>
                    <a:lnTo>
                      <a:pt x="169" y="244"/>
                    </a:lnTo>
                    <a:lnTo>
                      <a:pt x="171" y="238"/>
                    </a:lnTo>
                    <a:lnTo>
                      <a:pt x="175" y="232"/>
                    </a:lnTo>
                    <a:lnTo>
                      <a:pt x="177" y="225"/>
                    </a:lnTo>
                    <a:lnTo>
                      <a:pt x="181" y="219"/>
                    </a:lnTo>
                    <a:lnTo>
                      <a:pt x="184" y="213"/>
                    </a:lnTo>
                    <a:lnTo>
                      <a:pt x="188" y="210"/>
                    </a:lnTo>
                    <a:lnTo>
                      <a:pt x="198" y="196"/>
                    </a:lnTo>
                    <a:lnTo>
                      <a:pt x="207" y="187"/>
                    </a:lnTo>
                    <a:lnTo>
                      <a:pt x="219" y="177"/>
                    </a:lnTo>
                    <a:lnTo>
                      <a:pt x="230" y="170"/>
                    </a:lnTo>
                    <a:lnTo>
                      <a:pt x="240" y="160"/>
                    </a:lnTo>
                    <a:lnTo>
                      <a:pt x="251" y="151"/>
                    </a:lnTo>
                    <a:lnTo>
                      <a:pt x="262" y="141"/>
                    </a:lnTo>
                    <a:lnTo>
                      <a:pt x="272" y="133"/>
                    </a:lnTo>
                    <a:lnTo>
                      <a:pt x="280" y="124"/>
                    </a:lnTo>
                    <a:lnTo>
                      <a:pt x="289" y="114"/>
                    </a:lnTo>
                    <a:lnTo>
                      <a:pt x="293" y="105"/>
                    </a:lnTo>
                    <a:lnTo>
                      <a:pt x="299" y="95"/>
                    </a:lnTo>
                    <a:lnTo>
                      <a:pt x="300" y="86"/>
                    </a:lnTo>
                    <a:lnTo>
                      <a:pt x="299" y="76"/>
                    </a:lnTo>
                    <a:lnTo>
                      <a:pt x="295" y="67"/>
                    </a:lnTo>
                    <a:lnTo>
                      <a:pt x="291" y="57"/>
                    </a:lnTo>
                    <a:lnTo>
                      <a:pt x="281" y="48"/>
                    </a:lnTo>
                    <a:lnTo>
                      <a:pt x="272" y="38"/>
                    </a:lnTo>
                    <a:lnTo>
                      <a:pt x="266" y="35"/>
                    </a:lnTo>
                    <a:lnTo>
                      <a:pt x="261" y="29"/>
                    </a:lnTo>
                    <a:lnTo>
                      <a:pt x="255" y="27"/>
                    </a:lnTo>
                    <a:lnTo>
                      <a:pt x="249" y="23"/>
                    </a:lnTo>
                    <a:lnTo>
                      <a:pt x="241" y="19"/>
                    </a:lnTo>
                    <a:lnTo>
                      <a:pt x="234" y="16"/>
                    </a:lnTo>
                    <a:lnTo>
                      <a:pt x="226" y="12"/>
                    </a:lnTo>
                    <a:lnTo>
                      <a:pt x="219" y="10"/>
                    </a:lnTo>
                    <a:lnTo>
                      <a:pt x="211" y="8"/>
                    </a:lnTo>
                    <a:lnTo>
                      <a:pt x="202" y="6"/>
                    </a:lnTo>
                    <a:lnTo>
                      <a:pt x="194" y="2"/>
                    </a:lnTo>
                    <a:lnTo>
                      <a:pt x="186" y="2"/>
                    </a:lnTo>
                    <a:lnTo>
                      <a:pt x="177" y="0"/>
                    </a:lnTo>
                    <a:lnTo>
                      <a:pt x="169" y="0"/>
                    </a:lnTo>
                    <a:lnTo>
                      <a:pt x="160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3" y="2"/>
                    </a:lnTo>
                    <a:lnTo>
                      <a:pt x="126" y="6"/>
                    </a:lnTo>
                    <a:lnTo>
                      <a:pt x="116" y="8"/>
                    </a:lnTo>
                    <a:lnTo>
                      <a:pt x="107" y="10"/>
                    </a:lnTo>
                    <a:lnTo>
                      <a:pt x="99" y="12"/>
                    </a:lnTo>
                    <a:lnTo>
                      <a:pt x="91" y="16"/>
                    </a:lnTo>
                    <a:lnTo>
                      <a:pt x="86" y="19"/>
                    </a:lnTo>
                    <a:lnTo>
                      <a:pt x="78" y="23"/>
                    </a:lnTo>
                    <a:lnTo>
                      <a:pt x="70" y="27"/>
                    </a:lnTo>
                    <a:lnTo>
                      <a:pt x="67" y="31"/>
                    </a:lnTo>
                    <a:lnTo>
                      <a:pt x="61" y="38"/>
                    </a:lnTo>
                    <a:lnTo>
                      <a:pt x="55" y="42"/>
                    </a:lnTo>
                    <a:lnTo>
                      <a:pt x="49" y="48"/>
                    </a:lnTo>
                    <a:lnTo>
                      <a:pt x="44" y="54"/>
                    </a:lnTo>
                    <a:lnTo>
                      <a:pt x="40" y="59"/>
                    </a:lnTo>
                    <a:lnTo>
                      <a:pt x="36" y="67"/>
                    </a:lnTo>
                    <a:lnTo>
                      <a:pt x="32" y="73"/>
                    </a:lnTo>
                    <a:lnTo>
                      <a:pt x="29" y="80"/>
                    </a:lnTo>
                    <a:lnTo>
                      <a:pt x="25" y="88"/>
                    </a:lnTo>
                    <a:lnTo>
                      <a:pt x="23" y="94"/>
                    </a:lnTo>
                    <a:lnTo>
                      <a:pt x="19" y="101"/>
                    </a:lnTo>
                    <a:lnTo>
                      <a:pt x="15" y="109"/>
                    </a:lnTo>
                    <a:lnTo>
                      <a:pt x="13" y="114"/>
                    </a:lnTo>
                    <a:lnTo>
                      <a:pt x="11" y="122"/>
                    </a:lnTo>
                    <a:lnTo>
                      <a:pt x="10" y="132"/>
                    </a:lnTo>
                    <a:lnTo>
                      <a:pt x="8" y="139"/>
                    </a:lnTo>
                    <a:lnTo>
                      <a:pt x="6" y="147"/>
                    </a:lnTo>
                    <a:lnTo>
                      <a:pt x="4" y="154"/>
                    </a:lnTo>
                    <a:lnTo>
                      <a:pt x="4" y="164"/>
                    </a:lnTo>
                    <a:lnTo>
                      <a:pt x="2" y="170"/>
                    </a:lnTo>
                    <a:lnTo>
                      <a:pt x="2" y="179"/>
                    </a:lnTo>
                    <a:lnTo>
                      <a:pt x="2" y="187"/>
                    </a:lnTo>
                    <a:lnTo>
                      <a:pt x="0" y="194"/>
                    </a:lnTo>
                    <a:lnTo>
                      <a:pt x="0" y="204"/>
                    </a:lnTo>
                    <a:lnTo>
                      <a:pt x="0" y="211"/>
                    </a:lnTo>
                    <a:lnTo>
                      <a:pt x="0" y="219"/>
                    </a:lnTo>
                    <a:lnTo>
                      <a:pt x="0" y="225"/>
                    </a:lnTo>
                    <a:lnTo>
                      <a:pt x="0" y="232"/>
                    </a:lnTo>
                    <a:lnTo>
                      <a:pt x="2" y="240"/>
                    </a:lnTo>
                    <a:lnTo>
                      <a:pt x="2" y="248"/>
                    </a:lnTo>
                    <a:lnTo>
                      <a:pt x="4" y="255"/>
                    </a:lnTo>
                    <a:lnTo>
                      <a:pt x="6" y="261"/>
                    </a:lnTo>
                    <a:lnTo>
                      <a:pt x="10" y="268"/>
                    </a:lnTo>
                    <a:lnTo>
                      <a:pt x="11" y="274"/>
                    </a:lnTo>
                    <a:lnTo>
                      <a:pt x="15" y="280"/>
                    </a:lnTo>
                    <a:lnTo>
                      <a:pt x="19" y="287"/>
                    </a:lnTo>
                    <a:lnTo>
                      <a:pt x="21" y="293"/>
                    </a:lnTo>
                    <a:lnTo>
                      <a:pt x="29" y="305"/>
                    </a:lnTo>
                    <a:lnTo>
                      <a:pt x="38" y="316"/>
                    </a:lnTo>
                    <a:lnTo>
                      <a:pt x="48" y="324"/>
                    </a:lnTo>
                    <a:lnTo>
                      <a:pt x="57" y="333"/>
                    </a:lnTo>
                    <a:lnTo>
                      <a:pt x="67" y="341"/>
                    </a:lnTo>
                    <a:lnTo>
                      <a:pt x="78" y="348"/>
                    </a:lnTo>
                    <a:lnTo>
                      <a:pt x="87" y="354"/>
                    </a:lnTo>
                    <a:lnTo>
                      <a:pt x="99" y="360"/>
                    </a:lnTo>
                    <a:lnTo>
                      <a:pt x="105" y="362"/>
                    </a:lnTo>
                    <a:lnTo>
                      <a:pt x="112" y="365"/>
                    </a:lnTo>
                    <a:lnTo>
                      <a:pt x="118" y="367"/>
                    </a:lnTo>
                    <a:lnTo>
                      <a:pt x="124" y="369"/>
                    </a:lnTo>
                    <a:lnTo>
                      <a:pt x="135" y="369"/>
                    </a:lnTo>
                    <a:lnTo>
                      <a:pt x="145" y="371"/>
                    </a:lnTo>
                    <a:lnTo>
                      <a:pt x="156" y="371"/>
                    </a:lnTo>
                    <a:lnTo>
                      <a:pt x="167" y="371"/>
                    </a:lnTo>
                    <a:lnTo>
                      <a:pt x="177" y="369"/>
                    </a:lnTo>
                    <a:lnTo>
                      <a:pt x="186" y="369"/>
                    </a:lnTo>
                    <a:lnTo>
                      <a:pt x="196" y="367"/>
                    </a:lnTo>
                    <a:lnTo>
                      <a:pt x="203" y="367"/>
                    </a:lnTo>
                    <a:lnTo>
                      <a:pt x="209" y="365"/>
                    </a:lnTo>
                    <a:lnTo>
                      <a:pt x="217" y="362"/>
                    </a:lnTo>
                    <a:lnTo>
                      <a:pt x="222" y="360"/>
                    </a:lnTo>
                    <a:lnTo>
                      <a:pt x="228" y="360"/>
                    </a:lnTo>
                    <a:lnTo>
                      <a:pt x="236" y="356"/>
                    </a:lnTo>
                    <a:lnTo>
                      <a:pt x="238" y="356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7" name="Freeform 85"/>
              <p:cNvSpPr>
                <a:spLocks/>
              </p:cNvSpPr>
              <p:nvPr/>
            </p:nvSpPr>
            <p:spPr bwMode="auto">
              <a:xfrm>
                <a:off x="2778" y="2754"/>
                <a:ext cx="69" cy="60"/>
              </a:xfrm>
              <a:custGeom>
                <a:avLst/>
                <a:gdLst>
                  <a:gd name="T0" fmla="*/ 0 w 139"/>
                  <a:gd name="T1" fmla="*/ 1 h 120"/>
                  <a:gd name="T2" fmla="*/ 0 w 139"/>
                  <a:gd name="T3" fmla="*/ 0 h 120"/>
                  <a:gd name="T4" fmla="*/ 1 w 139"/>
                  <a:gd name="T5" fmla="*/ 1 h 120"/>
                  <a:gd name="T6" fmla="*/ 0 w 139"/>
                  <a:gd name="T7" fmla="*/ 1 h 120"/>
                  <a:gd name="T8" fmla="*/ 0 w 139"/>
                  <a:gd name="T9" fmla="*/ 1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9" h="120">
                    <a:moveTo>
                      <a:pt x="46" y="14"/>
                    </a:moveTo>
                    <a:lnTo>
                      <a:pt x="0" y="0"/>
                    </a:lnTo>
                    <a:lnTo>
                      <a:pt x="139" y="120"/>
                    </a:lnTo>
                    <a:lnTo>
                      <a:pt x="46" y="14"/>
                    </a:lnTo>
                    <a:close/>
                  </a:path>
                </a:pathLst>
              </a:custGeom>
              <a:solidFill>
                <a:srgbClr val="D1D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8" name="Freeform 86"/>
              <p:cNvSpPr>
                <a:spLocks/>
              </p:cNvSpPr>
              <p:nvPr/>
            </p:nvSpPr>
            <p:spPr bwMode="auto">
              <a:xfrm>
                <a:off x="2313" y="2365"/>
                <a:ext cx="43" cy="112"/>
              </a:xfrm>
              <a:custGeom>
                <a:avLst/>
                <a:gdLst>
                  <a:gd name="T0" fmla="*/ 0 w 85"/>
                  <a:gd name="T1" fmla="*/ 2 h 224"/>
                  <a:gd name="T2" fmla="*/ 1 w 85"/>
                  <a:gd name="T3" fmla="*/ 0 h 224"/>
                  <a:gd name="T4" fmla="*/ 1 w 85"/>
                  <a:gd name="T5" fmla="*/ 2 h 224"/>
                  <a:gd name="T6" fmla="*/ 0 w 85"/>
                  <a:gd name="T7" fmla="*/ 2 h 224"/>
                  <a:gd name="T8" fmla="*/ 0 w 85"/>
                  <a:gd name="T9" fmla="*/ 2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5" h="224">
                    <a:moveTo>
                      <a:pt x="0" y="188"/>
                    </a:moveTo>
                    <a:lnTo>
                      <a:pt x="85" y="0"/>
                    </a:lnTo>
                    <a:lnTo>
                      <a:pt x="62" y="224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9" name="Freeform 87"/>
              <p:cNvSpPr>
                <a:spLocks/>
              </p:cNvSpPr>
              <p:nvPr/>
            </p:nvSpPr>
            <p:spPr bwMode="auto">
              <a:xfrm>
                <a:off x="2487" y="1948"/>
                <a:ext cx="32" cy="42"/>
              </a:xfrm>
              <a:custGeom>
                <a:avLst/>
                <a:gdLst>
                  <a:gd name="T0" fmla="*/ 1 w 63"/>
                  <a:gd name="T1" fmla="*/ 0 h 84"/>
                  <a:gd name="T2" fmla="*/ 1 w 63"/>
                  <a:gd name="T3" fmla="*/ 1 h 84"/>
                  <a:gd name="T4" fmla="*/ 1 w 63"/>
                  <a:gd name="T5" fmla="*/ 1 h 84"/>
                  <a:gd name="T6" fmla="*/ 0 w 63"/>
                  <a:gd name="T7" fmla="*/ 1 h 84"/>
                  <a:gd name="T8" fmla="*/ 1 w 63"/>
                  <a:gd name="T9" fmla="*/ 0 h 84"/>
                  <a:gd name="T10" fmla="*/ 1 w 63"/>
                  <a:gd name="T11" fmla="*/ 0 h 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" h="84">
                    <a:moveTo>
                      <a:pt x="44" y="0"/>
                    </a:moveTo>
                    <a:lnTo>
                      <a:pt x="63" y="23"/>
                    </a:lnTo>
                    <a:lnTo>
                      <a:pt x="63" y="71"/>
                    </a:lnTo>
                    <a:lnTo>
                      <a:pt x="0" y="84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E085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40" name="Freeform 88"/>
              <p:cNvSpPr>
                <a:spLocks/>
              </p:cNvSpPr>
              <p:nvPr/>
            </p:nvSpPr>
            <p:spPr bwMode="auto">
              <a:xfrm>
                <a:off x="2497" y="1876"/>
                <a:ext cx="55" cy="62"/>
              </a:xfrm>
              <a:custGeom>
                <a:avLst/>
                <a:gdLst>
                  <a:gd name="T0" fmla="*/ 0 w 111"/>
                  <a:gd name="T1" fmla="*/ 0 h 123"/>
                  <a:gd name="T2" fmla="*/ 0 w 111"/>
                  <a:gd name="T3" fmla="*/ 1 h 123"/>
                  <a:gd name="T4" fmla="*/ 0 w 111"/>
                  <a:gd name="T5" fmla="*/ 1 h 123"/>
                  <a:gd name="T6" fmla="*/ 0 w 111"/>
                  <a:gd name="T7" fmla="*/ 1 h 123"/>
                  <a:gd name="T8" fmla="*/ 0 w 111"/>
                  <a:gd name="T9" fmla="*/ 1 h 123"/>
                  <a:gd name="T10" fmla="*/ 0 w 111"/>
                  <a:gd name="T11" fmla="*/ 1 h 123"/>
                  <a:gd name="T12" fmla="*/ 0 w 111"/>
                  <a:gd name="T13" fmla="*/ 1 h 123"/>
                  <a:gd name="T14" fmla="*/ 0 w 111"/>
                  <a:gd name="T15" fmla="*/ 1 h 123"/>
                  <a:gd name="T16" fmla="*/ 0 w 111"/>
                  <a:gd name="T17" fmla="*/ 1 h 123"/>
                  <a:gd name="T18" fmla="*/ 0 w 111"/>
                  <a:gd name="T19" fmla="*/ 1 h 123"/>
                  <a:gd name="T20" fmla="*/ 0 w 111"/>
                  <a:gd name="T21" fmla="*/ 1 h 123"/>
                  <a:gd name="T22" fmla="*/ 0 w 111"/>
                  <a:gd name="T23" fmla="*/ 1 h 123"/>
                  <a:gd name="T24" fmla="*/ 0 w 111"/>
                  <a:gd name="T25" fmla="*/ 1 h 123"/>
                  <a:gd name="T26" fmla="*/ 0 w 111"/>
                  <a:gd name="T27" fmla="*/ 1 h 123"/>
                  <a:gd name="T28" fmla="*/ 0 w 111"/>
                  <a:gd name="T29" fmla="*/ 1 h 123"/>
                  <a:gd name="T30" fmla="*/ 0 w 111"/>
                  <a:gd name="T31" fmla="*/ 1 h 123"/>
                  <a:gd name="T32" fmla="*/ 0 w 111"/>
                  <a:gd name="T33" fmla="*/ 1 h 123"/>
                  <a:gd name="T34" fmla="*/ 0 w 111"/>
                  <a:gd name="T35" fmla="*/ 1 h 123"/>
                  <a:gd name="T36" fmla="*/ 0 w 111"/>
                  <a:gd name="T37" fmla="*/ 1 h 123"/>
                  <a:gd name="T38" fmla="*/ 0 w 111"/>
                  <a:gd name="T39" fmla="*/ 1 h 123"/>
                  <a:gd name="T40" fmla="*/ 0 w 111"/>
                  <a:gd name="T41" fmla="*/ 0 h 123"/>
                  <a:gd name="T42" fmla="*/ 0 w 111"/>
                  <a:gd name="T43" fmla="*/ 0 h 12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11" h="123">
                    <a:moveTo>
                      <a:pt x="2" y="0"/>
                    </a:moveTo>
                    <a:lnTo>
                      <a:pt x="111" y="4"/>
                    </a:lnTo>
                    <a:lnTo>
                      <a:pt x="40" y="123"/>
                    </a:lnTo>
                    <a:lnTo>
                      <a:pt x="38" y="122"/>
                    </a:lnTo>
                    <a:lnTo>
                      <a:pt x="37" y="120"/>
                    </a:lnTo>
                    <a:lnTo>
                      <a:pt x="31" y="112"/>
                    </a:lnTo>
                    <a:lnTo>
                      <a:pt x="29" y="106"/>
                    </a:lnTo>
                    <a:lnTo>
                      <a:pt x="23" y="97"/>
                    </a:lnTo>
                    <a:lnTo>
                      <a:pt x="19" y="87"/>
                    </a:lnTo>
                    <a:lnTo>
                      <a:pt x="14" y="78"/>
                    </a:lnTo>
                    <a:lnTo>
                      <a:pt x="12" y="66"/>
                    </a:lnTo>
                    <a:lnTo>
                      <a:pt x="8" y="61"/>
                    </a:lnTo>
                    <a:lnTo>
                      <a:pt x="8" y="55"/>
                    </a:lnTo>
                    <a:lnTo>
                      <a:pt x="4" y="49"/>
                    </a:lnTo>
                    <a:lnTo>
                      <a:pt x="4" y="44"/>
                    </a:lnTo>
                    <a:lnTo>
                      <a:pt x="2" y="32"/>
                    </a:lnTo>
                    <a:lnTo>
                      <a:pt x="2" y="23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41" name="Freeform 89"/>
              <p:cNvSpPr>
                <a:spLocks/>
              </p:cNvSpPr>
              <p:nvPr/>
            </p:nvSpPr>
            <p:spPr bwMode="auto">
              <a:xfrm>
                <a:off x="2436" y="1990"/>
                <a:ext cx="87" cy="188"/>
              </a:xfrm>
              <a:custGeom>
                <a:avLst/>
                <a:gdLst>
                  <a:gd name="T0" fmla="*/ 0 w 175"/>
                  <a:gd name="T1" fmla="*/ 1 h 376"/>
                  <a:gd name="T2" fmla="*/ 0 w 175"/>
                  <a:gd name="T3" fmla="*/ 1 h 376"/>
                  <a:gd name="T4" fmla="*/ 0 w 175"/>
                  <a:gd name="T5" fmla="*/ 1 h 376"/>
                  <a:gd name="T6" fmla="*/ 0 w 175"/>
                  <a:gd name="T7" fmla="*/ 1 h 376"/>
                  <a:gd name="T8" fmla="*/ 0 w 175"/>
                  <a:gd name="T9" fmla="*/ 1 h 376"/>
                  <a:gd name="T10" fmla="*/ 0 w 175"/>
                  <a:gd name="T11" fmla="*/ 1 h 376"/>
                  <a:gd name="T12" fmla="*/ 0 w 175"/>
                  <a:gd name="T13" fmla="*/ 2 h 376"/>
                  <a:gd name="T14" fmla="*/ 0 w 175"/>
                  <a:gd name="T15" fmla="*/ 2 h 376"/>
                  <a:gd name="T16" fmla="*/ 0 w 175"/>
                  <a:gd name="T17" fmla="*/ 2 h 376"/>
                  <a:gd name="T18" fmla="*/ 0 w 175"/>
                  <a:gd name="T19" fmla="*/ 2 h 376"/>
                  <a:gd name="T20" fmla="*/ 0 w 175"/>
                  <a:gd name="T21" fmla="*/ 2 h 376"/>
                  <a:gd name="T22" fmla="*/ 0 w 175"/>
                  <a:gd name="T23" fmla="*/ 2 h 376"/>
                  <a:gd name="T24" fmla="*/ 0 w 175"/>
                  <a:gd name="T25" fmla="*/ 2 h 376"/>
                  <a:gd name="T26" fmla="*/ 0 w 175"/>
                  <a:gd name="T27" fmla="*/ 2 h 376"/>
                  <a:gd name="T28" fmla="*/ 0 w 175"/>
                  <a:gd name="T29" fmla="*/ 2 h 376"/>
                  <a:gd name="T30" fmla="*/ 0 w 175"/>
                  <a:gd name="T31" fmla="*/ 2 h 376"/>
                  <a:gd name="T32" fmla="*/ 0 w 175"/>
                  <a:gd name="T33" fmla="*/ 3 h 376"/>
                  <a:gd name="T34" fmla="*/ 0 w 175"/>
                  <a:gd name="T35" fmla="*/ 3 h 376"/>
                  <a:gd name="T36" fmla="*/ 0 w 175"/>
                  <a:gd name="T37" fmla="*/ 3 h 376"/>
                  <a:gd name="T38" fmla="*/ 0 w 175"/>
                  <a:gd name="T39" fmla="*/ 3 h 376"/>
                  <a:gd name="T40" fmla="*/ 0 w 175"/>
                  <a:gd name="T41" fmla="*/ 3 h 376"/>
                  <a:gd name="T42" fmla="*/ 0 w 175"/>
                  <a:gd name="T43" fmla="*/ 3 h 376"/>
                  <a:gd name="T44" fmla="*/ 0 w 175"/>
                  <a:gd name="T45" fmla="*/ 3 h 376"/>
                  <a:gd name="T46" fmla="*/ 0 w 175"/>
                  <a:gd name="T47" fmla="*/ 3 h 376"/>
                  <a:gd name="T48" fmla="*/ 0 w 175"/>
                  <a:gd name="T49" fmla="*/ 3 h 376"/>
                  <a:gd name="T50" fmla="*/ 0 w 175"/>
                  <a:gd name="T51" fmla="*/ 3 h 376"/>
                  <a:gd name="T52" fmla="*/ 0 w 175"/>
                  <a:gd name="T53" fmla="*/ 3 h 376"/>
                  <a:gd name="T54" fmla="*/ 0 w 175"/>
                  <a:gd name="T55" fmla="*/ 3 h 376"/>
                  <a:gd name="T56" fmla="*/ 0 w 175"/>
                  <a:gd name="T57" fmla="*/ 3 h 376"/>
                  <a:gd name="T58" fmla="*/ 0 w 175"/>
                  <a:gd name="T59" fmla="*/ 3 h 376"/>
                  <a:gd name="T60" fmla="*/ 0 w 175"/>
                  <a:gd name="T61" fmla="*/ 3 h 376"/>
                  <a:gd name="T62" fmla="*/ 0 w 175"/>
                  <a:gd name="T63" fmla="*/ 3 h 376"/>
                  <a:gd name="T64" fmla="*/ 0 w 175"/>
                  <a:gd name="T65" fmla="*/ 3 h 376"/>
                  <a:gd name="T66" fmla="*/ 0 w 175"/>
                  <a:gd name="T67" fmla="*/ 3 h 376"/>
                  <a:gd name="T68" fmla="*/ 0 w 175"/>
                  <a:gd name="T69" fmla="*/ 2 h 376"/>
                  <a:gd name="T70" fmla="*/ 0 w 175"/>
                  <a:gd name="T71" fmla="*/ 2 h 376"/>
                  <a:gd name="T72" fmla="*/ 0 w 175"/>
                  <a:gd name="T73" fmla="*/ 2 h 376"/>
                  <a:gd name="T74" fmla="*/ 0 w 175"/>
                  <a:gd name="T75" fmla="*/ 2 h 376"/>
                  <a:gd name="T76" fmla="*/ 0 w 175"/>
                  <a:gd name="T77" fmla="*/ 2 h 376"/>
                  <a:gd name="T78" fmla="*/ 0 w 175"/>
                  <a:gd name="T79" fmla="*/ 2 h 376"/>
                  <a:gd name="T80" fmla="*/ 0 w 175"/>
                  <a:gd name="T81" fmla="*/ 2 h 376"/>
                  <a:gd name="T82" fmla="*/ 0 w 175"/>
                  <a:gd name="T83" fmla="*/ 1 h 376"/>
                  <a:gd name="T84" fmla="*/ 0 w 175"/>
                  <a:gd name="T85" fmla="*/ 1 h 376"/>
                  <a:gd name="T86" fmla="*/ 0 w 175"/>
                  <a:gd name="T87" fmla="*/ 1 h 376"/>
                  <a:gd name="T88" fmla="*/ 0 w 175"/>
                  <a:gd name="T89" fmla="*/ 1 h 376"/>
                  <a:gd name="T90" fmla="*/ 1 w 175"/>
                  <a:gd name="T91" fmla="*/ 1 h 376"/>
                  <a:gd name="T92" fmla="*/ 1 w 175"/>
                  <a:gd name="T93" fmla="*/ 1 h 376"/>
                  <a:gd name="T94" fmla="*/ 1 w 175"/>
                  <a:gd name="T95" fmla="*/ 1 h 376"/>
                  <a:gd name="T96" fmla="*/ 1 w 175"/>
                  <a:gd name="T97" fmla="*/ 1 h 376"/>
                  <a:gd name="T98" fmla="*/ 1 w 175"/>
                  <a:gd name="T99" fmla="*/ 1 h 376"/>
                  <a:gd name="T100" fmla="*/ 1 w 175"/>
                  <a:gd name="T101" fmla="*/ 1 h 376"/>
                  <a:gd name="T102" fmla="*/ 1 w 175"/>
                  <a:gd name="T103" fmla="*/ 0 h 376"/>
                  <a:gd name="T104" fmla="*/ 0 w 175"/>
                  <a:gd name="T105" fmla="*/ 1 h 37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75" h="376">
                    <a:moveTo>
                      <a:pt x="57" y="15"/>
                    </a:moveTo>
                    <a:lnTo>
                      <a:pt x="51" y="21"/>
                    </a:lnTo>
                    <a:lnTo>
                      <a:pt x="47" y="29"/>
                    </a:lnTo>
                    <a:lnTo>
                      <a:pt x="42" y="34"/>
                    </a:lnTo>
                    <a:lnTo>
                      <a:pt x="38" y="44"/>
                    </a:lnTo>
                    <a:lnTo>
                      <a:pt x="34" y="51"/>
                    </a:lnTo>
                    <a:lnTo>
                      <a:pt x="30" y="61"/>
                    </a:lnTo>
                    <a:lnTo>
                      <a:pt x="28" y="70"/>
                    </a:lnTo>
                    <a:lnTo>
                      <a:pt x="26" y="82"/>
                    </a:lnTo>
                    <a:lnTo>
                      <a:pt x="23" y="91"/>
                    </a:lnTo>
                    <a:lnTo>
                      <a:pt x="21" y="103"/>
                    </a:lnTo>
                    <a:lnTo>
                      <a:pt x="19" y="114"/>
                    </a:lnTo>
                    <a:lnTo>
                      <a:pt x="19" y="126"/>
                    </a:lnTo>
                    <a:lnTo>
                      <a:pt x="17" y="131"/>
                    </a:lnTo>
                    <a:lnTo>
                      <a:pt x="17" y="137"/>
                    </a:lnTo>
                    <a:lnTo>
                      <a:pt x="15" y="143"/>
                    </a:lnTo>
                    <a:lnTo>
                      <a:pt x="15" y="150"/>
                    </a:lnTo>
                    <a:lnTo>
                      <a:pt x="13" y="156"/>
                    </a:lnTo>
                    <a:lnTo>
                      <a:pt x="13" y="162"/>
                    </a:lnTo>
                    <a:lnTo>
                      <a:pt x="13" y="169"/>
                    </a:lnTo>
                    <a:lnTo>
                      <a:pt x="13" y="175"/>
                    </a:lnTo>
                    <a:lnTo>
                      <a:pt x="13" y="181"/>
                    </a:lnTo>
                    <a:lnTo>
                      <a:pt x="11" y="188"/>
                    </a:lnTo>
                    <a:lnTo>
                      <a:pt x="11" y="194"/>
                    </a:lnTo>
                    <a:lnTo>
                      <a:pt x="11" y="200"/>
                    </a:lnTo>
                    <a:lnTo>
                      <a:pt x="9" y="207"/>
                    </a:lnTo>
                    <a:lnTo>
                      <a:pt x="9" y="213"/>
                    </a:lnTo>
                    <a:lnTo>
                      <a:pt x="9" y="219"/>
                    </a:lnTo>
                    <a:lnTo>
                      <a:pt x="9" y="226"/>
                    </a:lnTo>
                    <a:lnTo>
                      <a:pt x="9" y="232"/>
                    </a:lnTo>
                    <a:lnTo>
                      <a:pt x="9" y="238"/>
                    </a:lnTo>
                    <a:lnTo>
                      <a:pt x="9" y="245"/>
                    </a:lnTo>
                    <a:lnTo>
                      <a:pt x="9" y="253"/>
                    </a:lnTo>
                    <a:lnTo>
                      <a:pt x="7" y="259"/>
                    </a:lnTo>
                    <a:lnTo>
                      <a:pt x="7" y="264"/>
                    </a:lnTo>
                    <a:lnTo>
                      <a:pt x="7" y="272"/>
                    </a:lnTo>
                    <a:lnTo>
                      <a:pt x="7" y="279"/>
                    </a:lnTo>
                    <a:lnTo>
                      <a:pt x="7" y="283"/>
                    </a:lnTo>
                    <a:lnTo>
                      <a:pt x="7" y="291"/>
                    </a:lnTo>
                    <a:lnTo>
                      <a:pt x="5" y="297"/>
                    </a:lnTo>
                    <a:lnTo>
                      <a:pt x="5" y="302"/>
                    </a:lnTo>
                    <a:lnTo>
                      <a:pt x="4" y="310"/>
                    </a:lnTo>
                    <a:lnTo>
                      <a:pt x="4" y="316"/>
                    </a:lnTo>
                    <a:lnTo>
                      <a:pt x="4" y="323"/>
                    </a:lnTo>
                    <a:lnTo>
                      <a:pt x="4" y="329"/>
                    </a:lnTo>
                    <a:lnTo>
                      <a:pt x="2" y="335"/>
                    </a:lnTo>
                    <a:lnTo>
                      <a:pt x="2" y="340"/>
                    </a:lnTo>
                    <a:lnTo>
                      <a:pt x="2" y="346"/>
                    </a:lnTo>
                    <a:lnTo>
                      <a:pt x="2" y="354"/>
                    </a:lnTo>
                    <a:lnTo>
                      <a:pt x="0" y="357"/>
                    </a:lnTo>
                    <a:lnTo>
                      <a:pt x="0" y="365"/>
                    </a:lnTo>
                    <a:lnTo>
                      <a:pt x="0" y="371"/>
                    </a:lnTo>
                    <a:lnTo>
                      <a:pt x="0" y="376"/>
                    </a:lnTo>
                    <a:lnTo>
                      <a:pt x="0" y="375"/>
                    </a:lnTo>
                    <a:lnTo>
                      <a:pt x="0" y="371"/>
                    </a:lnTo>
                    <a:lnTo>
                      <a:pt x="2" y="363"/>
                    </a:lnTo>
                    <a:lnTo>
                      <a:pt x="5" y="356"/>
                    </a:lnTo>
                    <a:lnTo>
                      <a:pt x="9" y="346"/>
                    </a:lnTo>
                    <a:lnTo>
                      <a:pt x="13" y="335"/>
                    </a:lnTo>
                    <a:lnTo>
                      <a:pt x="15" y="327"/>
                    </a:lnTo>
                    <a:lnTo>
                      <a:pt x="17" y="321"/>
                    </a:lnTo>
                    <a:lnTo>
                      <a:pt x="21" y="314"/>
                    </a:lnTo>
                    <a:lnTo>
                      <a:pt x="23" y="308"/>
                    </a:lnTo>
                    <a:lnTo>
                      <a:pt x="26" y="298"/>
                    </a:lnTo>
                    <a:lnTo>
                      <a:pt x="28" y="291"/>
                    </a:lnTo>
                    <a:lnTo>
                      <a:pt x="32" y="283"/>
                    </a:lnTo>
                    <a:lnTo>
                      <a:pt x="36" y="276"/>
                    </a:lnTo>
                    <a:lnTo>
                      <a:pt x="38" y="266"/>
                    </a:lnTo>
                    <a:lnTo>
                      <a:pt x="43" y="257"/>
                    </a:lnTo>
                    <a:lnTo>
                      <a:pt x="45" y="249"/>
                    </a:lnTo>
                    <a:lnTo>
                      <a:pt x="49" y="241"/>
                    </a:lnTo>
                    <a:lnTo>
                      <a:pt x="53" y="232"/>
                    </a:lnTo>
                    <a:lnTo>
                      <a:pt x="57" y="222"/>
                    </a:lnTo>
                    <a:lnTo>
                      <a:pt x="63" y="213"/>
                    </a:lnTo>
                    <a:lnTo>
                      <a:pt x="66" y="205"/>
                    </a:lnTo>
                    <a:lnTo>
                      <a:pt x="70" y="196"/>
                    </a:lnTo>
                    <a:lnTo>
                      <a:pt x="74" y="186"/>
                    </a:lnTo>
                    <a:lnTo>
                      <a:pt x="78" y="177"/>
                    </a:lnTo>
                    <a:lnTo>
                      <a:pt x="83" y="169"/>
                    </a:lnTo>
                    <a:lnTo>
                      <a:pt x="87" y="160"/>
                    </a:lnTo>
                    <a:lnTo>
                      <a:pt x="91" y="150"/>
                    </a:lnTo>
                    <a:lnTo>
                      <a:pt x="95" y="143"/>
                    </a:lnTo>
                    <a:lnTo>
                      <a:pt x="101" y="133"/>
                    </a:lnTo>
                    <a:lnTo>
                      <a:pt x="102" y="126"/>
                    </a:lnTo>
                    <a:lnTo>
                      <a:pt x="106" y="118"/>
                    </a:lnTo>
                    <a:lnTo>
                      <a:pt x="112" y="108"/>
                    </a:lnTo>
                    <a:lnTo>
                      <a:pt x="116" y="101"/>
                    </a:lnTo>
                    <a:lnTo>
                      <a:pt x="120" y="93"/>
                    </a:lnTo>
                    <a:lnTo>
                      <a:pt x="123" y="86"/>
                    </a:lnTo>
                    <a:lnTo>
                      <a:pt x="125" y="80"/>
                    </a:lnTo>
                    <a:lnTo>
                      <a:pt x="131" y="72"/>
                    </a:lnTo>
                    <a:lnTo>
                      <a:pt x="133" y="67"/>
                    </a:lnTo>
                    <a:lnTo>
                      <a:pt x="139" y="59"/>
                    </a:lnTo>
                    <a:lnTo>
                      <a:pt x="140" y="53"/>
                    </a:lnTo>
                    <a:lnTo>
                      <a:pt x="146" y="49"/>
                    </a:lnTo>
                    <a:lnTo>
                      <a:pt x="148" y="42"/>
                    </a:lnTo>
                    <a:lnTo>
                      <a:pt x="150" y="38"/>
                    </a:lnTo>
                    <a:lnTo>
                      <a:pt x="154" y="32"/>
                    </a:lnTo>
                    <a:lnTo>
                      <a:pt x="158" y="29"/>
                    </a:lnTo>
                    <a:lnTo>
                      <a:pt x="161" y="19"/>
                    </a:lnTo>
                    <a:lnTo>
                      <a:pt x="167" y="13"/>
                    </a:lnTo>
                    <a:lnTo>
                      <a:pt x="169" y="6"/>
                    </a:lnTo>
                    <a:lnTo>
                      <a:pt x="173" y="4"/>
                    </a:lnTo>
                    <a:lnTo>
                      <a:pt x="175" y="0"/>
                    </a:lnTo>
                    <a:lnTo>
                      <a:pt x="68" y="51"/>
                    </a:lnTo>
                    <a:lnTo>
                      <a:pt x="57" y="15"/>
                    </a:lnTo>
                    <a:close/>
                  </a:path>
                </a:pathLst>
              </a:custGeom>
              <a:solidFill>
                <a:srgbClr val="CCA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2142" name="Group 90"/>
              <p:cNvGrpSpPr>
                <a:grpSpLocks/>
              </p:cNvGrpSpPr>
              <p:nvPr/>
            </p:nvGrpSpPr>
            <p:grpSpPr bwMode="auto">
              <a:xfrm flipH="1">
                <a:off x="1565" y="1933"/>
                <a:ext cx="772" cy="1259"/>
                <a:chOff x="3434" y="1688"/>
                <a:chExt cx="1237" cy="1595"/>
              </a:xfrm>
            </p:grpSpPr>
            <p:sp>
              <p:nvSpPr>
                <p:cNvPr id="2144" name="Freeform 91"/>
                <p:cNvSpPr>
                  <a:spLocks/>
                </p:cNvSpPr>
                <p:nvPr/>
              </p:nvSpPr>
              <p:spPr bwMode="auto">
                <a:xfrm>
                  <a:off x="4051" y="2278"/>
                  <a:ext cx="406" cy="306"/>
                </a:xfrm>
                <a:custGeom>
                  <a:avLst/>
                  <a:gdLst>
                    <a:gd name="T0" fmla="*/ 0 w 811"/>
                    <a:gd name="T1" fmla="*/ 2 h 613"/>
                    <a:gd name="T2" fmla="*/ 7 w 811"/>
                    <a:gd name="T3" fmla="*/ 0 h 613"/>
                    <a:gd name="T4" fmla="*/ 3 w 811"/>
                    <a:gd name="T5" fmla="*/ 4 h 613"/>
                    <a:gd name="T6" fmla="*/ 0 w 811"/>
                    <a:gd name="T7" fmla="*/ 2 h 613"/>
                    <a:gd name="T8" fmla="*/ 0 w 811"/>
                    <a:gd name="T9" fmla="*/ 2 h 61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11" h="613">
                      <a:moveTo>
                        <a:pt x="0" y="322"/>
                      </a:moveTo>
                      <a:lnTo>
                        <a:pt x="811" y="0"/>
                      </a:lnTo>
                      <a:lnTo>
                        <a:pt x="290" y="613"/>
                      </a:lnTo>
                      <a:lnTo>
                        <a:pt x="0" y="322"/>
                      </a:lnTo>
                      <a:close/>
                    </a:path>
                  </a:pathLst>
                </a:custGeom>
                <a:solidFill>
                  <a:srgbClr val="7569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45" name="Freeform 92"/>
                <p:cNvSpPr>
                  <a:spLocks/>
                </p:cNvSpPr>
                <p:nvPr/>
              </p:nvSpPr>
              <p:spPr bwMode="auto">
                <a:xfrm>
                  <a:off x="3704" y="2813"/>
                  <a:ext cx="252" cy="157"/>
                </a:xfrm>
                <a:custGeom>
                  <a:avLst/>
                  <a:gdLst>
                    <a:gd name="T0" fmla="*/ 4 w 504"/>
                    <a:gd name="T1" fmla="*/ 1 h 313"/>
                    <a:gd name="T2" fmla="*/ 4 w 504"/>
                    <a:gd name="T3" fmla="*/ 2 h 313"/>
                    <a:gd name="T4" fmla="*/ 3 w 504"/>
                    <a:gd name="T5" fmla="*/ 2 h 313"/>
                    <a:gd name="T6" fmla="*/ 3 w 504"/>
                    <a:gd name="T7" fmla="*/ 2 h 313"/>
                    <a:gd name="T8" fmla="*/ 3 w 504"/>
                    <a:gd name="T9" fmla="*/ 3 h 313"/>
                    <a:gd name="T10" fmla="*/ 2 w 504"/>
                    <a:gd name="T11" fmla="*/ 3 h 313"/>
                    <a:gd name="T12" fmla="*/ 1 w 504"/>
                    <a:gd name="T13" fmla="*/ 3 h 313"/>
                    <a:gd name="T14" fmla="*/ 1 w 504"/>
                    <a:gd name="T15" fmla="*/ 3 h 313"/>
                    <a:gd name="T16" fmla="*/ 1 w 504"/>
                    <a:gd name="T17" fmla="*/ 3 h 313"/>
                    <a:gd name="T18" fmla="*/ 1 w 504"/>
                    <a:gd name="T19" fmla="*/ 3 h 313"/>
                    <a:gd name="T20" fmla="*/ 1 w 504"/>
                    <a:gd name="T21" fmla="*/ 3 h 313"/>
                    <a:gd name="T22" fmla="*/ 0 w 504"/>
                    <a:gd name="T23" fmla="*/ 3 h 313"/>
                    <a:gd name="T24" fmla="*/ 1 w 504"/>
                    <a:gd name="T25" fmla="*/ 3 h 313"/>
                    <a:gd name="T26" fmla="*/ 1 w 504"/>
                    <a:gd name="T27" fmla="*/ 3 h 313"/>
                    <a:gd name="T28" fmla="*/ 1 w 504"/>
                    <a:gd name="T29" fmla="*/ 3 h 313"/>
                    <a:gd name="T30" fmla="*/ 1 w 504"/>
                    <a:gd name="T31" fmla="*/ 3 h 313"/>
                    <a:gd name="T32" fmla="*/ 1 w 504"/>
                    <a:gd name="T33" fmla="*/ 3 h 313"/>
                    <a:gd name="T34" fmla="*/ 1 w 504"/>
                    <a:gd name="T35" fmla="*/ 3 h 313"/>
                    <a:gd name="T36" fmla="*/ 1 w 504"/>
                    <a:gd name="T37" fmla="*/ 3 h 313"/>
                    <a:gd name="T38" fmla="*/ 1 w 504"/>
                    <a:gd name="T39" fmla="*/ 3 h 313"/>
                    <a:gd name="T40" fmla="*/ 1 w 504"/>
                    <a:gd name="T41" fmla="*/ 3 h 313"/>
                    <a:gd name="T42" fmla="*/ 1 w 504"/>
                    <a:gd name="T43" fmla="*/ 2 h 313"/>
                    <a:gd name="T44" fmla="*/ 1 w 504"/>
                    <a:gd name="T45" fmla="*/ 2 h 313"/>
                    <a:gd name="T46" fmla="*/ 1 w 504"/>
                    <a:gd name="T47" fmla="*/ 2 h 313"/>
                    <a:gd name="T48" fmla="*/ 1 w 504"/>
                    <a:gd name="T49" fmla="*/ 2 h 313"/>
                    <a:gd name="T50" fmla="*/ 1 w 504"/>
                    <a:gd name="T51" fmla="*/ 2 h 313"/>
                    <a:gd name="T52" fmla="*/ 1 w 504"/>
                    <a:gd name="T53" fmla="*/ 2 h 313"/>
                    <a:gd name="T54" fmla="*/ 1 w 504"/>
                    <a:gd name="T55" fmla="*/ 2 h 313"/>
                    <a:gd name="T56" fmla="*/ 1 w 504"/>
                    <a:gd name="T57" fmla="*/ 2 h 313"/>
                    <a:gd name="T58" fmla="*/ 1 w 504"/>
                    <a:gd name="T59" fmla="*/ 2 h 313"/>
                    <a:gd name="T60" fmla="*/ 1 w 504"/>
                    <a:gd name="T61" fmla="*/ 2 h 313"/>
                    <a:gd name="T62" fmla="*/ 2 w 504"/>
                    <a:gd name="T63" fmla="*/ 2 h 313"/>
                    <a:gd name="T64" fmla="*/ 2 w 504"/>
                    <a:gd name="T65" fmla="*/ 2 h 313"/>
                    <a:gd name="T66" fmla="*/ 2 w 504"/>
                    <a:gd name="T67" fmla="*/ 2 h 313"/>
                    <a:gd name="T68" fmla="*/ 2 w 504"/>
                    <a:gd name="T69" fmla="*/ 2 h 313"/>
                    <a:gd name="T70" fmla="*/ 2 w 504"/>
                    <a:gd name="T71" fmla="*/ 2 h 313"/>
                    <a:gd name="T72" fmla="*/ 2 w 504"/>
                    <a:gd name="T73" fmla="*/ 2 h 313"/>
                    <a:gd name="T74" fmla="*/ 2 w 504"/>
                    <a:gd name="T75" fmla="*/ 2 h 313"/>
                    <a:gd name="T76" fmla="*/ 2 w 504"/>
                    <a:gd name="T77" fmla="*/ 2 h 313"/>
                    <a:gd name="T78" fmla="*/ 2 w 504"/>
                    <a:gd name="T79" fmla="*/ 2 h 313"/>
                    <a:gd name="T80" fmla="*/ 2 w 504"/>
                    <a:gd name="T81" fmla="*/ 2 h 313"/>
                    <a:gd name="T82" fmla="*/ 2 w 504"/>
                    <a:gd name="T83" fmla="*/ 2 h 313"/>
                    <a:gd name="T84" fmla="*/ 3 w 504"/>
                    <a:gd name="T85" fmla="*/ 0 h 313"/>
                    <a:gd name="T86" fmla="*/ 4 w 504"/>
                    <a:gd name="T87" fmla="*/ 1 h 313"/>
                    <a:gd name="T88" fmla="*/ 4 w 504"/>
                    <a:gd name="T89" fmla="*/ 1 h 313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504" h="313">
                      <a:moveTo>
                        <a:pt x="504" y="89"/>
                      </a:moveTo>
                      <a:lnTo>
                        <a:pt x="488" y="188"/>
                      </a:lnTo>
                      <a:lnTo>
                        <a:pt x="340" y="179"/>
                      </a:lnTo>
                      <a:lnTo>
                        <a:pt x="371" y="253"/>
                      </a:lnTo>
                      <a:lnTo>
                        <a:pt x="371" y="293"/>
                      </a:lnTo>
                      <a:lnTo>
                        <a:pt x="154" y="313"/>
                      </a:lnTo>
                      <a:lnTo>
                        <a:pt x="11" y="298"/>
                      </a:lnTo>
                      <a:lnTo>
                        <a:pt x="8" y="294"/>
                      </a:lnTo>
                      <a:lnTo>
                        <a:pt x="8" y="293"/>
                      </a:lnTo>
                      <a:lnTo>
                        <a:pt x="4" y="287"/>
                      </a:lnTo>
                      <a:lnTo>
                        <a:pt x="4" y="281"/>
                      </a:lnTo>
                      <a:lnTo>
                        <a:pt x="0" y="275"/>
                      </a:lnTo>
                      <a:lnTo>
                        <a:pt x="2" y="272"/>
                      </a:lnTo>
                      <a:lnTo>
                        <a:pt x="4" y="266"/>
                      </a:lnTo>
                      <a:lnTo>
                        <a:pt x="11" y="266"/>
                      </a:lnTo>
                      <a:lnTo>
                        <a:pt x="15" y="266"/>
                      </a:lnTo>
                      <a:lnTo>
                        <a:pt x="23" y="264"/>
                      </a:lnTo>
                      <a:lnTo>
                        <a:pt x="27" y="262"/>
                      </a:lnTo>
                      <a:lnTo>
                        <a:pt x="34" y="260"/>
                      </a:lnTo>
                      <a:lnTo>
                        <a:pt x="40" y="258"/>
                      </a:lnTo>
                      <a:lnTo>
                        <a:pt x="47" y="258"/>
                      </a:lnTo>
                      <a:lnTo>
                        <a:pt x="53" y="255"/>
                      </a:lnTo>
                      <a:lnTo>
                        <a:pt x="61" y="253"/>
                      </a:lnTo>
                      <a:lnTo>
                        <a:pt x="68" y="251"/>
                      </a:lnTo>
                      <a:lnTo>
                        <a:pt x="78" y="249"/>
                      </a:lnTo>
                      <a:lnTo>
                        <a:pt x="85" y="247"/>
                      </a:lnTo>
                      <a:lnTo>
                        <a:pt x="93" y="245"/>
                      </a:lnTo>
                      <a:lnTo>
                        <a:pt x="101" y="241"/>
                      </a:lnTo>
                      <a:lnTo>
                        <a:pt x="110" y="239"/>
                      </a:lnTo>
                      <a:lnTo>
                        <a:pt x="118" y="237"/>
                      </a:lnTo>
                      <a:lnTo>
                        <a:pt x="125" y="236"/>
                      </a:lnTo>
                      <a:lnTo>
                        <a:pt x="133" y="232"/>
                      </a:lnTo>
                      <a:lnTo>
                        <a:pt x="142" y="230"/>
                      </a:lnTo>
                      <a:lnTo>
                        <a:pt x="148" y="228"/>
                      </a:lnTo>
                      <a:lnTo>
                        <a:pt x="156" y="226"/>
                      </a:lnTo>
                      <a:lnTo>
                        <a:pt x="161" y="222"/>
                      </a:lnTo>
                      <a:lnTo>
                        <a:pt x="169" y="222"/>
                      </a:lnTo>
                      <a:lnTo>
                        <a:pt x="179" y="218"/>
                      </a:lnTo>
                      <a:lnTo>
                        <a:pt x="188" y="217"/>
                      </a:lnTo>
                      <a:lnTo>
                        <a:pt x="194" y="215"/>
                      </a:lnTo>
                      <a:lnTo>
                        <a:pt x="196" y="215"/>
                      </a:lnTo>
                      <a:lnTo>
                        <a:pt x="247" y="158"/>
                      </a:lnTo>
                      <a:lnTo>
                        <a:pt x="376" y="0"/>
                      </a:lnTo>
                      <a:lnTo>
                        <a:pt x="504" y="89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46" name="Freeform 93"/>
                <p:cNvSpPr>
                  <a:spLocks/>
                </p:cNvSpPr>
                <p:nvPr/>
              </p:nvSpPr>
              <p:spPr bwMode="auto">
                <a:xfrm>
                  <a:off x="3725" y="2316"/>
                  <a:ext cx="322" cy="592"/>
                </a:xfrm>
                <a:custGeom>
                  <a:avLst/>
                  <a:gdLst>
                    <a:gd name="T0" fmla="*/ 2 w 644"/>
                    <a:gd name="T1" fmla="*/ 1 h 1183"/>
                    <a:gd name="T2" fmla="*/ 0 w 644"/>
                    <a:gd name="T3" fmla="*/ 5 h 1183"/>
                    <a:gd name="T4" fmla="*/ 1 w 644"/>
                    <a:gd name="T5" fmla="*/ 9 h 1183"/>
                    <a:gd name="T6" fmla="*/ 1 w 644"/>
                    <a:gd name="T7" fmla="*/ 10 h 1183"/>
                    <a:gd name="T8" fmla="*/ 3 w 644"/>
                    <a:gd name="T9" fmla="*/ 10 h 1183"/>
                    <a:gd name="T10" fmla="*/ 3 w 644"/>
                    <a:gd name="T11" fmla="*/ 9 h 1183"/>
                    <a:gd name="T12" fmla="*/ 4 w 644"/>
                    <a:gd name="T13" fmla="*/ 9 h 1183"/>
                    <a:gd name="T14" fmla="*/ 5 w 644"/>
                    <a:gd name="T15" fmla="*/ 5 h 1183"/>
                    <a:gd name="T16" fmla="*/ 6 w 644"/>
                    <a:gd name="T17" fmla="*/ 2 h 1183"/>
                    <a:gd name="T18" fmla="*/ 5 w 644"/>
                    <a:gd name="T19" fmla="*/ 0 h 1183"/>
                    <a:gd name="T20" fmla="*/ 2 w 644"/>
                    <a:gd name="T21" fmla="*/ 1 h 1183"/>
                    <a:gd name="T22" fmla="*/ 2 w 644"/>
                    <a:gd name="T23" fmla="*/ 1 h 1183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644" h="1183">
                      <a:moveTo>
                        <a:pt x="163" y="61"/>
                      </a:moveTo>
                      <a:lnTo>
                        <a:pt x="0" y="578"/>
                      </a:lnTo>
                      <a:lnTo>
                        <a:pt x="93" y="1033"/>
                      </a:lnTo>
                      <a:lnTo>
                        <a:pt x="93" y="1177"/>
                      </a:lnTo>
                      <a:lnTo>
                        <a:pt x="321" y="1183"/>
                      </a:lnTo>
                      <a:lnTo>
                        <a:pt x="321" y="1111"/>
                      </a:lnTo>
                      <a:lnTo>
                        <a:pt x="488" y="1120"/>
                      </a:lnTo>
                      <a:lnTo>
                        <a:pt x="587" y="605"/>
                      </a:lnTo>
                      <a:lnTo>
                        <a:pt x="644" y="253"/>
                      </a:lnTo>
                      <a:lnTo>
                        <a:pt x="564" y="0"/>
                      </a:lnTo>
                      <a:lnTo>
                        <a:pt x="163" y="61"/>
                      </a:lnTo>
                      <a:close/>
                    </a:path>
                  </a:pathLst>
                </a:custGeom>
                <a:solidFill>
                  <a:srgbClr val="404A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47" name="Freeform 94"/>
                <p:cNvSpPr>
                  <a:spLocks/>
                </p:cNvSpPr>
                <p:nvPr/>
              </p:nvSpPr>
              <p:spPr bwMode="auto">
                <a:xfrm>
                  <a:off x="3797" y="2605"/>
                  <a:ext cx="95" cy="268"/>
                </a:xfrm>
                <a:custGeom>
                  <a:avLst/>
                  <a:gdLst>
                    <a:gd name="T0" fmla="*/ 2 w 190"/>
                    <a:gd name="T1" fmla="*/ 4 h 537"/>
                    <a:gd name="T2" fmla="*/ 2 w 190"/>
                    <a:gd name="T3" fmla="*/ 2 h 537"/>
                    <a:gd name="T4" fmla="*/ 1 w 190"/>
                    <a:gd name="T5" fmla="*/ 0 h 537"/>
                    <a:gd name="T6" fmla="*/ 0 w 190"/>
                    <a:gd name="T7" fmla="*/ 1 h 537"/>
                    <a:gd name="T8" fmla="*/ 2 w 190"/>
                    <a:gd name="T9" fmla="*/ 4 h 537"/>
                    <a:gd name="T10" fmla="*/ 2 w 190"/>
                    <a:gd name="T11" fmla="*/ 4 h 53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90" h="537">
                      <a:moveTo>
                        <a:pt x="190" y="537"/>
                      </a:moveTo>
                      <a:lnTo>
                        <a:pt x="154" y="288"/>
                      </a:lnTo>
                      <a:lnTo>
                        <a:pt x="109" y="0"/>
                      </a:lnTo>
                      <a:lnTo>
                        <a:pt x="0" y="137"/>
                      </a:lnTo>
                      <a:lnTo>
                        <a:pt x="190" y="537"/>
                      </a:lnTo>
                      <a:close/>
                    </a:path>
                  </a:pathLst>
                </a:custGeom>
                <a:solidFill>
                  <a:srgbClr val="9EAB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48" name="Freeform 95"/>
                <p:cNvSpPr>
                  <a:spLocks/>
                </p:cNvSpPr>
                <p:nvPr/>
              </p:nvSpPr>
              <p:spPr bwMode="auto">
                <a:xfrm>
                  <a:off x="3952" y="2437"/>
                  <a:ext cx="95" cy="436"/>
                </a:xfrm>
                <a:custGeom>
                  <a:avLst/>
                  <a:gdLst>
                    <a:gd name="T0" fmla="*/ 2 w 190"/>
                    <a:gd name="T1" fmla="*/ 0 h 873"/>
                    <a:gd name="T2" fmla="*/ 1 w 190"/>
                    <a:gd name="T3" fmla="*/ 0 h 873"/>
                    <a:gd name="T4" fmla="*/ 2 w 190"/>
                    <a:gd name="T5" fmla="*/ 0 h 873"/>
                    <a:gd name="T6" fmla="*/ 0 w 190"/>
                    <a:gd name="T7" fmla="*/ 1 h 873"/>
                    <a:gd name="T8" fmla="*/ 1 w 190"/>
                    <a:gd name="T9" fmla="*/ 3 h 873"/>
                    <a:gd name="T10" fmla="*/ 1 w 190"/>
                    <a:gd name="T11" fmla="*/ 3 h 873"/>
                    <a:gd name="T12" fmla="*/ 1 w 190"/>
                    <a:gd name="T13" fmla="*/ 4 h 873"/>
                    <a:gd name="T14" fmla="*/ 1 w 190"/>
                    <a:gd name="T15" fmla="*/ 6 h 873"/>
                    <a:gd name="T16" fmla="*/ 2 w 190"/>
                    <a:gd name="T17" fmla="*/ 3 h 873"/>
                    <a:gd name="T18" fmla="*/ 2 w 190"/>
                    <a:gd name="T19" fmla="*/ 0 h 873"/>
                    <a:gd name="T20" fmla="*/ 2 w 190"/>
                    <a:gd name="T21" fmla="*/ 0 h 87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90" h="873">
                      <a:moveTo>
                        <a:pt x="190" y="0"/>
                      </a:moveTo>
                      <a:lnTo>
                        <a:pt x="89" y="66"/>
                      </a:lnTo>
                      <a:lnTo>
                        <a:pt x="141" y="89"/>
                      </a:lnTo>
                      <a:lnTo>
                        <a:pt x="0" y="203"/>
                      </a:lnTo>
                      <a:lnTo>
                        <a:pt x="30" y="489"/>
                      </a:lnTo>
                      <a:lnTo>
                        <a:pt x="68" y="496"/>
                      </a:lnTo>
                      <a:lnTo>
                        <a:pt x="30" y="540"/>
                      </a:lnTo>
                      <a:lnTo>
                        <a:pt x="38" y="873"/>
                      </a:lnTo>
                      <a:lnTo>
                        <a:pt x="144" y="407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rgbClr val="9EAB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49" name="Freeform 96"/>
                <p:cNvSpPr>
                  <a:spLocks/>
                </p:cNvSpPr>
                <p:nvPr/>
              </p:nvSpPr>
              <p:spPr bwMode="auto">
                <a:xfrm>
                  <a:off x="3434" y="1943"/>
                  <a:ext cx="173" cy="77"/>
                </a:xfrm>
                <a:custGeom>
                  <a:avLst/>
                  <a:gdLst>
                    <a:gd name="T0" fmla="*/ 2 w 346"/>
                    <a:gd name="T1" fmla="*/ 2 h 154"/>
                    <a:gd name="T2" fmla="*/ 0 w 346"/>
                    <a:gd name="T3" fmla="*/ 1 h 154"/>
                    <a:gd name="T4" fmla="*/ 2 w 346"/>
                    <a:gd name="T5" fmla="*/ 0 h 154"/>
                    <a:gd name="T6" fmla="*/ 3 w 346"/>
                    <a:gd name="T7" fmla="*/ 1 h 154"/>
                    <a:gd name="T8" fmla="*/ 2 w 346"/>
                    <a:gd name="T9" fmla="*/ 2 h 154"/>
                    <a:gd name="T10" fmla="*/ 2 w 346"/>
                    <a:gd name="T11" fmla="*/ 2 h 15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46" h="154">
                      <a:moveTo>
                        <a:pt x="243" y="154"/>
                      </a:moveTo>
                      <a:lnTo>
                        <a:pt x="0" y="55"/>
                      </a:lnTo>
                      <a:lnTo>
                        <a:pt x="129" y="0"/>
                      </a:lnTo>
                      <a:lnTo>
                        <a:pt x="346" y="80"/>
                      </a:lnTo>
                      <a:lnTo>
                        <a:pt x="243" y="154"/>
                      </a:lnTo>
                      <a:close/>
                    </a:path>
                  </a:pathLst>
                </a:custGeom>
                <a:solidFill>
                  <a:srgbClr val="3687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0" name="Freeform 97"/>
                <p:cNvSpPr>
                  <a:spLocks/>
                </p:cNvSpPr>
                <p:nvPr/>
              </p:nvSpPr>
              <p:spPr bwMode="auto">
                <a:xfrm>
                  <a:off x="3807" y="1771"/>
                  <a:ext cx="143" cy="175"/>
                </a:xfrm>
                <a:custGeom>
                  <a:avLst/>
                  <a:gdLst>
                    <a:gd name="T0" fmla="*/ 0 w 287"/>
                    <a:gd name="T1" fmla="*/ 0 h 352"/>
                    <a:gd name="T2" fmla="*/ 0 w 287"/>
                    <a:gd name="T3" fmla="*/ 1 h 352"/>
                    <a:gd name="T4" fmla="*/ 0 w 287"/>
                    <a:gd name="T5" fmla="*/ 1 h 352"/>
                    <a:gd name="T6" fmla="*/ 0 w 287"/>
                    <a:gd name="T7" fmla="*/ 2 h 352"/>
                    <a:gd name="T8" fmla="*/ 1 w 287"/>
                    <a:gd name="T9" fmla="*/ 2 h 352"/>
                    <a:gd name="T10" fmla="*/ 1 w 287"/>
                    <a:gd name="T11" fmla="*/ 2 h 352"/>
                    <a:gd name="T12" fmla="*/ 2 w 287"/>
                    <a:gd name="T13" fmla="*/ 2 h 352"/>
                    <a:gd name="T14" fmla="*/ 2 w 287"/>
                    <a:gd name="T15" fmla="*/ 0 h 352"/>
                    <a:gd name="T16" fmla="*/ 0 w 287"/>
                    <a:gd name="T17" fmla="*/ 0 h 352"/>
                    <a:gd name="T18" fmla="*/ 0 w 287"/>
                    <a:gd name="T19" fmla="*/ 0 h 35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87" h="352">
                      <a:moveTo>
                        <a:pt x="21" y="2"/>
                      </a:moveTo>
                      <a:lnTo>
                        <a:pt x="0" y="135"/>
                      </a:lnTo>
                      <a:lnTo>
                        <a:pt x="23" y="145"/>
                      </a:lnTo>
                      <a:lnTo>
                        <a:pt x="65" y="285"/>
                      </a:lnTo>
                      <a:lnTo>
                        <a:pt x="131" y="287"/>
                      </a:lnTo>
                      <a:lnTo>
                        <a:pt x="166" y="352"/>
                      </a:lnTo>
                      <a:lnTo>
                        <a:pt x="287" y="272"/>
                      </a:lnTo>
                      <a:lnTo>
                        <a:pt x="281" y="0"/>
                      </a:lnTo>
                      <a:lnTo>
                        <a:pt x="21" y="2"/>
                      </a:lnTo>
                      <a:close/>
                    </a:path>
                  </a:pathLst>
                </a:custGeom>
                <a:solidFill>
                  <a:srgbClr val="C769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1" name="Freeform 98"/>
                <p:cNvSpPr>
                  <a:spLocks/>
                </p:cNvSpPr>
                <p:nvPr/>
              </p:nvSpPr>
              <p:spPr bwMode="auto">
                <a:xfrm>
                  <a:off x="3936" y="1838"/>
                  <a:ext cx="44" cy="69"/>
                </a:xfrm>
                <a:custGeom>
                  <a:avLst/>
                  <a:gdLst>
                    <a:gd name="T0" fmla="*/ 1 w 87"/>
                    <a:gd name="T1" fmla="*/ 1 h 139"/>
                    <a:gd name="T2" fmla="*/ 0 w 87"/>
                    <a:gd name="T3" fmla="*/ 0 h 139"/>
                    <a:gd name="T4" fmla="*/ 1 w 87"/>
                    <a:gd name="T5" fmla="*/ 0 h 139"/>
                    <a:gd name="T6" fmla="*/ 1 w 87"/>
                    <a:gd name="T7" fmla="*/ 0 h 139"/>
                    <a:gd name="T8" fmla="*/ 1 w 87"/>
                    <a:gd name="T9" fmla="*/ 1 h 139"/>
                    <a:gd name="T10" fmla="*/ 1 w 87"/>
                    <a:gd name="T11" fmla="*/ 1 h 13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7" h="139">
                      <a:moveTo>
                        <a:pt x="19" y="139"/>
                      </a:moveTo>
                      <a:lnTo>
                        <a:pt x="0" y="31"/>
                      </a:lnTo>
                      <a:lnTo>
                        <a:pt x="62" y="0"/>
                      </a:lnTo>
                      <a:lnTo>
                        <a:pt x="87" y="103"/>
                      </a:lnTo>
                      <a:lnTo>
                        <a:pt x="19" y="139"/>
                      </a:lnTo>
                      <a:close/>
                    </a:path>
                  </a:pathLst>
                </a:custGeom>
                <a:solidFill>
                  <a:srgbClr val="FFC4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2" name="Freeform 99"/>
                <p:cNvSpPr>
                  <a:spLocks/>
                </p:cNvSpPr>
                <p:nvPr/>
              </p:nvSpPr>
              <p:spPr bwMode="auto">
                <a:xfrm>
                  <a:off x="3881" y="1777"/>
                  <a:ext cx="98" cy="80"/>
                </a:xfrm>
                <a:custGeom>
                  <a:avLst/>
                  <a:gdLst>
                    <a:gd name="T0" fmla="*/ 0 w 196"/>
                    <a:gd name="T1" fmla="*/ 1 h 159"/>
                    <a:gd name="T2" fmla="*/ 0 w 196"/>
                    <a:gd name="T3" fmla="*/ 1 h 159"/>
                    <a:gd name="T4" fmla="*/ 0 w 196"/>
                    <a:gd name="T5" fmla="*/ 1 h 159"/>
                    <a:gd name="T6" fmla="*/ 0 w 196"/>
                    <a:gd name="T7" fmla="*/ 1 h 159"/>
                    <a:gd name="T8" fmla="*/ 0 w 196"/>
                    <a:gd name="T9" fmla="*/ 1 h 159"/>
                    <a:gd name="T10" fmla="*/ 0 w 196"/>
                    <a:gd name="T11" fmla="*/ 1 h 159"/>
                    <a:gd name="T12" fmla="*/ 1 w 196"/>
                    <a:gd name="T13" fmla="*/ 1 h 159"/>
                    <a:gd name="T14" fmla="*/ 1 w 196"/>
                    <a:gd name="T15" fmla="*/ 1 h 159"/>
                    <a:gd name="T16" fmla="*/ 1 w 196"/>
                    <a:gd name="T17" fmla="*/ 1 h 159"/>
                    <a:gd name="T18" fmla="*/ 1 w 196"/>
                    <a:gd name="T19" fmla="*/ 1 h 159"/>
                    <a:gd name="T20" fmla="*/ 1 w 196"/>
                    <a:gd name="T21" fmla="*/ 1 h 159"/>
                    <a:gd name="T22" fmla="*/ 1 w 196"/>
                    <a:gd name="T23" fmla="*/ 1 h 159"/>
                    <a:gd name="T24" fmla="*/ 1 w 196"/>
                    <a:gd name="T25" fmla="*/ 1 h 159"/>
                    <a:gd name="T26" fmla="*/ 1 w 196"/>
                    <a:gd name="T27" fmla="*/ 1 h 159"/>
                    <a:gd name="T28" fmla="*/ 1 w 196"/>
                    <a:gd name="T29" fmla="*/ 1 h 159"/>
                    <a:gd name="T30" fmla="*/ 1 w 196"/>
                    <a:gd name="T31" fmla="*/ 1 h 159"/>
                    <a:gd name="T32" fmla="*/ 1 w 196"/>
                    <a:gd name="T33" fmla="*/ 1 h 159"/>
                    <a:gd name="T34" fmla="*/ 1 w 196"/>
                    <a:gd name="T35" fmla="*/ 1 h 159"/>
                    <a:gd name="T36" fmla="*/ 1 w 196"/>
                    <a:gd name="T37" fmla="*/ 1 h 159"/>
                    <a:gd name="T38" fmla="*/ 1 w 196"/>
                    <a:gd name="T39" fmla="*/ 1 h 159"/>
                    <a:gd name="T40" fmla="*/ 1 w 196"/>
                    <a:gd name="T41" fmla="*/ 1 h 159"/>
                    <a:gd name="T42" fmla="*/ 1 w 196"/>
                    <a:gd name="T43" fmla="*/ 2 h 159"/>
                    <a:gd name="T44" fmla="*/ 1 w 196"/>
                    <a:gd name="T45" fmla="*/ 2 h 159"/>
                    <a:gd name="T46" fmla="*/ 1 w 196"/>
                    <a:gd name="T47" fmla="*/ 2 h 159"/>
                    <a:gd name="T48" fmla="*/ 1 w 196"/>
                    <a:gd name="T49" fmla="*/ 2 h 159"/>
                    <a:gd name="T50" fmla="*/ 1 w 196"/>
                    <a:gd name="T51" fmla="*/ 2 h 159"/>
                    <a:gd name="T52" fmla="*/ 1 w 196"/>
                    <a:gd name="T53" fmla="*/ 2 h 159"/>
                    <a:gd name="T54" fmla="*/ 1 w 196"/>
                    <a:gd name="T55" fmla="*/ 2 h 159"/>
                    <a:gd name="T56" fmla="*/ 1 w 196"/>
                    <a:gd name="T57" fmla="*/ 2 h 159"/>
                    <a:gd name="T58" fmla="*/ 1 w 196"/>
                    <a:gd name="T59" fmla="*/ 2 h 159"/>
                    <a:gd name="T60" fmla="*/ 1 w 196"/>
                    <a:gd name="T61" fmla="*/ 2 h 159"/>
                    <a:gd name="T62" fmla="*/ 1 w 196"/>
                    <a:gd name="T63" fmla="*/ 2 h 159"/>
                    <a:gd name="T64" fmla="*/ 1 w 196"/>
                    <a:gd name="T65" fmla="*/ 2 h 159"/>
                    <a:gd name="T66" fmla="*/ 2 w 196"/>
                    <a:gd name="T67" fmla="*/ 2 h 159"/>
                    <a:gd name="T68" fmla="*/ 2 w 196"/>
                    <a:gd name="T69" fmla="*/ 2 h 159"/>
                    <a:gd name="T70" fmla="*/ 2 w 196"/>
                    <a:gd name="T71" fmla="*/ 2 h 159"/>
                    <a:gd name="T72" fmla="*/ 2 w 196"/>
                    <a:gd name="T73" fmla="*/ 2 h 159"/>
                    <a:gd name="T74" fmla="*/ 2 w 196"/>
                    <a:gd name="T75" fmla="*/ 2 h 159"/>
                    <a:gd name="T76" fmla="*/ 2 w 196"/>
                    <a:gd name="T77" fmla="*/ 2 h 159"/>
                    <a:gd name="T78" fmla="*/ 2 w 196"/>
                    <a:gd name="T79" fmla="*/ 1 h 159"/>
                    <a:gd name="T80" fmla="*/ 2 w 196"/>
                    <a:gd name="T81" fmla="*/ 1 h 159"/>
                    <a:gd name="T82" fmla="*/ 2 w 196"/>
                    <a:gd name="T83" fmla="*/ 0 h 159"/>
                    <a:gd name="T84" fmla="*/ 0 w 196"/>
                    <a:gd name="T85" fmla="*/ 1 h 159"/>
                    <a:gd name="T86" fmla="*/ 0 w 196"/>
                    <a:gd name="T87" fmla="*/ 1 h 15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196" h="159">
                      <a:moveTo>
                        <a:pt x="0" y="3"/>
                      </a:moveTo>
                      <a:lnTo>
                        <a:pt x="0" y="5"/>
                      </a:lnTo>
                      <a:lnTo>
                        <a:pt x="0" y="9"/>
                      </a:lnTo>
                      <a:lnTo>
                        <a:pt x="0" y="13"/>
                      </a:lnTo>
                      <a:lnTo>
                        <a:pt x="0" y="19"/>
                      </a:lnTo>
                      <a:lnTo>
                        <a:pt x="0" y="24"/>
                      </a:lnTo>
                      <a:lnTo>
                        <a:pt x="4" y="30"/>
                      </a:lnTo>
                      <a:lnTo>
                        <a:pt x="4" y="36"/>
                      </a:lnTo>
                      <a:lnTo>
                        <a:pt x="6" y="41"/>
                      </a:lnTo>
                      <a:lnTo>
                        <a:pt x="6" y="49"/>
                      </a:lnTo>
                      <a:lnTo>
                        <a:pt x="10" y="57"/>
                      </a:lnTo>
                      <a:lnTo>
                        <a:pt x="12" y="62"/>
                      </a:lnTo>
                      <a:lnTo>
                        <a:pt x="16" y="70"/>
                      </a:lnTo>
                      <a:lnTo>
                        <a:pt x="18" y="77"/>
                      </a:lnTo>
                      <a:lnTo>
                        <a:pt x="23" y="87"/>
                      </a:lnTo>
                      <a:lnTo>
                        <a:pt x="25" y="93"/>
                      </a:lnTo>
                      <a:lnTo>
                        <a:pt x="31" y="98"/>
                      </a:lnTo>
                      <a:lnTo>
                        <a:pt x="35" y="106"/>
                      </a:lnTo>
                      <a:lnTo>
                        <a:pt x="40" y="114"/>
                      </a:lnTo>
                      <a:lnTo>
                        <a:pt x="44" y="119"/>
                      </a:lnTo>
                      <a:lnTo>
                        <a:pt x="50" y="125"/>
                      </a:lnTo>
                      <a:lnTo>
                        <a:pt x="54" y="131"/>
                      </a:lnTo>
                      <a:lnTo>
                        <a:pt x="59" y="136"/>
                      </a:lnTo>
                      <a:lnTo>
                        <a:pt x="69" y="146"/>
                      </a:lnTo>
                      <a:lnTo>
                        <a:pt x="76" y="154"/>
                      </a:lnTo>
                      <a:lnTo>
                        <a:pt x="80" y="157"/>
                      </a:lnTo>
                      <a:lnTo>
                        <a:pt x="82" y="159"/>
                      </a:lnTo>
                      <a:lnTo>
                        <a:pt x="84" y="159"/>
                      </a:lnTo>
                      <a:lnTo>
                        <a:pt x="94" y="157"/>
                      </a:lnTo>
                      <a:lnTo>
                        <a:pt x="99" y="154"/>
                      </a:lnTo>
                      <a:lnTo>
                        <a:pt x="107" y="152"/>
                      </a:lnTo>
                      <a:lnTo>
                        <a:pt x="114" y="150"/>
                      </a:lnTo>
                      <a:lnTo>
                        <a:pt x="124" y="148"/>
                      </a:lnTo>
                      <a:lnTo>
                        <a:pt x="133" y="144"/>
                      </a:lnTo>
                      <a:lnTo>
                        <a:pt x="143" y="140"/>
                      </a:lnTo>
                      <a:lnTo>
                        <a:pt x="152" y="136"/>
                      </a:lnTo>
                      <a:lnTo>
                        <a:pt x="162" y="135"/>
                      </a:lnTo>
                      <a:lnTo>
                        <a:pt x="170" y="131"/>
                      </a:lnTo>
                      <a:lnTo>
                        <a:pt x="175" y="129"/>
                      </a:lnTo>
                      <a:lnTo>
                        <a:pt x="179" y="127"/>
                      </a:lnTo>
                      <a:lnTo>
                        <a:pt x="181" y="127"/>
                      </a:lnTo>
                      <a:lnTo>
                        <a:pt x="196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3" name="Freeform 100"/>
                <p:cNvSpPr>
                  <a:spLocks/>
                </p:cNvSpPr>
                <p:nvPr/>
              </p:nvSpPr>
              <p:spPr bwMode="auto">
                <a:xfrm>
                  <a:off x="3746" y="1688"/>
                  <a:ext cx="251" cy="117"/>
                </a:xfrm>
                <a:custGeom>
                  <a:avLst/>
                  <a:gdLst>
                    <a:gd name="T0" fmla="*/ 0 w 501"/>
                    <a:gd name="T1" fmla="*/ 1 h 234"/>
                    <a:gd name="T2" fmla="*/ 0 w 501"/>
                    <a:gd name="T3" fmla="*/ 1 h 234"/>
                    <a:gd name="T4" fmla="*/ 1 w 501"/>
                    <a:gd name="T5" fmla="*/ 1 h 234"/>
                    <a:gd name="T6" fmla="*/ 1 w 501"/>
                    <a:gd name="T7" fmla="*/ 1 h 234"/>
                    <a:gd name="T8" fmla="*/ 1 w 501"/>
                    <a:gd name="T9" fmla="*/ 1 h 234"/>
                    <a:gd name="T10" fmla="*/ 1 w 501"/>
                    <a:gd name="T11" fmla="*/ 1 h 234"/>
                    <a:gd name="T12" fmla="*/ 1 w 501"/>
                    <a:gd name="T13" fmla="*/ 1 h 234"/>
                    <a:gd name="T14" fmla="*/ 1 w 501"/>
                    <a:gd name="T15" fmla="*/ 1 h 234"/>
                    <a:gd name="T16" fmla="*/ 1 w 501"/>
                    <a:gd name="T17" fmla="*/ 1 h 234"/>
                    <a:gd name="T18" fmla="*/ 1 w 501"/>
                    <a:gd name="T19" fmla="*/ 1 h 234"/>
                    <a:gd name="T20" fmla="*/ 1 w 501"/>
                    <a:gd name="T21" fmla="*/ 1 h 234"/>
                    <a:gd name="T22" fmla="*/ 1 w 501"/>
                    <a:gd name="T23" fmla="*/ 1 h 234"/>
                    <a:gd name="T24" fmla="*/ 1 w 501"/>
                    <a:gd name="T25" fmla="*/ 1 h 234"/>
                    <a:gd name="T26" fmla="*/ 1 w 501"/>
                    <a:gd name="T27" fmla="*/ 1 h 234"/>
                    <a:gd name="T28" fmla="*/ 1 w 501"/>
                    <a:gd name="T29" fmla="*/ 1 h 234"/>
                    <a:gd name="T30" fmla="*/ 1 w 501"/>
                    <a:gd name="T31" fmla="*/ 1 h 234"/>
                    <a:gd name="T32" fmla="*/ 1 w 501"/>
                    <a:gd name="T33" fmla="*/ 1 h 234"/>
                    <a:gd name="T34" fmla="*/ 1 w 501"/>
                    <a:gd name="T35" fmla="*/ 1 h 234"/>
                    <a:gd name="T36" fmla="*/ 1 w 501"/>
                    <a:gd name="T37" fmla="*/ 1 h 234"/>
                    <a:gd name="T38" fmla="*/ 1 w 501"/>
                    <a:gd name="T39" fmla="*/ 1 h 234"/>
                    <a:gd name="T40" fmla="*/ 1 w 501"/>
                    <a:gd name="T41" fmla="*/ 1 h 234"/>
                    <a:gd name="T42" fmla="*/ 1 w 501"/>
                    <a:gd name="T43" fmla="*/ 1 h 234"/>
                    <a:gd name="T44" fmla="*/ 1 w 501"/>
                    <a:gd name="T45" fmla="*/ 1 h 234"/>
                    <a:gd name="T46" fmla="*/ 2 w 501"/>
                    <a:gd name="T47" fmla="*/ 1 h 234"/>
                    <a:gd name="T48" fmla="*/ 2 w 501"/>
                    <a:gd name="T49" fmla="*/ 0 h 234"/>
                    <a:gd name="T50" fmla="*/ 4 w 501"/>
                    <a:gd name="T51" fmla="*/ 0 h 234"/>
                    <a:gd name="T52" fmla="*/ 4 w 501"/>
                    <a:gd name="T53" fmla="*/ 1 h 234"/>
                    <a:gd name="T54" fmla="*/ 4 w 501"/>
                    <a:gd name="T55" fmla="*/ 1 h 234"/>
                    <a:gd name="T56" fmla="*/ 4 w 501"/>
                    <a:gd name="T57" fmla="*/ 1 h 234"/>
                    <a:gd name="T58" fmla="*/ 4 w 501"/>
                    <a:gd name="T59" fmla="*/ 1 h 234"/>
                    <a:gd name="T60" fmla="*/ 4 w 501"/>
                    <a:gd name="T61" fmla="*/ 1 h 234"/>
                    <a:gd name="T62" fmla="*/ 4 w 501"/>
                    <a:gd name="T63" fmla="*/ 1 h 234"/>
                    <a:gd name="T64" fmla="*/ 4 w 501"/>
                    <a:gd name="T65" fmla="*/ 1 h 234"/>
                    <a:gd name="T66" fmla="*/ 4 w 501"/>
                    <a:gd name="T67" fmla="*/ 1 h 234"/>
                    <a:gd name="T68" fmla="*/ 4 w 501"/>
                    <a:gd name="T69" fmla="*/ 1 h 234"/>
                    <a:gd name="T70" fmla="*/ 4 w 501"/>
                    <a:gd name="T71" fmla="*/ 1 h 234"/>
                    <a:gd name="T72" fmla="*/ 4 w 501"/>
                    <a:gd name="T73" fmla="*/ 1 h 234"/>
                    <a:gd name="T74" fmla="*/ 4 w 501"/>
                    <a:gd name="T75" fmla="*/ 1 h 234"/>
                    <a:gd name="T76" fmla="*/ 4 w 501"/>
                    <a:gd name="T77" fmla="*/ 1 h 234"/>
                    <a:gd name="T78" fmla="*/ 4 w 501"/>
                    <a:gd name="T79" fmla="*/ 2 h 234"/>
                    <a:gd name="T80" fmla="*/ 4 w 501"/>
                    <a:gd name="T81" fmla="*/ 2 h 234"/>
                    <a:gd name="T82" fmla="*/ 3 w 501"/>
                    <a:gd name="T83" fmla="*/ 2 h 234"/>
                    <a:gd name="T84" fmla="*/ 0 w 501"/>
                    <a:gd name="T85" fmla="*/ 1 h 234"/>
                    <a:gd name="T86" fmla="*/ 0 w 501"/>
                    <a:gd name="T87" fmla="*/ 1 h 23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501" h="234">
                      <a:moveTo>
                        <a:pt x="0" y="122"/>
                      </a:moveTo>
                      <a:lnTo>
                        <a:pt x="0" y="118"/>
                      </a:lnTo>
                      <a:lnTo>
                        <a:pt x="3" y="112"/>
                      </a:lnTo>
                      <a:lnTo>
                        <a:pt x="7" y="106"/>
                      </a:lnTo>
                      <a:lnTo>
                        <a:pt x="13" y="102"/>
                      </a:lnTo>
                      <a:lnTo>
                        <a:pt x="17" y="99"/>
                      </a:lnTo>
                      <a:lnTo>
                        <a:pt x="20" y="97"/>
                      </a:lnTo>
                      <a:lnTo>
                        <a:pt x="26" y="93"/>
                      </a:lnTo>
                      <a:lnTo>
                        <a:pt x="32" y="89"/>
                      </a:lnTo>
                      <a:lnTo>
                        <a:pt x="38" y="85"/>
                      </a:lnTo>
                      <a:lnTo>
                        <a:pt x="43" y="82"/>
                      </a:lnTo>
                      <a:lnTo>
                        <a:pt x="51" y="80"/>
                      </a:lnTo>
                      <a:lnTo>
                        <a:pt x="58" y="76"/>
                      </a:lnTo>
                      <a:lnTo>
                        <a:pt x="66" y="72"/>
                      </a:lnTo>
                      <a:lnTo>
                        <a:pt x="74" y="68"/>
                      </a:lnTo>
                      <a:lnTo>
                        <a:pt x="79" y="66"/>
                      </a:lnTo>
                      <a:lnTo>
                        <a:pt x="89" y="63"/>
                      </a:lnTo>
                      <a:lnTo>
                        <a:pt x="95" y="59"/>
                      </a:lnTo>
                      <a:lnTo>
                        <a:pt x="100" y="57"/>
                      </a:lnTo>
                      <a:lnTo>
                        <a:pt x="106" y="53"/>
                      </a:lnTo>
                      <a:lnTo>
                        <a:pt x="112" y="51"/>
                      </a:lnTo>
                      <a:lnTo>
                        <a:pt x="119" y="49"/>
                      </a:lnTo>
                      <a:lnTo>
                        <a:pt x="123" y="49"/>
                      </a:lnTo>
                      <a:lnTo>
                        <a:pt x="165" y="53"/>
                      </a:lnTo>
                      <a:lnTo>
                        <a:pt x="231" y="0"/>
                      </a:lnTo>
                      <a:lnTo>
                        <a:pt x="444" y="0"/>
                      </a:lnTo>
                      <a:lnTo>
                        <a:pt x="448" y="4"/>
                      </a:lnTo>
                      <a:lnTo>
                        <a:pt x="454" y="9"/>
                      </a:lnTo>
                      <a:lnTo>
                        <a:pt x="461" y="17"/>
                      </a:lnTo>
                      <a:lnTo>
                        <a:pt x="467" y="25"/>
                      </a:lnTo>
                      <a:lnTo>
                        <a:pt x="477" y="34"/>
                      </a:lnTo>
                      <a:lnTo>
                        <a:pt x="482" y="44"/>
                      </a:lnTo>
                      <a:lnTo>
                        <a:pt x="490" y="53"/>
                      </a:lnTo>
                      <a:lnTo>
                        <a:pt x="494" y="61"/>
                      </a:lnTo>
                      <a:lnTo>
                        <a:pt x="496" y="68"/>
                      </a:lnTo>
                      <a:lnTo>
                        <a:pt x="499" y="76"/>
                      </a:lnTo>
                      <a:lnTo>
                        <a:pt x="501" y="82"/>
                      </a:lnTo>
                      <a:lnTo>
                        <a:pt x="501" y="91"/>
                      </a:lnTo>
                      <a:lnTo>
                        <a:pt x="501" y="95"/>
                      </a:lnTo>
                      <a:lnTo>
                        <a:pt x="471" y="194"/>
                      </a:lnTo>
                      <a:lnTo>
                        <a:pt x="393" y="226"/>
                      </a:lnTo>
                      <a:lnTo>
                        <a:pt x="336" y="234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solidFill>
                  <a:srgbClr val="A8A6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4" name="Freeform 101"/>
                <p:cNvSpPr>
                  <a:spLocks/>
                </p:cNvSpPr>
                <p:nvPr/>
              </p:nvSpPr>
              <p:spPr bwMode="auto">
                <a:xfrm>
                  <a:off x="3733" y="1688"/>
                  <a:ext cx="234" cy="118"/>
                </a:xfrm>
                <a:custGeom>
                  <a:avLst/>
                  <a:gdLst>
                    <a:gd name="T0" fmla="*/ 3 w 467"/>
                    <a:gd name="T1" fmla="*/ 0 h 236"/>
                    <a:gd name="T2" fmla="*/ 3 w 467"/>
                    <a:gd name="T3" fmla="*/ 1 h 236"/>
                    <a:gd name="T4" fmla="*/ 3 w 467"/>
                    <a:gd name="T5" fmla="*/ 1 h 236"/>
                    <a:gd name="T6" fmla="*/ 3 w 467"/>
                    <a:gd name="T7" fmla="*/ 1 h 236"/>
                    <a:gd name="T8" fmla="*/ 3 w 467"/>
                    <a:gd name="T9" fmla="*/ 1 h 236"/>
                    <a:gd name="T10" fmla="*/ 3 w 467"/>
                    <a:gd name="T11" fmla="*/ 1 h 236"/>
                    <a:gd name="T12" fmla="*/ 3 w 467"/>
                    <a:gd name="T13" fmla="*/ 1 h 236"/>
                    <a:gd name="T14" fmla="*/ 3 w 467"/>
                    <a:gd name="T15" fmla="*/ 1 h 236"/>
                    <a:gd name="T16" fmla="*/ 4 w 467"/>
                    <a:gd name="T17" fmla="*/ 1 h 236"/>
                    <a:gd name="T18" fmla="*/ 4 w 467"/>
                    <a:gd name="T19" fmla="*/ 1 h 236"/>
                    <a:gd name="T20" fmla="*/ 4 w 467"/>
                    <a:gd name="T21" fmla="*/ 1 h 236"/>
                    <a:gd name="T22" fmla="*/ 4 w 467"/>
                    <a:gd name="T23" fmla="*/ 1 h 236"/>
                    <a:gd name="T24" fmla="*/ 4 w 467"/>
                    <a:gd name="T25" fmla="*/ 1 h 236"/>
                    <a:gd name="T26" fmla="*/ 3 w 467"/>
                    <a:gd name="T27" fmla="*/ 1 h 236"/>
                    <a:gd name="T28" fmla="*/ 3 w 467"/>
                    <a:gd name="T29" fmla="*/ 2 h 236"/>
                    <a:gd name="T30" fmla="*/ 3 w 467"/>
                    <a:gd name="T31" fmla="*/ 2 h 236"/>
                    <a:gd name="T32" fmla="*/ 3 w 467"/>
                    <a:gd name="T33" fmla="*/ 2 h 236"/>
                    <a:gd name="T34" fmla="*/ 3 w 467"/>
                    <a:gd name="T35" fmla="*/ 2 h 236"/>
                    <a:gd name="T36" fmla="*/ 3 w 467"/>
                    <a:gd name="T37" fmla="*/ 2 h 236"/>
                    <a:gd name="T38" fmla="*/ 3 w 467"/>
                    <a:gd name="T39" fmla="*/ 2 h 236"/>
                    <a:gd name="T40" fmla="*/ 3 w 467"/>
                    <a:gd name="T41" fmla="*/ 2 h 236"/>
                    <a:gd name="T42" fmla="*/ 3 w 467"/>
                    <a:gd name="T43" fmla="*/ 2 h 236"/>
                    <a:gd name="T44" fmla="*/ 3 w 467"/>
                    <a:gd name="T45" fmla="*/ 2 h 236"/>
                    <a:gd name="T46" fmla="*/ 2 w 467"/>
                    <a:gd name="T47" fmla="*/ 2 h 236"/>
                    <a:gd name="T48" fmla="*/ 2 w 467"/>
                    <a:gd name="T49" fmla="*/ 2 h 236"/>
                    <a:gd name="T50" fmla="*/ 2 w 467"/>
                    <a:gd name="T51" fmla="*/ 2 h 236"/>
                    <a:gd name="T52" fmla="*/ 2 w 467"/>
                    <a:gd name="T53" fmla="*/ 2 h 236"/>
                    <a:gd name="T54" fmla="*/ 2 w 467"/>
                    <a:gd name="T55" fmla="*/ 2 h 236"/>
                    <a:gd name="T56" fmla="*/ 2 w 467"/>
                    <a:gd name="T57" fmla="*/ 2 h 236"/>
                    <a:gd name="T58" fmla="*/ 2 w 467"/>
                    <a:gd name="T59" fmla="*/ 2 h 236"/>
                    <a:gd name="T60" fmla="*/ 1 w 467"/>
                    <a:gd name="T61" fmla="*/ 2 h 236"/>
                    <a:gd name="T62" fmla="*/ 1 w 467"/>
                    <a:gd name="T63" fmla="*/ 2 h 236"/>
                    <a:gd name="T64" fmla="*/ 1 w 467"/>
                    <a:gd name="T65" fmla="*/ 2 h 236"/>
                    <a:gd name="T66" fmla="*/ 1 w 467"/>
                    <a:gd name="T67" fmla="*/ 2 h 236"/>
                    <a:gd name="T68" fmla="*/ 1 w 467"/>
                    <a:gd name="T69" fmla="*/ 2 h 236"/>
                    <a:gd name="T70" fmla="*/ 1 w 467"/>
                    <a:gd name="T71" fmla="*/ 2 h 236"/>
                    <a:gd name="T72" fmla="*/ 1 w 467"/>
                    <a:gd name="T73" fmla="*/ 2 h 236"/>
                    <a:gd name="T74" fmla="*/ 1 w 467"/>
                    <a:gd name="T75" fmla="*/ 2 h 236"/>
                    <a:gd name="T76" fmla="*/ 1 w 467"/>
                    <a:gd name="T77" fmla="*/ 2 h 236"/>
                    <a:gd name="T78" fmla="*/ 1 w 467"/>
                    <a:gd name="T79" fmla="*/ 1 h 236"/>
                    <a:gd name="T80" fmla="*/ 2 w 467"/>
                    <a:gd name="T81" fmla="*/ 2 h 236"/>
                    <a:gd name="T82" fmla="*/ 2 w 467"/>
                    <a:gd name="T83" fmla="*/ 0 h 2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467" h="236">
                      <a:moveTo>
                        <a:pt x="203" y="0"/>
                      </a:moveTo>
                      <a:lnTo>
                        <a:pt x="283" y="0"/>
                      </a:lnTo>
                      <a:lnTo>
                        <a:pt x="287" y="4"/>
                      </a:lnTo>
                      <a:lnTo>
                        <a:pt x="291" y="7"/>
                      </a:lnTo>
                      <a:lnTo>
                        <a:pt x="298" y="15"/>
                      </a:lnTo>
                      <a:lnTo>
                        <a:pt x="300" y="17"/>
                      </a:lnTo>
                      <a:lnTo>
                        <a:pt x="304" y="21"/>
                      </a:lnTo>
                      <a:lnTo>
                        <a:pt x="310" y="25"/>
                      </a:lnTo>
                      <a:lnTo>
                        <a:pt x="317" y="30"/>
                      </a:lnTo>
                      <a:lnTo>
                        <a:pt x="321" y="34"/>
                      </a:lnTo>
                      <a:lnTo>
                        <a:pt x="329" y="40"/>
                      </a:lnTo>
                      <a:lnTo>
                        <a:pt x="336" y="44"/>
                      </a:lnTo>
                      <a:lnTo>
                        <a:pt x="346" y="49"/>
                      </a:lnTo>
                      <a:lnTo>
                        <a:pt x="353" y="51"/>
                      </a:lnTo>
                      <a:lnTo>
                        <a:pt x="363" y="57"/>
                      </a:lnTo>
                      <a:lnTo>
                        <a:pt x="372" y="59"/>
                      </a:lnTo>
                      <a:lnTo>
                        <a:pt x="384" y="63"/>
                      </a:lnTo>
                      <a:lnTo>
                        <a:pt x="393" y="66"/>
                      </a:lnTo>
                      <a:lnTo>
                        <a:pt x="403" y="70"/>
                      </a:lnTo>
                      <a:lnTo>
                        <a:pt x="412" y="72"/>
                      </a:lnTo>
                      <a:lnTo>
                        <a:pt x="424" y="76"/>
                      </a:lnTo>
                      <a:lnTo>
                        <a:pt x="431" y="78"/>
                      </a:lnTo>
                      <a:lnTo>
                        <a:pt x="439" y="80"/>
                      </a:lnTo>
                      <a:lnTo>
                        <a:pt x="446" y="82"/>
                      </a:lnTo>
                      <a:lnTo>
                        <a:pt x="454" y="85"/>
                      </a:lnTo>
                      <a:lnTo>
                        <a:pt x="464" y="87"/>
                      </a:lnTo>
                      <a:lnTo>
                        <a:pt x="467" y="87"/>
                      </a:lnTo>
                      <a:lnTo>
                        <a:pt x="350" y="108"/>
                      </a:lnTo>
                      <a:lnTo>
                        <a:pt x="382" y="144"/>
                      </a:lnTo>
                      <a:lnTo>
                        <a:pt x="372" y="234"/>
                      </a:lnTo>
                      <a:lnTo>
                        <a:pt x="370" y="234"/>
                      </a:lnTo>
                      <a:lnTo>
                        <a:pt x="367" y="234"/>
                      </a:lnTo>
                      <a:lnTo>
                        <a:pt x="363" y="234"/>
                      </a:lnTo>
                      <a:lnTo>
                        <a:pt x="357" y="234"/>
                      </a:lnTo>
                      <a:lnTo>
                        <a:pt x="350" y="234"/>
                      </a:lnTo>
                      <a:lnTo>
                        <a:pt x="340" y="234"/>
                      </a:lnTo>
                      <a:lnTo>
                        <a:pt x="331" y="234"/>
                      </a:lnTo>
                      <a:lnTo>
                        <a:pt x="319" y="236"/>
                      </a:lnTo>
                      <a:lnTo>
                        <a:pt x="312" y="234"/>
                      </a:lnTo>
                      <a:lnTo>
                        <a:pt x="306" y="234"/>
                      </a:lnTo>
                      <a:lnTo>
                        <a:pt x="300" y="234"/>
                      </a:lnTo>
                      <a:lnTo>
                        <a:pt x="293" y="234"/>
                      </a:lnTo>
                      <a:lnTo>
                        <a:pt x="285" y="232"/>
                      </a:lnTo>
                      <a:lnTo>
                        <a:pt x="279" y="232"/>
                      </a:lnTo>
                      <a:lnTo>
                        <a:pt x="272" y="230"/>
                      </a:lnTo>
                      <a:lnTo>
                        <a:pt x="264" y="230"/>
                      </a:lnTo>
                      <a:lnTo>
                        <a:pt x="256" y="228"/>
                      </a:lnTo>
                      <a:lnTo>
                        <a:pt x="249" y="228"/>
                      </a:lnTo>
                      <a:lnTo>
                        <a:pt x="239" y="226"/>
                      </a:lnTo>
                      <a:lnTo>
                        <a:pt x="234" y="224"/>
                      </a:lnTo>
                      <a:lnTo>
                        <a:pt x="224" y="222"/>
                      </a:lnTo>
                      <a:lnTo>
                        <a:pt x="217" y="220"/>
                      </a:lnTo>
                      <a:lnTo>
                        <a:pt x="207" y="218"/>
                      </a:lnTo>
                      <a:lnTo>
                        <a:pt x="199" y="217"/>
                      </a:lnTo>
                      <a:lnTo>
                        <a:pt x="190" y="215"/>
                      </a:lnTo>
                      <a:lnTo>
                        <a:pt x="180" y="211"/>
                      </a:lnTo>
                      <a:lnTo>
                        <a:pt x="171" y="207"/>
                      </a:lnTo>
                      <a:lnTo>
                        <a:pt x="163" y="205"/>
                      </a:lnTo>
                      <a:lnTo>
                        <a:pt x="154" y="201"/>
                      </a:lnTo>
                      <a:lnTo>
                        <a:pt x="144" y="198"/>
                      </a:lnTo>
                      <a:lnTo>
                        <a:pt x="137" y="196"/>
                      </a:lnTo>
                      <a:lnTo>
                        <a:pt x="127" y="192"/>
                      </a:lnTo>
                      <a:lnTo>
                        <a:pt x="118" y="188"/>
                      </a:lnTo>
                      <a:lnTo>
                        <a:pt x="110" y="184"/>
                      </a:lnTo>
                      <a:lnTo>
                        <a:pt x="101" y="180"/>
                      </a:lnTo>
                      <a:lnTo>
                        <a:pt x="93" y="179"/>
                      </a:lnTo>
                      <a:lnTo>
                        <a:pt x="83" y="175"/>
                      </a:lnTo>
                      <a:lnTo>
                        <a:pt x="76" y="171"/>
                      </a:lnTo>
                      <a:lnTo>
                        <a:pt x="68" y="169"/>
                      </a:lnTo>
                      <a:lnTo>
                        <a:pt x="63" y="165"/>
                      </a:lnTo>
                      <a:lnTo>
                        <a:pt x="55" y="161"/>
                      </a:lnTo>
                      <a:lnTo>
                        <a:pt x="47" y="158"/>
                      </a:lnTo>
                      <a:lnTo>
                        <a:pt x="42" y="156"/>
                      </a:lnTo>
                      <a:lnTo>
                        <a:pt x="36" y="152"/>
                      </a:lnTo>
                      <a:lnTo>
                        <a:pt x="25" y="146"/>
                      </a:lnTo>
                      <a:lnTo>
                        <a:pt x="17" y="142"/>
                      </a:lnTo>
                      <a:lnTo>
                        <a:pt x="9" y="139"/>
                      </a:lnTo>
                      <a:lnTo>
                        <a:pt x="4" y="135"/>
                      </a:lnTo>
                      <a:lnTo>
                        <a:pt x="0" y="133"/>
                      </a:lnTo>
                      <a:lnTo>
                        <a:pt x="47" y="95"/>
                      </a:lnTo>
                      <a:lnTo>
                        <a:pt x="150" y="95"/>
                      </a:lnTo>
                      <a:lnTo>
                        <a:pt x="154" y="142"/>
                      </a:lnTo>
                      <a:lnTo>
                        <a:pt x="182" y="55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635E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5" name="Freeform 102"/>
                <p:cNvSpPr>
                  <a:spLocks/>
                </p:cNvSpPr>
                <p:nvPr/>
              </p:nvSpPr>
              <p:spPr bwMode="auto">
                <a:xfrm>
                  <a:off x="3912" y="1865"/>
                  <a:ext cx="101" cy="67"/>
                </a:xfrm>
                <a:custGeom>
                  <a:avLst/>
                  <a:gdLst>
                    <a:gd name="T0" fmla="*/ 0 w 202"/>
                    <a:gd name="T1" fmla="*/ 0 h 135"/>
                    <a:gd name="T2" fmla="*/ 0 w 202"/>
                    <a:gd name="T3" fmla="*/ 0 h 135"/>
                    <a:gd name="T4" fmla="*/ 1 w 202"/>
                    <a:gd name="T5" fmla="*/ 0 h 135"/>
                    <a:gd name="T6" fmla="*/ 1 w 202"/>
                    <a:gd name="T7" fmla="*/ 0 h 135"/>
                    <a:gd name="T8" fmla="*/ 1 w 202"/>
                    <a:gd name="T9" fmla="*/ 0 h 135"/>
                    <a:gd name="T10" fmla="*/ 1 w 202"/>
                    <a:gd name="T11" fmla="*/ 0 h 135"/>
                    <a:gd name="T12" fmla="*/ 1 w 202"/>
                    <a:gd name="T13" fmla="*/ 0 h 135"/>
                    <a:gd name="T14" fmla="*/ 1 w 202"/>
                    <a:gd name="T15" fmla="*/ 0 h 135"/>
                    <a:gd name="T16" fmla="*/ 1 w 202"/>
                    <a:gd name="T17" fmla="*/ 0 h 135"/>
                    <a:gd name="T18" fmla="*/ 1 w 202"/>
                    <a:gd name="T19" fmla="*/ 0 h 135"/>
                    <a:gd name="T20" fmla="*/ 1 w 202"/>
                    <a:gd name="T21" fmla="*/ 0 h 135"/>
                    <a:gd name="T22" fmla="*/ 1 w 202"/>
                    <a:gd name="T23" fmla="*/ 0 h 135"/>
                    <a:gd name="T24" fmla="*/ 1 w 202"/>
                    <a:gd name="T25" fmla="*/ 0 h 135"/>
                    <a:gd name="T26" fmla="*/ 1 w 202"/>
                    <a:gd name="T27" fmla="*/ 0 h 135"/>
                    <a:gd name="T28" fmla="*/ 1 w 202"/>
                    <a:gd name="T29" fmla="*/ 0 h 135"/>
                    <a:gd name="T30" fmla="*/ 1 w 202"/>
                    <a:gd name="T31" fmla="*/ 0 h 135"/>
                    <a:gd name="T32" fmla="*/ 1 w 202"/>
                    <a:gd name="T33" fmla="*/ 0 h 135"/>
                    <a:gd name="T34" fmla="*/ 1 w 202"/>
                    <a:gd name="T35" fmla="*/ 0 h 135"/>
                    <a:gd name="T36" fmla="*/ 1 w 202"/>
                    <a:gd name="T37" fmla="*/ 0 h 135"/>
                    <a:gd name="T38" fmla="*/ 1 w 202"/>
                    <a:gd name="T39" fmla="*/ 0 h 135"/>
                    <a:gd name="T40" fmla="*/ 2 w 202"/>
                    <a:gd name="T41" fmla="*/ 0 h 135"/>
                    <a:gd name="T42" fmla="*/ 2 w 202"/>
                    <a:gd name="T43" fmla="*/ 0 h 135"/>
                    <a:gd name="T44" fmla="*/ 2 w 202"/>
                    <a:gd name="T45" fmla="*/ 0 h 135"/>
                    <a:gd name="T46" fmla="*/ 2 w 202"/>
                    <a:gd name="T47" fmla="*/ 0 h 135"/>
                    <a:gd name="T48" fmla="*/ 2 w 202"/>
                    <a:gd name="T49" fmla="*/ 0 h 135"/>
                    <a:gd name="T50" fmla="*/ 2 w 202"/>
                    <a:gd name="T51" fmla="*/ 0 h 135"/>
                    <a:gd name="T52" fmla="*/ 1 w 202"/>
                    <a:gd name="T53" fmla="*/ 0 h 135"/>
                    <a:gd name="T54" fmla="*/ 0 w 202"/>
                    <a:gd name="T55" fmla="*/ 1 h 135"/>
                    <a:gd name="T56" fmla="*/ 0 w 202"/>
                    <a:gd name="T57" fmla="*/ 0 h 135"/>
                    <a:gd name="T58" fmla="*/ 0 w 202"/>
                    <a:gd name="T59" fmla="*/ 0 h 135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202" h="135">
                      <a:moveTo>
                        <a:pt x="0" y="97"/>
                      </a:moveTo>
                      <a:lnTo>
                        <a:pt x="0" y="96"/>
                      </a:lnTo>
                      <a:lnTo>
                        <a:pt x="6" y="92"/>
                      </a:lnTo>
                      <a:lnTo>
                        <a:pt x="13" y="84"/>
                      </a:lnTo>
                      <a:lnTo>
                        <a:pt x="23" y="75"/>
                      </a:lnTo>
                      <a:lnTo>
                        <a:pt x="27" y="69"/>
                      </a:lnTo>
                      <a:lnTo>
                        <a:pt x="34" y="65"/>
                      </a:lnTo>
                      <a:lnTo>
                        <a:pt x="40" y="59"/>
                      </a:lnTo>
                      <a:lnTo>
                        <a:pt x="48" y="54"/>
                      </a:lnTo>
                      <a:lnTo>
                        <a:pt x="53" y="48"/>
                      </a:lnTo>
                      <a:lnTo>
                        <a:pt x="61" y="42"/>
                      </a:lnTo>
                      <a:lnTo>
                        <a:pt x="69" y="38"/>
                      </a:lnTo>
                      <a:lnTo>
                        <a:pt x="78" y="35"/>
                      </a:lnTo>
                      <a:lnTo>
                        <a:pt x="84" y="29"/>
                      </a:lnTo>
                      <a:lnTo>
                        <a:pt x="91" y="25"/>
                      </a:lnTo>
                      <a:lnTo>
                        <a:pt x="99" y="21"/>
                      </a:lnTo>
                      <a:lnTo>
                        <a:pt x="107" y="19"/>
                      </a:lnTo>
                      <a:lnTo>
                        <a:pt x="114" y="16"/>
                      </a:lnTo>
                      <a:lnTo>
                        <a:pt x="120" y="12"/>
                      </a:lnTo>
                      <a:lnTo>
                        <a:pt x="126" y="10"/>
                      </a:lnTo>
                      <a:lnTo>
                        <a:pt x="133" y="8"/>
                      </a:lnTo>
                      <a:lnTo>
                        <a:pt x="143" y="4"/>
                      </a:lnTo>
                      <a:lnTo>
                        <a:pt x="152" y="2"/>
                      </a:lnTo>
                      <a:lnTo>
                        <a:pt x="158" y="0"/>
                      </a:lnTo>
                      <a:lnTo>
                        <a:pt x="160" y="0"/>
                      </a:lnTo>
                      <a:lnTo>
                        <a:pt x="202" y="65"/>
                      </a:lnTo>
                      <a:lnTo>
                        <a:pt x="105" y="84"/>
                      </a:lnTo>
                      <a:lnTo>
                        <a:pt x="0" y="135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6" name="Freeform 103"/>
                <p:cNvSpPr>
                  <a:spLocks/>
                </p:cNvSpPr>
                <p:nvPr/>
              </p:nvSpPr>
              <p:spPr bwMode="auto">
                <a:xfrm>
                  <a:off x="3879" y="1877"/>
                  <a:ext cx="107" cy="69"/>
                </a:xfrm>
                <a:custGeom>
                  <a:avLst/>
                  <a:gdLst>
                    <a:gd name="T0" fmla="*/ 0 w 214"/>
                    <a:gd name="T1" fmla="*/ 2 h 137"/>
                    <a:gd name="T2" fmla="*/ 0 w 214"/>
                    <a:gd name="T3" fmla="*/ 2 h 137"/>
                    <a:gd name="T4" fmla="*/ 1 w 214"/>
                    <a:gd name="T5" fmla="*/ 2 h 137"/>
                    <a:gd name="T6" fmla="*/ 1 w 214"/>
                    <a:gd name="T7" fmla="*/ 1 h 137"/>
                    <a:gd name="T8" fmla="*/ 1 w 214"/>
                    <a:gd name="T9" fmla="*/ 1 h 137"/>
                    <a:gd name="T10" fmla="*/ 1 w 214"/>
                    <a:gd name="T11" fmla="*/ 1 h 137"/>
                    <a:gd name="T12" fmla="*/ 1 w 214"/>
                    <a:gd name="T13" fmla="*/ 1 h 137"/>
                    <a:gd name="T14" fmla="*/ 1 w 214"/>
                    <a:gd name="T15" fmla="*/ 1 h 137"/>
                    <a:gd name="T16" fmla="*/ 1 w 214"/>
                    <a:gd name="T17" fmla="*/ 1 h 137"/>
                    <a:gd name="T18" fmla="*/ 1 w 214"/>
                    <a:gd name="T19" fmla="*/ 1 h 137"/>
                    <a:gd name="T20" fmla="*/ 1 w 214"/>
                    <a:gd name="T21" fmla="*/ 1 h 137"/>
                    <a:gd name="T22" fmla="*/ 1 w 214"/>
                    <a:gd name="T23" fmla="*/ 1 h 137"/>
                    <a:gd name="T24" fmla="*/ 1 w 214"/>
                    <a:gd name="T25" fmla="*/ 1 h 137"/>
                    <a:gd name="T26" fmla="*/ 1 w 214"/>
                    <a:gd name="T27" fmla="*/ 1 h 137"/>
                    <a:gd name="T28" fmla="*/ 1 w 214"/>
                    <a:gd name="T29" fmla="*/ 1 h 137"/>
                    <a:gd name="T30" fmla="*/ 1 w 214"/>
                    <a:gd name="T31" fmla="*/ 1 h 137"/>
                    <a:gd name="T32" fmla="*/ 1 w 214"/>
                    <a:gd name="T33" fmla="*/ 1 h 137"/>
                    <a:gd name="T34" fmla="*/ 1 w 214"/>
                    <a:gd name="T35" fmla="*/ 1 h 137"/>
                    <a:gd name="T36" fmla="*/ 1 w 214"/>
                    <a:gd name="T37" fmla="*/ 1 h 137"/>
                    <a:gd name="T38" fmla="*/ 2 w 214"/>
                    <a:gd name="T39" fmla="*/ 1 h 137"/>
                    <a:gd name="T40" fmla="*/ 2 w 214"/>
                    <a:gd name="T41" fmla="*/ 1 h 137"/>
                    <a:gd name="T42" fmla="*/ 2 w 214"/>
                    <a:gd name="T43" fmla="*/ 1 h 137"/>
                    <a:gd name="T44" fmla="*/ 2 w 214"/>
                    <a:gd name="T45" fmla="*/ 1 h 137"/>
                    <a:gd name="T46" fmla="*/ 2 w 214"/>
                    <a:gd name="T47" fmla="*/ 1 h 137"/>
                    <a:gd name="T48" fmla="*/ 2 w 214"/>
                    <a:gd name="T49" fmla="*/ 1 h 137"/>
                    <a:gd name="T50" fmla="*/ 2 w 214"/>
                    <a:gd name="T51" fmla="*/ 1 h 137"/>
                    <a:gd name="T52" fmla="*/ 2 w 214"/>
                    <a:gd name="T53" fmla="*/ 1 h 137"/>
                    <a:gd name="T54" fmla="*/ 2 w 214"/>
                    <a:gd name="T55" fmla="*/ 0 h 137"/>
                    <a:gd name="T56" fmla="*/ 2 w 214"/>
                    <a:gd name="T57" fmla="*/ 0 h 137"/>
                    <a:gd name="T58" fmla="*/ 2 w 214"/>
                    <a:gd name="T59" fmla="*/ 1 h 137"/>
                    <a:gd name="T60" fmla="*/ 1 w 214"/>
                    <a:gd name="T61" fmla="*/ 1 h 137"/>
                    <a:gd name="T62" fmla="*/ 0 w 214"/>
                    <a:gd name="T63" fmla="*/ 2 h 137"/>
                    <a:gd name="T64" fmla="*/ 0 w 214"/>
                    <a:gd name="T65" fmla="*/ 2 h 13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14" h="137">
                      <a:moveTo>
                        <a:pt x="0" y="137"/>
                      </a:moveTo>
                      <a:lnTo>
                        <a:pt x="0" y="135"/>
                      </a:lnTo>
                      <a:lnTo>
                        <a:pt x="2" y="131"/>
                      </a:lnTo>
                      <a:lnTo>
                        <a:pt x="7" y="124"/>
                      </a:lnTo>
                      <a:lnTo>
                        <a:pt x="13" y="116"/>
                      </a:lnTo>
                      <a:lnTo>
                        <a:pt x="17" y="110"/>
                      </a:lnTo>
                      <a:lnTo>
                        <a:pt x="22" y="105"/>
                      </a:lnTo>
                      <a:lnTo>
                        <a:pt x="28" y="99"/>
                      </a:lnTo>
                      <a:lnTo>
                        <a:pt x="34" y="93"/>
                      </a:lnTo>
                      <a:lnTo>
                        <a:pt x="40" y="88"/>
                      </a:lnTo>
                      <a:lnTo>
                        <a:pt x="47" y="82"/>
                      </a:lnTo>
                      <a:lnTo>
                        <a:pt x="57" y="76"/>
                      </a:lnTo>
                      <a:lnTo>
                        <a:pt x="66" y="71"/>
                      </a:lnTo>
                      <a:lnTo>
                        <a:pt x="74" y="63"/>
                      </a:lnTo>
                      <a:lnTo>
                        <a:pt x="83" y="57"/>
                      </a:lnTo>
                      <a:lnTo>
                        <a:pt x="95" y="50"/>
                      </a:lnTo>
                      <a:lnTo>
                        <a:pt x="106" y="44"/>
                      </a:lnTo>
                      <a:lnTo>
                        <a:pt x="117" y="38"/>
                      </a:lnTo>
                      <a:lnTo>
                        <a:pt x="127" y="32"/>
                      </a:lnTo>
                      <a:lnTo>
                        <a:pt x="138" y="27"/>
                      </a:lnTo>
                      <a:lnTo>
                        <a:pt x="150" y="23"/>
                      </a:lnTo>
                      <a:lnTo>
                        <a:pt x="159" y="17"/>
                      </a:lnTo>
                      <a:lnTo>
                        <a:pt x="169" y="13"/>
                      </a:lnTo>
                      <a:lnTo>
                        <a:pt x="176" y="10"/>
                      </a:lnTo>
                      <a:lnTo>
                        <a:pt x="184" y="6"/>
                      </a:lnTo>
                      <a:lnTo>
                        <a:pt x="190" y="4"/>
                      </a:lnTo>
                      <a:lnTo>
                        <a:pt x="195" y="2"/>
                      </a:lnTo>
                      <a:lnTo>
                        <a:pt x="197" y="0"/>
                      </a:lnTo>
                      <a:lnTo>
                        <a:pt x="199" y="0"/>
                      </a:lnTo>
                      <a:lnTo>
                        <a:pt x="214" y="38"/>
                      </a:lnTo>
                      <a:lnTo>
                        <a:pt x="76" y="105"/>
                      </a:lnTo>
                      <a:lnTo>
                        <a:pt x="0" y="137"/>
                      </a:lnTo>
                      <a:close/>
                    </a:path>
                  </a:pathLst>
                </a:custGeom>
                <a:solidFill>
                  <a:srgbClr val="B3B0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7" name="Freeform 104"/>
                <p:cNvSpPr>
                  <a:spLocks/>
                </p:cNvSpPr>
                <p:nvPr/>
              </p:nvSpPr>
              <p:spPr bwMode="auto">
                <a:xfrm>
                  <a:off x="3474" y="1964"/>
                  <a:ext cx="175" cy="91"/>
                </a:xfrm>
                <a:custGeom>
                  <a:avLst/>
                  <a:gdLst>
                    <a:gd name="T0" fmla="*/ 1 w 350"/>
                    <a:gd name="T1" fmla="*/ 0 h 183"/>
                    <a:gd name="T2" fmla="*/ 2 w 350"/>
                    <a:gd name="T3" fmla="*/ 0 h 183"/>
                    <a:gd name="T4" fmla="*/ 2 w 350"/>
                    <a:gd name="T5" fmla="*/ 0 h 183"/>
                    <a:gd name="T6" fmla="*/ 1 w 350"/>
                    <a:gd name="T7" fmla="*/ 0 h 183"/>
                    <a:gd name="T8" fmla="*/ 0 w 350"/>
                    <a:gd name="T9" fmla="*/ 0 h 183"/>
                    <a:gd name="T10" fmla="*/ 1 w 350"/>
                    <a:gd name="T11" fmla="*/ 1 h 183"/>
                    <a:gd name="T12" fmla="*/ 3 w 350"/>
                    <a:gd name="T13" fmla="*/ 1 h 183"/>
                    <a:gd name="T14" fmla="*/ 3 w 350"/>
                    <a:gd name="T15" fmla="*/ 1 h 183"/>
                    <a:gd name="T16" fmla="*/ 3 w 350"/>
                    <a:gd name="T17" fmla="*/ 0 h 183"/>
                    <a:gd name="T18" fmla="*/ 3 w 350"/>
                    <a:gd name="T19" fmla="*/ 0 h 183"/>
                    <a:gd name="T20" fmla="*/ 3 w 350"/>
                    <a:gd name="T21" fmla="*/ 0 h 183"/>
                    <a:gd name="T22" fmla="*/ 3 w 350"/>
                    <a:gd name="T23" fmla="*/ 0 h 183"/>
                    <a:gd name="T24" fmla="*/ 3 w 350"/>
                    <a:gd name="T25" fmla="*/ 0 h 183"/>
                    <a:gd name="T26" fmla="*/ 3 w 350"/>
                    <a:gd name="T27" fmla="*/ 0 h 183"/>
                    <a:gd name="T28" fmla="*/ 3 w 350"/>
                    <a:gd name="T29" fmla="*/ 0 h 183"/>
                    <a:gd name="T30" fmla="*/ 3 w 350"/>
                    <a:gd name="T31" fmla="*/ 0 h 183"/>
                    <a:gd name="T32" fmla="*/ 3 w 350"/>
                    <a:gd name="T33" fmla="*/ 0 h 183"/>
                    <a:gd name="T34" fmla="*/ 3 w 350"/>
                    <a:gd name="T35" fmla="*/ 0 h 183"/>
                    <a:gd name="T36" fmla="*/ 2 w 350"/>
                    <a:gd name="T37" fmla="*/ 0 h 183"/>
                    <a:gd name="T38" fmla="*/ 2 w 350"/>
                    <a:gd name="T39" fmla="*/ 0 h 183"/>
                    <a:gd name="T40" fmla="*/ 2 w 350"/>
                    <a:gd name="T41" fmla="*/ 0 h 183"/>
                    <a:gd name="T42" fmla="*/ 2 w 350"/>
                    <a:gd name="T43" fmla="*/ 0 h 183"/>
                    <a:gd name="T44" fmla="*/ 2 w 350"/>
                    <a:gd name="T45" fmla="*/ 0 h 183"/>
                    <a:gd name="T46" fmla="*/ 2 w 350"/>
                    <a:gd name="T47" fmla="*/ 0 h 183"/>
                    <a:gd name="T48" fmla="*/ 2 w 350"/>
                    <a:gd name="T49" fmla="*/ 0 h 183"/>
                    <a:gd name="T50" fmla="*/ 2 w 350"/>
                    <a:gd name="T51" fmla="*/ 0 h 183"/>
                    <a:gd name="T52" fmla="*/ 2 w 350"/>
                    <a:gd name="T53" fmla="*/ 0 h 183"/>
                    <a:gd name="T54" fmla="*/ 2 w 350"/>
                    <a:gd name="T55" fmla="*/ 0 h 183"/>
                    <a:gd name="T56" fmla="*/ 2 w 350"/>
                    <a:gd name="T57" fmla="*/ 0 h 183"/>
                    <a:gd name="T58" fmla="*/ 2 w 350"/>
                    <a:gd name="T59" fmla="*/ 0 h 183"/>
                    <a:gd name="T60" fmla="*/ 2 w 350"/>
                    <a:gd name="T61" fmla="*/ 0 h 183"/>
                    <a:gd name="T62" fmla="*/ 2 w 350"/>
                    <a:gd name="T63" fmla="*/ 0 h 183"/>
                    <a:gd name="T64" fmla="*/ 2 w 350"/>
                    <a:gd name="T65" fmla="*/ 0 h 183"/>
                    <a:gd name="T66" fmla="*/ 2 w 350"/>
                    <a:gd name="T67" fmla="*/ 0 h 183"/>
                    <a:gd name="T68" fmla="*/ 2 w 350"/>
                    <a:gd name="T69" fmla="*/ 0 h 183"/>
                    <a:gd name="T70" fmla="*/ 2 w 350"/>
                    <a:gd name="T71" fmla="*/ 0 h 183"/>
                    <a:gd name="T72" fmla="*/ 1 w 350"/>
                    <a:gd name="T73" fmla="*/ 0 h 183"/>
                    <a:gd name="T74" fmla="*/ 1 w 350"/>
                    <a:gd name="T75" fmla="*/ 0 h 183"/>
                    <a:gd name="T76" fmla="*/ 1 w 350"/>
                    <a:gd name="T77" fmla="*/ 0 h 183"/>
                    <a:gd name="T78" fmla="*/ 1 w 350"/>
                    <a:gd name="T79" fmla="*/ 0 h 183"/>
                    <a:gd name="T80" fmla="*/ 1 w 350"/>
                    <a:gd name="T81" fmla="*/ 0 h 183"/>
                    <a:gd name="T82" fmla="*/ 1 w 350"/>
                    <a:gd name="T83" fmla="*/ 0 h 18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350" h="183">
                      <a:moveTo>
                        <a:pt x="97" y="21"/>
                      </a:moveTo>
                      <a:lnTo>
                        <a:pt x="186" y="69"/>
                      </a:lnTo>
                      <a:lnTo>
                        <a:pt x="129" y="90"/>
                      </a:lnTo>
                      <a:lnTo>
                        <a:pt x="21" y="46"/>
                      </a:lnTo>
                      <a:lnTo>
                        <a:pt x="0" y="69"/>
                      </a:lnTo>
                      <a:lnTo>
                        <a:pt x="110" y="166"/>
                      </a:lnTo>
                      <a:lnTo>
                        <a:pt x="264" y="148"/>
                      </a:lnTo>
                      <a:lnTo>
                        <a:pt x="329" y="183"/>
                      </a:lnTo>
                      <a:lnTo>
                        <a:pt x="350" y="101"/>
                      </a:lnTo>
                      <a:lnTo>
                        <a:pt x="314" y="63"/>
                      </a:lnTo>
                      <a:lnTo>
                        <a:pt x="310" y="59"/>
                      </a:lnTo>
                      <a:lnTo>
                        <a:pt x="304" y="55"/>
                      </a:lnTo>
                      <a:lnTo>
                        <a:pt x="295" y="46"/>
                      </a:lnTo>
                      <a:lnTo>
                        <a:pt x="285" y="38"/>
                      </a:lnTo>
                      <a:lnTo>
                        <a:pt x="279" y="32"/>
                      </a:lnTo>
                      <a:lnTo>
                        <a:pt x="274" y="29"/>
                      </a:lnTo>
                      <a:lnTo>
                        <a:pt x="266" y="23"/>
                      </a:lnTo>
                      <a:lnTo>
                        <a:pt x="260" y="19"/>
                      </a:lnTo>
                      <a:lnTo>
                        <a:pt x="249" y="12"/>
                      </a:lnTo>
                      <a:lnTo>
                        <a:pt x="240" y="6"/>
                      </a:lnTo>
                      <a:lnTo>
                        <a:pt x="230" y="2"/>
                      </a:lnTo>
                      <a:lnTo>
                        <a:pt x="221" y="0"/>
                      </a:lnTo>
                      <a:lnTo>
                        <a:pt x="215" y="0"/>
                      </a:lnTo>
                      <a:lnTo>
                        <a:pt x="207" y="2"/>
                      </a:lnTo>
                      <a:lnTo>
                        <a:pt x="202" y="4"/>
                      </a:lnTo>
                      <a:lnTo>
                        <a:pt x="196" y="8"/>
                      </a:lnTo>
                      <a:lnTo>
                        <a:pt x="186" y="10"/>
                      </a:lnTo>
                      <a:lnTo>
                        <a:pt x="179" y="12"/>
                      </a:lnTo>
                      <a:lnTo>
                        <a:pt x="173" y="12"/>
                      </a:lnTo>
                      <a:lnTo>
                        <a:pt x="167" y="12"/>
                      </a:lnTo>
                      <a:lnTo>
                        <a:pt x="163" y="10"/>
                      </a:lnTo>
                      <a:lnTo>
                        <a:pt x="158" y="10"/>
                      </a:lnTo>
                      <a:lnTo>
                        <a:pt x="150" y="8"/>
                      </a:lnTo>
                      <a:lnTo>
                        <a:pt x="144" y="8"/>
                      </a:lnTo>
                      <a:lnTo>
                        <a:pt x="139" y="6"/>
                      </a:lnTo>
                      <a:lnTo>
                        <a:pt x="133" y="6"/>
                      </a:lnTo>
                      <a:lnTo>
                        <a:pt x="124" y="2"/>
                      </a:lnTo>
                      <a:lnTo>
                        <a:pt x="114" y="0"/>
                      </a:lnTo>
                      <a:lnTo>
                        <a:pt x="110" y="0"/>
                      </a:lnTo>
                      <a:lnTo>
                        <a:pt x="108" y="0"/>
                      </a:lnTo>
                      <a:lnTo>
                        <a:pt x="97" y="21"/>
                      </a:lnTo>
                      <a:close/>
                    </a:path>
                  </a:pathLst>
                </a:custGeom>
                <a:solidFill>
                  <a:srgbClr val="C769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8" name="Freeform 105"/>
                <p:cNvSpPr>
                  <a:spLocks/>
                </p:cNvSpPr>
                <p:nvPr/>
              </p:nvSpPr>
              <p:spPr bwMode="auto">
                <a:xfrm>
                  <a:off x="3568" y="1965"/>
                  <a:ext cx="70" cy="34"/>
                </a:xfrm>
                <a:custGeom>
                  <a:avLst/>
                  <a:gdLst>
                    <a:gd name="T0" fmla="*/ 1 w 141"/>
                    <a:gd name="T1" fmla="*/ 0 h 69"/>
                    <a:gd name="T2" fmla="*/ 1 w 141"/>
                    <a:gd name="T3" fmla="*/ 0 h 69"/>
                    <a:gd name="T4" fmla="*/ 1 w 141"/>
                    <a:gd name="T5" fmla="*/ 0 h 69"/>
                    <a:gd name="T6" fmla="*/ 0 w 141"/>
                    <a:gd name="T7" fmla="*/ 0 h 69"/>
                    <a:gd name="T8" fmla="*/ 0 w 141"/>
                    <a:gd name="T9" fmla="*/ 0 h 69"/>
                    <a:gd name="T10" fmla="*/ 0 w 141"/>
                    <a:gd name="T11" fmla="*/ 0 h 69"/>
                    <a:gd name="T12" fmla="*/ 0 w 141"/>
                    <a:gd name="T13" fmla="*/ 0 h 69"/>
                    <a:gd name="T14" fmla="*/ 0 w 141"/>
                    <a:gd name="T15" fmla="*/ 0 h 69"/>
                    <a:gd name="T16" fmla="*/ 0 w 141"/>
                    <a:gd name="T17" fmla="*/ 0 h 69"/>
                    <a:gd name="T18" fmla="*/ 0 w 141"/>
                    <a:gd name="T19" fmla="*/ 0 h 69"/>
                    <a:gd name="T20" fmla="*/ 0 w 141"/>
                    <a:gd name="T21" fmla="*/ 0 h 69"/>
                    <a:gd name="T22" fmla="*/ 0 w 141"/>
                    <a:gd name="T23" fmla="*/ 0 h 69"/>
                    <a:gd name="T24" fmla="*/ 0 w 141"/>
                    <a:gd name="T25" fmla="*/ 0 h 69"/>
                    <a:gd name="T26" fmla="*/ 0 w 141"/>
                    <a:gd name="T27" fmla="*/ 0 h 69"/>
                    <a:gd name="T28" fmla="*/ 0 w 141"/>
                    <a:gd name="T29" fmla="*/ 0 h 69"/>
                    <a:gd name="T30" fmla="*/ 0 w 141"/>
                    <a:gd name="T31" fmla="*/ 0 h 69"/>
                    <a:gd name="T32" fmla="*/ 0 w 141"/>
                    <a:gd name="T33" fmla="*/ 0 h 69"/>
                    <a:gd name="T34" fmla="*/ 0 w 141"/>
                    <a:gd name="T35" fmla="*/ 0 h 69"/>
                    <a:gd name="T36" fmla="*/ 0 w 141"/>
                    <a:gd name="T37" fmla="*/ 0 h 69"/>
                    <a:gd name="T38" fmla="*/ 0 w 141"/>
                    <a:gd name="T39" fmla="*/ 0 h 69"/>
                    <a:gd name="T40" fmla="*/ 0 w 141"/>
                    <a:gd name="T41" fmla="*/ 0 h 69"/>
                    <a:gd name="T42" fmla="*/ 0 w 141"/>
                    <a:gd name="T43" fmla="*/ 0 h 69"/>
                    <a:gd name="T44" fmla="*/ 0 w 141"/>
                    <a:gd name="T45" fmla="*/ 0 h 69"/>
                    <a:gd name="T46" fmla="*/ 1 w 141"/>
                    <a:gd name="T47" fmla="*/ 0 h 69"/>
                    <a:gd name="T48" fmla="*/ 1 w 141"/>
                    <a:gd name="T49" fmla="*/ 0 h 69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141" h="69">
                      <a:moveTo>
                        <a:pt x="141" y="69"/>
                      </a:moveTo>
                      <a:lnTo>
                        <a:pt x="137" y="65"/>
                      </a:lnTo>
                      <a:lnTo>
                        <a:pt x="128" y="55"/>
                      </a:lnTo>
                      <a:lnTo>
                        <a:pt x="122" y="48"/>
                      </a:lnTo>
                      <a:lnTo>
                        <a:pt x="116" y="42"/>
                      </a:lnTo>
                      <a:lnTo>
                        <a:pt x="107" y="36"/>
                      </a:lnTo>
                      <a:lnTo>
                        <a:pt x="97" y="29"/>
                      </a:lnTo>
                      <a:lnTo>
                        <a:pt x="91" y="25"/>
                      </a:lnTo>
                      <a:lnTo>
                        <a:pt x="86" y="21"/>
                      </a:lnTo>
                      <a:lnTo>
                        <a:pt x="78" y="19"/>
                      </a:lnTo>
                      <a:lnTo>
                        <a:pt x="72" y="17"/>
                      </a:lnTo>
                      <a:lnTo>
                        <a:pt x="65" y="13"/>
                      </a:lnTo>
                      <a:lnTo>
                        <a:pt x="59" y="10"/>
                      </a:lnTo>
                      <a:lnTo>
                        <a:pt x="53" y="8"/>
                      </a:lnTo>
                      <a:lnTo>
                        <a:pt x="48" y="8"/>
                      </a:lnTo>
                      <a:lnTo>
                        <a:pt x="42" y="4"/>
                      </a:lnTo>
                      <a:lnTo>
                        <a:pt x="36" y="2"/>
                      </a:lnTo>
                      <a:lnTo>
                        <a:pt x="31" y="0"/>
                      </a:lnTo>
                      <a:lnTo>
                        <a:pt x="27" y="0"/>
                      </a:lnTo>
                      <a:lnTo>
                        <a:pt x="23" y="0"/>
                      </a:lnTo>
                      <a:lnTo>
                        <a:pt x="21" y="0"/>
                      </a:lnTo>
                      <a:lnTo>
                        <a:pt x="0" y="23"/>
                      </a:lnTo>
                      <a:lnTo>
                        <a:pt x="48" y="53"/>
                      </a:lnTo>
                      <a:lnTo>
                        <a:pt x="141" y="69"/>
                      </a:lnTo>
                      <a:close/>
                    </a:path>
                  </a:pathLst>
                </a:custGeom>
                <a:solidFill>
                  <a:srgbClr val="FFB5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9" name="Freeform 106"/>
                <p:cNvSpPr>
                  <a:spLocks/>
                </p:cNvSpPr>
                <p:nvPr/>
              </p:nvSpPr>
              <p:spPr bwMode="auto">
                <a:xfrm>
                  <a:off x="3524" y="1961"/>
                  <a:ext cx="38" cy="14"/>
                </a:xfrm>
                <a:custGeom>
                  <a:avLst/>
                  <a:gdLst>
                    <a:gd name="T0" fmla="*/ 1 w 76"/>
                    <a:gd name="T1" fmla="*/ 0 h 29"/>
                    <a:gd name="T2" fmla="*/ 1 w 76"/>
                    <a:gd name="T3" fmla="*/ 0 h 29"/>
                    <a:gd name="T4" fmla="*/ 0 w 76"/>
                    <a:gd name="T5" fmla="*/ 0 h 29"/>
                    <a:gd name="T6" fmla="*/ 1 w 76"/>
                    <a:gd name="T7" fmla="*/ 0 h 29"/>
                    <a:gd name="T8" fmla="*/ 1 w 76"/>
                    <a:gd name="T9" fmla="*/ 0 h 29"/>
                    <a:gd name="T10" fmla="*/ 1 w 76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6" h="29">
                      <a:moveTo>
                        <a:pt x="76" y="12"/>
                      </a:moveTo>
                      <a:lnTo>
                        <a:pt x="19" y="0"/>
                      </a:lnTo>
                      <a:lnTo>
                        <a:pt x="0" y="12"/>
                      </a:lnTo>
                      <a:lnTo>
                        <a:pt x="30" y="29"/>
                      </a:lnTo>
                      <a:lnTo>
                        <a:pt x="76" y="12"/>
                      </a:lnTo>
                      <a:close/>
                    </a:path>
                  </a:pathLst>
                </a:custGeom>
                <a:solidFill>
                  <a:srgbClr val="FFB5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0" name="Freeform 107"/>
                <p:cNvSpPr>
                  <a:spLocks/>
                </p:cNvSpPr>
                <p:nvPr/>
              </p:nvSpPr>
              <p:spPr bwMode="auto">
                <a:xfrm>
                  <a:off x="4309" y="2100"/>
                  <a:ext cx="123" cy="140"/>
                </a:xfrm>
                <a:custGeom>
                  <a:avLst/>
                  <a:gdLst>
                    <a:gd name="T0" fmla="*/ 2 w 245"/>
                    <a:gd name="T1" fmla="*/ 0 h 279"/>
                    <a:gd name="T2" fmla="*/ 2 w 245"/>
                    <a:gd name="T3" fmla="*/ 2 h 279"/>
                    <a:gd name="T4" fmla="*/ 1 w 245"/>
                    <a:gd name="T5" fmla="*/ 3 h 279"/>
                    <a:gd name="T6" fmla="*/ 0 w 245"/>
                    <a:gd name="T7" fmla="*/ 1 h 279"/>
                    <a:gd name="T8" fmla="*/ 2 w 245"/>
                    <a:gd name="T9" fmla="*/ 0 h 279"/>
                    <a:gd name="T10" fmla="*/ 2 w 245"/>
                    <a:gd name="T11" fmla="*/ 0 h 27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45" h="279">
                      <a:moveTo>
                        <a:pt x="150" y="0"/>
                      </a:moveTo>
                      <a:lnTo>
                        <a:pt x="245" y="181"/>
                      </a:lnTo>
                      <a:lnTo>
                        <a:pt x="74" y="279"/>
                      </a:lnTo>
                      <a:lnTo>
                        <a:pt x="0" y="57"/>
                      </a:ln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rgbClr val="FFB5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1" name="Freeform 108"/>
                <p:cNvSpPr>
                  <a:spLocks/>
                </p:cNvSpPr>
                <p:nvPr/>
              </p:nvSpPr>
              <p:spPr bwMode="auto">
                <a:xfrm>
                  <a:off x="4155" y="1927"/>
                  <a:ext cx="245" cy="205"/>
                </a:xfrm>
                <a:custGeom>
                  <a:avLst/>
                  <a:gdLst>
                    <a:gd name="T0" fmla="*/ 0 w 488"/>
                    <a:gd name="T1" fmla="*/ 3 h 409"/>
                    <a:gd name="T2" fmla="*/ 0 w 488"/>
                    <a:gd name="T3" fmla="*/ 3 h 409"/>
                    <a:gd name="T4" fmla="*/ 1 w 488"/>
                    <a:gd name="T5" fmla="*/ 2 h 409"/>
                    <a:gd name="T6" fmla="*/ 1 w 488"/>
                    <a:gd name="T7" fmla="*/ 2 h 409"/>
                    <a:gd name="T8" fmla="*/ 1 w 488"/>
                    <a:gd name="T9" fmla="*/ 2 h 409"/>
                    <a:gd name="T10" fmla="*/ 1 w 488"/>
                    <a:gd name="T11" fmla="*/ 2 h 409"/>
                    <a:gd name="T12" fmla="*/ 1 w 488"/>
                    <a:gd name="T13" fmla="*/ 2 h 409"/>
                    <a:gd name="T14" fmla="*/ 1 w 488"/>
                    <a:gd name="T15" fmla="*/ 2 h 409"/>
                    <a:gd name="T16" fmla="*/ 1 w 488"/>
                    <a:gd name="T17" fmla="*/ 2 h 409"/>
                    <a:gd name="T18" fmla="*/ 1 w 488"/>
                    <a:gd name="T19" fmla="*/ 2 h 409"/>
                    <a:gd name="T20" fmla="*/ 1 w 488"/>
                    <a:gd name="T21" fmla="*/ 2 h 409"/>
                    <a:gd name="T22" fmla="*/ 1 w 488"/>
                    <a:gd name="T23" fmla="*/ 1 h 409"/>
                    <a:gd name="T24" fmla="*/ 1 w 488"/>
                    <a:gd name="T25" fmla="*/ 1 h 409"/>
                    <a:gd name="T26" fmla="*/ 1 w 488"/>
                    <a:gd name="T27" fmla="*/ 1 h 409"/>
                    <a:gd name="T28" fmla="*/ 1 w 488"/>
                    <a:gd name="T29" fmla="*/ 1 h 409"/>
                    <a:gd name="T30" fmla="*/ 1 w 488"/>
                    <a:gd name="T31" fmla="*/ 1 h 409"/>
                    <a:gd name="T32" fmla="*/ 1 w 488"/>
                    <a:gd name="T33" fmla="*/ 1 h 409"/>
                    <a:gd name="T34" fmla="*/ 2 w 488"/>
                    <a:gd name="T35" fmla="*/ 1 h 409"/>
                    <a:gd name="T36" fmla="*/ 2 w 488"/>
                    <a:gd name="T37" fmla="*/ 1 h 409"/>
                    <a:gd name="T38" fmla="*/ 2 w 488"/>
                    <a:gd name="T39" fmla="*/ 1 h 409"/>
                    <a:gd name="T40" fmla="*/ 2 w 488"/>
                    <a:gd name="T41" fmla="*/ 1 h 409"/>
                    <a:gd name="T42" fmla="*/ 2 w 488"/>
                    <a:gd name="T43" fmla="*/ 1 h 409"/>
                    <a:gd name="T44" fmla="*/ 2 w 488"/>
                    <a:gd name="T45" fmla="*/ 1 h 409"/>
                    <a:gd name="T46" fmla="*/ 3 w 488"/>
                    <a:gd name="T47" fmla="*/ 0 h 409"/>
                    <a:gd name="T48" fmla="*/ 3 w 488"/>
                    <a:gd name="T49" fmla="*/ 0 h 409"/>
                    <a:gd name="T50" fmla="*/ 3 w 488"/>
                    <a:gd name="T51" fmla="*/ 1 h 409"/>
                    <a:gd name="T52" fmla="*/ 3 w 488"/>
                    <a:gd name="T53" fmla="*/ 1 h 409"/>
                    <a:gd name="T54" fmla="*/ 3 w 488"/>
                    <a:gd name="T55" fmla="*/ 1 h 409"/>
                    <a:gd name="T56" fmla="*/ 3 w 488"/>
                    <a:gd name="T57" fmla="*/ 1 h 409"/>
                    <a:gd name="T58" fmla="*/ 4 w 488"/>
                    <a:gd name="T59" fmla="*/ 1 h 409"/>
                    <a:gd name="T60" fmla="*/ 4 w 488"/>
                    <a:gd name="T61" fmla="*/ 1 h 409"/>
                    <a:gd name="T62" fmla="*/ 4 w 488"/>
                    <a:gd name="T63" fmla="*/ 1 h 409"/>
                    <a:gd name="T64" fmla="*/ 4 w 488"/>
                    <a:gd name="T65" fmla="*/ 1 h 409"/>
                    <a:gd name="T66" fmla="*/ 4 w 488"/>
                    <a:gd name="T67" fmla="*/ 1 h 409"/>
                    <a:gd name="T68" fmla="*/ 4 w 488"/>
                    <a:gd name="T69" fmla="*/ 1 h 409"/>
                    <a:gd name="T70" fmla="*/ 4 w 488"/>
                    <a:gd name="T71" fmla="*/ 2 h 409"/>
                    <a:gd name="T72" fmla="*/ 4 w 488"/>
                    <a:gd name="T73" fmla="*/ 2 h 409"/>
                    <a:gd name="T74" fmla="*/ 4 w 488"/>
                    <a:gd name="T75" fmla="*/ 2 h 409"/>
                    <a:gd name="T76" fmla="*/ 4 w 488"/>
                    <a:gd name="T77" fmla="*/ 2 h 409"/>
                    <a:gd name="T78" fmla="*/ 4 w 488"/>
                    <a:gd name="T79" fmla="*/ 2 h 409"/>
                    <a:gd name="T80" fmla="*/ 4 w 488"/>
                    <a:gd name="T81" fmla="*/ 2 h 409"/>
                    <a:gd name="T82" fmla="*/ 4 w 488"/>
                    <a:gd name="T83" fmla="*/ 3 h 409"/>
                    <a:gd name="T84" fmla="*/ 4 w 488"/>
                    <a:gd name="T85" fmla="*/ 3 h 409"/>
                    <a:gd name="T86" fmla="*/ 4 w 488"/>
                    <a:gd name="T87" fmla="*/ 3 h 409"/>
                    <a:gd name="T88" fmla="*/ 4 w 488"/>
                    <a:gd name="T89" fmla="*/ 3 h 409"/>
                    <a:gd name="T90" fmla="*/ 4 w 488"/>
                    <a:gd name="T91" fmla="*/ 3 h 409"/>
                    <a:gd name="T92" fmla="*/ 4 w 488"/>
                    <a:gd name="T93" fmla="*/ 3 h 409"/>
                    <a:gd name="T94" fmla="*/ 4 w 488"/>
                    <a:gd name="T95" fmla="*/ 3 h 409"/>
                    <a:gd name="T96" fmla="*/ 4 w 488"/>
                    <a:gd name="T97" fmla="*/ 3 h 409"/>
                    <a:gd name="T98" fmla="*/ 4 w 488"/>
                    <a:gd name="T99" fmla="*/ 3 h 409"/>
                    <a:gd name="T100" fmla="*/ 4 w 488"/>
                    <a:gd name="T101" fmla="*/ 3 h 409"/>
                    <a:gd name="T102" fmla="*/ 1 w 488"/>
                    <a:gd name="T103" fmla="*/ 4 h 409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0" t="0" r="r" b="b"/>
                  <a:pathLst>
                    <a:path w="488" h="409">
                      <a:moveTo>
                        <a:pt x="98" y="409"/>
                      </a:moveTo>
                      <a:lnTo>
                        <a:pt x="0" y="266"/>
                      </a:lnTo>
                      <a:lnTo>
                        <a:pt x="0" y="264"/>
                      </a:lnTo>
                      <a:lnTo>
                        <a:pt x="0" y="262"/>
                      </a:lnTo>
                      <a:lnTo>
                        <a:pt x="0" y="255"/>
                      </a:lnTo>
                      <a:lnTo>
                        <a:pt x="2" y="247"/>
                      </a:lnTo>
                      <a:lnTo>
                        <a:pt x="2" y="243"/>
                      </a:lnTo>
                      <a:lnTo>
                        <a:pt x="2" y="238"/>
                      </a:lnTo>
                      <a:lnTo>
                        <a:pt x="3" y="230"/>
                      </a:lnTo>
                      <a:lnTo>
                        <a:pt x="5" y="226"/>
                      </a:lnTo>
                      <a:lnTo>
                        <a:pt x="5" y="219"/>
                      </a:lnTo>
                      <a:lnTo>
                        <a:pt x="7" y="213"/>
                      </a:lnTo>
                      <a:lnTo>
                        <a:pt x="9" y="207"/>
                      </a:lnTo>
                      <a:lnTo>
                        <a:pt x="11" y="200"/>
                      </a:lnTo>
                      <a:lnTo>
                        <a:pt x="13" y="192"/>
                      </a:lnTo>
                      <a:lnTo>
                        <a:pt x="15" y="184"/>
                      </a:lnTo>
                      <a:lnTo>
                        <a:pt x="19" y="177"/>
                      </a:lnTo>
                      <a:lnTo>
                        <a:pt x="22" y="169"/>
                      </a:lnTo>
                      <a:lnTo>
                        <a:pt x="24" y="162"/>
                      </a:lnTo>
                      <a:lnTo>
                        <a:pt x="28" y="152"/>
                      </a:lnTo>
                      <a:lnTo>
                        <a:pt x="32" y="144"/>
                      </a:lnTo>
                      <a:lnTo>
                        <a:pt x="36" y="137"/>
                      </a:lnTo>
                      <a:lnTo>
                        <a:pt x="40" y="127"/>
                      </a:lnTo>
                      <a:lnTo>
                        <a:pt x="45" y="120"/>
                      </a:lnTo>
                      <a:lnTo>
                        <a:pt x="51" y="110"/>
                      </a:lnTo>
                      <a:lnTo>
                        <a:pt x="57" y="103"/>
                      </a:lnTo>
                      <a:lnTo>
                        <a:pt x="62" y="95"/>
                      </a:lnTo>
                      <a:lnTo>
                        <a:pt x="70" y="87"/>
                      </a:lnTo>
                      <a:lnTo>
                        <a:pt x="76" y="80"/>
                      </a:lnTo>
                      <a:lnTo>
                        <a:pt x="83" y="74"/>
                      </a:lnTo>
                      <a:lnTo>
                        <a:pt x="91" y="65"/>
                      </a:lnTo>
                      <a:lnTo>
                        <a:pt x="98" y="59"/>
                      </a:lnTo>
                      <a:lnTo>
                        <a:pt x="108" y="53"/>
                      </a:lnTo>
                      <a:lnTo>
                        <a:pt x="117" y="46"/>
                      </a:lnTo>
                      <a:lnTo>
                        <a:pt x="125" y="40"/>
                      </a:lnTo>
                      <a:lnTo>
                        <a:pt x="135" y="34"/>
                      </a:lnTo>
                      <a:lnTo>
                        <a:pt x="144" y="28"/>
                      </a:lnTo>
                      <a:lnTo>
                        <a:pt x="155" y="25"/>
                      </a:lnTo>
                      <a:lnTo>
                        <a:pt x="165" y="19"/>
                      </a:lnTo>
                      <a:lnTo>
                        <a:pt x="174" y="17"/>
                      </a:lnTo>
                      <a:lnTo>
                        <a:pt x="184" y="13"/>
                      </a:lnTo>
                      <a:lnTo>
                        <a:pt x="195" y="9"/>
                      </a:lnTo>
                      <a:lnTo>
                        <a:pt x="207" y="6"/>
                      </a:lnTo>
                      <a:lnTo>
                        <a:pt x="218" y="4"/>
                      </a:lnTo>
                      <a:lnTo>
                        <a:pt x="228" y="2"/>
                      </a:lnTo>
                      <a:lnTo>
                        <a:pt x="241" y="2"/>
                      </a:lnTo>
                      <a:lnTo>
                        <a:pt x="251" y="0"/>
                      </a:lnTo>
                      <a:lnTo>
                        <a:pt x="262" y="0"/>
                      </a:lnTo>
                      <a:lnTo>
                        <a:pt x="271" y="0"/>
                      </a:lnTo>
                      <a:lnTo>
                        <a:pt x="283" y="0"/>
                      </a:lnTo>
                      <a:lnTo>
                        <a:pt x="294" y="0"/>
                      </a:lnTo>
                      <a:lnTo>
                        <a:pt x="306" y="2"/>
                      </a:lnTo>
                      <a:lnTo>
                        <a:pt x="315" y="4"/>
                      </a:lnTo>
                      <a:lnTo>
                        <a:pt x="327" y="8"/>
                      </a:lnTo>
                      <a:lnTo>
                        <a:pt x="336" y="9"/>
                      </a:lnTo>
                      <a:lnTo>
                        <a:pt x="347" y="13"/>
                      </a:lnTo>
                      <a:lnTo>
                        <a:pt x="357" y="17"/>
                      </a:lnTo>
                      <a:lnTo>
                        <a:pt x="368" y="23"/>
                      </a:lnTo>
                      <a:lnTo>
                        <a:pt x="378" y="27"/>
                      </a:lnTo>
                      <a:lnTo>
                        <a:pt x="387" y="32"/>
                      </a:lnTo>
                      <a:lnTo>
                        <a:pt x="397" y="40"/>
                      </a:lnTo>
                      <a:lnTo>
                        <a:pt x="406" y="47"/>
                      </a:lnTo>
                      <a:lnTo>
                        <a:pt x="414" y="53"/>
                      </a:lnTo>
                      <a:lnTo>
                        <a:pt x="422" y="61"/>
                      </a:lnTo>
                      <a:lnTo>
                        <a:pt x="427" y="68"/>
                      </a:lnTo>
                      <a:lnTo>
                        <a:pt x="435" y="78"/>
                      </a:lnTo>
                      <a:lnTo>
                        <a:pt x="441" y="85"/>
                      </a:lnTo>
                      <a:lnTo>
                        <a:pt x="446" y="95"/>
                      </a:lnTo>
                      <a:lnTo>
                        <a:pt x="452" y="104"/>
                      </a:lnTo>
                      <a:lnTo>
                        <a:pt x="458" y="114"/>
                      </a:lnTo>
                      <a:lnTo>
                        <a:pt x="461" y="125"/>
                      </a:lnTo>
                      <a:lnTo>
                        <a:pt x="465" y="135"/>
                      </a:lnTo>
                      <a:lnTo>
                        <a:pt x="469" y="144"/>
                      </a:lnTo>
                      <a:lnTo>
                        <a:pt x="473" y="156"/>
                      </a:lnTo>
                      <a:lnTo>
                        <a:pt x="475" y="165"/>
                      </a:lnTo>
                      <a:lnTo>
                        <a:pt x="479" y="177"/>
                      </a:lnTo>
                      <a:lnTo>
                        <a:pt x="480" y="188"/>
                      </a:lnTo>
                      <a:lnTo>
                        <a:pt x="482" y="200"/>
                      </a:lnTo>
                      <a:lnTo>
                        <a:pt x="482" y="209"/>
                      </a:lnTo>
                      <a:lnTo>
                        <a:pt x="484" y="219"/>
                      </a:lnTo>
                      <a:lnTo>
                        <a:pt x="486" y="228"/>
                      </a:lnTo>
                      <a:lnTo>
                        <a:pt x="486" y="239"/>
                      </a:lnTo>
                      <a:lnTo>
                        <a:pt x="486" y="249"/>
                      </a:lnTo>
                      <a:lnTo>
                        <a:pt x="486" y="260"/>
                      </a:lnTo>
                      <a:lnTo>
                        <a:pt x="486" y="270"/>
                      </a:lnTo>
                      <a:lnTo>
                        <a:pt x="488" y="279"/>
                      </a:lnTo>
                      <a:lnTo>
                        <a:pt x="486" y="289"/>
                      </a:lnTo>
                      <a:lnTo>
                        <a:pt x="486" y="297"/>
                      </a:lnTo>
                      <a:lnTo>
                        <a:pt x="486" y="306"/>
                      </a:lnTo>
                      <a:lnTo>
                        <a:pt x="486" y="314"/>
                      </a:lnTo>
                      <a:lnTo>
                        <a:pt x="484" y="319"/>
                      </a:lnTo>
                      <a:lnTo>
                        <a:pt x="484" y="327"/>
                      </a:lnTo>
                      <a:lnTo>
                        <a:pt x="482" y="335"/>
                      </a:lnTo>
                      <a:lnTo>
                        <a:pt x="482" y="342"/>
                      </a:lnTo>
                      <a:lnTo>
                        <a:pt x="480" y="350"/>
                      </a:lnTo>
                      <a:lnTo>
                        <a:pt x="480" y="359"/>
                      </a:lnTo>
                      <a:lnTo>
                        <a:pt x="479" y="365"/>
                      </a:lnTo>
                      <a:lnTo>
                        <a:pt x="477" y="371"/>
                      </a:lnTo>
                      <a:lnTo>
                        <a:pt x="475" y="378"/>
                      </a:lnTo>
                      <a:lnTo>
                        <a:pt x="473" y="382"/>
                      </a:lnTo>
                      <a:lnTo>
                        <a:pt x="471" y="382"/>
                      </a:lnTo>
                      <a:lnTo>
                        <a:pt x="389" y="409"/>
                      </a:lnTo>
                      <a:lnTo>
                        <a:pt x="98" y="409"/>
                      </a:lnTo>
                      <a:close/>
                    </a:path>
                  </a:pathLst>
                </a:custGeom>
                <a:solidFill>
                  <a:srgbClr val="5442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2" name="Freeform 109"/>
                <p:cNvSpPr>
                  <a:spLocks/>
                </p:cNvSpPr>
                <p:nvPr/>
              </p:nvSpPr>
              <p:spPr bwMode="auto">
                <a:xfrm>
                  <a:off x="4171" y="2007"/>
                  <a:ext cx="210" cy="263"/>
                </a:xfrm>
                <a:custGeom>
                  <a:avLst/>
                  <a:gdLst>
                    <a:gd name="T0" fmla="*/ 1 w 418"/>
                    <a:gd name="T1" fmla="*/ 0 h 524"/>
                    <a:gd name="T2" fmla="*/ 1 w 418"/>
                    <a:gd name="T3" fmla="*/ 1 h 524"/>
                    <a:gd name="T4" fmla="*/ 1 w 418"/>
                    <a:gd name="T5" fmla="*/ 1 h 524"/>
                    <a:gd name="T6" fmla="*/ 1 w 418"/>
                    <a:gd name="T7" fmla="*/ 1 h 524"/>
                    <a:gd name="T8" fmla="*/ 1 w 418"/>
                    <a:gd name="T9" fmla="*/ 1 h 524"/>
                    <a:gd name="T10" fmla="*/ 1 w 418"/>
                    <a:gd name="T11" fmla="*/ 1 h 524"/>
                    <a:gd name="T12" fmla="*/ 1 w 418"/>
                    <a:gd name="T13" fmla="*/ 1 h 524"/>
                    <a:gd name="T14" fmla="*/ 1 w 418"/>
                    <a:gd name="T15" fmla="*/ 1 h 524"/>
                    <a:gd name="T16" fmla="*/ 1 w 418"/>
                    <a:gd name="T17" fmla="*/ 1 h 524"/>
                    <a:gd name="T18" fmla="*/ 1 w 418"/>
                    <a:gd name="T19" fmla="*/ 2 h 524"/>
                    <a:gd name="T20" fmla="*/ 0 w 418"/>
                    <a:gd name="T21" fmla="*/ 2 h 524"/>
                    <a:gd name="T22" fmla="*/ 0 w 418"/>
                    <a:gd name="T23" fmla="*/ 2 h 524"/>
                    <a:gd name="T24" fmla="*/ 1 w 418"/>
                    <a:gd name="T25" fmla="*/ 3 h 524"/>
                    <a:gd name="T26" fmla="*/ 2 w 418"/>
                    <a:gd name="T27" fmla="*/ 4 h 524"/>
                    <a:gd name="T28" fmla="*/ 3 w 418"/>
                    <a:gd name="T29" fmla="*/ 5 h 524"/>
                    <a:gd name="T30" fmla="*/ 4 w 418"/>
                    <a:gd name="T31" fmla="*/ 4 h 524"/>
                    <a:gd name="T32" fmla="*/ 4 w 418"/>
                    <a:gd name="T33" fmla="*/ 4 h 524"/>
                    <a:gd name="T34" fmla="*/ 4 w 418"/>
                    <a:gd name="T35" fmla="*/ 4 h 524"/>
                    <a:gd name="T36" fmla="*/ 4 w 418"/>
                    <a:gd name="T37" fmla="*/ 4 h 524"/>
                    <a:gd name="T38" fmla="*/ 4 w 418"/>
                    <a:gd name="T39" fmla="*/ 3 h 524"/>
                    <a:gd name="T40" fmla="*/ 4 w 418"/>
                    <a:gd name="T41" fmla="*/ 3 h 524"/>
                    <a:gd name="T42" fmla="*/ 4 w 418"/>
                    <a:gd name="T43" fmla="*/ 3 h 524"/>
                    <a:gd name="T44" fmla="*/ 4 w 418"/>
                    <a:gd name="T45" fmla="*/ 3 h 524"/>
                    <a:gd name="T46" fmla="*/ 4 w 418"/>
                    <a:gd name="T47" fmla="*/ 3 h 524"/>
                    <a:gd name="T48" fmla="*/ 4 w 418"/>
                    <a:gd name="T49" fmla="*/ 3 h 524"/>
                    <a:gd name="T50" fmla="*/ 4 w 418"/>
                    <a:gd name="T51" fmla="*/ 3 h 524"/>
                    <a:gd name="T52" fmla="*/ 3 w 418"/>
                    <a:gd name="T53" fmla="*/ 3 h 524"/>
                    <a:gd name="T54" fmla="*/ 3 w 418"/>
                    <a:gd name="T55" fmla="*/ 3 h 524"/>
                    <a:gd name="T56" fmla="*/ 3 w 418"/>
                    <a:gd name="T57" fmla="*/ 2 h 524"/>
                    <a:gd name="T58" fmla="*/ 3 w 418"/>
                    <a:gd name="T59" fmla="*/ 2 h 524"/>
                    <a:gd name="T60" fmla="*/ 3 w 418"/>
                    <a:gd name="T61" fmla="*/ 2 h 524"/>
                    <a:gd name="T62" fmla="*/ 3 w 418"/>
                    <a:gd name="T63" fmla="*/ 2 h 524"/>
                    <a:gd name="T64" fmla="*/ 3 w 418"/>
                    <a:gd name="T65" fmla="*/ 2 h 524"/>
                    <a:gd name="T66" fmla="*/ 3 w 418"/>
                    <a:gd name="T67" fmla="*/ 2 h 524"/>
                    <a:gd name="T68" fmla="*/ 3 w 418"/>
                    <a:gd name="T69" fmla="*/ 2 h 524"/>
                    <a:gd name="T70" fmla="*/ 3 w 418"/>
                    <a:gd name="T71" fmla="*/ 2 h 524"/>
                    <a:gd name="T72" fmla="*/ 3 w 418"/>
                    <a:gd name="T73" fmla="*/ 2 h 524"/>
                    <a:gd name="T74" fmla="*/ 3 w 418"/>
                    <a:gd name="T75" fmla="*/ 2 h 524"/>
                    <a:gd name="T76" fmla="*/ 2 w 418"/>
                    <a:gd name="T77" fmla="*/ 2 h 524"/>
                    <a:gd name="T78" fmla="*/ 2 w 418"/>
                    <a:gd name="T79" fmla="*/ 2 h 524"/>
                    <a:gd name="T80" fmla="*/ 2 w 418"/>
                    <a:gd name="T81" fmla="*/ 2 h 524"/>
                    <a:gd name="T82" fmla="*/ 2 w 418"/>
                    <a:gd name="T83" fmla="*/ 2 h 524"/>
                    <a:gd name="T84" fmla="*/ 2 w 418"/>
                    <a:gd name="T85" fmla="*/ 2 h 524"/>
                    <a:gd name="T86" fmla="*/ 2 w 418"/>
                    <a:gd name="T87" fmla="*/ 2 h 524"/>
                    <a:gd name="T88" fmla="*/ 2 w 418"/>
                    <a:gd name="T89" fmla="*/ 2 h 524"/>
                    <a:gd name="T90" fmla="*/ 2 w 418"/>
                    <a:gd name="T91" fmla="*/ 2 h 524"/>
                    <a:gd name="T92" fmla="*/ 1 w 418"/>
                    <a:gd name="T93" fmla="*/ 2 h 524"/>
                    <a:gd name="T94" fmla="*/ 1 w 418"/>
                    <a:gd name="T95" fmla="*/ 2 h 524"/>
                    <a:gd name="T96" fmla="*/ 1 w 418"/>
                    <a:gd name="T97" fmla="*/ 1 h 524"/>
                    <a:gd name="T98" fmla="*/ 1 w 418"/>
                    <a:gd name="T99" fmla="*/ 1 h 524"/>
                    <a:gd name="T100" fmla="*/ 1 w 418"/>
                    <a:gd name="T101" fmla="*/ 1 h 524"/>
                    <a:gd name="T102" fmla="*/ 1 w 418"/>
                    <a:gd name="T103" fmla="*/ 1 h 524"/>
                    <a:gd name="T104" fmla="*/ 1 w 418"/>
                    <a:gd name="T105" fmla="*/ 1 h 524"/>
                    <a:gd name="T106" fmla="*/ 1 w 418"/>
                    <a:gd name="T107" fmla="*/ 1 h 524"/>
                    <a:gd name="T108" fmla="*/ 1 w 418"/>
                    <a:gd name="T109" fmla="*/ 1 h 524"/>
                    <a:gd name="T110" fmla="*/ 1 w 418"/>
                    <a:gd name="T111" fmla="*/ 1 h 524"/>
                    <a:gd name="T112" fmla="*/ 1 w 418"/>
                    <a:gd name="T113" fmla="*/ 1 h 524"/>
                    <a:gd name="T114" fmla="*/ 1 w 418"/>
                    <a:gd name="T115" fmla="*/ 0 h 524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0" t="0" r="r" b="b"/>
                  <a:pathLst>
                    <a:path w="418" h="524">
                      <a:moveTo>
                        <a:pt x="80" y="0"/>
                      </a:moveTo>
                      <a:lnTo>
                        <a:pt x="78" y="0"/>
                      </a:lnTo>
                      <a:lnTo>
                        <a:pt x="74" y="3"/>
                      </a:lnTo>
                      <a:lnTo>
                        <a:pt x="66" y="5"/>
                      </a:lnTo>
                      <a:lnTo>
                        <a:pt x="61" y="13"/>
                      </a:lnTo>
                      <a:lnTo>
                        <a:pt x="51" y="21"/>
                      </a:lnTo>
                      <a:lnTo>
                        <a:pt x="42" y="32"/>
                      </a:lnTo>
                      <a:lnTo>
                        <a:pt x="38" y="38"/>
                      </a:lnTo>
                      <a:lnTo>
                        <a:pt x="32" y="43"/>
                      </a:lnTo>
                      <a:lnTo>
                        <a:pt x="30" y="49"/>
                      </a:lnTo>
                      <a:lnTo>
                        <a:pt x="27" y="59"/>
                      </a:lnTo>
                      <a:lnTo>
                        <a:pt x="23" y="64"/>
                      </a:lnTo>
                      <a:lnTo>
                        <a:pt x="19" y="74"/>
                      </a:lnTo>
                      <a:lnTo>
                        <a:pt x="15" y="79"/>
                      </a:lnTo>
                      <a:lnTo>
                        <a:pt x="13" y="89"/>
                      </a:lnTo>
                      <a:lnTo>
                        <a:pt x="11" y="97"/>
                      </a:lnTo>
                      <a:lnTo>
                        <a:pt x="9" y="104"/>
                      </a:lnTo>
                      <a:lnTo>
                        <a:pt x="6" y="114"/>
                      </a:lnTo>
                      <a:lnTo>
                        <a:pt x="6" y="121"/>
                      </a:lnTo>
                      <a:lnTo>
                        <a:pt x="4" y="129"/>
                      </a:lnTo>
                      <a:lnTo>
                        <a:pt x="2" y="135"/>
                      </a:lnTo>
                      <a:lnTo>
                        <a:pt x="0" y="140"/>
                      </a:lnTo>
                      <a:lnTo>
                        <a:pt x="0" y="146"/>
                      </a:lnTo>
                      <a:lnTo>
                        <a:pt x="0" y="154"/>
                      </a:lnTo>
                      <a:lnTo>
                        <a:pt x="0" y="157"/>
                      </a:lnTo>
                      <a:lnTo>
                        <a:pt x="66" y="365"/>
                      </a:lnTo>
                      <a:lnTo>
                        <a:pt x="104" y="355"/>
                      </a:lnTo>
                      <a:lnTo>
                        <a:pt x="184" y="458"/>
                      </a:lnTo>
                      <a:lnTo>
                        <a:pt x="255" y="406"/>
                      </a:lnTo>
                      <a:lnTo>
                        <a:pt x="279" y="524"/>
                      </a:lnTo>
                      <a:lnTo>
                        <a:pt x="409" y="435"/>
                      </a:lnTo>
                      <a:lnTo>
                        <a:pt x="409" y="433"/>
                      </a:lnTo>
                      <a:lnTo>
                        <a:pt x="410" y="427"/>
                      </a:lnTo>
                      <a:lnTo>
                        <a:pt x="410" y="422"/>
                      </a:lnTo>
                      <a:lnTo>
                        <a:pt x="412" y="418"/>
                      </a:lnTo>
                      <a:lnTo>
                        <a:pt x="414" y="410"/>
                      </a:lnTo>
                      <a:lnTo>
                        <a:pt x="416" y="406"/>
                      </a:lnTo>
                      <a:lnTo>
                        <a:pt x="416" y="397"/>
                      </a:lnTo>
                      <a:lnTo>
                        <a:pt x="418" y="389"/>
                      </a:lnTo>
                      <a:lnTo>
                        <a:pt x="418" y="382"/>
                      </a:lnTo>
                      <a:lnTo>
                        <a:pt x="418" y="374"/>
                      </a:lnTo>
                      <a:lnTo>
                        <a:pt x="418" y="367"/>
                      </a:lnTo>
                      <a:lnTo>
                        <a:pt x="416" y="357"/>
                      </a:lnTo>
                      <a:lnTo>
                        <a:pt x="414" y="349"/>
                      </a:lnTo>
                      <a:lnTo>
                        <a:pt x="412" y="342"/>
                      </a:lnTo>
                      <a:lnTo>
                        <a:pt x="409" y="330"/>
                      </a:lnTo>
                      <a:lnTo>
                        <a:pt x="405" y="321"/>
                      </a:lnTo>
                      <a:lnTo>
                        <a:pt x="401" y="313"/>
                      </a:lnTo>
                      <a:lnTo>
                        <a:pt x="399" y="306"/>
                      </a:lnTo>
                      <a:lnTo>
                        <a:pt x="393" y="296"/>
                      </a:lnTo>
                      <a:lnTo>
                        <a:pt x="391" y="289"/>
                      </a:lnTo>
                      <a:lnTo>
                        <a:pt x="388" y="283"/>
                      </a:lnTo>
                      <a:lnTo>
                        <a:pt x="384" y="275"/>
                      </a:lnTo>
                      <a:lnTo>
                        <a:pt x="382" y="270"/>
                      </a:lnTo>
                      <a:lnTo>
                        <a:pt x="378" y="264"/>
                      </a:lnTo>
                      <a:lnTo>
                        <a:pt x="374" y="258"/>
                      </a:lnTo>
                      <a:lnTo>
                        <a:pt x="374" y="256"/>
                      </a:lnTo>
                      <a:lnTo>
                        <a:pt x="369" y="249"/>
                      </a:lnTo>
                      <a:lnTo>
                        <a:pt x="367" y="247"/>
                      </a:lnTo>
                      <a:lnTo>
                        <a:pt x="365" y="247"/>
                      </a:lnTo>
                      <a:lnTo>
                        <a:pt x="359" y="247"/>
                      </a:lnTo>
                      <a:lnTo>
                        <a:pt x="352" y="247"/>
                      </a:lnTo>
                      <a:lnTo>
                        <a:pt x="344" y="245"/>
                      </a:lnTo>
                      <a:lnTo>
                        <a:pt x="334" y="243"/>
                      </a:lnTo>
                      <a:lnTo>
                        <a:pt x="323" y="243"/>
                      </a:lnTo>
                      <a:lnTo>
                        <a:pt x="314" y="241"/>
                      </a:lnTo>
                      <a:lnTo>
                        <a:pt x="308" y="239"/>
                      </a:lnTo>
                      <a:lnTo>
                        <a:pt x="302" y="237"/>
                      </a:lnTo>
                      <a:lnTo>
                        <a:pt x="295" y="237"/>
                      </a:lnTo>
                      <a:lnTo>
                        <a:pt x="289" y="235"/>
                      </a:lnTo>
                      <a:lnTo>
                        <a:pt x="283" y="233"/>
                      </a:lnTo>
                      <a:lnTo>
                        <a:pt x="276" y="233"/>
                      </a:lnTo>
                      <a:lnTo>
                        <a:pt x="270" y="232"/>
                      </a:lnTo>
                      <a:lnTo>
                        <a:pt x="264" y="230"/>
                      </a:lnTo>
                      <a:lnTo>
                        <a:pt x="257" y="228"/>
                      </a:lnTo>
                      <a:lnTo>
                        <a:pt x="251" y="226"/>
                      </a:lnTo>
                      <a:lnTo>
                        <a:pt x="245" y="224"/>
                      </a:lnTo>
                      <a:lnTo>
                        <a:pt x="238" y="222"/>
                      </a:lnTo>
                      <a:lnTo>
                        <a:pt x="232" y="220"/>
                      </a:lnTo>
                      <a:lnTo>
                        <a:pt x="226" y="218"/>
                      </a:lnTo>
                      <a:lnTo>
                        <a:pt x="220" y="216"/>
                      </a:lnTo>
                      <a:lnTo>
                        <a:pt x="215" y="216"/>
                      </a:lnTo>
                      <a:lnTo>
                        <a:pt x="209" y="213"/>
                      </a:lnTo>
                      <a:lnTo>
                        <a:pt x="201" y="209"/>
                      </a:lnTo>
                      <a:lnTo>
                        <a:pt x="196" y="207"/>
                      </a:lnTo>
                      <a:lnTo>
                        <a:pt x="192" y="203"/>
                      </a:lnTo>
                      <a:lnTo>
                        <a:pt x="179" y="197"/>
                      </a:lnTo>
                      <a:lnTo>
                        <a:pt x="169" y="192"/>
                      </a:lnTo>
                      <a:lnTo>
                        <a:pt x="160" y="184"/>
                      </a:lnTo>
                      <a:lnTo>
                        <a:pt x="150" y="178"/>
                      </a:lnTo>
                      <a:lnTo>
                        <a:pt x="142" y="171"/>
                      </a:lnTo>
                      <a:lnTo>
                        <a:pt x="135" y="163"/>
                      </a:lnTo>
                      <a:lnTo>
                        <a:pt x="127" y="156"/>
                      </a:lnTo>
                      <a:lnTo>
                        <a:pt x="120" y="146"/>
                      </a:lnTo>
                      <a:lnTo>
                        <a:pt x="112" y="138"/>
                      </a:lnTo>
                      <a:lnTo>
                        <a:pt x="106" y="131"/>
                      </a:lnTo>
                      <a:lnTo>
                        <a:pt x="101" y="121"/>
                      </a:lnTo>
                      <a:lnTo>
                        <a:pt x="97" y="112"/>
                      </a:lnTo>
                      <a:lnTo>
                        <a:pt x="93" y="102"/>
                      </a:lnTo>
                      <a:lnTo>
                        <a:pt x="89" y="95"/>
                      </a:lnTo>
                      <a:lnTo>
                        <a:pt x="85" y="85"/>
                      </a:lnTo>
                      <a:lnTo>
                        <a:pt x="84" y="76"/>
                      </a:lnTo>
                      <a:lnTo>
                        <a:pt x="80" y="66"/>
                      </a:lnTo>
                      <a:lnTo>
                        <a:pt x="80" y="57"/>
                      </a:lnTo>
                      <a:lnTo>
                        <a:pt x="78" y="47"/>
                      </a:lnTo>
                      <a:lnTo>
                        <a:pt x="78" y="40"/>
                      </a:lnTo>
                      <a:lnTo>
                        <a:pt x="78" y="34"/>
                      </a:lnTo>
                      <a:lnTo>
                        <a:pt x="78" y="28"/>
                      </a:lnTo>
                      <a:lnTo>
                        <a:pt x="78" y="21"/>
                      </a:lnTo>
                      <a:lnTo>
                        <a:pt x="78" y="15"/>
                      </a:lnTo>
                      <a:lnTo>
                        <a:pt x="78" y="11"/>
                      </a:lnTo>
                      <a:lnTo>
                        <a:pt x="78" y="7"/>
                      </a:lnTo>
                      <a:lnTo>
                        <a:pt x="80" y="2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solidFill>
                  <a:srgbClr val="E085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3" name="Freeform 110"/>
                <p:cNvSpPr>
                  <a:spLocks/>
                </p:cNvSpPr>
                <p:nvPr/>
              </p:nvSpPr>
              <p:spPr bwMode="auto">
                <a:xfrm>
                  <a:off x="4250" y="2070"/>
                  <a:ext cx="53" cy="60"/>
                </a:xfrm>
                <a:custGeom>
                  <a:avLst/>
                  <a:gdLst>
                    <a:gd name="T0" fmla="*/ 1 w 104"/>
                    <a:gd name="T1" fmla="*/ 1 h 120"/>
                    <a:gd name="T2" fmla="*/ 1 w 104"/>
                    <a:gd name="T3" fmla="*/ 1 h 120"/>
                    <a:gd name="T4" fmla="*/ 1 w 104"/>
                    <a:gd name="T5" fmla="*/ 1 h 120"/>
                    <a:gd name="T6" fmla="*/ 1 w 104"/>
                    <a:gd name="T7" fmla="*/ 1 h 120"/>
                    <a:gd name="T8" fmla="*/ 1 w 104"/>
                    <a:gd name="T9" fmla="*/ 1 h 120"/>
                    <a:gd name="T10" fmla="*/ 1 w 104"/>
                    <a:gd name="T11" fmla="*/ 1 h 120"/>
                    <a:gd name="T12" fmla="*/ 1 w 104"/>
                    <a:gd name="T13" fmla="*/ 1 h 120"/>
                    <a:gd name="T14" fmla="*/ 1 w 104"/>
                    <a:gd name="T15" fmla="*/ 1 h 120"/>
                    <a:gd name="T16" fmla="*/ 0 w 104"/>
                    <a:gd name="T17" fmla="*/ 1 h 120"/>
                    <a:gd name="T18" fmla="*/ 0 w 104"/>
                    <a:gd name="T19" fmla="*/ 1 h 120"/>
                    <a:gd name="T20" fmla="*/ 1 w 104"/>
                    <a:gd name="T21" fmla="*/ 1 h 120"/>
                    <a:gd name="T22" fmla="*/ 1 w 104"/>
                    <a:gd name="T23" fmla="*/ 1 h 120"/>
                    <a:gd name="T24" fmla="*/ 1 w 104"/>
                    <a:gd name="T25" fmla="*/ 1 h 120"/>
                    <a:gd name="T26" fmla="*/ 1 w 104"/>
                    <a:gd name="T27" fmla="*/ 1 h 120"/>
                    <a:gd name="T28" fmla="*/ 1 w 104"/>
                    <a:gd name="T29" fmla="*/ 1 h 120"/>
                    <a:gd name="T30" fmla="*/ 1 w 104"/>
                    <a:gd name="T31" fmla="*/ 1 h 120"/>
                    <a:gd name="T32" fmla="*/ 1 w 104"/>
                    <a:gd name="T33" fmla="*/ 0 h 120"/>
                    <a:gd name="T34" fmla="*/ 1 w 104"/>
                    <a:gd name="T35" fmla="*/ 0 h 120"/>
                    <a:gd name="T36" fmla="*/ 1 w 104"/>
                    <a:gd name="T37" fmla="*/ 0 h 120"/>
                    <a:gd name="T38" fmla="*/ 1 w 104"/>
                    <a:gd name="T39" fmla="*/ 1 h 120"/>
                    <a:gd name="T40" fmla="*/ 1 w 104"/>
                    <a:gd name="T41" fmla="*/ 1 h 120"/>
                    <a:gd name="T42" fmla="*/ 1 w 104"/>
                    <a:gd name="T43" fmla="*/ 1 h 120"/>
                    <a:gd name="T44" fmla="*/ 1 w 104"/>
                    <a:gd name="T45" fmla="*/ 1 h 120"/>
                    <a:gd name="T46" fmla="*/ 1 w 104"/>
                    <a:gd name="T47" fmla="*/ 1 h 120"/>
                    <a:gd name="T48" fmla="*/ 1 w 104"/>
                    <a:gd name="T49" fmla="*/ 1 h 120"/>
                    <a:gd name="T50" fmla="*/ 1 w 104"/>
                    <a:gd name="T51" fmla="*/ 1 h 120"/>
                    <a:gd name="T52" fmla="*/ 1 w 104"/>
                    <a:gd name="T53" fmla="*/ 1 h 120"/>
                    <a:gd name="T54" fmla="*/ 1 w 104"/>
                    <a:gd name="T55" fmla="*/ 1 h 120"/>
                    <a:gd name="T56" fmla="*/ 1 w 104"/>
                    <a:gd name="T57" fmla="*/ 1 h 120"/>
                    <a:gd name="T58" fmla="*/ 1 w 104"/>
                    <a:gd name="T59" fmla="*/ 1 h 120"/>
                    <a:gd name="T60" fmla="*/ 1 w 104"/>
                    <a:gd name="T61" fmla="*/ 1 h 120"/>
                    <a:gd name="T62" fmla="*/ 1 w 104"/>
                    <a:gd name="T63" fmla="*/ 1 h 120"/>
                    <a:gd name="T64" fmla="*/ 1 w 104"/>
                    <a:gd name="T65" fmla="*/ 1 h 120"/>
                    <a:gd name="T66" fmla="*/ 1 w 104"/>
                    <a:gd name="T67" fmla="*/ 1 h 120"/>
                    <a:gd name="T68" fmla="*/ 1 w 104"/>
                    <a:gd name="T69" fmla="*/ 1 h 120"/>
                    <a:gd name="T70" fmla="*/ 1 w 104"/>
                    <a:gd name="T71" fmla="*/ 1 h 120"/>
                    <a:gd name="T72" fmla="*/ 1 w 104"/>
                    <a:gd name="T73" fmla="*/ 1 h 120"/>
                    <a:gd name="T74" fmla="*/ 1 w 104"/>
                    <a:gd name="T75" fmla="*/ 1 h 120"/>
                    <a:gd name="T76" fmla="*/ 1 w 104"/>
                    <a:gd name="T77" fmla="*/ 1 h 120"/>
                    <a:gd name="T78" fmla="*/ 1 w 104"/>
                    <a:gd name="T79" fmla="*/ 1 h 120"/>
                    <a:gd name="T80" fmla="*/ 1 w 104"/>
                    <a:gd name="T81" fmla="*/ 1 h 12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04" h="120">
                      <a:moveTo>
                        <a:pt x="9" y="88"/>
                      </a:moveTo>
                      <a:lnTo>
                        <a:pt x="7" y="86"/>
                      </a:lnTo>
                      <a:lnTo>
                        <a:pt x="5" y="78"/>
                      </a:lnTo>
                      <a:lnTo>
                        <a:pt x="5" y="72"/>
                      </a:lnTo>
                      <a:lnTo>
                        <a:pt x="3" y="67"/>
                      </a:lnTo>
                      <a:lnTo>
                        <a:pt x="2" y="59"/>
                      </a:lnTo>
                      <a:lnTo>
                        <a:pt x="2" y="55"/>
                      </a:lnTo>
                      <a:lnTo>
                        <a:pt x="2" y="48"/>
                      </a:lnTo>
                      <a:lnTo>
                        <a:pt x="0" y="40"/>
                      </a:lnTo>
                      <a:lnTo>
                        <a:pt x="0" y="32"/>
                      </a:lnTo>
                      <a:lnTo>
                        <a:pt x="2" y="29"/>
                      </a:lnTo>
                      <a:lnTo>
                        <a:pt x="2" y="21"/>
                      </a:lnTo>
                      <a:lnTo>
                        <a:pt x="3" y="15"/>
                      </a:lnTo>
                      <a:lnTo>
                        <a:pt x="5" y="12"/>
                      </a:lnTo>
                      <a:lnTo>
                        <a:pt x="9" y="8"/>
                      </a:lnTo>
                      <a:lnTo>
                        <a:pt x="15" y="2"/>
                      </a:lnTo>
                      <a:lnTo>
                        <a:pt x="24" y="0"/>
                      </a:lnTo>
                      <a:lnTo>
                        <a:pt x="28" y="0"/>
                      </a:lnTo>
                      <a:lnTo>
                        <a:pt x="34" y="0"/>
                      </a:lnTo>
                      <a:lnTo>
                        <a:pt x="42" y="2"/>
                      </a:lnTo>
                      <a:lnTo>
                        <a:pt x="47" y="6"/>
                      </a:lnTo>
                      <a:lnTo>
                        <a:pt x="53" y="6"/>
                      </a:lnTo>
                      <a:lnTo>
                        <a:pt x="59" y="10"/>
                      </a:lnTo>
                      <a:lnTo>
                        <a:pt x="64" y="13"/>
                      </a:lnTo>
                      <a:lnTo>
                        <a:pt x="70" y="17"/>
                      </a:lnTo>
                      <a:lnTo>
                        <a:pt x="81" y="25"/>
                      </a:lnTo>
                      <a:lnTo>
                        <a:pt x="91" y="34"/>
                      </a:lnTo>
                      <a:lnTo>
                        <a:pt x="97" y="42"/>
                      </a:lnTo>
                      <a:lnTo>
                        <a:pt x="100" y="51"/>
                      </a:lnTo>
                      <a:lnTo>
                        <a:pt x="104" y="59"/>
                      </a:lnTo>
                      <a:lnTo>
                        <a:pt x="104" y="69"/>
                      </a:lnTo>
                      <a:lnTo>
                        <a:pt x="104" y="76"/>
                      </a:lnTo>
                      <a:lnTo>
                        <a:pt x="102" y="84"/>
                      </a:lnTo>
                      <a:lnTo>
                        <a:pt x="99" y="91"/>
                      </a:lnTo>
                      <a:lnTo>
                        <a:pt x="97" y="97"/>
                      </a:lnTo>
                      <a:lnTo>
                        <a:pt x="89" y="107"/>
                      </a:lnTo>
                      <a:lnTo>
                        <a:pt x="81" y="114"/>
                      </a:lnTo>
                      <a:lnTo>
                        <a:pt x="76" y="118"/>
                      </a:lnTo>
                      <a:lnTo>
                        <a:pt x="74" y="120"/>
                      </a:lnTo>
                      <a:lnTo>
                        <a:pt x="9" y="88"/>
                      </a:lnTo>
                      <a:close/>
                    </a:path>
                  </a:pathLst>
                </a:custGeom>
                <a:solidFill>
                  <a:srgbClr val="E085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4" name="Freeform 111"/>
                <p:cNvSpPr>
                  <a:spLocks/>
                </p:cNvSpPr>
                <p:nvPr/>
              </p:nvSpPr>
              <p:spPr bwMode="auto">
                <a:xfrm>
                  <a:off x="4132" y="2301"/>
                  <a:ext cx="199" cy="205"/>
                </a:xfrm>
                <a:custGeom>
                  <a:avLst/>
                  <a:gdLst>
                    <a:gd name="T0" fmla="*/ 0 w 399"/>
                    <a:gd name="T1" fmla="*/ 0 h 411"/>
                    <a:gd name="T2" fmla="*/ 0 w 399"/>
                    <a:gd name="T3" fmla="*/ 1 h 411"/>
                    <a:gd name="T4" fmla="*/ 0 w 399"/>
                    <a:gd name="T5" fmla="*/ 3 h 411"/>
                    <a:gd name="T6" fmla="*/ 3 w 399"/>
                    <a:gd name="T7" fmla="*/ 2 h 411"/>
                    <a:gd name="T8" fmla="*/ 2 w 399"/>
                    <a:gd name="T9" fmla="*/ 0 h 411"/>
                    <a:gd name="T10" fmla="*/ 0 w 399"/>
                    <a:gd name="T11" fmla="*/ 0 h 411"/>
                    <a:gd name="T12" fmla="*/ 0 w 399"/>
                    <a:gd name="T13" fmla="*/ 0 h 41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99" h="411">
                      <a:moveTo>
                        <a:pt x="21" y="99"/>
                      </a:moveTo>
                      <a:lnTo>
                        <a:pt x="0" y="224"/>
                      </a:lnTo>
                      <a:lnTo>
                        <a:pt x="50" y="411"/>
                      </a:lnTo>
                      <a:lnTo>
                        <a:pt x="399" y="319"/>
                      </a:lnTo>
                      <a:lnTo>
                        <a:pt x="338" y="0"/>
                      </a:lnTo>
                      <a:lnTo>
                        <a:pt x="21" y="99"/>
                      </a:lnTo>
                      <a:close/>
                    </a:path>
                  </a:pathLst>
                </a:custGeom>
                <a:solidFill>
                  <a:srgbClr val="1C40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5" name="Freeform 112"/>
                <p:cNvSpPr>
                  <a:spLocks/>
                </p:cNvSpPr>
                <p:nvPr/>
              </p:nvSpPr>
              <p:spPr bwMode="auto">
                <a:xfrm>
                  <a:off x="4142" y="2286"/>
                  <a:ext cx="169" cy="150"/>
                </a:xfrm>
                <a:custGeom>
                  <a:avLst/>
                  <a:gdLst>
                    <a:gd name="T0" fmla="*/ 3 w 338"/>
                    <a:gd name="T1" fmla="*/ 0 h 300"/>
                    <a:gd name="T2" fmla="*/ 0 w 338"/>
                    <a:gd name="T3" fmla="*/ 2 h 300"/>
                    <a:gd name="T4" fmla="*/ 0 w 338"/>
                    <a:gd name="T5" fmla="*/ 2 h 300"/>
                    <a:gd name="T6" fmla="*/ 1 w 338"/>
                    <a:gd name="T7" fmla="*/ 2 h 300"/>
                    <a:gd name="T8" fmla="*/ 1 w 338"/>
                    <a:gd name="T9" fmla="*/ 2 h 300"/>
                    <a:gd name="T10" fmla="*/ 1 w 338"/>
                    <a:gd name="T11" fmla="*/ 2 h 300"/>
                    <a:gd name="T12" fmla="*/ 1 w 338"/>
                    <a:gd name="T13" fmla="*/ 2 h 300"/>
                    <a:gd name="T14" fmla="*/ 1 w 338"/>
                    <a:gd name="T15" fmla="*/ 2 h 300"/>
                    <a:gd name="T16" fmla="*/ 1 w 338"/>
                    <a:gd name="T17" fmla="*/ 2 h 300"/>
                    <a:gd name="T18" fmla="*/ 1 w 338"/>
                    <a:gd name="T19" fmla="*/ 2 h 300"/>
                    <a:gd name="T20" fmla="*/ 1 w 338"/>
                    <a:gd name="T21" fmla="*/ 2 h 300"/>
                    <a:gd name="T22" fmla="*/ 1 w 338"/>
                    <a:gd name="T23" fmla="*/ 2 h 300"/>
                    <a:gd name="T24" fmla="*/ 1 w 338"/>
                    <a:gd name="T25" fmla="*/ 2 h 300"/>
                    <a:gd name="T26" fmla="*/ 1 w 338"/>
                    <a:gd name="T27" fmla="*/ 2 h 300"/>
                    <a:gd name="T28" fmla="*/ 1 w 338"/>
                    <a:gd name="T29" fmla="*/ 2 h 300"/>
                    <a:gd name="T30" fmla="*/ 1 w 338"/>
                    <a:gd name="T31" fmla="*/ 2 h 300"/>
                    <a:gd name="T32" fmla="*/ 1 w 338"/>
                    <a:gd name="T33" fmla="*/ 2 h 300"/>
                    <a:gd name="T34" fmla="*/ 1 w 338"/>
                    <a:gd name="T35" fmla="*/ 2 h 300"/>
                    <a:gd name="T36" fmla="*/ 1 w 338"/>
                    <a:gd name="T37" fmla="*/ 2 h 300"/>
                    <a:gd name="T38" fmla="*/ 1 w 338"/>
                    <a:gd name="T39" fmla="*/ 2 h 300"/>
                    <a:gd name="T40" fmla="*/ 1 w 338"/>
                    <a:gd name="T41" fmla="*/ 3 h 300"/>
                    <a:gd name="T42" fmla="*/ 1 w 338"/>
                    <a:gd name="T43" fmla="*/ 3 h 300"/>
                    <a:gd name="T44" fmla="*/ 1 w 338"/>
                    <a:gd name="T45" fmla="*/ 3 h 300"/>
                    <a:gd name="T46" fmla="*/ 1 w 338"/>
                    <a:gd name="T47" fmla="*/ 3 h 300"/>
                    <a:gd name="T48" fmla="*/ 1 w 338"/>
                    <a:gd name="T49" fmla="*/ 3 h 300"/>
                    <a:gd name="T50" fmla="*/ 1 w 338"/>
                    <a:gd name="T51" fmla="*/ 3 h 300"/>
                    <a:gd name="T52" fmla="*/ 1 w 338"/>
                    <a:gd name="T53" fmla="*/ 3 h 300"/>
                    <a:gd name="T54" fmla="*/ 1 w 338"/>
                    <a:gd name="T55" fmla="*/ 3 h 300"/>
                    <a:gd name="T56" fmla="*/ 3 w 338"/>
                    <a:gd name="T57" fmla="*/ 0 h 300"/>
                    <a:gd name="T58" fmla="*/ 3 w 338"/>
                    <a:gd name="T59" fmla="*/ 0 h 300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338" h="300">
                      <a:moveTo>
                        <a:pt x="338" y="0"/>
                      </a:moveTo>
                      <a:lnTo>
                        <a:pt x="0" y="129"/>
                      </a:lnTo>
                      <a:lnTo>
                        <a:pt x="0" y="131"/>
                      </a:lnTo>
                      <a:lnTo>
                        <a:pt x="8" y="135"/>
                      </a:lnTo>
                      <a:lnTo>
                        <a:pt x="15" y="140"/>
                      </a:lnTo>
                      <a:lnTo>
                        <a:pt x="27" y="152"/>
                      </a:lnTo>
                      <a:lnTo>
                        <a:pt x="32" y="156"/>
                      </a:lnTo>
                      <a:lnTo>
                        <a:pt x="38" y="163"/>
                      </a:lnTo>
                      <a:lnTo>
                        <a:pt x="44" y="169"/>
                      </a:lnTo>
                      <a:lnTo>
                        <a:pt x="51" y="175"/>
                      </a:lnTo>
                      <a:lnTo>
                        <a:pt x="59" y="182"/>
                      </a:lnTo>
                      <a:lnTo>
                        <a:pt x="65" y="190"/>
                      </a:lnTo>
                      <a:lnTo>
                        <a:pt x="72" y="197"/>
                      </a:lnTo>
                      <a:lnTo>
                        <a:pt x="80" y="205"/>
                      </a:lnTo>
                      <a:lnTo>
                        <a:pt x="84" y="211"/>
                      </a:lnTo>
                      <a:lnTo>
                        <a:pt x="89" y="220"/>
                      </a:lnTo>
                      <a:lnTo>
                        <a:pt x="93" y="228"/>
                      </a:lnTo>
                      <a:lnTo>
                        <a:pt x="99" y="235"/>
                      </a:lnTo>
                      <a:lnTo>
                        <a:pt x="101" y="243"/>
                      </a:lnTo>
                      <a:lnTo>
                        <a:pt x="105" y="251"/>
                      </a:lnTo>
                      <a:lnTo>
                        <a:pt x="106" y="258"/>
                      </a:lnTo>
                      <a:lnTo>
                        <a:pt x="110" y="266"/>
                      </a:lnTo>
                      <a:lnTo>
                        <a:pt x="110" y="273"/>
                      </a:lnTo>
                      <a:lnTo>
                        <a:pt x="112" y="279"/>
                      </a:lnTo>
                      <a:lnTo>
                        <a:pt x="114" y="285"/>
                      </a:lnTo>
                      <a:lnTo>
                        <a:pt x="116" y="291"/>
                      </a:lnTo>
                      <a:lnTo>
                        <a:pt x="116" y="296"/>
                      </a:lnTo>
                      <a:lnTo>
                        <a:pt x="118" y="300"/>
                      </a:lnTo>
                      <a:lnTo>
                        <a:pt x="338" y="0"/>
                      </a:lnTo>
                      <a:close/>
                    </a:path>
                  </a:pathLst>
                </a:custGeom>
                <a:solidFill>
                  <a:srgbClr val="638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6" name="Freeform 113"/>
                <p:cNvSpPr>
                  <a:spLocks/>
                </p:cNvSpPr>
                <p:nvPr/>
              </p:nvSpPr>
              <p:spPr bwMode="auto">
                <a:xfrm>
                  <a:off x="4114" y="2364"/>
                  <a:ext cx="78" cy="120"/>
                </a:xfrm>
                <a:custGeom>
                  <a:avLst/>
                  <a:gdLst>
                    <a:gd name="T0" fmla="*/ 1 w 158"/>
                    <a:gd name="T1" fmla="*/ 2 h 239"/>
                    <a:gd name="T2" fmla="*/ 1 w 158"/>
                    <a:gd name="T3" fmla="*/ 2 h 239"/>
                    <a:gd name="T4" fmla="*/ 1 w 158"/>
                    <a:gd name="T5" fmla="*/ 2 h 239"/>
                    <a:gd name="T6" fmla="*/ 1 w 158"/>
                    <a:gd name="T7" fmla="*/ 2 h 239"/>
                    <a:gd name="T8" fmla="*/ 1 w 158"/>
                    <a:gd name="T9" fmla="*/ 2 h 239"/>
                    <a:gd name="T10" fmla="*/ 1 w 158"/>
                    <a:gd name="T11" fmla="*/ 2 h 239"/>
                    <a:gd name="T12" fmla="*/ 1 w 158"/>
                    <a:gd name="T13" fmla="*/ 2 h 239"/>
                    <a:gd name="T14" fmla="*/ 1 w 158"/>
                    <a:gd name="T15" fmla="*/ 2 h 239"/>
                    <a:gd name="T16" fmla="*/ 1 w 158"/>
                    <a:gd name="T17" fmla="*/ 1 h 239"/>
                    <a:gd name="T18" fmla="*/ 1 w 158"/>
                    <a:gd name="T19" fmla="*/ 1 h 239"/>
                    <a:gd name="T20" fmla="*/ 1 w 158"/>
                    <a:gd name="T21" fmla="*/ 1 h 239"/>
                    <a:gd name="T22" fmla="*/ 1 w 158"/>
                    <a:gd name="T23" fmla="*/ 1 h 239"/>
                    <a:gd name="T24" fmla="*/ 1 w 158"/>
                    <a:gd name="T25" fmla="*/ 1 h 239"/>
                    <a:gd name="T26" fmla="*/ 1 w 158"/>
                    <a:gd name="T27" fmla="*/ 1 h 239"/>
                    <a:gd name="T28" fmla="*/ 1 w 158"/>
                    <a:gd name="T29" fmla="*/ 1 h 239"/>
                    <a:gd name="T30" fmla="*/ 1 w 158"/>
                    <a:gd name="T31" fmla="*/ 1 h 239"/>
                    <a:gd name="T32" fmla="*/ 0 w 158"/>
                    <a:gd name="T33" fmla="*/ 1 h 239"/>
                    <a:gd name="T34" fmla="*/ 0 w 158"/>
                    <a:gd name="T35" fmla="*/ 1 h 239"/>
                    <a:gd name="T36" fmla="*/ 0 w 158"/>
                    <a:gd name="T37" fmla="*/ 1 h 239"/>
                    <a:gd name="T38" fmla="*/ 0 w 158"/>
                    <a:gd name="T39" fmla="*/ 1 h 239"/>
                    <a:gd name="T40" fmla="*/ 0 w 158"/>
                    <a:gd name="T41" fmla="*/ 1 h 239"/>
                    <a:gd name="T42" fmla="*/ 0 w 158"/>
                    <a:gd name="T43" fmla="*/ 1 h 239"/>
                    <a:gd name="T44" fmla="*/ 0 w 158"/>
                    <a:gd name="T45" fmla="*/ 1 h 239"/>
                    <a:gd name="T46" fmla="*/ 0 w 158"/>
                    <a:gd name="T47" fmla="*/ 1 h 239"/>
                    <a:gd name="T48" fmla="*/ 0 w 158"/>
                    <a:gd name="T49" fmla="*/ 1 h 239"/>
                    <a:gd name="T50" fmla="*/ 0 w 158"/>
                    <a:gd name="T51" fmla="*/ 0 h 239"/>
                    <a:gd name="T52" fmla="*/ 0 w 158"/>
                    <a:gd name="T53" fmla="*/ 0 h 239"/>
                    <a:gd name="T54" fmla="*/ 0 w 158"/>
                    <a:gd name="T55" fmla="*/ 1 h 239"/>
                    <a:gd name="T56" fmla="*/ 0 w 158"/>
                    <a:gd name="T57" fmla="*/ 2 h 239"/>
                    <a:gd name="T58" fmla="*/ 0 w 158"/>
                    <a:gd name="T59" fmla="*/ 2 h 239"/>
                    <a:gd name="T60" fmla="*/ 1 w 158"/>
                    <a:gd name="T61" fmla="*/ 2 h 239"/>
                    <a:gd name="T62" fmla="*/ 1 w 158"/>
                    <a:gd name="T63" fmla="*/ 2 h 239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8" h="239">
                      <a:moveTo>
                        <a:pt x="146" y="186"/>
                      </a:moveTo>
                      <a:lnTo>
                        <a:pt x="146" y="182"/>
                      </a:lnTo>
                      <a:lnTo>
                        <a:pt x="150" y="176"/>
                      </a:lnTo>
                      <a:lnTo>
                        <a:pt x="154" y="169"/>
                      </a:lnTo>
                      <a:lnTo>
                        <a:pt x="156" y="157"/>
                      </a:lnTo>
                      <a:lnTo>
                        <a:pt x="158" y="150"/>
                      </a:lnTo>
                      <a:lnTo>
                        <a:pt x="158" y="142"/>
                      </a:lnTo>
                      <a:lnTo>
                        <a:pt x="158" y="135"/>
                      </a:lnTo>
                      <a:lnTo>
                        <a:pt x="158" y="127"/>
                      </a:lnTo>
                      <a:lnTo>
                        <a:pt x="158" y="119"/>
                      </a:lnTo>
                      <a:lnTo>
                        <a:pt x="156" y="110"/>
                      </a:lnTo>
                      <a:lnTo>
                        <a:pt x="154" y="102"/>
                      </a:lnTo>
                      <a:lnTo>
                        <a:pt x="150" y="95"/>
                      </a:lnTo>
                      <a:lnTo>
                        <a:pt x="144" y="85"/>
                      </a:lnTo>
                      <a:lnTo>
                        <a:pt x="139" y="78"/>
                      </a:lnTo>
                      <a:lnTo>
                        <a:pt x="131" y="68"/>
                      </a:lnTo>
                      <a:lnTo>
                        <a:pt x="125" y="60"/>
                      </a:lnTo>
                      <a:lnTo>
                        <a:pt x="118" y="51"/>
                      </a:lnTo>
                      <a:lnTo>
                        <a:pt x="110" y="43"/>
                      </a:lnTo>
                      <a:lnTo>
                        <a:pt x="101" y="36"/>
                      </a:lnTo>
                      <a:lnTo>
                        <a:pt x="95" y="28"/>
                      </a:lnTo>
                      <a:lnTo>
                        <a:pt x="86" y="20"/>
                      </a:lnTo>
                      <a:lnTo>
                        <a:pt x="80" y="17"/>
                      </a:lnTo>
                      <a:lnTo>
                        <a:pt x="72" y="9"/>
                      </a:lnTo>
                      <a:lnTo>
                        <a:pt x="67" y="7"/>
                      </a:lnTo>
                      <a:lnTo>
                        <a:pt x="59" y="0"/>
                      </a:lnTo>
                      <a:lnTo>
                        <a:pt x="57" y="0"/>
                      </a:lnTo>
                      <a:lnTo>
                        <a:pt x="0" y="30"/>
                      </a:lnTo>
                      <a:lnTo>
                        <a:pt x="46" y="239"/>
                      </a:lnTo>
                      <a:lnTo>
                        <a:pt x="122" y="205"/>
                      </a:lnTo>
                      <a:lnTo>
                        <a:pt x="146" y="186"/>
                      </a:lnTo>
                      <a:close/>
                    </a:path>
                  </a:pathLst>
                </a:custGeom>
                <a:solidFill>
                  <a:srgbClr val="8A8A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7" name="Freeform 114"/>
                <p:cNvSpPr>
                  <a:spLocks/>
                </p:cNvSpPr>
                <p:nvPr/>
              </p:nvSpPr>
              <p:spPr bwMode="auto">
                <a:xfrm>
                  <a:off x="4117" y="2362"/>
                  <a:ext cx="47" cy="65"/>
                </a:xfrm>
                <a:custGeom>
                  <a:avLst/>
                  <a:gdLst>
                    <a:gd name="T0" fmla="*/ 0 w 93"/>
                    <a:gd name="T1" fmla="*/ 1 h 129"/>
                    <a:gd name="T2" fmla="*/ 1 w 93"/>
                    <a:gd name="T3" fmla="*/ 2 h 129"/>
                    <a:gd name="T4" fmla="*/ 1 w 93"/>
                    <a:gd name="T5" fmla="*/ 1 h 129"/>
                    <a:gd name="T6" fmla="*/ 1 w 93"/>
                    <a:gd name="T7" fmla="*/ 0 h 129"/>
                    <a:gd name="T8" fmla="*/ 0 w 93"/>
                    <a:gd name="T9" fmla="*/ 1 h 129"/>
                    <a:gd name="T10" fmla="*/ 0 w 93"/>
                    <a:gd name="T11" fmla="*/ 1 h 1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3" h="129">
                      <a:moveTo>
                        <a:pt x="0" y="30"/>
                      </a:moveTo>
                      <a:lnTo>
                        <a:pt x="93" y="129"/>
                      </a:lnTo>
                      <a:lnTo>
                        <a:pt x="78" y="38"/>
                      </a:lnTo>
                      <a:lnTo>
                        <a:pt x="45" y="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E6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8" name="Freeform 115"/>
                <p:cNvSpPr>
                  <a:spLocks/>
                </p:cNvSpPr>
                <p:nvPr/>
              </p:nvSpPr>
              <p:spPr bwMode="auto">
                <a:xfrm>
                  <a:off x="3973" y="2396"/>
                  <a:ext cx="173" cy="123"/>
                </a:xfrm>
                <a:custGeom>
                  <a:avLst/>
                  <a:gdLst>
                    <a:gd name="T0" fmla="*/ 0 w 346"/>
                    <a:gd name="T1" fmla="*/ 1 h 245"/>
                    <a:gd name="T2" fmla="*/ 1 w 346"/>
                    <a:gd name="T3" fmla="*/ 1 h 245"/>
                    <a:gd name="T4" fmla="*/ 2 w 346"/>
                    <a:gd name="T5" fmla="*/ 1 h 245"/>
                    <a:gd name="T6" fmla="*/ 3 w 346"/>
                    <a:gd name="T7" fmla="*/ 0 h 245"/>
                    <a:gd name="T8" fmla="*/ 3 w 346"/>
                    <a:gd name="T9" fmla="*/ 1 h 245"/>
                    <a:gd name="T10" fmla="*/ 2 w 346"/>
                    <a:gd name="T11" fmla="*/ 2 h 245"/>
                    <a:gd name="T12" fmla="*/ 2 w 346"/>
                    <a:gd name="T13" fmla="*/ 2 h 245"/>
                    <a:gd name="T14" fmla="*/ 1 w 346"/>
                    <a:gd name="T15" fmla="*/ 2 h 245"/>
                    <a:gd name="T16" fmla="*/ 0 w 346"/>
                    <a:gd name="T17" fmla="*/ 1 h 245"/>
                    <a:gd name="T18" fmla="*/ 0 w 346"/>
                    <a:gd name="T19" fmla="*/ 1 h 24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46" h="245">
                      <a:moveTo>
                        <a:pt x="0" y="25"/>
                      </a:moveTo>
                      <a:lnTo>
                        <a:pt x="66" y="6"/>
                      </a:lnTo>
                      <a:lnTo>
                        <a:pt x="199" y="21"/>
                      </a:lnTo>
                      <a:lnTo>
                        <a:pt x="279" y="0"/>
                      </a:lnTo>
                      <a:lnTo>
                        <a:pt x="346" y="88"/>
                      </a:lnTo>
                      <a:lnTo>
                        <a:pt x="232" y="207"/>
                      </a:lnTo>
                      <a:lnTo>
                        <a:pt x="203" y="245"/>
                      </a:lnTo>
                      <a:lnTo>
                        <a:pt x="100" y="24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E085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9" name="Freeform 116"/>
                <p:cNvSpPr>
                  <a:spLocks/>
                </p:cNvSpPr>
                <p:nvPr/>
              </p:nvSpPr>
              <p:spPr bwMode="auto">
                <a:xfrm>
                  <a:off x="3964" y="2409"/>
                  <a:ext cx="114" cy="111"/>
                </a:xfrm>
                <a:custGeom>
                  <a:avLst/>
                  <a:gdLst>
                    <a:gd name="T0" fmla="*/ 1 w 228"/>
                    <a:gd name="T1" fmla="*/ 0 h 220"/>
                    <a:gd name="T2" fmla="*/ 1 w 228"/>
                    <a:gd name="T3" fmla="*/ 1 h 220"/>
                    <a:gd name="T4" fmla="*/ 1 w 228"/>
                    <a:gd name="T5" fmla="*/ 1 h 220"/>
                    <a:gd name="T6" fmla="*/ 1 w 228"/>
                    <a:gd name="T7" fmla="*/ 1 h 220"/>
                    <a:gd name="T8" fmla="*/ 2 w 228"/>
                    <a:gd name="T9" fmla="*/ 2 h 220"/>
                    <a:gd name="T10" fmla="*/ 2 w 228"/>
                    <a:gd name="T11" fmla="*/ 1 h 220"/>
                    <a:gd name="T12" fmla="*/ 2 w 228"/>
                    <a:gd name="T13" fmla="*/ 2 h 220"/>
                    <a:gd name="T14" fmla="*/ 2 w 228"/>
                    <a:gd name="T15" fmla="*/ 2 h 220"/>
                    <a:gd name="T16" fmla="*/ 2 w 228"/>
                    <a:gd name="T17" fmla="*/ 2 h 220"/>
                    <a:gd name="T18" fmla="*/ 1 w 228"/>
                    <a:gd name="T19" fmla="*/ 2 h 220"/>
                    <a:gd name="T20" fmla="*/ 1 w 228"/>
                    <a:gd name="T21" fmla="*/ 2 h 220"/>
                    <a:gd name="T22" fmla="*/ 0 w 228"/>
                    <a:gd name="T23" fmla="*/ 1 h 220"/>
                    <a:gd name="T24" fmla="*/ 1 w 228"/>
                    <a:gd name="T25" fmla="*/ 0 h 220"/>
                    <a:gd name="T26" fmla="*/ 1 w 228"/>
                    <a:gd name="T27" fmla="*/ 0 h 220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28" h="220">
                      <a:moveTo>
                        <a:pt x="17" y="0"/>
                      </a:moveTo>
                      <a:lnTo>
                        <a:pt x="70" y="70"/>
                      </a:lnTo>
                      <a:lnTo>
                        <a:pt x="72" y="95"/>
                      </a:lnTo>
                      <a:lnTo>
                        <a:pt x="110" y="116"/>
                      </a:lnTo>
                      <a:lnTo>
                        <a:pt x="131" y="142"/>
                      </a:lnTo>
                      <a:lnTo>
                        <a:pt x="228" y="106"/>
                      </a:lnTo>
                      <a:lnTo>
                        <a:pt x="197" y="163"/>
                      </a:lnTo>
                      <a:lnTo>
                        <a:pt x="150" y="165"/>
                      </a:lnTo>
                      <a:lnTo>
                        <a:pt x="135" y="220"/>
                      </a:lnTo>
                      <a:lnTo>
                        <a:pt x="79" y="220"/>
                      </a:lnTo>
                      <a:lnTo>
                        <a:pt x="70" y="194"/>
                      </a:lnTo>
                      <a:lnTo>
                        <a:pt x="0" y="12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8529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0" name="Freeform 117"/>
                <p:cNvSpPr>
                  <a:spLocks/>
                </p:cNvSpPr>
                <p:nvPr/>
              </p:nvSpPr>
              <p:spPr bwMode="auto">
                <a:xfrm>
                  <a:off x="4088" y="2397"/>
                  <a:ext cx="57" cy="68"/>
                </a:xfrm>
                <a:custGeom>
                  <a:avLst/>
                  <a:gdLst>
                    <a:gd name="T0" fmla="*/ 0 w 114"/>
                    <a:gd name="T1" fmla="*/ 0 h 137"/>
                    <a:gd name="T2" fmla="*/ 0 w 114"/>
                    <a:gd name="T3" fmla="*/ 0 h 137"/>
                    <a:gd name="T4" fmla="*/ 1 w 114"/>
                    <a:gd name="T5" fmla="*/ 0 h 137"/>
                    <a:gd name="T6" fmla="*/ 1 w 114"/>
                    <a:gd name="T7" fmla="*/ 0 h 137"/>
                    <a:gd name="T8" fmla="*/ 1 w 114"/>
                    <a:gd name="T9" fmla="*/ 0 h 137"/>
                    <a:gd name="T10" fmla="*/ 1 w 114"/>
                    <a:gd name="T11" fmla="*/ 0 h 137"/>
                    <a:gd name="T12" fmla="*/ 1 w 114"/>
                    <a:gd name="T13" fmla="*/ 0 h 137"/>
                    <a:gd name="T14" fmla="*/ 1 w 114"/>
                    <a:gd name="T15" fmla="*/ 0 h 137"/>
                    <a:gd name="T16" fmla="*/ 1 w 114"/>
                    <a:gd name="T17" fmla="*/ 0 h 137"/>
                    <a:gd name="T18" fmla="*/ 1 w 114"/>
                    <a:gd name="T19" fmla="*/ 0 h 137"/>
                    <a:gd name="T20" fmla="*/ 1 w 114"/>
                    <a:gd name="T21" fmla="*/ 0 h 137"/>
                    <a:gd name="T22" fmla="*/ 1 w 114"/>
                    <a:gd name="T23" fmla="*/ 0 h 137"/>
                    <a:gd name="T24" fmla="*/ 1 w 114"/>
                    <a:gd name="T25" fmla="*/ 0 h 137"/>
                    <a:gd name="T26" fmla="*/ 1 w 114"/>
                    <a:gd name="T27" fmla="*/ 0 h 137"/>
                    <a:gd name="T28" fmla="*/ 1 w 114"/>
                    <a:gd name="T29" fmla="*/ 0 h 137"/>
                    <a:gd name="T30" fmla="*/ 1 w 114"/>
                    <a:gd name="T31" fmla="*/ 0 h 137"/>
                    <a:gd name="T32" fmla="*/ 1 w 114"/>
                    <a:gd name="T33" fmla="*/ 0 h 137"/>
                    <a:gd name="T34" fmla="*/ 1 w 114"/>
                    <a:gd name="T35" fmla="*/ 0 h 137"/>
                    <a:gd name="T36" fmla="*/ 1 w 114"/>
                    <a:gd name="T37" fmla="*/ 1 h 137"/>
                    <a:gd name="T38" fmla="*/ 1 w 114"/>
                    <a:gd name="T39" fmla="*/ 1 h 137"/>
                    <a:gd name="T40" fmla="*/ 1 w 114"/>
                    <a:gd name="T41" fmla="*/ 1 h 137"/>
                    <a:gd name="T42" fmla="*/ 1 w 114"/>
                    <a:gd name="T43" fmla="*/ 0 h 137"/>
                    <a:gd name="T44" fmla="*/ 1 w 114"/>
                    <a:gd name="T45" fmla="*/ 0 h 137"/>
                    <a:gd name="T46" fmla="*/ 1 w 114"/>
                    <a:gd name="T47" fmla="*/ 0 h 137"/>
                    <a:gd name="T48" fmla="*/ 1 w 114"/>
                    <a:gd name="T49" fmla="*/ 0 h 137"/>
                    <a:gd name="T50" fmla="*/ 1 w 114"/>
                    <a:gd name="T51" fmla="*/ 0 h 137"/>
                    <a:gd name="T52" fmla="*/ 1 w 114"/>
                    <a:gd name="T53" fmla="*/ 0 h 137"/>
                    <a:gd name="T54" fmla="*/ 1 w 114"/>
                    <a:gd name="T55" fmla="*/ 0 h 137"/>
                    <a:gd name="T56" fmla="*/ 1 w 114"/>
                    <a:gd name="T57" fmla="*/ 0 h 137"/>
                    <a:gd name="T58" fmla="*/ 1 w 114"/>
                    <a:gd name="T59" fmla="*/ 0 h 137"/>
                    <a:gd name="T60" fmla="*/ 1 w 114"/>
                    <a:gd name="T61" fmla="*/ 0 h 137"/>
                    <a:gd name="T62" fmla="*/ 1 w 114"/>
                    <a:gd name="T63" fmla="*/ 0 h 137"/>
                    <a:gd name="T64" fmla="*/ 1 w 114"/>
                    <a:gd name="T65" fmla="*/ 0 h 137"/>
                    <a:gd name="T66" fmla="*/ 1 w 114"/>
                    <a:gd name="T67" fmla="*/ 0 h 137"/>
                    <a:gd name="T68" fmla="*/ 1 w 114"/>
                    <a:gd name="T69" fmla="*/ 0 h 137"/>
                    <a:gd name="T70" fmla="*/ 1 w 114"/>
                    <a:gd name="T71" fmla="*/ 0 h 137"/>
                    <a:gd name="T72" fmla="*/ 1 w 114"/>
                    <a:gd name="T73" fmla="*/ 0 h 137"/>
                    <a:gd name="T74" fmla="*/ 0 w 114"/>
                    <a:gd name="T75" fmla="*/ 0 h 137"/>
                    <a:gd name="T76" fmla="*/ 0 w 114"/>
                    <a:gd name="T77" fmla="*/ 0 h 137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114" h="137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5" y="13"/>
                      </a:lnTo>
                      <a:lnTo>
                        <a:pt x="13" y="17"/>
                      </a:lnTo>
                      <a:lnTo>
                        <a:pt x="23" y="25"/>
                      </a:lnTo>
                      <a:lnTo>
                        <a:pt x="32" y="32"/>
                      </a:lnTo>
                      <a:lnTo>
                        <a:pt x="43" y="42"/>
                      </a:lnTo>
                      <a:lnTo>
                        <a:pt x="51" y="53"/>
                      </a:lnTo>
                      <a:lnTo>
                        <a:pt x="61" y="65"/>
                      </a:lnTo>
                      <a:lnTo>
                        <a:pt x="62" y="70"/>
                      </a:lnTo>
                      <a:lnTo>
                        <a:pt x="64" y="76"/>
                      </a:lnTo>
                      <a:lnTo>
                        <a:pt x="66" y="84"/>
                      </a:lnTo>
                      <a:lnTo>
                        <a:pt x="68" y="89"/>
                      </a:lnTo>
                      <a:lnTo>
                        <a:pt x="68" y="95"/>
                      </a:lnTo>
                      <a:lnTo>
                        <a:pt x="70" y="101"/>
                      </a:lnTo>
                      <a:lnTo>
                        <a:pt x="70" y="107"/>
                      </a:lnTo>
                      <a:lnTo>
                        <a:pt x="70" y="112"/>
                      </a:lnTo>
                      <a:lnTo>
                        <a:pt x="70" y="122"/>
                      </a:lnTo>
                      <a:lnTo>
                        <a:pt x="70" y="129"/>
                      </a:lnTo>
                      <a:lnTo>
                        <a:pt x="68" y="133"/>
                      </a:lnTo>
                      <a:lnTo>
                        <a:pt x="68" y="137"/>
                      </a:lnTo>
                      <a:lnTo>
                        <a:pt x="114" y="107"/>
                      </a:lnTo>
                      <a:lnTo>
                        <a:pt x="114" y="105"/>
                      </a:lnTo>
                      <a:lnTo>
                        <a:pt x="112" y="101"/>
                      </a:lnTo>
                      <a:lnTo>
                        <a:pt x="108" y="93"/>
                      </a:lnTo>
                      <a:lnTo>
                        <a:pt x="106" y="84"/>
                      </a:lnTo>
                      <a:lnTo>
                        <a:pt x="100" y="74"/>
                      </a:lnTo>
                      <a:lnTo>
                        <a:pt x="97" y="65"/>
                      </a:lnTo>
                      <a:lnTo>
                        <a:pt x="89" y="53"/>
                      </a:lnTo>
                      <a:lnTo>
                        <a:pt x="83" y="44"/>
                      </a:lnTo>
                      <a:lnTo>
                        <a:pt x="74" y="32"/>
                      </a:lnTo>
                      <a:lnTo>
                        <a:pt x="66" y="25"/>
                      </a:lnTo>
                      <a:lnTo>
                        <a:pt x="59" y="17"/>
                      </a:lnTo>
                      <a:lnTo>
                        <a:pt x="51" y="12"/>
                      </a:lnTo>
                      <a:lnTo>
                        <a:pt x="42" y="6"/>
                      </a:lnTo>
                      <a:lnTo>
                        <a:pt x="36" y="2"/>
                      </a:lnTo>
                      <a:lnTo>
                        <a:pt x="32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1" name="Freeform 118"/>
                <p:cNvSpPr>
                  <a:spLocks/>
                </p:cNvSpPr>
                <p:nvPr/>
              </p:nvSpPr>
              <p:spPr bwMode="auto">
                <a:xfrm>
                  <a:off x="4095" y="2401"/>
                  <a:ext cx="37" cy="27"/>
                </a:xfrm>
                <a:custGeom>
                  <a:avLst/>
                  <a:gdLst>
                    <a:gd name="T0" fmla="*/ 1 w 72"/>
                    <a:gd name="T1" fmla="*/ 0 h 55"/>
                    <a:gd name="T2" fmla="*/ 1 w 72"/>
                    <a:gd name="T3" fmla="*/ 0 h 55"/>
                    <a:gd name="T4" fmla="*/ 1 w 72"/>
                    <a:gd name="T5" fmla="*/ 0 h 55"/>
                    <a:gd name="T6" fmla="*/ 1 w 72"/>
                    <a:gd name="T7" fmla="*/ 0 h 55"/>
                    <a:gd name="T8" fmla="*/ 1 w 72"/>
                    <a:gd name="T9" fmla="*/ 0 h 55"/>
                    <a:gd name="T10" fmla="*/ 1 w 72"/>
                    <a:gd name="T11" fmla="*/ 0 h 55"/>
                    <a:gd name="T12" fmla="*/ 1 w 72"/>
                    <a:gd name="T13" fmla="*/ 0 h 55"/>
                    <a:gd name="T14" fmla="*/ 1 w 72"/>
                    <a:gd name="T15" fmla="*/ 0 h 55"/>
                    <a:gd name="T16" fmla="*/ 1 w 72"/>
                    <a:gd name="T17" fmla="*/ 0 h 55"/>
                    <a:gd name="T18" fmla="*/ 1 w 72"/>
                    <a:gd name="T19" fmla="*/ 0 h 55"/>
                    <a:gd name="T20" fmla="*/ 1 w 72"/>
                    <a:gd name="T21" fmla="*/ 0 h 55"/>
                    <a:gd name="T22" fmla="*/ 1 w 72"/>
                    <a:gd name="T23" fmla="*/ 0 h 55"/>
                    <a:gd name="T24" fmla="*/ 1 w 72"/>
                    <a:gd name="T25" fmla="*/ 0 h 55"/>
                    <a:gd name="T26" fmla="*/ 1 w 72"/>
                    <a:gd name="T27" fmla="*/ 0 h 55"/>
                    <a:gd name="T28" fmla="*/ 1 w 72"/>
                    <a:gd name="T29" fmla="*/ 0 h 55"/>
                    <a:gd name="T30" fmla="*/ 1 w 72"/>
                    <a:gd name="T31" fmla="*/ 0 h 55"/>
                    <a:gd name="T32" fmla="*/ 1 w 72"/>
                    <a:gd name="T33" fmla="*/ 0 h 55"/>
                    <a:gd name="T34" fmla="*/ 1 w 72"/>
                    <a:gd name="T35" fmla="*/ 0 h 55"/>
                    <a:gd name="T36" fmla="*/ 1 w 72"/>
                    <a:gd name="T37" fmla="*/ 0 h 55"/>
                    <a:gd name="T38" fmla="*/ 1 w 72"/>
                    <a:gd name="T39" fmla="*/ 0 h 55"/>
                    <a:gd name="T40" fmla="*/ 1 w 72"/>
                    <a:gd name="T41" fmla="*/ 0 h 55"/>
                    <a:gd name="T42" fmla="*/ 1 w 72"/>
                    <a:gd name="T43" fmla="*/ 0 h 55"/>
                    <a:gd name="T44" fmla="*/ 1 w 72"/>
                    <a:gd name="T45" fmla="*/ 0 h 55"/>
                    <a:gd name="T46" fmla="*/ 0 w 72"/>
                    <a:gd name="T47" fmla="*/ 0 h 55"/>
                    <a:gd name="T48" fmla="*/ 0 w 72"/>
                    <a:gd name="T49" fmla="*/ 0 h 55"/>
                    <a:gd name="T50" fmla="*/ 0 w 72"/>
                    <a:gd name="T51" fmla="*/ 0 h 55"/>
                    <a:gd name="T52" fmla="*/ 1 w 72"/>
                    <a:gd name="T53" fmla="*/ 0 h 55"/>
                    <a:gd name="T54" fmla="*/ 1 w 72"/>
                    <a:gd name="T55" fmla="*/ 0 h 55"/>
                    <a:gd name="T56" fmla="*/ 1 w 72"/>
                    <a:gd name="T57" fmla="*/ 0 h 55"/>
                    <a:gd name="T58" fmla="*/ 1 w 72"/>
                    <a:gd name="T59" fmla="*/ 0 h 55"/>
                    <a:gd name="T60" fmla="*/ 1 w 72"/>
                    <a:gd name="T61" fmla="*/ 0 h 55"/>
                    <a:gd name="T62" fmla="*/ 1 w 72"/>
                    <a:gd name="T63" fmla="*/ 0 h 55"/>
                    <a:gd name="T64" fmla="*/ 1 w 72"/>
                    <a:gd name="T65" fmla="*/ 0 h 55"/>
                    <a:gd name="T66" fmla="*/ 1 w 72"/>
                    <a:gd name="T67" fmla="*/ 0 h 55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72" h="55">
                      <a:moveTo>
                        <a:pt x="36" y="55"/>
                      </a:moveTo>
                      <a:lnTo>
                        <a:pt x="44" y="53"/>
                      </a:lnTo>
                      <a:lnTo>
                        <a:pt x="49" y="53"/>
                      </a:lnTo>
                      <a:lnTo>
                        <a:pt x="55" y="49"/>
                      </a:lnTo>
                      <a:lnTo>
                        <a:pt x="63" y="47"/>
                      </a:lnTo>
                      <a:lnTo>
                        <a:pt x="65" y="42"/>
                      </a:lnTo>
                      <a:lnTo>
                        <a:pt x="68" y="38"/>
                      </a:lnTo>
                      <a:lnTo>
                        <a:pt x="72" y="32"/>
                      </a:lnTo>
                      <a:lnTo>
                        <a:pt x="72" y="26"/>
                      </a:lnTo>
                      <a:lnTo>
                        <a:pt x="72" y="21"/>
                      </a:lnTo>
                      <a:lnTo>
                        <a:pt x="68" y="15"/>
                      </a:lnTo>
                      <a:lnTo>
                        <a:pt x="65" y="9"/>
                      </a:lnTo>
                      <a:lnTo>
                        <a:pt x="63" y="7"/>
                      </a:lnTo>
                      <a:lnTo>
                        <a:pt x="55" y="4"/>
                      </a:lnTo>
                      <a:lnTo>
                        <a:pt x="49" y="2"/>
                      </a:lnTo>
                      <a:lnTo>
                        <a:pt x="44" y="0"/>
                      </a:lnTo>
                      <a:lnTo>
                        <a:pt x="36" y="0"/>
                      </a:lnTo>
                      <a:lnTo>
                        <a:pt x="28" y="0"/>
                      </a:lnTo>
                      <a:lnTo>
                        <a:pt x="21" y="2"/>
                      </a:lnTo>
                      <a:lnTo>
                        <a:pt x="15" y="4"/>
                      </a:lnTo>
                      <a:lnTo>
                        <a:pt x="9" y="7"/>
                      </a:lnTo>
                      <a:lnTo>
                        <a:pt x="4" y="9"/>
                      </a:lnTo>
                      <a:lnTo>
                        <a:pt x="2" y="15"/>
                      </a:lnTo>
                      <a:lnTo>
                        <a:pt x="0" y="21"/>
                      </a:lnTo>
                      <a:lnTo>
                        <a:pt x="0" y="26"/>
                      </a:lnTo>
                      <a:lnTo>
                        <a:pt x="0" y="32"/>
                      </a:lnTo>
                      <a:lnTo>
                        <a:pt x="2" y="38"/>
                      </a:lnTo>
                      <a:lnTo>
                        <a:pt x="4" y="42"/>
                      </a:lnTo>
                      <a:lnTo>
                        <a:pt x="9" y="47"/>
                      </a:lnTo>
                      <a:lnTo>
                        <a:pt x="15" y="49"/>
                      </a:lnTo>
                      <a:lnTo>
                        <a:pt x="21" y="53"/>
                      </a:lnTo>
                      <a:lnTo>
                        <a:pt x="28" y="53"/>
                      </a:lnTo>
                      <a:lnTo>
                        <a:pt x="36" y="55"/>
                      </a:lnTo>
                      <a:close/>
                    </a:path>
                  </a:pathLst>
                </a:custGeom>
                <a:solidFill>
                  <a:srgbClr val="A1E6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2" name="Freeform 119"/>
                <p:cNvSpPr>
                  <a:spLocks/>
                </p:cNvSpPr>
                <p:nvPr/>
              </p:nvSpPr>
              <p:spPr bwMode="auto">
                <a:xfrm>
                  <a:off x="4096" y="2411"/>
                  <a:ext cx="21" cy="15"/>
                </a:xfrm>
                <a:custGeom>
                  <a:avLst/>
                  <a:gdLst>
                    <a:gd name="T0" fmla="*/ 0 w 42"/>
                    <a:gd name="T1" fmla="*/ 0 h 28"/>
                    <a:gd name="T2" fmla="*/ 1 w 42"/>
                    <a:gd name="T3" fmla="*/ 1 h 28"/>
                    <a:gd name="T4" fmla="*/ 1 w 42"/>
                    <a:gd name="T5" fmla="*/ 1 h 28"/>
                    <a:gd name="T6" fmla="*/ 1 w 42"/>
                    <a:gd name="T7" fmla="*/ 1 h 28"/>
                    <a:gd name="T8" fmla="*/ 1 w 42"/>
                    <a:gd name="T9" fmla="*/ 1 h 28"/>
                    <a:gd name="T10" fmla="*/ 1 w 42"/>
                    <a:gd name="T11" fmla="*/ 1 h 28"/>
                    <a:gd name="T12" fmla="*/ 1 w 42"/>
                    <a:gd name="T13" fmla="*/ 1 h 28"/>
                    <a:gd name="T14" fmla="*/ 1 w 42"/>
                    <a:gd name="T15" fmla="*/ 1 h 28"/>
                    <a:gd name="T16" fmla="*/ 1 w 42"/>
                    <a:gd name="T17" fmla="*/ 1 h 28"/>
                    <a:gd name="T18" fmla="*/ 0 w 42"/>
                    <a:gd name="T19" fmla="*/ 1 h 28"/>
                    <a:gd name="T20" fmla="*/ 0 w 42"/>
                    <a:gd name="T21" fmla="*/ 0 h 28"/>
                    <a:gd name="T22" fmla="*/ 0 w 42"/>
                    <a:gd name="T23" fmla="*/ 0 h 2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42" h="28">
                      <a:moveTo>
                        <a:pt x="0" y="0"/>
                      </a:moveTo>
                      <a:lnTo>
                        <a:pt x="42" y="2"/>
                      </a:lnTo>
                      <a:lnTo>
                        <a:pt x="34" y="28"/>
                      </a:lnTo>
                      <a:lnTo>
                        <a:pt x="30" y="26"/>
                      </a:lnTo>
                      <a:lnTo>
                        <a:pt x="26" y="24"/>
                      </a:lnTo>
                      <a:lnTo>
                        <a:pt x="17" y="21"/>
                      </a:lnTo>
                      <a:lnTo>
                        <a:pt x="11" y="17"/>
                      </a:lnTo>
                      <a:lnTo>
                        <a:pt x="6" y="11"/>
                      </a:lnTo>
                      <a:lnTo>
                        <a:pt x="2" y="5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AA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3" name="Freeform 120"/>
                <p:cNvSpPr>
                  <a:spLocks/>
                </p:cNvSpPr>
                <p:nvPr/>
              </p:nvSpPr>
              <p:spPr bwMode="auto">
                <a:xfrm>
                  <a:off x="4339" y="2174"/>
                  <a:ext cx="118" cy="66"/>
                </a:xfrm>
                <a:custGeom>
                  <a:avLst/>
                  <a:gdLst>
                    <a:gd name="T0" fmla="*/ 0 w 236"/>
                    <a:gd name="T1" fmla="*/ 0 h 133"/>
                    <a:gd name="T2" fmla="*/ 1 w 236"/>
                    <a:gd name="T3" fmla="*/ 0 h 133"/>
                    <a:gd name="T4" fmla="*/ 1 w 236"/>
                    <a:gd name="T5" fmla="*/ 0 h 133"/>
                    <a:gd name="T6" fmla="*/ 1 w 236"/>
                    <a:gd name="T7" fmla="*/ 0 h 133"/>
                    <a:gd name="T8" fmla="*/ 1 w 236"/>
                    <a:gd name="T9" fmla="*/ 0 h 133"/>
                    <a:gd name="T10" fmla="*/ 1 w 236"/>
                    <a:gd name="T11" fmla="*/ 0 h 133"/>
                    <a:gd name="T12" fmla="*/ 1 w 236"/>
                    <a:gd name="T13" fmla="*/ 0 h 133"/>
                    <a:gd name="T14" fmla="*/ 1 w 236"/>
                    <a:gd name="T15" fmla="*/ 0 h 133"/>
                    <a:gd name="T16" fmla="*/ 1 w 236"/>
                    <a:gd name="T17" fmla="*/ 0 h 133"/>
                    <a:gd name="T18" fmla="*/ 1 w 236"/>
                    <a:gd name="T19" fmla="*/ 0 h 133"/>
                    <a:gd name="T20" fmla="*/ 1 w 236"/>
                    <a:gd name="T21" fmla="*/ 0 h 133"/>
                    <a:gd name="T22" fmla="*/ 1 w 236"/>
                    <a:gd name="T23" fmla="*/ 0 h 133"/>
                    <a:gd name="T24" fmla="*/ 1 w 236"/>
                    <a:gd name="T25" fmla="*/ 0 h 133"/>
                    <a:gd name="T26" fmla="*/ 1 w 236"/>
                    <a:gd name="T27" fmla="*/ 0 h 133"/>
                    <a:gd name="T28" fmla="*/ 1 w 236"/>
                    <a:gd name="T29" fmla="*/ 0 h 133"/>
                    <a:gd name="T30" fmla="*/ 1 w 236"/>
                    <a:gd name="T31" fmla="*/ 0 h 133"/>
                    <a:gd name="T32" fmla="*/ 1 w 236"/>
                    <a:gd name="T33" fmla="*/ 0 h 133"/>
                    <a:gd name="T34" fmla="*/ 1 w 236"/>
                    <a:gd name="T35" fmla="*/ 0 h 133"/>
                    <a:gd name="T36" fmla="*/ 2 w 236"/>
                    <a:gd name="T37" fmla="*/ 0 h 133"/>
                    <a:gd name="T38" fmla="*/ 2 w 236"/>
                    <a:gd name="T39" fmla="*/ 0 h 133"/>
                    <a:gd name="T40" fmla="*/ 2 w 236"/>
                    <a:gd name="T41" fmla="*/ 0 h 133"/>
                    <a:gd name="T42" fmla="*/ 2 w 236"/>
                    <a:gd name="T43" fmla="*/ 0 h 133"/>
                    <a:gd name="T44" fmla="*/ 2 w 236"/>
                    <a:gd name="T45" fmla="*/ 0 h 133"/>
                    <a:gd name="T46" fmla="*/ 2 w 236"/>
                    <a:gd name="T47" fmla="*/ 0 h 133"/>
                    <a:gd name="T48" fmla="*/ 2 w 236"/>
                    <a:gd name="T49" fmla="*/ 0 h 133"/>
                    <a:gd name="T50" fmla="*/ 2 w 236"/>
                    <a:gd name="T51" fmla="*/ 0 h 133"/>
                    <a:gd name="T52" fmla="*/ 2 w 236"/>
                    <a:gd name="T53" fmla="*/ 0 h 133"/>
                    <a:gd name="T54" fmla="*/ 2 w 236"/>
                    <a:gd name="T55" fmla="*/ 0 h 133"/>
                    <a:gd name="T56" fmla="*/ 2 w 236"/>
                    <a:gd name="T57" fmla="*/ 0 h 133"/>
                    <a:gd name="T58" fmla="*/ 2 w 236"/>
                    <a:gd name="T59" fmla="*/ 0 h 133"/>
                    <a:gd name="T60" fmla="*/ 1 w 236"/>
                    <a:gd name="T61" fmla="*/ 1 h 133"/>
                    <a:gd name="T62" fmla="*/ 0 w 236"/>
                    <a:gd name="T63" fmla="*/ 0 h 133"/>
                    <a:gd name="T64" fmla="*/ 0 w 236"/>
                    <a:gd name="T65" fmla="*/ 0 h 13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133">
                      <a:moveTo>
                        <a:pt x="0" y="109"/>
                      </a:moveTo>
                      <a:lnTo>
                        <a:pt x="2" y="105"/>
                      </a:lnTo>
                      <a:lnTo>
                        <a:pt x="8" y="99"/>
                      </a:lnTo>
                      <a:lnTo>
                        <a:pt x="12" y="93"/>
                      </a:lnTo>
                      <a:lnTo>
                        <a:pt x="18" y="90"/>
                      </a:lnTo>
                      <a:lnTo>
                        <a:pt x="25" y="84"/>
                      </a:lnTo>
                      <a:lnTo>
                        <a:pt x="33" y="78"/>
                      </a:lnTo>
                      <a:lnTo>
                        <a:pt x="38" y="73"/>
                      </a:lnTo>
                      <a:lnTo>
                        <a:pt x="48" y="65"/>
                      </a:lnTo>
                      <a:lnTo>
                        <a:pt x="54" y="59"/>
                      </a:lnTo>
                      <a:lnTo>
                        <a:pt x="65" y="52"/>
                      </a:lnTo>
                      <a:lnTo>
                        <a:pt x="73" y="46"/>
                      </a:lnTo>
                      <a:lnTo>
                        <a:pt x="80" y="40"/>
                      </a:lnTo>
                      <a:lnTo>
                        <a:pt x="90" y="35"/>
                      </a:lnTo>
                      <a:lnTo>
                        <a:pt x="101" y="31"/>
                      </a:lnTo>
                      <a:lnTo>
                        <a:pt x="107" y="23"/>
                      </a:lnTo>
                      <a:lnTo>
                        <a:pt x="116" y="19"/>
                      </a:lnTo>
                      <a:lnTo>
                        <a:pt x="124" y="16"/>
                      </a:lnTo>
                      <a:lnTo>
                        <a:pt x="133" y="14"/>
                      </a:lnTo>
                      <a:lnTo>
                        <a:pt x="141" y="10"/>
                      </a:lnTo>
                      <a:lnTo>
                        <a:pt x="149" y="8"/>
                      </a:lnTo>
                      <a:lnTo>
                        <a:pt x="156" y="6"/>
                      </a:lnTo>
                      <a:lnTo>
                        <a:pt x="164" y="4"/>
                      </a:lnTo>
                      <a:lnTo>
                        <a:pt x="168" y="2"/>
                      </a:lnTo>
                      <a:lnTo>
                        <a:pt x="173" y="2"/>
                      </a:lnTo>
                      <a:lnTo>
                        <a:pt x="177" y="0"/>
                      </a:lnTo>
                      <a:lnTo>
                        <a:pt x="183" y="0"/>
                      </a:lnTo>
                      <a:lnTo>
                        <a:pt x="189" y="0"/>
                      </a:lnTo>
                      <a:lnTo>
                        <a:pt x="190" y="0"/>
                      </a:lnTo>
                      <a:lnTo>
                        <a:pt x="236" y="52"/>
                      </a:lnTo>
                      <a:lnTo>
                        <a:pt x="16" y="133"/>
                      </a:lnTo>
                      <a:lnTo>
                        <a:pt x="0" y="109"/>
                      </a:lnTo>
                      <a:close/>
                    </a:path>
                  </a:pathLst>
                </a:custGeom>
                <a:solidFill>
                  <a:srgbClr val="E6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4" name="Freeform 121"/>
                <p:cNvSpPr>
                  <a:spLocks/>
                </p:cNvSpPr>
                <p:nvPr/>
              </p:nvSpPr>
              <p:spPr bwMode="auto">
                <a:xfrm>
                  <a:off x="4294" y="2193"/>
                  <a:ext cx="87" cy="91"/>
                </a:xfrm>
                <a:custGeom>
                  <a:avLst/>
                  <a:gdLst>
                    <a:gd name="T0" fmla="*/ 0 w 173"/>
                    <a:gd name="T1" fmla="*/ 1 h 183"/>
                    <a:gd name="T2" fmla="*/ 1 w 173"/>
                    <a:gd name="T3" fmla="*/ 0 h 183"/>
                    <a:gd name="T4" fmla="*/ 2 w 173"/>
                    <a:gd name="T5" fmla="*/ 0 h 183"/>
                    <a:gd name="T6" fmla="*/ 2 w 173"/>
                    <a:gd name="T7" fmla="*/ 0 h 183"/>
                    <a:gd name="T8" fmla="*/ 0 w 173"/>
                    <a:gd name="T9" fmla="*/ 1 h 183"/>
                    <a:gd name="T10" fmla="*/ 0 w 173"/>
                    <a:gd name="T11" fmla="*/ 1 h 18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73" h="183">
                      <a:moveTo>
                        <a:pt x="0" y="183"/>
                      </a:moveTo>
                      <a:lnTo>
                        <a:pt x="8" y="111"/>
                      </a:lnTo>
                      <a:lnTo>
                        <a:pt x="173" y="0"/>
                      </a:lnTo>
                      <a:lnTo>
                        <a:pt x="173" y="55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8A8A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5" name="Freeform 122"/>
                <p:cNvSpPr>
                  <a:spLocks/>
                </p:cNvSpPr>
                <p:nvPr/>
              </p:nvSpPr>
              <p:spPr bwMode="auto">
                <a:xfrm>
                  <a:off x="4259" y="2185"/>
                  <a:ext cx="412" cy="1098"/>
                </a:xfrm>
                <a:custGeom>
                  <a:avLst/>
                  <a:gdLst>
                    <a:gd name="T0" fmla="*/ 3 w 825"/>
                    <a:gd name="T1" fmla="*/ 0 h 2196"/>
                    <a:gd name="T2" fmla="*/ 4 w 825"/>
                    <a:gd name="T3" fmla="*/ 1 h 2196"/>
                    <a:gd name="T4" fmla="*/ 4 w 825"/>
                    <a:gd name="T5" fmla="*/ 1 h 2196"/>
                    <a:gd name="T6" fmla="*/ 4 w 825"/>
                    <a:gd name="T7" fmla="*/ 1 h 2196"/>
                    <a:gd name="T8" fmla="*/ 4 w 825"/>
                    <a:gd name="T9" fmla="*/ 1 h 2196"/>
                    <a:gd name="T10" fmla="*/ 4 w 825"/>
                    <a:gd name="T11" fmla="*/ 1 h 2196"/>
                    <a:gd name="T12" fmla="*/ 5 w 825"/>
                    <a:gd name="T13" fmla="*/ 1 h 2196"/>
                    <a:gd name="T14" fmla="*/ 5 w 825"/>
                    <a:gd name="T15" fmla="*/ 2 h 2196"/>
                    <a:gd name="T16" fmla="*/ 5 w 825"/>
                    <a:gd name="T17" fmla="*/ 2 h 2196"/>
                    <a:gd name="T18" fmla="*/ 5 w 825"/>
                    <a:gd name="T19" fmla="*/ 2 h 2196"/>
                    <a:gd name="T20" fmla="*/ 5 w 825"/>
                    <a:gd name="T21" fmla="*/ 2 h 2196"/>
                    <a:gd name="T22" fmla="*/ 5 w 825"/>
                    <a:gd name="T23" fmla="*/ 2 h 2196"/>
                    <a:gd name="T24" fmla="*/ 5 w 825"/>
                    <a:gd name="T25" fmla="*/ 2 h 2196"/>
                    <a:gd name="T26" fmla="*/ 5 w 825"/>
                    <a:gd name="T27" fmla="*/ 2 h 2196"/>
                    <a:gd name="T28" fmla="*/ 6 w 825"/>
                    <a:gd name="T29" fmla="*/ 2 h 2196"/>
                    <a:gd name="T30" fmla="*/ 6 w 825"/>
                    <a:gd name="T31" fmla="*/ 3 h 2196"/>
                    <a:gd name="T32" fmla="*/ 6 w 825"/>
                    <a:gd name="T33" fmla="*/ 3 h 2196"/>
                    <a:gd name="T34" fmla="*/ 6 w 825"/>
                    <a:gd name="T35" fmla="*/ 3 h 2196"/>
                    <a:gd name="T36" fmla="*/ 6 w 825"/>
                    <a:gd name="T37" fmla="*/ 3 h 2196"/>
                    <a:gd name="T38" fmla="*/ 6 w 825"/>
                    <a:gd name="T39" fmla="*/ 3 h 2196"/>
                    <a:gd name="T40" fmla="*/ 6 w 825"/>
                    <a:gd name="T41" fmla="*/ 3 h 2196"/>
                    <a:gd name="T42" fmla="*/ 6 w 825"/>
                    <a:gd name="T43" fmla="*/ 3 h 2196"/>
                    <a:gd name="T44" fmla="*/ 6 w 825"/>
                    <a:gd name="T45" fmla="*/ 4 h 2196"/>
                    <a:gd name="T46" fmla="*/ 6 w 825"/>
                    <a:gd name="T47" fmla="*/ 4 h 2196"/>
                    <a:gd name="T48" fmla="*/ 6 w 825"/>
                    <a:gd name="T49" fmla="*/ 4 h 2196"/>
                    <a:gd name="T50" fmla="*/ 6 w 825"/>
                    <a:gd name="T51" fmla="*/ 4 h 2196"/>
                    <a:gd name="T52" fmla="*/ 6 w 825"/>
                    <a:gd name="T53" fmla="*/ 4 h 2196"/>
                    <a:gd name="T54" fmla="*/ 6 w 825"/>
                    <a:gd name="T55" fmla="*/ 4 h 2196"/>
                    <a:gd name="T56" fmla="*/ 6 w 825"/>
                    <a:gd name="T57" fmla="*/ 4 h 2196"/>
                    <a:gd name="T58" fmla="*/ 6 w 825"/>
                    <a:gd name="T59" fmla="*/ 4 h 2196"/>
                    <a:gd name="T60" fmla="*/ 6 w 825"/>
                    <a:gd name="T61" fmla="*/ 5 h 2196"/>
                    <a:gd name="T62" fmla="*/ 6 w 825"/>
                    <a:gd name="T63" fmla="*/ 5 h 2196"/>
                    <a:gd name="T64" fmla="*/ 6 w 825"/>
                    <a:gd name="T65" fmla="*/ 5 h 2196"/>
                    <a:gd name="T66" fmla="*/ 6 w 825"/>
                    <a:gd name="T67" fmla="*/ 5 h 2196"/>
                    <a:gd name="T68" fmla="*/ 5 w 825"/>
                    <a:gd name="T69" fmla="*/ 13 h 2196"/>
                    <a:gd name="T70" fmla="*/ 4 w 825"/>
                    <a:gd name="T71" fmla="*/ 18 h 2196"/>
                    <a:gd name="T72" fmla="*/ 0 w 825"/>
                    <a:gd name="T73" fmla="*/ 2 h 2196"/>
                    <a:gd name="T74" fmla="*/ 2 w 825"/>
                    <a:gd name="T75" fmla="*/ 1 h 219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825" h="2196">
                      <a:moveTo>
                        <a:pt x="302" y="25"/>
                      </a:moveTo>
                      <a:lnTo>
                        <a:pt x="384" y="0"/>
                      </a:lnTo>
                      <a:lnTo>
                        <a:pt x="444" y="69"/>
                      </a:lnTo>
                      <a:lnTo>
                        <a:pt x="543" y="57"/>
                      </a:lnTo>
                      <a:lnTo>
                        <a:pt x="557" y="61"/>
                      </a:lnTo>
                      <a:lnTo>
                        <a:pt x="570" y="67"/>
                      </a:lnTo>
                      <a:lnTo>
                        <a:pt x="581" y="72"/>
                      </a:lnTo>
                      <a:lnTo>
                        <a:pt x="595" y="78"/>
                      </a:lnTo>
                      <a:lnTo>
                        <a:pt x="604" y="84"/>
                      </a:lnTo>
                      <a:lnTo>
                        <a:pt x="616" y="89"/>
                      </a:lnTo>
                      <a:lnTo>
                        <a:pt x="627" y="97"/>
                      </a:lnTo>
                      <a:lnTo>
                        <a:pt x="638" y="105"/>
                      </a:lnTo>
                      <a:lnTo>
                        <a:pt x="648" y="110"/>
                      </a:lnTo>
                      <a:lnTo>
                        <a:pt x="657" y="116"/>
                      </a:lnTo>
                      <a:lnTo>
                        <a:pt x="667" y="124"/>
                      </a:lnTo>
                      <a:lnTo>
                        <a:pt x="676" y="131"/>
                      </a:lnTo>
                      <a:lnTo>
                        <a:pt x="684" y="137"/>
                      </a:lnTo>
                      <a:lnTo>
                        <a:pt x="692" y="147"/>
                      </a:lnTo>
                      <a:lnTo>
                        <a:pt x="701" y="154"/>
                      </a:lnTo>
                      <a:lnTo>
                        <a:pt x="709" y="162"/>
                      </a:lnTo>
                      <a:lnTo>
                        <a:pt x="716" y="169"/>
                      </a:lnTo>
                      <a:lnTo>
                        <a:pt x="724" y="177"/>
                      </a:lnTo>
                      <a:lnTo>
                        <a:pt x="730" y="185"/>
                      </a:lnTo>
                      <a:lnTo>
                        <a:pt x="735" y="194"/>
                      </a:lnTo>
                      <a:lnTo>
                        <a:pt x="741" y="200"/>
                      </a:lnTo>
                      <a:lnTo>
                        <a:pt x="749" y="211"/>
                      </a:lnTo>
                      <a:lnTo>
                        <a:pt x="752" y="217"/>
                      </a:lnTo>
                      <a:lnTo>
                        <a:pt x="760" y="228"/>
                      </a:lnTo>
                      <a:lnTo>
                        <a:pt x="764" y="236"/>
                      </a:lnTo>
                      <a:lnTo>
                        <a:pt x="768" y="243"/>
                      </a:lnTo>
                      <a:lnTo>
                        <a:pt x="771" y="253"/>
                      </a:lnTo>
                      <a:lnTo>
                        <a:pt x="777" y="262"/>
                      </a:lnTo>
                      <a:lnTo>
                        <a:pt x="781" y="270"/>
                      </a:lnTo>
                      <a:lnTo>
                        <a:pt x="785" y="280"/>
                      </a:lnTo>
                      <a:lnTo>
                        <a:pt x="788" y="289"/>
                      </a:lnTo>
                      <a:lnTo>
                        <a:pt x="792" y="299"/>
                      </a:lnTo>
                      <a:lnTo>
                        <a:pt x="794" y="306"/>
                      </a:lnTo>
                      <a:lnTo>
                        <a:pt x="798" y="316"/>
                      </a:lnTo>
                      <a:lnTo>
                        <a:pt x="800" y="323"/>
                      </a:lnTo>
                      <a:lnTo>
                        <a:pt x="804" y="333"/>
                      </a:lnTo>
                      <a:lnTo>
                        <a:pt x="804" y="342"/>
                      </a:lnTo>
                      <a:lnTo>
                        <a:pt x="807" y="352"/>
                      </a:lnTo>
                      <a:lnTo>
                        <a:pt x="807" y="359"/>
                      </a:lnTo>
                      <a:lnTo>
                        <a:pt x="811" y="369"/>
                      </a:lnTo>
                      <a:lnTo>
                        <a:pt x="813" y="378"/>
                      </a:lnTo>
                      <a:lnTo>
                        <a:pt x="813" y="386"/>
                      </a:lnTo>
                      <a:lnTo>
                        <a:pt x="815" y="396"/>
                      </a:lnTo>
                      <a:lnTo>
                        <a:pt x="817" y="403"/>
                      </a:lnTo>
                      <a:lnTo>
                        <a:pt x="817" y="413"/>
                      </a:lnTo>
                      <a:lnTo>
                        <a:pt x="819" y="420"/>
                      </a:lnTo>
                      <a:lnTo>
                        <a:pt x="819" y="430"/>
                      </a:lnTo>
                      <a:lnTo>
                        <a:pt x="821" y="439"/>
                      </a:lnTo>
                      <a:lnTo>
                        <a:pt x="821" y="447"/>
                      </a:lnTo>
                      <a:lnTo>
                        <a:pt x="821" y="455"/>
                      </a:lnTo>
                      <a:lnTo>
                        <a:pt x="821" y="462"/>
                      </a:lnTo>
                      <a:lnTo>
                        <a:pt x="823" y="472"/>
                      </a:lnTo>
                      <a:lnTo>
                        <a:pt x="823" y="477"/>
                      </a:lnTo>
                      <a:lnTo>
                        <a:pt x="823" y="487"/>
                      </a:lnTo>
                      <a:lnTo>
                        <a:pt x="823" y="494"/>
                      </a:lnTo>
                      <a:lnTo>
                        <a:pt x="823" y="502"/>
                      </a:lnTo>
                      <a:lnTo>
                        <a:pt x="823" y="510"/>
                      </a:lnTo>
                      <a:lnTo>
                        <a:pt x="823" y="517"/>
                      </a:lnTo>
                      <a:lnTo>
                        <a:pt x="823" y="525"/>
                      </a:lnTo>
                      <a:lnTo>
                        <a:pt x="823" y="531"/>
                      </a:lnTo>
                      <a:lnTo>
                        <a:pt x="823" y="538"/>
                      </a:lnTo>
                      <a:lnTo>
                        <a:pt x="823" y="544"/>
                      </a:lnTo>
                      <a:lnTo>
                        <a:pt x="823" y="550"/>
                      </a:lnTo>
                      <a:lnTo>
                        <a:pt x="825" y="557"/>
                      </a:lnTo>
                      <a:lnTo>
                        <a:pt x="665" y="897"/>
                      </a:lnTo>
                      <a:lnTo>
                        <a:pt x="695" y="1654"/>
                      </a:lnTo>
                      <a:lnTo>
                        <a:pt x="581" y="1704"/>
                      </a:lnTo>
                      <a:lnTo>
                        <a:pt x="581" y="2196"/>
                      </a:lnTo>
                      <a:lnTo>
                        <a:pt x="55" y="2196"/>
                      </a:lnTo>
                      <a:lnTo>
                        <a:pt x="0" y="236"/>
                      </a:lnTo>
                      <a:lnTo>
                        <a:pt x="243" y="59"/>
                      </a:lnTo>
                      <a:lnTo>
                        <a:pt x="302" y="25"/>
                      </a:lnTo>
                      <a:close/>
                    </a:path>
                  </a:pathLst>
                </a:custGeom>
                <a:solidFill>
                  <a:srgbClr val="638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6" name="Freeform 123"/>
                <p:cNvSpPr>
                  <a:spLocks/>
                </p:cNvSpPr>
                <p:nvPr/>
              </p:nvSpPr>
              <p:spPr bwMode="auto">
                <a:xfrm>
                  <a:off x="4607" y="2356"/>
                  <a:ext cx="64" cy="213"/>
                </a:xfrm>
                <a:custGeom>
                  <a:avLst/>
                  <a:gdLst>
                    <a:gd name="T0" fmla="*/ 0 w 130"/>
                    <a:gd name="T1" fmla="*/ 0 h 426"/>
                    <a:gd name="T2" fmla="*/ 0 w 130"/>
                    <a:gd name="T3" fmla="*/ 2 h 426"/>
                    <a:gd name="T4" fmla="*/ 1 w 130"/>
                    <a:gd name="T5" fmla="*/ 2 h 426"/>
                    <a:gd name="T6" fmla="*/ 0 w 130"/>
                    <a:gd name="T7" fmla="*/ 4 h 426"/>
                    <a:gd name="T8" fmla="*/ 0 w 130"/>
                    <a:gd name="T9" fmla="*/ 2 h 426"/>
                    <a:gd name="T10" fmla="*/ 0 w 130"/>
                    <a:gd name="T11" fmla="*/ 0 h 426"/>
                    <a:gd name="T12" fmla="*/ 0 w 130"/>
                    <a:gd name="T13" fmla="*/ 0 h 4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30" h="426">
                      <a:moveTo>
                        <a:pt x="0" y="0"/>
                      </a:moveTo>
                      <a:lnTo>
                        <a:pt x="124" y="170"/>
                      </a:lnTo>
                      <a:lnTo>
                        <a:pt x="130" y="247"/>
                      </a:lnTo>
                      <a:lnTo>
                        <a:pt x="31" y="426"/>
                      </a:lnTo>
                      <a:lnTo>
                        <a:pt x="31" y="2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C40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7" name="Freeform 124"/>
                <p:cNvSpPr>
                  <a:spLocks/>
                </p:cNvSpPr>
                <p:nvPr/>
              </p:nvSpPr>
              <p:spPr bwMode="auto">
                <a:xfrm>
                  <a:off x="4127" y="2214"/>
                  <a:ext cx="426" cy="1069"/>
                </a:xfrm>
                <a:custGeom>
                  <a:avLst/>
                  <a:gdLst>
                    <a:gd name="T0" fmla="*/ 3 w 853"/>
                    <a:gd name="T1" fmla="*/ 0 h 2139"/>
                    <a:gd name="T2" fmla="*/ 2 w 853"/>
                    <a:gd name="T3" fmla="*/ 1 h 2139"/>
                    <a:gd name="T4" fmla="*/ 2 w 853"/>
                    <a:gd name="T5" fmla="*/ 1 h 2139"/>
                    <a:gd name="T6" fmla="*/ 2 w 853"/>
                    <a:gd name="T7" fmla="*/ 1 h 2139"/>
                    <a:gd name="T8" fmla="*/ 2 w 853"/>
                    <a:gd name="T9" fmla="*/ 1 h 2139"/>
                    <a:gd name="T10" fmla="*/ 3 w 853"/>
                    <a:gd name="T11" fmla="*/ 1 h 2139"/>
                    <a:gd name="T12" fmla="*/ 3 w 853"/>
                    <a:gd name="T13" fmla="*/ 1 h 2139"/>
                    <a:gd name="T14" fmla="*/ 3 w 853"/>
                    <a:gd name="T15" fmla="*/ 1 h 2139"/>
                    <a:gd name="T16" fmla="*/ 3 w 853"/>
                    <a:gd name="T17" fmla="*/ 2 h 2139"/>
                    <a:gd name="T18" fmla="*/ 3 w 853"/>
                    <a:gd name="T19" fmla="*/ 2 h 2139"/>
                    <a:gd name="T20" fmla="*/ 4 w 853"/>
                    <a:gd name="T21" fmla="*/ 2 h 2139"/>
                    <a:gd name="T22" fmla="*/ 4 w 853"/>
                    <a:gd name="T23" fmla="*/ 2 h 2139"/>
                    <a:gd name="T24" fmla="*/ 4 w 853"/>
                    <a:gd name="T25" fmla="*/ 2 h 2139"/>
                    <a:gd name="T26" fmla="*/ 4 w 853"/>
                    <a:gd name="T27" fmla="*/ 3 h 2139"/>
                    <a:gd name="T28" fmla="*/ 4 w 853"/>
                    <a:gd name="T29" fmla="*/ 3 h 2139"/>
                    <a:gd name="T30" fmla="*/ 4 w 853"/>
                    <a:gd name="T31" fmla="*/ 3 h 2139"/>
                    <a:gd name="T32" fmla="*/ 4 w 853"/>
                    <a:gd name="T33" fmla="*/ 3 h 2139"/>
                    <a:gd name="T34" fmla="*/ 4 w 853"/>
                    <a:gd name="T35" fmla="*/ 3 h 2139"/>
                    <a:gd name="T36" fmla="*/ 4 w 853"/>
                    <a:gd name="T37" fmla="*/ 4 h 2139"/>
                    <a:gd name="T38" fmla="*/ 4 w 853"/>
                    <a:gd name="T39" fmla="*/ 4 h 2139"/>
                    <a:gd name="T40" fmla="*/ 5 w 853"/>
                    <a:gd name="T41" fmla="*/ 4 h 2139"/>
                    <a:gd name="T42" fmla="*/ 5 w 853"/>
                    <a:gd name="T43" fmla="*/ 4 h 2139"/>
                    <a:gd name="T44" fmla="*/ 5 w 853"/>
                    <a:gd name="T45" fmla="*/ 5 h 2139"/>
                    <a:gd name="T46" fmla="*/ 5 w 853"/>
                    <a:gd name="T47" fmla="*/ 5 h 2139"/>
                    <a:gd name="T48" fmla="*/ 5 w 853"/>
                    <a:gd name="T49" fmla="*/ 5 h 2139"/>
                    <a:gd name="T50" fmla="*/ 5 w 853"/>
                    <a:gd name="T51" fmla="*/ 5 h 2139"/>
                    <a:gd name="T52" fmla="*/ 5 w 853"/>
                    <a:gd name="T53" fmla="*/ 6 h 2139"/>
                    <a:gd name="T54" fmla="*/ 5 w 853"/>
                    <a:gd name="T55" fmla="*/ 6 h 2139"/>
                    <a:gd name="T56" fmla="*/ 5 w 853"/>
                    <a:gd name="T57" fmla="*/ 6 h 2139"/>
                    <a:gd name="T58" fmla="*/ 5 w 853"/>
                    <a:gd name="T59" fmla="*/ 7 h 2139"/>
                    <a:gd name="T60" fmla="*/ 5 w 853"/>
                    <a:gd name="T61" fmla="*/ 7 h 2139"/>
                    <a:gd name="T62" fmla="*/ 5 w 853"/>
                    <a:gd name="T63" fmla="*/ 8 h 2139"/>
                    <a:gd name="T64" fmla="*/ 5 w 853"/>
                    <a:gd name="T65" fmla="*/ 8 h 2139"/>
                    <a:gd name="T66" fmla="*/ 5 w 853"/>
                    <a:gd name="T67" fmla="*/ 8 h 2139"/>
                    <a:gd name="T68" fmla="*/ 5 w 853"/>
                    <a:gd name="T69" fmla="*/ 9 h 2139"/>
                    <a:gd name="T70" fmla="*/ 4 w 853"/>
                    <a:gd name="T71" fmla="*/ 9 h 2139"/>
                    <a:gd name="T72" fmla="*/ 4 w 853"/>
                    <a:gd name="T73" fmla="*/ 9 h 2139"/>
                    <a:gd name="T74" fmla="*/ 4 w 853"/>
                    <a:gd name="T75" fmla="*/ 10 h 2139"/>
                    <a:gd name="T76" fmla="*/ 4 w 853"/>
                    <a:gd name="T77" fmla="*/ 10 h 2139"/>
                    <a:gd name="T78" fmla="*/ 4 w 853"/>
                    <a:gd name="T79" fmla="*/ 10 h 2139"/>
                    <a:gd name="T80" fmla="*/ 4 w 853"/>
                    <a:gd name="T81" fmla="*/ 11 h 2139"/>
                    <a:gd name="T82" fmla="*/ 4 w 853"/>
                    <a:gd name="T83" fmla="*/ 11 h 2139"/>
                    <a:gd name="T84" fmla="*/ 4 w 853"/>
                    <a:gd name="T85" fmla="*/ 11 h 2139"/>
                    <a:gd name="T86" fmla="*/ 4 w 853"/>
                    <a:gd name="T87" fmla="*/ 12 h 2139"/>
                    <a:gd name="T88" fmla="*/ 4 w 853"/>
                    <a:gd name="T89" fmla="*/ 12 h 2139"/>
                    <a:gd name="T90" fmla="*/ 3 w 853"/>
                    <a:gd name="T91" fmla="*/ 12 h 2139"/>
                    <a:gd name="T92" fmla="*/ 3 w 853"/>
                    <a:gd name="T93" fmla="*/ 12 h 2139"/>
                    <a:gd name="T94" fmla="*/ 3 w 853"/>
                    <a:gd name="T95" fmla="*/ 13 h 2139"/>
                    <a:gd name="T96" fmla="*/ 3 w 853"/>
                    <a:gd name="T97" fmla="*/ 13 h 2139"/>
                    <a:gd name="T98" fmla="*/ 3 w 853"/>
                    <a:gd name="T99" fmla="*/ 13 h 2139"/>
                    <a:gd name="T100" fmla="*/ 3 w 853"/>
                    <a:gd name="T101" fmla="*/ 13 h 2139"/>
                    <a:gd name="T102" fmla="*/ 3 w 853"/>
                    <a:gd name="T103" fmla="*/ 13 h 2139"/>
                    <a:gd name="T104" fmla="*/ 4 w 853"/>
                    <a:gd name="T105" fmla="*/ 13 h 2139"/>
                    <a:gd name="T106" fmla="*/ 4 w 853"/>
                    <a:gd name="T107" fmla="*/ 13 h 2139"/>
                    <a:gd name="T108" fmla="*/ 4 w 853"/>
                    <a:gd name="T109" fmla="*/ 13 h 2139"/>
                    <a:gd name="T110" fmla="*/ 4 w 853"/>
                    <a:gd name="T111" fmla="*/ 13 h 2139"/>
                    <a:gd name="T112" fmla="*/ 4 w 853"/>
                    <a:gd name="T113" fmla="*/ 13 h 2139"/>
                    <a:gd name="T114" fmla="*/ 5 w 853"/>
                    <a:gd name="T115" fmla="*/ 13 h 2139"/>
                    <a:gd name="T116" fmla="*/ 5 w 853"/>
                    <a:gd name="T117" fmla="*/ 13 h 2139"/>
                    <a:gd name="T118" fmla="*/ 6 w 853"/>
                    <a:gd name="T119" fmla="*/ 12 h 2139"/>
                    <a:gd name="T120" fmla="*/ 4 w 853"/>
                    <a:gd name="T121" fmla="*/ 16 h 2139"/>
                    <a:gd name="T122" fmla="*/ 0 w 853"/>
                    <a:gd name="T123" fmla="*/ 12 h 2139"/>
                    <a:gd name="T124" fmla="*/ 1 w 853"/>
                    <a:gd name="T125" fmla="*/ 1 h 2139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853" h="2139">
                      <a:moveTo>
                        <a:pt x="347" y="122"/>
                      </a:moveTo>
                      <a:lnTo>
                        <a:pt x="507" y="0"/>
                      </a:lnTo>
                      <a:lnTo>
                        <a:pt x="507" y="82"/>
                      </a:lnTo>
                      <a:lnTo>
                        <a:pt x="294" y="171"/>
                      </a:lnTo>
                      <a:lnTo>
                        <a:pt x="298" y="171"/>
                      </a:lnTo>
                      <a:lnTo>
                        <a:pt x="302" y="171"/>
                      </a:lnTo>
                      <a:lnTo>
                        <a:pt x="309" y="175"/>
                      </a:lnTo>
                      <a:lnTo>
                        <a:pt x="317" y="177"/>
                      </a:lnTo>
                      <a:lnTo>
                        <a:pt x="327" y="181"/>
                      </a:lnTo>
                      <a:lnTo>
                        <a:pt x="330" y="183"/>
                      </a:lnTo>
                      <a:lnTo>
                        <a:pt x="338" y="186"/>
                      </a:lnTo>
                      <a:lnTo>
                        <a:pt x="344" y="190"/>
                      </a:lnTo>
                      <a:lnTo>
                        <a:pt x="351" y="194"/>
                      </a:lnTo>
                      <a:lnTo>
                        <a:pt x="357" y="198"/>
                      </a:lnTo>
                      <a:lnTo>
                        <a:pt x="363" y="202"/>
                      </a:lnTo>
                      <a:lnTo>
                        <a:pt x="370" y="205"/>
                      </a:lnTo>
                      <a:lnTo>
                        <a:pt x="378" y="211"/>
                      </a:lnTo>
                      <a:lnTo>
                        <a:pt x="384" y="215"/>
                      </a:lnTo>
                      <a:lnTo>
                        <a:pt x="393" y="221"/>
                      </a:lnTo>
                      <a:lnTo>
                        <a:pt x="401" y="228"/>
                      </a:lnTo>
                      <a:lnTo>
                        <a:pt x="410" y="234"/>
                      </a:lnTo>
                      <a:lnTo>
                        <a:pt x="418" y="240"/>
                      </a:lnTo>
                      <a:lnTo>
                        <a:pt x="427" y="247"/>
                      </a:lnTo>
                      <a:lnTo>
                        <a:pt x="437" y="255"/>
                      </a:lnTo>
                      <a:lnTo>
                        <a:pt x="446" y="264"/>
                      </a:lnTo>
                      <a:lnTo>
                        <a:pt x="454" y="274"/>
                      </a:lnTo>
                      <a:lnTo>
                        <a:pt x="463" y="283"/>
                      </a:lnTo>
                      <a:lnTo>
                        <a:pt x="473" y="293"/>
                      </a:lnTo>
                      <a:lnTo>
                        <a:pt x="484" y="304"/>
                      </a:lnTo>
                      <a:lnTo>
                        <a:pt x="494" y="314"/>
                      </a:lnTo>
                      <a:lnTo>
                        <a:pt x="503" y="325"/>
                      </a:lnTo>
                      <a:lnTo>
                        <a:pt x="507" y="333"/>
                      </a:lnTo>
                      <a:lnTo>
                        <a:pt x="513" y="339"/>
                      </a:lnTo>
                      <a:lnTo>
                        <a:pt x="517" y="344"/>
                      </a:lnTo>
                      <a:lnTo>
                        <a:pt x="522" y="352"/>
                      </a:lnTo>
                      <a:lnTo>
                        <a:pt x="526" y="358"/>
                      </a:lnTo>
                      <a:lnTo>
                        <a:pt x="532" y="363"/>
                      </a:lnTo>
                      <a:lnTo>
                        <a:pt x="536" y="371"/>
                      </a:lnTo>
                      <a:lnTo>
                        <a:pt x="541" y="379"/>
                      </a:lnTo>
                      <a:lnTo>
                        <a:pt x="545" y="384"/>
                      </a:lnTo>
                      <a:lnTo>
                        <a:pt x="551" y="392"/>
                      </a:lnTo>
                      <a:lnTo>
                        <a:pt x="556" y="399"/>
                      </a:lnTo>
                      <a:lnTo>
                        <a:pt x="562" y="409"/>
                      </a:lnTo>
                      <a:lnTo>
                        <a:pt x="566" y="415"/>
                      </a:lnTo>
                      <a:lnTo>
                        <a:pt x="570" y="424"/>
                      </a:lnTo>
                      <a:lnTo>
                        <a:pt x="574" y="432"/>
                      </a:lnTo>
                      <a:lnTo>
                        <a:pt x="579" y="439"/>
                      </a:lnTo>
                      <a:lnTo>
                        <a:pt x="583" y="447"/>
                      </a:lnTo>
                      <a:lnTo>
                        <a:pt x="589" y="456"/>
                      </a:lnTo>
                      <a:lnTo>
                        <a:pt x="593" y="464"/>
                      </a:lnTo>
                      <a:lnTo>
                        <a:pt x="598" y="474"/>
                      </a:lnTo>
                      <a:lnTo>
                        <a:pt x="600" y="483"/>
                      </a:lnTo>
                      <a:lnTo>
                        <a:pt x="606" y="491"/>
                      </a:lnTo>
                      <a:lnTo>
                        <a:pt x="610" y="500"/>
                      </a:lnTo>
                      <a:lnTo>
                        <a:pt x="613" y="510"/>
                      </a:lnTo>
                      <a:lnTo>
                        <a:pt x="617" y="519"/>
                      </a:lnTo>
                      <a:lnTo>
                        <a:pt x="623" y="529"/>
                      </a:lnTo>
                      <a:lnTo>
                        <a:pt x="627" y="540"/>
                      </a:lnTo>
                      <a:lnTo>
                        <a:pt x="631" y="550"/>
                      </a:lnTo>
                      <a:lnTo>
                        <a:pt x="634" y="559"/>
                      </a:lnTo>
                      <a:lnTo>
                        <a:pt x="636" y="569"/>
                      </a:lnTo>
                      <a:lnTo>
                        <a:pt x="640" y="580"/>
                      </a:lnTo>
                      <a:lnTo>
                        <a:pt x="644" y="590"/>
                      </a:lnTo>
                      <a:lnTo>
                        <a:pt x="646" y="599"/>
                      </a:lnTo>
                      <a:lnTo>
                        <a:pt x="650" y="612"/>
                      </a:lnTo>
                      <a:lnTo>
                        <a:pt x="653" y="622"/>
                      </a:lnTo>
                      <a:lnTo>
                        <a:pt x="655" y="633"/>
                      </a:lnTo>
                      <a:lnTo>
                        <a:pt x="659" y="645"/>
                      </a:lnTo>
                      <a:lnTo>
                        <a:pt x="661" y="656"/>
                      </a:lnTo>
                      <a:lnTo>
                        <a:pt x="663" y="667"/>
                      </a:lnTo>
                      <a:lnTo>
                        <a:pt x="665" y="679"/>
                      </a:lnTo>
                      <a:lnTo>
                        <a:pt x="669" y="692"/>
                      </a:lnTo>
                      <a:lnTo>
                        <a:pt x="670" y="704"/>
                      </a:lnTo>
                      <a:lnTo>
                        <a:pt x="672" y="717"/>
                      </a:lnTo>
                      <a:lnTo>
                        <a:pt x="674" y="730"/>
                      </a:lnTo>
                      <a:lnTo>
                        <a:pt x="674" y="742"/>
                      </a:lnTo>
                      <a:lnTo>
                        <a:pt x="676" y="755"/>
                      </a:lnTo>
                      <a:lnTo>
                        <a:pt x="678" y="766"/>
                      </a:lnTo>
                      <a:lnTo>
                        <a:pt x="678" y="782"/>
                      </a:lnTo>
                      <a:lnTo>
                        <a:pt x="678" y="793"/>
                      </a:lnTo>
                      <a:lnTo>
                        <a:pt x="680" y="806"/>
                      </a:lnTo>
                      <a:lnTo>
                        <a:pt x="680" y="820"/>
                      </a:lnTo>
                      <a:lnTo>
                        <a:pt x="682" y="835"/>
                      </a:lnTo>
                      <a:lnTo>
                        <a:pt x="682" y="848"/>
                      </a:lnTo>
                      <a:lnTo>
                        <a:pt x="682" y="861"/>
                      </a:lnTo>
                      <a:lnTo>
                        <a:pt x="682" y="875"/>
                      </a:lnTo>
                      <a:lnTo>
                        <a:pt x="682" y="892"/>
                      </a:lnTo>
                      <a:lnTo>
                        <a:pt x="680" y="905"/>
                      </a:lnTo>
                      <a:lnTo>
                        <a:pt x="680" y="920"/>
                      </a:lnTo>
                      <a:lnTo>
                        <a:pt x="678" y="936"/>
                      </a:lnTo>
                      <a:lnTo>
                        <a:pt x="678" y="951"/>
                      </a:lnTo>
                      <a:lnTo>
                        <a:pt x="676" y="966"/>
                      </a:lnTo>
                      <a:lnTo>
                        <a:pt x="674" y="981"/>
                      </a:lnTo>
                      <a:lnTo>
                        <a:pt x="672" y="996"/>
                      </a:lnTo>
                      <a:lnTo>
                        <a:pt x="670" y="1012"/>
                      </a:lnTo>
                      <a:lnTo>
                        <a:pt x="669" y="1027"/>
                      </a:lnTo>
                      <a:lnTo>
                        <a:pt x="665" y="1044"/>
                      </a:lnTo>
                      <a:lnTo>
                        <a:pt x="663" y="1059"/>
                      </a:lnTo>
                      <a:lnTo>
                        <a:pt x="661" y="1074"/>
                      </a:lnTo>
                      <a:lnTo>
                        <a:pt x="659" y="1091"/>
                      </a:lnTo>
                      <a:lnTo>
                        <a:pt x="655" y="1107"/>
                      </a:lnTo>
                      <a:lnTo>
                        <a:pt x="651" y="1124"/>
                      </a:lnTo>
                      <a:lnTo>
                        <a:pt x="650" y="1139"/>
                      </a:lnTo>
                      <a:lnTo>
                        <a:pt x="646" y="1154"/>
                      </a:lnTo>
                      <a:lnTo>
                        <a:pt x="642" y="1171"/>
                      </a:lnTo>
                      <a:lnTo>
                        <a:pt x="638" y="1188"/>
                      </a:lnTo>
                      <a:lnTo>
                        <a:pt x="636" y="1206"/>
                      </a:lnTo>
                      <a:lnTo>
                        <a:pt x="632" y="1221"/>
                      </a:lnTo>
                      <a:lnTo>
                        <a:pt x="627" y="1236"/>
                      </a:lnTo>
                      <a:lnTo>
                        <a:pt x="623" y="1251"/>
                      </a:lnTo>
                      <a:lnTo>
                        <a:pt x="619" y="1268"/>
                      </a:lnTo>
                      <a:lnTo>
                        <a:pt x="615" y="1283"/>
                      </a:lnTo>
                      <a:lnTo>
                        <a:pt x="610" y="1299"/>
                      </a:lnTo>
                      <a:lnTo>
                        <a:pt x="606" y="1314"/>
                      </a:lnTo>
                      <a:lnTo>
                        <a:pt x="602" y="1331"/>
                      </a:lnTo>
                      <a:lnTo>
                        <a:pt x="598" y="1344"/>
                      </a:lnTo>
                      <a:lnTo>
                        <a:pt x="593" y="1360"/>
                      </a:lnTo>
                      <a:lnTo>
                        <a:pt x="589" y="1375"/>
                      </a:lnTo>
                      <a:lnTo>
                        <a:pt x="585" y="1392"/>
                      </a:lnTo>
                      <a:lnTo>
                        <a:pt x="579" y="1405"/>
                      </a:lnTo>
                      <a:lnTo>
                        <a:pt x="575" y="1420"/>
                      </a:lnTo>
                      <a:lnTo>
                        <a:pt x="572" y="1436"/>
                      </a:lnTo>
                      <a:lnTo>
                        <a:pt x="568" y="1449"/>
                      </a:lnTo>
                      <a:lnTo>
                        <a:pt x="562" y="1462"/>
                      </a:lnTo>
                      <a:lnTo>
                        <a:pt x="558" y="1475"/>
                      </a:lnTo>
                      <a:lnTo>
                        <a:pt x="555" y="1489"/>
                      </a:lnTo>
                      <a:lnTo>
                        <a:pt x="549" y="1502"/>
                      </a:lnTo>
                      <a:lnTo>
                        <a:pt x="545" y="1513"/>
                      </a:lnTo>
                      <a:lnTo>
                        <a:pt x="541" y="1527"/>
                      </a:lnTo>
                      <a:lnTo>
                        <a:pt x="536" y="1538"/>
                      </a:lnTo>
                      <a:lnTo>
                        <a:pt x="534" y="1552"/>
                      </a:lnTo>
                      <a:lnTo>
                        <a:pt x="528" y="1563"/>
                      </a:lnTo>
                      <a:lnTo>
                        <a:pt x="524" y="1572"/>
                      </a:lnTo>
                      <a:lnTo>
                        <a:pt x="520" y="1584"/>
                      </a:lnTo>
                      <a:lnTo>
                        <a:pt x="517" y="1595"/>
                      </a:lnTo>
                      <a:lnTo>
                        <a:pt x="513" y="1605"/>
                      </a:lnTo>
                      <a:lnTo>
                        <a:pt x="511" y="1614"/>
                      </a:lnTo>
                      <a:lnTo>
                        <a:pt x="507" y="1624"/>
                      </a:lnTo>
                      <a:lnTo>
                        <a:pt x="505" y="1633"/>
                      </a:lnTo>
                      <a:lnTo>
                        <a:pt x="501" y="1641"/>
                      </a:lnTo>
                      <a:lnTo>
                        <a:pt x="499" y="1648"/>
                      </a:lnTo>
                      <a:lnTo>
                        <a:pt x="496" y="1656"/>
                      </a:lnTo>
                      <a:lnTo>
                        <a:pt x="494" y="1664"/>
                      </a:lnTo>
                      <a:lnTo>
                        <a:pt x="490" y="1669"/>
                      </a:lnTo>
                      <a:lnTo>
                        <a:pt x="488" y="1675"/>
                      </a:lnTo>
                      <a:lnTo>
                        <a:pt x="486" y="1681"/>
                      </a:lnTo>
                      <a:lnTo>
                        <a:pt x="484" y="1687"/>
                      </a:lnTo>
                      <a:lnTo>
                        <a:pt x="480" y="1694"/>
                      </a:lnTo>
                      <a:lnTo>
                        <a:pt x="479" y="1702"/>
                      </a:lnTo>
                      <a:lnTo>
                        <a:pt x="477" y="1706"/>
                      </a:lnTo>
                      <a:lnTo>
                        <a:pt x="477" y="1707"/>
                      </a:lnTo>
                      <a:lnTo>
                        <a:pt x="480" y="1707"/>
                      </a:lnTo>
                      <a:lnTo>
                        <a:pt x="486" y="1707"/>
                      </a:lnTo>
                      <a:lnTo>
                        <a:pt x="490" y="1707"/>
                      </a:lnTo>
                      <a:lnTo>
                        <a:pt x="496" y="1707"/>
                      </a:lnTo>
                      <a:lnTo>
                        <a:pt x="501" y="1707"/>
                      </a:lnTo>
                      <a:lnTo>
                        <a:pt x="511" y="1707"/>
                      </a:lnTo>
                      <a:lnTo>
                        <a:pt x="517" y="1706"/>
                      </a:lnTo>
                      <a:lnTo>
                        <a:pt x="526" y="1706"/>
                      </a:lnTo>
                      <a:lnTo>
                        <a:pt x="534" y="1706"/>
                      </a:lnTo>
                      <a:lnTo>
                        <a:pt x="543" y="1706"/>
                      </a:lnTo>
                      <a:lnTo>
                        <a:pt x="551" y="1706"/>
                      </a:lnTo>
                      <a:lnTo>
                        <a:pt x="560" y="1704"/>
                      </a:lnTo>
                      <a:lnTo>
                        <a:pt x="570" y="1702"/>
                      </a:lnTo>
                      <a:lnTo>
                        <a:pt x="579" y="1702"/>
                      </a:lnTo>
                      <a:lnTo>
                        <a:pt x="587" y="1700"/>
                      </a:lnTo>
                      <a:lnTo>
                        <a:pt x="594" y="1698"/>
                      </a:lnTo>
                      <a:lnTo>
                        <a:pt x="602" y="1696"/>
                      </a:lnTo>
                      <a:lnTo>
                        <a:pt x="610" y="1696"/>
                      </a:lnTo>
                      <a:lnTo>
                        <a:pt x="617" y="1692"/>
                      </a:lnTo>
                      <a:lnTo>
                        <a:pt x="625" y="1692"/>
                      </a:lnTo>
                      <a:lnTo>
                        <a:pt x="631" y="1690"/>
                      </a:lnTo>
                      <a:lnTo>
                        <a:pt x="638" y="1688"/>
                      </a:lnTo>
                      <a:lnTo>
                        <a:pt x="648" y="1685"/>
                      </a:lnTo>
                      <a:lnTo>
                        <a:pt x="655" y="1683"/>
                      </a:lnTo>
                      <a:lnTo>
                        <a:pt x="661" y="1683"/>
                      </a:lnTo>
                      <a:lnTo>
                        <a:pt x="663" y="1683"/>
                      </a:lnTo>
                      <a:lnTo>
                        <a:pt x="714" y="1456"/>
                      </a:lnTo>
                      <a:lnTo>
                        <a:pt x="720" y="1652"/>
                      </a:lnTo>
                      <a:lnTo>
                        <a:pt x="849" y="1629"/>
                      </a:lnTo>
                      <a:lnTo>
                        <a:pt x="853" y="1755"/>
                      </a:lnTo>
                      <a:lnTo>
                        <a:pt x="644" y="1880"/>
                      </a:lnTo>
                      <a:lnTo>
                        <a:pt x="530" y="2139"/>
                      </a:lnTo>
                      <a:lnTo>
                        <a:pt x="45" y="2139"/>
                      </a:lnTo>
                      <a:lnTo>
                        <a:pt x="135" y="1643"/>
                      </a:lnTo>
                      <a:lnTo>
                        <a:pt x="19" y="1582"/>
                      </a:lnTo>
                      <a:lnTo>
                        <a:pt x="79" y="1417"/>
                      </a:lnTo>
                      <a:lnTo>
                        <a:pt x="0" y="1337"/>
                      </a:lnTo>
                      <a:lnTo>
                        <a:pt x="220" y="202"/>
                      </a:lnTo>
                      <a:lnTo>
                        <a:pt x="347" y="122"/>
                      </a:lnTo>
                      <a:close/>
                    </a:path>
                  </a:pathLst>
                </a:custGeom>
                <a:solidFill>
                  <a:srgbClr val="1C40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8" name="Freeform 125"/>
                <p:cNvSpPr>
                  <a:spLocks/>
                </p:cNvSpPr>
                <p:nvPr/>
              </p:nvSpPr>
              <p:spPr bwMode="auto">
                <a:xfrm>
                  <a:off x="4259" y="1938"/>
                  <a:ext cx="141" cy="187"/>
                </a:xfrm>
                <a:custGeom>
                  <a:avLst/>
                  <a:gdLst>
                    <a:gd name="T0" fmla="*/ 1 w 283"/>
                    <a:gd name="T1" fmla="*/ 3 h 374"/>
                    <a:gd name="T2" fmla="*/ 1 w 283"/>
                    <a:gd name="T3" fmla="*/ 3 h 374"/>
                    <a:gd name="T4" fmla="*/ 1 w 283"/>
                    <a:gd name="T5" fmla="*/ 3 h 374"/>
                    <a:gd name="T6" fmla="*/ 1 w 283"/>
                    <a:gd name="T7" fmla="*/ 3 h 374"/>
                    <a:gd name="T8" fmla="*/ 0 w 283"/>
                    <a:gd name="T9" fmla="*/ 3 h 374"/>
                    <a:gd name="T10" fmla="*/ 0 w 283"/>
                    <a:gd name="T11" fmla="*/ 3 h 374"/>
                    <a:gd name="T12" fmla="*/ 0 w 283"/>
                    <a:gd name="T13" fmla="*/ 3 h 374"/>
                    <a:gd name="T14" fmla="*/ 0 w 283"/>
                    <a:gd name="T15" fmla="*/ 3 h 374"/>
                    <a:gd name="T16" fmla="*/ 0 w 283"/>
                    <a:gd name="T17" fmla="*/ 3 h 374"/>
                    <a:gd name="T18" fmla="*/ 0 w 283"/>
                    <a:gd name="T19" fmla="*/ 2 h 374"/>
                    <a:gd name="T20" fmla="*/ 0 w 283"/>
                    <a:gd name="T21" fmla="*/ 2 h 374"/>
                    <a:gd name="T22" fmla="*/ 0 w 283"/>
                    <a:gd name="T23" fmla="*/ 2 h 374"/>
                    <a:gd name="T24" fmla="*/ 0 w 283"/>
                    <a:gd name="T25" fmla="*/ 2 h 374"/>
                    <a:gd name="T26" fmla="*/ 0 w 283"/>
                    <a:gd name="T27" fmla="*/ 2 h 374"/>
                    <a:gd name="T28" fmla="*/ 0 w 283"/>
                    <a:gd name="T29" fmla="*/ 2 h 374"/>
                    <a:gd name="T30" fmla="*/ 0 w 283"/>
                    <a:gd name="T31" fmla="*/ 2 h 374"/>
                    <a:gd name="T32" fmla="*/ 0 w 283"/>
                    <a:gd name="T33" fmla="*/ 2 h 374"/>
                    <a:gd name="T34" fmla="*/ 0 w 283"/>
                    <a:gd name="T35" fmla="*/ 1 h 374"/>
                    <a:gd name="T36" fmla="*/ 0 w 283"/>
                    <a:gd name="T37" fmla="*/ 1 h 374"/>
                    <a:gd name="T38" fmla="*/ 0 w 283"/>
                    <a:gd name="T39" fmla="*/ 1 h 374"/>
                    <a:gd name="T40" fmla="*/ 0 w 283"/>
                    <a:gd name="T41" fmla="*/ 1 h 374"/>
                    <a:gd name="T42" fmla="*/ 0 w 283"/>
                    <a:gd name="T43" fmla="*/ 1 h 374"/>
                    <a:gd name="T44" fmla="*/ 0 w 283"/>
                    <a:gd name="T45" fmla="*/ 1 h 374"/>
                    <a:gd name="T46" fmla="*/ 0 w 283"/>
                    <a:gd name="T47" fmla="*/ 1 h 374"/>
                    <a:gd name="T48" fmla="*/ 0 w 283"/>
                    <a:gd name="T49" fmla="*/ 1 h 374"/>
                    <a:gd name="T50" fmla="*/ 0 w 283"/>
                    <a:gd name="T51" fmla="*/ 1 h 374"/>
                    <a:gd name="T52" fmla="*/ 0 w 283"/>
                    <a:gd name="T53" fmla="*/ 1 h 374"/>
                    <a:gd name="T54" fmla="*/ 0 w 283"/>
                    <a:gd name="T55" fmla="*/ 1 h 374"/>
                    <a:gd name="T56" fmla="*/ 0 w 283"/>
                    <a:gd name="T57" fmla="*/ 1 h 374"/>
                    <a:gd name="T58" fmla="*/ 0 w 283"/>
                    <a:gd name="T59" fmla="*/ 1 h 374"/>
                    <a:gd name="T60" fmla="*/ 0 w 283"/>
                    <a:gd name="T61" fmla="*/ 1 h 374"/>
                    <a:gd name="T62" fmla="*/ 0 w 283"/>
                    <a:gd name="T63" fmla="*/ 1 h 374"/>
                    <a:gd name="T64" fmla="*/ 0 w 283"/>
                    <a:gd name="T65" fmla="*/ 0 h 374"/>
                    <a:gd name="T66" fmla="*/ 0 w 283"/>
                    <a:gd name="T67" fmla="*/ 0 h 374"/>
                    <a:gd name="T68" fmla="*/ 1 w 283"/>
                    <a:gd name="T69" fmla="*/ 0 h 374"/>
                    <a:gd name="T70" fmla="*/ 1 w 283"/>
                    <a:gd name="T71" fmla="*/ 0 h 374"/>
                    <a:gd name="T72" fmla="*/ 1 w 283"/>
                    <a:gd name="T73" fmla="*/ 1 h 374"/>
                    <a:gd name="T74" fmla="*/ 1 w 283"/>
                    <a:gd name="T75" fmla="*/ 1 h 374"/>
                    <a:gd name="T76" fmla="*/ 1 w 283"/>
                    <a:gd name="T77" fmla="*/ 1 h 374"/>
                    <a:gd name="T78" fmla="*/ 1 w 283"/>
                    <a:gd name="T79" fmla="*/ 1 h 374"/>
                    <a:gd name="T80" fmla="*/ 1 w 283"/>
                    <a:gd name="T81" fmla="*/ 1 h 374"/>
                    <a:gd name="T82" fmla="*/ 1 w 283"/>
                    <a:gd name="T83" fmla="*/ 1 h 374"/>
                    <a:gd name="T84" fmla="*/ 1 w 283"/>
                    <a:gd name="T85" fmla="*/ 1 h 374"/>
                    <a:gd name="T86" fmla="*/ 1 w 283"/>
                    <a:gd name="T87" fmla="*/ 1 h 374"/>
                    <a:gd name="T88" fmla="*/ 1 w 283"/>
                    <a:gd name="T89" fmla="*/ 1 h 374"/>
                    <a:gd name="T90" fmla="*/ 2 w 283"/>
                    <a:gd name="T91" fmla="*/ 1 h 374"/>
                    <a:gd name="T92" fmla="*/ 2 w 283"/>
                    <a:gd name="T93" fmla="*/ 1 h 374"/>
                    <a:gd name="T94" fmla="*/ 2 w 283"/>
                    <a:gd name="T95" fmla="*/ 2 h 374"/>
                    <a:gd name="T96" fmla="*/ 2 w 283"/>
                    <a:gd name="T97" fmla="*/ 2 h 374"/>
                    <a:gd name="T98" fmla="*/ 2 w 283"/>
                    <a:gd name="T99" fmla="*/ 2 h 374"/>
                    <a:gd name="T100" fmla="*/ 2 w 283"/>
                    <a:gd name="T101" fmla="*/ 2 h 374"/>
                    <a:gd name="T102" fmla="*/ 2 w 283"/>
                    <a:gd name="T103" fmla="*/ 2 h 374"/>
                    <a:gd name="T104" fmla="*/ 2 w 283"/>
                    <a:gd name="T105" fmla="*/ 2 h 374"/>
                    <a:gd name="T106" fmla="*/ 2 w 283"/>
                    <a:gd name="T107" fmla="*/ 2 h 374"/>
                    <a:gd name="T108" fmla="*/ 2 w 283"/>
                    <a:gd name="T109" fmla="*/ 3 h 374"/>
                    <a:gd name="T110" fmla="*/ 2 w 283"/>
                    <a:gd name="T111" fmla="*/ 3 h 374"/>
                    <a:gd name="T112" fmla="*/ 2 w 283"/>
                    <a:gd name="T113" fmla="*/ 3 h 374"/>
                    <a:gd name="T114" fmla="*/ 2 w 283"/>
                    <a:gd name="T115" fmla="*/ 3 h 374"/>
                    <a:gd name="T116" fmla="*/ 2 w 283"/>
                    <a:gd name="T117" fmla="*/ 3 h 374"/>
                    <a:gd name="T118" fmla="*/ 2 w 283"/>
                    <a:gd name="T119" fmla="*/ 3 h 374"/>
                    <a:gd name="T120" fmla="*/ 2 w 283"/>
                    <a:gd name="T121" fmla="*/ 3 h 374"/>
                    <a:gd name="T122" fmla="*/ 2 w 283"/>
                    <a:gd name="T123" fmla="*/ 3 h 374"/>
                    <a:gd name="T124" fmla="*/ 1 w 283"/>
                    <a:gd name="T125" fmla="*/ 3 h 374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283" h="374">
                      <a:moveTo>
                        <a:pt x="177" y="374"/>
                      </a:moveTo>
                      <a:lnTo>
                        <a:pt x="175" y="372"/>
                      </a:lnTo>
                      <a:lnTo>
                        <a:pt x="173" y="369"/>
                      </a:lnTo>
                      <a:lnTo>
                        <a:pt x="167" y="365"/>
                      </a:lnTo>
                      <a:lnTo>
                        <a:pt x="161" y="359"/>
                      </a:lnTo>
                      <a:lnTo>
                        <a:pt x="152" y="350"/>
                      </a:lnTo>
                      <a:lnTo>
                        <a:pt x="144" y="342"/>
                      </a:lnTo>
                      <a:lnTo>
                        <a:pt x="133" y="331"/>
                      </a:lnTo>
                      <a:lnTo>
                        <a:pt x="123" y="321"/>
                      </a:lnTo>
                      <a:lnTo>
                        <a:pt x="118" y="314"/>
                      </a:lnTo>
                      <a:lnTo>
                        <a:pt x="112" y="308"/>
                      </a:lnTo>
                      <a:lnTo>
                        <a:pt x="106" y="302"/>
                      </a:lnTo>
                      <a:lnTo>
                        <a:pt x="101" y="295"/>
                      </a:lnTo>
                      <a:lnTo>
                        <a:pt x="93" y="287"/>
                      </a:lnTo>
                      <a:lnTo>
                        <a:pt x="89" y="281"/>
                      </a:lnTo>
                      <a:lnTo>
                        <a:pt x="83" y="274"/>
                      </a:lnTo>
                      <a:lnTo>
                        <a:pt x="78" y="268"/>
                      </a:lnTo>
                      <a:lnTo>
                        <a:pt x="72" y="258"/>
                      </a:lnTo>
                      <a:lnTo>
                        <a:pt x="66" y="253"/>
                      </a:lnTo>
                      <a:lnTo>
                        <a:pt x="61" y="243"/>
                      </a:lnTo>
                      <a:lnTo>
                        <a:pt x="55" y="237"/>
                      </a:lnTo>
                      <a:lnTo>
                        <a:pt x="51" y="228"/>
                      </a:lnTo>
                      <a:lnTo>
                        <a:pt x="45" y="222"/>
                      </a:lnTo>
                      <a:lnTo>
                        <a:pt x="40" y="215"/>
                      </a:lnTo>
                      <a:lnTo>
                        <a:pt x="38" y="207"/>
                      </a:lnTo>
                      <a:lnTo>
                        <a:pt x="32" y="199"/>
                      </a:lnTo>
                      <a:lnTo>
                        <a:pt x="28" y="192"/>
                      </a:lnTo>
                      <a:lnTo>
                        <a:pt x="26" y="182"/>
                      </a:lnTo>
                      <a:lnTo>
                        <a:pt x="23" y="177"/>
                      </a:lnTo>
                      <a:lnTo>
                        <a:pt x="19" y="169"/>
                      </a:lnTo>
                      <a:lnTo>
                        <a:pt x="17" y="161"/>
                      </a:lnTo>
                      <a:lnTo>
                        <a:pt x="13" y="154"/>
                      </a:lnTo>
                      <a:lnTo>
                        <a:pt x="11" y="146"/>
                      </a:lnTo>
                      <a:lnTo>
                        <a:pt x="9" y="141"/>
                      </a:lnTo>
                      <a:lnTo>
                        <a:pt x="7" y="133"/>
                      </a:lnTo>
                      <a:lnTo>
                        <a:pt x="6" y="127"/>
                      </a:lnTo>
                      <a:lnTo>
                        <a:pt x="6" y="120"/>
                      </a:lnTo>
                      <a:lnTo>
                        <a:pt x="4" y="114"/>
                      </a:lnTo>
                      <a:lnTo>
                        <a:pt x="2" y="108"/>
                      </a:lnTo>
                      <a:lnTo>
                        <a:pt x="2" y="102"/>
                      </a:lnTo>
                      <a:lnTo>
                        <a:pt x="2" y="97"/>
                      </a:lnTo>
                      <a:lnTo>
                        <a:pt x="0" y="85"/>
                      </a:lnTo>
                      <a:lnTo>
                        <a:pt x="0" y="76"/>
                      </a:lnTo>
                      <a:lnTo>
                        <a:pt x="0" y="68"/>
                      </a:lnTo>
                      <a:lnTo>
                        <a:pt x="0" y="61"/>
                      </a:lnTo>
                      <a:lnTo>
                        <a:pt x="0" y="55"/>
                      </a:lnTo>
                      <a:lnTo>
                        <a:pt x="0" y="51"/>
                      </a:lnTo>
                      <a:lnTo>
                        <a:pt x="0" y="47"/>
                      </a:lnTo>
                      <a:lnTo>
                        <a:pt x="0" y="45"/>
                      </a:lnTo>
                      <a:lnTo>
                        <a:pt x="4" y="44"/>
                      </a:lnTo>
                      <a:lnTo>
                        <a:pt x="9" y="38"/>
                      </a:lnTo>
                      <a:lnTo>
                        <a:pt x="17" y="34"/>
                      </a:lnTo>
                      <a:lnTo>
                        <a:pt x="21" y="28"/>
                      </a:lnTo>
                      <a:lnTo>
                        <a:pt x="26" y="26"/>
                      </a:lnTo>
                      <a:lnTo>
                        <a:pt x="30" y="23"/>
                      </a:lnTo>
                      <a:lnTo>
                        <a:pt x="38" y="19"/>
                      </a:lnTo>
                      <a:lnTo>
                        <a:pt x="44" y="17"/>
                      </a:lnTo>
                      <a:lnTo>
                        <a:pt x="49" y="13"/>
                      </a:lnTo>
                      <a:lnTo>
                        <a:pt x="57" y="11"/>
                      </a:lnTo>
                      <a:lnTo>
                        <a:pt x="64" y="9"/>
                      </a:lnTo>
                      <a:lnTo>
                        <a:pt x="72" y="6"/>
                      </a:lnTo>
                      <a:lnTo>
                        <a:pt x="80" y="4"/>
                      </a:lnTo>
                      <a:lnTo>
                        <a:pt x="89" y="2"/>
                      </a:lnTo>
                      <a:lnTo>
                        <a:pt x="97" y="0"/>
                      </a:lnTo>
                      <a:lnTo>
                        <a:pt x="104" y="0"/>
                      </a:lnTo>
                      <a:lnTo>
                        <a:pt x="112" y="0"/>
                      </a:lnTo>
                      <a:lnTo>
                        <a:pt x="120" y="0"/>
                      </a:lnTo>
                      <a:lnTo>
                        <a:pt x="129" y="0"/>
                      </a:lnTo>
                      <a:lnTo>
                        <a:pt x="135" y="0"/>
                      </a:lnTo>
                      <a:lnTo>
                        <a:pt x="142" y="0"/>
                      </a:lnTo>
                      <a:lnTo>
                        <a:pt x="146" y="0"/>
                      </a:lnTo>
                      <a:lnTo>
                        <a:pt x="152" y="0"/>
                      </a:lnTo>
                      <a:lnTo>
                        <a:pt x="159" y="2"/>
                      </a:lnTo>
                      <a:lnTo>
                        <a:pt x="163" y="2"/>
                      </a:lnTo>
                      <a:lnTo>
                        <a:pt x="165" y="4"/>
                      </a:lnTo>
                      <a:lnTo>
                        <a:pt x="169" y="6"/>
                      </a:lnTo>
                      <a:lnTo>
                        <a:pt x="175" y="9"/>
                      </a:lnTo>
                      <a:lnTo>
                        <a:pt x="182" y="13"/>
                      </a:lnTo>
                      <a:lnTo>
                        <a:pt x="190" y="19"/>
                      </a:lnTo>
                      <a:lnTo>
                        <a:pt x="197" y="25"/>
                      </a:lnTo>
                      <a:lnTo>
                        <a:pt x="207" y="34"/>
                      </a:lnTo>
                      <a:lnTo>
                        <a:pt x="216" y="42"/>
                      </a:lnTo>
                      <a:lnTo>
                        <a:pt x="226" y="51"/>
                      </a:lnTo>
                      <a:lnTo>
                        <a:pt x="228" y="55"/>
                      </a:lnTo>
                      <a:lnTo>
                        <a:pt x="234" y="61"/>
                      </a:lnTo>
                      <a:lnTo>
                        <a:pt x="237" y="68"/>
                      </a:lnTo>
                      <a:lnTo>
                        <a:pt x="243" y="74"/>
                      </a:lnTo>
                      <a:lnTo>
                        <a:pt x="247" y="80"/>
                      </a:lnTo>
                      <a:lnTo>
                        <a:pt x="251" y="87"/>
                      </a:lnTo>
                      <a:lnTo>
                        <a:pt x="254" y="93"/>
                      </a:lnTo>
                      <a:lnTo>
                        <a:pt x="260" y="101"/>
                      </a:lnTo>
                      <a:lnTo>
                        <a:pt x="262" y="106"/>
                      </a:lnTo>
                      <a:lnTo>
                        <a:pt x="266" y="116"/>
                      </a:lnTo>
                      <a:lnTo>
                        <a:pt x="270" y="123"/>
                      </a:lnTo>
                      <a:lnTo>
                        <a:pt x="272" y="133"/>
                      </a:lnTo>
                      <a:lnTo>
                        <a:pt x="273" y="141"/>
                      </a:lnTo>
                      <a:lnTo>
                        <a:pt x="275" y="148"/>
                      </a:lnTo>
                      <a:lnTo>
                        <a:pt x="275" y="158"/>
                      </a:lnTo>
                      <a:lnTo>
                        <a:pt x="279" y="167"/>
                      </a:lnTo>
                      <a:lnTo>
                        <a:pt x="279" y="177"/>
                      </a:lnTo>
                      <a:lnTo>
                        <a:pt x="281" y="186"/>
                      </a:lnTo>
                      <a:lnTo>
                        <a:pt x="281" y="196"/>
                      </a:lnTo>
                      <a:lnTo>
                        <a:pt x="283" y="205"/>
                      </a:lnTo>
                      <a:lnTo>
                        <a:pt x="283" y="215"/>
                      </a:lnTo>
                      <a:lnTo>
                        <a:pt x="283" y="224"/>
                      </a:lnTo>
                      <a:lnTo>
                        <a:pt x="283" y="234"/>
                      </a:lnTo>
                      <a:lnTo>
                        <a:pt x="283" y="243"/>
                      </a:lnTo>
                      <a:lnTo>
                        <a:pt x="283" y="253"/>
                      </a:lnTo>
                      <a:lnTo>
                        <a:pt x="283" y="262"/>
                      </a:lnTo>
                      <a:lnTo>
                        <a:pt x="281" y="272"/>
                      </a:lnTo>
                      <a:lnTo>
                        <a:pt x="281" y="281"/>
                      </a:lnTo>
                      <a:lnTo>
                        <a:pt x="279" y="289"/>
                      </a:lnTo>
                      <a:lnTo>
                        <a:pt x="279" y="296"/>
                      </a:lnTo>
                      <a:lnTo>
                        <a:pt x="277" y="304"/>
                      </a:lnTo>
                      <a:lnTo>
                        <a:pt x="277" y="314"/>
                      </a:lnTo>
                      <a:lnTo>
                        <a:pt x="275" y="319"/>
                      </a:lnTo>
                      <a:lnTo>
                        <a:pt x="275" y="327"/>
                      </a:lnTo>
                      <a:lnTo>
                        <a:pt x="273" y="333"/>
                      </a:lnTo>
                      <a:lnTo>
                        <a:pt x="273" y="340"/>
                      </a:lnTo>
                      <a:lnTo>
                        <a:pt x="272" y="348"/>
                      </a:lnTo>
                      <a:lnTo>
                        <a:pt x="270" y="355"/>
                      </a:lnTo>
                      <a:lnTo>
                        <a:pt x="270" y="361"/>
                      </a:lnTo>
                      <a:lnTo>
                        <a:pt x="270" y="363"/>
                      </a:lnTo>
                      <a:lnTo>
                        <a:pt x="177" y="374"/>
                      </a:lnTo>
                      <a:close/>
                    </a:path>
                  </a:pathLst>
                </a:custGeom>
                <a:solidFill>
                  <a:srgbClr val="6B59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9" name="Freeform 126"/>
                <p:cNvSpPr>
                  <a:spLocks/>
                </p:cNvSpPr>
                <p:nvPr/>
              </p:nvSpPr>
              <p:spPr bwMode="auto">
                <a:xfrm>
                  <a:off x="4219" y="3158"/>
                  <a:ext cx="143" cy="125"/>
                </a:xfrm>
                <a:custGeom>
                  <a:avLst/>
                  <a:gdLst>
                    <a:gd name="T0" fmla="*/ 0 w 285"/>
                    <a:gd name="T1" fmla="*/ 0 h 251"/>
                    <a:gd name="T2" fmla="*/ 3 w 285"/>
                    <a:gd name="T3" fmla="*/ 0 h 251"/>
                    <a:gd name="T4" fmla="*/ 3 w 285"/>
                    <a:gd name="T5" fmla="*/ 1 h 251"/>
                    <a:gd name="T6" fmla="*/ 0 w 285"/>
                    <a:gd name="T7" fmla="*/ 1 h 251"/>
                    <a:gd name="T8" fmla="*/ 0 w 285"/>
                    <a:gd name="T9" fmla="*/ 0 h 251"/>
                    <a:gd name="T10" fmla="*/ 0 w 285"/>
                    <a:gd name="T11" fmla="*/ 0 h 25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85" h="251">
                      <a:moveTo>
                        <a:pt x="0" y="97"/>
                      </a:moveTo>
                      <a:lnTo>
                        <a:pt x="285" y="0"/>
                      </a:lnTo>
                      <a:lnTo>
                        <a:pt x="285" y="251"/>
                      </a:lnTo>
                      <a:lnTo>
                        <a:pt x="0" y="25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8C5E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0" name="Freeform 127"/>
                <p:cNvSpPr>
                  <a:spLocks/>
                </p:cNvSpPr>
                <p:nvPr/>
              </p:nvSpPr>
              <p:spPr bwMode="auto">
                <a:xfrm>
                  <a:off x="3912" y="2933"/>
                  <a:ext cx="347" cy="350"/>
                </a:xfrm>
                <a:custGeom>
                  <a:avLst/>
                  <a:gdLst>
                    <a:gd name="T0" fmla="*/ 0 w 694"/>
                    <a:gd name="T1" fmla="*/ 0 h 700"/>
                    <a:gd name="T2" fmla="*/ 0 w 694"/>
                    <a:gd name="T3" fmla="*/ 6 h 700"/>
                    <a:gd name="T4" fmla="*/ 6 w 694"/>
                    <a:gd name="T5" fmla="*/ 6 h 700"/>
                    <a:gd name="T6" fmla="*/ 6 w 694"/>
                    <a:gd name="T7" fmla="*/ 4 h 700"/>
                    <a:gd name="T8" fmla="*/ 0 w 694"/>
                    <a:gd name="T9" fmla="*/ 0 h 700"/>
                    <a:gd name="T10" fmla="*/ 0 w 694"/>
                    <a:gd name="T11" fmla="*/ 0 h 7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94" h="700">
                      <a:moveTo>
                        <a:pt x="0" y="0"/>
                      </a:moveTo>
                      <a:lnTo>
                        <a:pt x="0" y="700"/>
                      </a:lnTo>
                      <a:lnTo>
                        <a:pt x="694" y="700"/>
                      </a:lnTo>
                      <a:lnTo>
                        <a:pt x="694" y="4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442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1" name="Freeform 128"/>
                <p:cNvSpPr>
                  <a:spLocks/>
                </p:cNvSpPr>
                <p:nvPr/>
              </p:nvSpPr>
              <p:spPr bwMode="auto">
                <a:xfrm>
                  <a:off x="3912" y="2889"/>
                  <a:ext cx="453" cy="326"/>
                </a:xfrm>
                <a:custGeom>
                  <a:avLst/>
                  <a:gdLst>
                    <a:gd name="T0" fmla="*/ 1 w 907"/>
                    <a:gd name="T1" fmla="*/ 0 h 650"/>
                    <a:gd name="T2" fmla="*/ 7 w 907"/>
                    <a:gd name="T3" fmla="*/ 5 h 650"/>
                    <a:gd name="T4" fmla="*/ 5 w 907"/>
                    <a:gd name="T5" fmla="*/ 6 h 650"/>
                    <a:gd name="T6" fmla="*/ 0 w 907"/>
                    <a:gd name="T7" fmla="*/ 1 h 650"/>
                    <a:gd name="T8" fmla="*/ 1 w 907"/>
                    <a:gd name="T9" fmla="*/ 0 h 650"/>
                    <a:gd name="T10" fmla="*/ 1 w 907"/>
                    <a:gd name="T11" fmla="*/ 0 h 6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07" h="650">
                      <a:moveTo>
                        <a:pt x="190" y="0"/>
                      </a:moveTo>
                      <a:lnTo>
                        <a:pt x="907" y="536"/>
                      </a:lnTo>
                      <a:lnTo>
                        <a:pt x="694" y="650"/>
                      </a:lnTo>
                      <a:lnTo>
                        <a:pt x="0" y="91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rgbClr val="7D4D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2" name="Freeform 129"/>
                <p:cNvSpPr>
                  <a:spLocks/>
                </p:cNvSpPr>
                <p:nvPr/>
              </p:nvSpPr>
              <p:spPr bwMode="auto">
                <a:xfrm>
                  <a:off x="3914" y="2886"/>
                  <a:ext cx="143" cy="99"/>
                </a:xfrm>
                <a:custGeom>
                  <a:avLst/>
                  <a:gdLst>
                    <a:gd name="T0" fmla="*/ 0 w 285"/>
                    <a:gd name="T1" fmla="*/ 0 h 200"/>
                    <a:gd name="T2" fmla="*/ 2 w 285"/>
                    <a:gd name="T3" fmla="*/ 0 h 200"/>
                    <a:gd name="T4" fmla="*/ 3 w 285"/>
                    <a:gd name="T5" fmla="*/ 0 h 200"/>
                    <a:gd name="T6" fmla="*/ 1 w 285"/>
                    <a:gd name="T7" fmla="*/ 1 h 200"/>
                    <a:gd name="T8" fmla="*/ 0 w 285"/>
                    <a:gd name="T9" fmla="*/ 0 h 200"/>
                    <a:gd name="T10" fmla="*/ 0 w 285"/>
                    <a:gd name="T11" fmla="*/ 0 h 2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85" h="200">
                      <a:moveTo>
                        <a:pt x="0" y="95"/>
                      </a:moveTo>
                      <a:lnTo>
                        <a:pt x="190" y="0"/>
                      </a:lnTo>
                      <a:lnTo>
                        <a:pt x="285" y="82"/>
                      </a:lnTo>
                      <a:lnTo>
                        <a:pt x="127" y="200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rgbClr val="CC80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3" name="Freeform 130"/>
                <p:cNvSpPr>
                  <a:spLocks/>
                </p:cNvSpPr>
                <p:nvPr/>
              </p:nvSpPr>
              <p:spPr bwMode="auto">
                <a:xfrm>
                  <a:off x="3946" y="3046"/>
                  <a:ext cx="278" cy="237"/>
                </a:xfrm>
                <a:custGeom>
                  <a:avLst/>
                  <a:gdLst>
                    <a:gd name="T0" fmla="*/ 1 w 554"/>
                    <a:gd name="T1" fmla="*/ 0 h 473"/>
                    <a:gd name="T2" fmla="*/ 1 w 554"/>
                    <a:gd name="T3" fmla="*/ 1 h 473"/>
                    <a:gd name="T4" fmla="*/ 1 w 554"/>
                    <a:gd name="T5" fmla="*/ 1 h 473"/>
                    <a:gd name="T6" fmla="*/ 1 w 554"/>
                    <a:gd name="T7" fmla="*/ 1 h 473"/>
                    <a:gd name="T8" fmla="*/ 1 w 554"/>
                    <a:gd name="T9" fmla="*/ 1 h 473"/>
                    <a:gd name="T10" fmla="*/ 1 w 554"/>
                    <a:gd name="T11" fmla="*/ 1 h 473"/>
                    <a:gd name="T12" fmla="*/ 1 w 554"/>
                    <a:gd name="T13" fmla="*/ 1 h 473"/>
                    <a:gd name="T14" fmla="*/ 1 w 554"/>
                    <a:gd name="T15" fmla="*/ 1 h 473"/>
                    <a:gd name="T16" fmla="*/ 0 w 554"/>
                    <a:gd name="T17" fmla="*/ 4 h 473"/>
                    <a:gd name="T18" fmla="*/ 1 w 554"/>
                    <a:gd name="T19" fmla="*/ 1 h 473"/>
                    <a:gd name="T20" fmla="*/ 1 w 554"/>
                    <a:gd name="T21" fmla="*/ 1 h 473"/>
                    <a:gd name="T22" fmla="*/ 1 w 554"/>
                    <a:gd name="T23" fmla="*/ 1 h 473"/>
                    <a:gd name="T24" fmla="*/ 1 w 554"/>
                    <a:gd name="T25" fmla="*/ 1 h 473"/>
                    <a:gd name="T26" fmla="*/ 1 w 554"/>
                    <a:gd name="T27" fmla="*/ 1 h 473"/>
                    <a:gd name="T28" fmla="*/ 1 w 554"/>
                    <a:gd name="T29" fmla="*/ 1 h 473"/>
                    <a:gd name="T30" fmla="*/ 1 w 554"/>
                    <a:gd name="T31" fmla="*/ 1 h 473"/>
                    <a:gd name="T32" fmla="*/ 1 w 554"/>
                    <a:gd name="T33" fmla="*/ 1 h 473"/>
                    <a:gd name="T34" fmla="*/ 1 w 554"/>
                    <a:gd name="T35" fmla="*/ 1 h 473"/>
                    <a:gd name="T36" fmla="*/ 4 w 554"/>
                    <a:gd name="T37" fmla="*/ 3 h 473"/>
                    <a:gd name="T38" fmla="*/ 4 w 554"/>
                    <a:gd name="T39" fmla="*/ 3 h 473"/>
                    <a:gd name="T40" fmla="*/ 4 w 554"/>
                    <a:gd name="T41" fmla="*/ 3 h 473"/>
                    <a:gd name="T42" fmla="*/ 4 w 554"/>
                    <a:gd name="T43" fmla="*/ 4 h 473"/>
                    <a:gd name="T44" fmla="*/ 4 w 554"/>
                    <a:gd name="T45" fmla="*/ 4 h 473"/>
                    <a:gd name="T46" fmla="*/ 4 w 554"/>
                    <a:gd name="T47" fmla="*/ 4 h 473"/>
                    <a:gd name="T48" fmla="*/ 4 w 554"/>
                    <a:gd name="T49" fmla="*/ 4 h 473"/>
                    <a:gd name="T50" fmla="*/ 4 w 554"/>
                    <a:gd name="T51" fmla="*/ 4 h 473"/>
                    <a:gd name="T52" fmla="*/ 4 w 554"/>
                    <a:gd name="T53" fmla="*/ 4 h 473"/>
                    <a:gd name="T54" fmla="*/ 5 w 554"/>
                    <a:gd name="T55" fmla="*/ 4 h 473"/>
                    <a:gd name="T56" fmla="*/ 5 w 554"/>
                    <a:gd name="T57" fmla="*/ 4 h 473"/>
                    <a:gd name="T58" fmla="*/ 5 w 554"/>
                    <a:gd name="T59" fmla="*/ 4 h 473"/>
                    <a:gd name="T60" fmla="*/ 4 w 554"/>
                    <a:gd name="T61" fmla="*/ 4 h 473"/>
                    <a:gd name="T62" fmla="*/ 4 w 554"/>
                    <a:gd name="T63" fmla="*/ 4 h 473"/>
                    <a:gd name="T64" fmla="*/ 4 w 554"/>
                    <a:gd name="T65" fmla="*/ 3 h 473"/>
                    <a:gd name="T66" fmla="*/ 4 w 554"/>
                    <a:gd name="T67" fmla="*/ 3 h 473"/>
                    <a:gd name="T68" fmla="*/ 4 w 554"/>
                    <a:gd name="T69" fmla="*/ 3 h 473"/>
                    <a:gd name="T70" fmla="*/ 4 w 554"/>
                    <a:gd name="T71" fmla="*/ 3 h 473"/>
                    <a:gd name="T72" fmla="*/ 1 w 554"/>
                    <a:gd name="T73" fmla="*/ 0 h 47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554" h="473">
                      <a:moveTo>
                        <a:pt x="76" y="0"/>
                      </a:moveTo>
                      <a:lnTo>
                        <a:pt x="76" y="0"/>
                      </a:lnTo>
                      <a:lnTo>
                        <a:pt x="76" y="5"/>
                      </a:lnTo>
                      <a:lnTo>
                        <a:pt x="74" y="13"/>
                      </a:lnTo>
                      <a:lnTo>
                        <a:pt x="74" y="22"/>
                      </a:lnTo>
                      <a:lnTo>
                        <a:pt x="72" y="30"/>
                      </a:lnTo>
                      <a:lnTo>
                        <a:pt x="70" y="40"/>
                      </a:lnTo>
                      <a:lnTo>
                        <a:pt x="66" y="45"/>
                      </a:lnTo>
                      <a:lnTo>
                        <a:pt x="60" y="51"/>
                      </a:lnTo>
                      <a:lnTo>
                        <a:pt x="51" y="51"/>
                      </a:lnTo>
                      <a:lnTo>
                        <a:pt x="43" y="51"/>
                      </a:lnTo>
                      <a:lnTo>
                        <a:pt x="32" y="45"/>
                      </a:lnTo>
                      <a:lnTo>
                        <a:pt x="22" y="43"/>
                      </a:lnTo>
                      <a:lnTo>
                        <a:pt x="13" y="38"/>
                      </a:lnTo>
                      <a:lnTo>
                        <a:pt x="7" y="34"/>
                      </a:lnTo>
                      <a:lnTo>
                        <a:pt x="1" y="32"/>
                      </a:lnTo>
                      <a:lnTo>
                        <a:pt x="0" y="32"/>
                      </a:lnTo>
                      <a:lnTo>
                        <a:pt x="0" y="473"/>
                      </a:lnTo>
                      <a:lnTo>
                        <a:pt x="36" y="473"/>
                      </a:lnTo>
                      <a:lnTo>
                        <a:pt x="36" y="93"/>
                      </a:lnTo>
                      <a:lnTo>
                        <a:pt x="39" y="95"/>
                      </a:lnTo>
                      <a:lnTo>
                        <a:pt x="47" y="98"/>
                      </a:lnTo>
                      <a:lnTo>
                        <a:pt x="57" y="106"/>
                      </a:lnTo>
                      <a:lnTo>
                        <a:pt x="64" y="110"/>
                      </a:lnTo>
                      <a:lnTo>
                        <a:pt x="74" y="114"/>
                      </a:lnTo>
                      <a:lnTo>
                        <a:pt x="81" y="116"/>
                      </a:lnTo>
                      <a:lnTo>
                        <a:pt x="91" y="116"/>
                      </a:lnTo>
                      <a:lnTo>
                        <a:pt x="95" y="112"/>
                      </a:lnTo>
                      <a:lnTo>
                        <a:pt x="100" y="106"/>
                      </a:lnTo>
                      <a:lnTo>
                        <a:pt x="102" y="98"/>
                      </a:lnTo>
                      <a:lnTo>
                        <a:pt x="104" y="93"/>
                      </a:lnTo>
                      <a:lnTo>
                        <a:pt x="104" y="85"/>
                      </a:lnTo>
                      <a:lnTo>
                        <a:pt x="106" y="78"/>
                      </a:lnTo>
                      <a:lnTo>
                        <a:pt x="106" y="74"/>
                      </a:lnTo>
                      <a:lnTo>
                        <a:pt x="106" y="72"/>
                      </a:lnTo>
                      <a:lnTo>
                        <a:pt x="456" y="351"/>
                      </a:lnTo>
                      <a:lnTo>
                        <a:pt x="454" y="351"/>
                      </a:lnTo>
                      <a:lnTo>
                        <a:pt x="452" y="355"/>
                      </a:lnTo>
                      <a:lnTo>
                        <a:pt x="448" y="359"/>
                      </a:lnTo>
                      <a:lnTo>
                        <a:pt x="444" y="365"/>
                      </a:lnTo>
                      <a:lnTo>
                        <a:pt x="442" y="372"/>
                      </a:lnTo>
                      <a:lnTo>
                        <a:pt x="440" y="380"/>
                      </a:lnTo>
                      <a:lnTo>
                        <a:pt x="440" y="387"/>
                      </a:lnTo>
                      <a:lnTo>
                        <a:pt x="444" y="397"/>
                      </a:lnTo>
                      <a:lnTo>
                        <a:pt x="450" y="405"/>
                      </a:lnTo>
                      <a:lnTo>
                        <a:pt x="459" y="412"/>
                      </a:lnTo>
                      <a:lnTo>
                        <a:pt x="469" y="418"/>
                      </a:lnTo>
                      <a:lnTo>
                        <a:pt x="478" y="425"/>
                      </a:lnTo>
                      <a:lnTo>
                        <a:pt x="488" y="431"/>
                      </a:lnTo>
                      <a:lnTo>
                        <a:pt x="496" y="435"/>
                      </a:lnTo>
                      <a:lnTo>
                        <a:pt x="501" y="437"/>
                      </a:lnTo>
                      <a:lnTo>
                        <a:pt x="505" y="439"/>
                      </a:lnTo>
                      <a:lnTo>
                        <a:pt x="505" y="473"/>
                      </a:lnTo>
                      <a:lnTo>
                        <a:pt x="554" y="473"/>
                      </a:lnTo>
                      <a:lnTo>
                        <a:pt x="554" y="425"/>
                      </a:lnTo>
                      <a:lnTo>
                        <a:pt x="551" y="424"/>
                      </a:lnTo>
                      <a:lnTo>
                        <a:pt x="545" y="422"/>
                      </a:lnTo>
                      <a:lnTo>
                        <a:pt x="537" y="418"/>
                      </a:lnTo>
                      <a:lnTo>
                        <a:pt x="528" y="414"/>
                      </a:lnTo>
                      <a:lnTo>
                        <a:pt x="518" y="408"/>
                      </a:lnTo>
                      <a:lnTo>
                        <a:pt x="509" y="403"/>
                      </a:lnTo>
                      <a:lnTo>
                        <a:pt x="499" y="395"/>
                      </a:lnTo>
                      <a:lnTo>
                        <a:pt x="496" y="389"/>
                      </a:lnTo>
                      <a:lnTo>
                        <a:pt x="492" y="380"/>
                      </a:lnTo>
                      <a:lnTo>
                        <a:pt x="492" y="370"/>
                      </a:lnTo>
                      <a:lnTo>
                        <a:pt x="494" y="363"/>
                      </a:lnTo>
                      <a:lnTo>
                        <a:pt x="497" y="357"/>
                      </a:lnTo>
                      <a:lnTo>
                        <a:pt x="499" y="349"/>
                      </a:lnTo>
                      <a:lnTo>
                        <a:pt x="505" y="346"/>
                      </a:lnTo>
                      <a:lnTo>
                        <a:pt x="507" y="344"/>
                      </a:lnTo>
                      <a:lnTo>
                        <a:pt x="509" y="344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rgbClr val="786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4" name="Freeform 131"/>
                <p:cNvSpPr>
                  <a:spLocks/>
                </p:cNvSpPr>
                <p:nvPr/>
              </p:nvSpPr>
              <p:spPr bwMode="auto">
                <a:xfrm>
                  <a:off x="4051" y="2920"/>
                  <a:ext cx="173" cy="142"/>
                </a:xfrm>
                <a:custGeom>
                  <a:avLst/>
                  <a:gdLst>
                    <a:gd name="T0" fmla="*/ 2 w 345"/>
                    <a:gd name="T1" fmla="*/ 0 h 285"/>
                    <a:gd name="T2" fmla="*/ 0 w 345"/>
                    <a:gd name="T3" fmla="*/ 0 h 285"/>
                    <a:gd name="T4" fmla="*/ 1 w 345"/>
                    <a:gd name="T5" fmla="*/ 1 h 285"/>
                    <a:gd name="T6" fmla="*/ 1 w 345"/>
                    <a:gd name="T7" fmla="*/ 1 h 285"/>
                    <a:gd name="T8" fmla="*/ 1 w 345"/>
                    <a:gd name="T9" fmla="*/ 1 h 285"/>
                    <a:gd name="T10" fmla="*/ 1 w 345"/>
                    <a:gd name="T11" fmla="*/ 1 h 285"/>
                    <a:gd name="T12" fmla="*/ 2 w 345"/>
                    <a:gd name="T13" fmla="*/ 2 h 285"/>
                    <a:gd name="T14" fmla="*/ 2 w 345"/>
                    <a:gd name="T15" fmla="*/ 1 h 285"/>
                    <a:gd name="T16" fmla="*/ 3 w 345"/>
                    <a:gd name="T17" fmla="*/ 1 h 285"/>
                    <a:gd name="T18" fmla="*/ 3 w 345"/>
                    <a:gd name="T19" fmla="*/ 0 h 285"/>
                    <a:gd name="T20" fmla="*/ 2 w 345"/>
                    <a:gd name="T21" fmla="*/ 0 h 285"/>
                    <a:gd name="T22" fmla="*/ 2 w 345"/>
                    <a:gd name="T23" fmla="*/ 0 h 28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345" h="285">
                      <a:moveTo>
                        <a:pt x="167" y="0"/>
                      </a:moveTo>
                      <a:lnTo>
                        <a:pt x="0" y="68"/>
                      </a:lnTo>
                      <a:lnTo>
                        <a:pt x="7" y="184"/>
                      </a:lnTo>
                      <a:lnTo>
                        <a:pt x="41" y="254"/>
                      </a:lnTo>
                      <a:lnTo>
                        <a:pt x="85" y="254"/>
                      </a:lnTo>
                      <a:lnTo>
                        <a:pt x="110" y="230"/>
                      </a:lnTo>
                      <a:lnTo>
                        <a:pt x="205" y="285"/>
                      </a:lnTo>
                      <a:lnTo>
                        <a:pt x="243" y="249"/>
                      </a:lnTo>
                      <a:lnTo>
                        <a:pt x="321" y="163"/>
                      </a:lnTo>
                      <a:lnTo>
                        <a:pt x="345" y="40"/>
                      </a:lnTo>
                      <a:lnTo>
                        <a:pt x="167" y="0"/>
                      </a:lnTo>
                      <a:close/>
                    </a:path>
                  </a:pathLst>
                </a:custGeom>
                <a:solidFill>
                  <a:srgbClr val="C769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5" name="Freeform 132"/>
                <p:cNvSpPr>
                  <a:spLocks/>
                </p:cNvSpPr>
                <p:nvPr/>
              </p:nvSpPr>
              <p:spPr bwMode="auto">
                <a:xfrm>
                  <a:off x="4132" y="2884"/>
                  <a:ext cx="99" cy="95"/>
                </a:xfrm>
                <a:custGeom>
                  <a:avLst/>
                  <a:gdLst>
                    <a:gd name="T0" fmla="*/ 0 w 200"/>
                    <a:gd name="T1" fmla="*/ 0 h 191"/>
                    <a:gd name="T2" fmla="*/ 0 w 200"/>
                    <a:gd name="T3" fmla="*/ 0 h 191"/>
                    <a:gd name="T4" fmla="*/ 0 w 200"/>
                    <a:gd name="T5" fmla="*/ 0 h 191"/>
                    <a:gd name="T6" fmla="*/ 0 w 200"/>
                    <a:gd name="T7" fmla="*/ 0 h 191"/>
                    <a:gd name="T8" fmla="*/ 0 w 200"/>
                    <a:gd name="T9" fmla="*/ 0 h 191"/>
                    <a:gd name="T10" fmla="*/ 0 w 200"/>
                    <a:gd name="T11" fmla="*/ 0 h 191"/>
                    <a:gd name="T12" fmla="*/ 0 w 200"/>
                    <a:gd name="T13" fmla="*/ 0 h 191"/>
                    <a:gd name="T14" fmla="*/ 0 w 200"/>
                    <a:gd name="T15" fmla="*/ 0 h 191"/>
                    <a:gd name="T16" fmla="*/ 0 w 200"/>
                    <a:gd name="T17" fmla="*/ 0 h 191"/>
                    <a:gd name="T18" fmla="*/ 0 w 200"/>
                    <a:gd name="T19" fmla="*/ 0 h 191"/>
                    <a:gd name="T20" fmla="*/ 0 w 200"/>
                    <a:gd name="T21" fmla="*/ 0 h 191"/>
                    <a:gd name="T22" fmla="*/ 0 w 200"/>
                    <a:gd name="T23" fmla="*/ 0 h 191"/>
                    <a:gd name="T24" fmla="*/ 0 w 200"/>
                    <a:gd name="T25" fmla="*/ 0 h 191"/>
                    <a:gd name="T26" fmla="*/ 0 w 200"/>
                    <a:gd name="T27" fmla="*/ 0 h 191"/>
                    <a:gd name="T28" fmla="*/ 0 w 200"/>
                    <a:gd name="T29" fmla="*/ 0 h 191"/>
                    <a:gd name="T30" fmla="*/ 0 w 200"/>
                    <a:gd name="T31" fmla="*/ 0 h 191"/>
                    <a:gd name="T32" fmla="*/ 1 w 200"/>
                    <a:gd name="T33" fmla="*/ 0 h 191"/>
                    <a:gd name="T34" fmla="*/ 1 w 200"/>
                    <a:gd name="T35" fmla="*/ 0 h 191"/>
                    <a:gd name="T36" fmla="*/ 1 w 200"/>
                    <a:gd name="T37" fmla="*/ 0 h 191"/>
                    <a:gd name="T38" fmla="*/ 1 w 200"/>
                    <a:gd name="T39" fmla="*/ 0 h 191"/>
                    <a:gd name="T40" fmla="*/ 1 w 200"/>
                    <a:gd name="T41" fmla="*/ 0 h 191"/>
                    <a:gd name="T42" fmla="*/ 1 w 200"/>
                    <a:gd name="T43" fmla="*/ 0 h 191"/>
                    <a:gd name="T44" fmla="*/ 1 w 200"/>
                    <a:gd name="T45" fmla="*/ 0 h 191"/>
                    <a:gd name="T46" fmla="*/ 1 w 200"/>
                    <a:gd name="T47" fmla="*/ 0 h 191"/>
                    <a:gd name="T48" fmla="*/ 1 w 200"/>
                    <a:gd name="T49" fmla="*/ 0 h 191"/>
                    <a:gd name="T50" fmla="*/ 1 w 200"/>
                    <a:gd name="T51" fmla="*/ 0 h 191"/>
                    <a:gd name="T52" fmla="*/ 1 w 200"/>
                    <a:gd name="T53" fmla="*/ 0 h 191"/>
                    <a:gd name="T54" fmla="*/ 1 w 200"/>
                    <a:gd name="T55" fmla="*/ 1 h 191"/>
                    <a:gd name="T56" fmla="*/ 0 w 200"/>
                    <a:gd name="T57" fmla="*/ 1 h 191"/>
                    <a:gd name="T58" fmla="*/ 0 w 200"/>
                    <a:gd name="T59" fmla="*/ 0 h 191"/>
                    <a:gd name="T60" fmla="*/ 0 w 200"/>
                    <a:gd name="T61" fmla="*/ 0 h 191"/>
                    <a:gd name="T62" fmla="*/ 0 w 200"/>
                    <a:gd name="T63" fmla="*/ 0 h 191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200" h="191">
                      <a:moveTo>
                        <a:pt x="17" y="0"/>
                      </a:moveTo>
                      <a:lnTo>
                        <a:pt x="17" y="2"/>
                      </a:lnTo>
                      <a:lnTo>
                        <a:pt x="21" y="6"/>
                      </a:lnTo>
                      <a:lnTo>
                        <a:pt x="29" y="12"/>
                      </a:lnTo>
                      <a:lnTo>
                        <a:pt x="38" y="21"/>
                      </a:lnTo>
                      <a:lnTo>
                        <a:pt x="42" y="25"/>
                      </a:lnTo>
                      <a:lnTo>
                        <a:pt x="48" y="29"/>
                      </a:lnTo>
                      <a:lnTo>
                        <a:pt x="55" y="35"/>
                      </a:lnTo>
                      <a:lnTo>
                        <a:pt x="63" y="40"/>
                      </a:lnTo>
                      <a:lnTo>
                        <a:pt x="70" y="46"/>
                      </a:lnTo>
                      <a:lnTo>
                        <a:pt x="78" y="52"/>
                      </a:lnTo>
                      <a:lnTo>
                        <a:pt x="86" y="56"/>
                      </a:lnTo>
                      <a:lnTo>
                        <a:pt x="95" y="61"/>
                      </a:lnTo>
                      <a:lnTo>
                        <a:pt x="103" y="65"/>
                      </a:lnTo>
                      <a:lnTo>
                        <a:pt x="112" y="71"/>
                      </a:lnTo>
                      <a:lnTo>
                        <a:pt x="120" y="75"/>
                      </a:lnTo>
                      <a:lnTo>
                        <a:pt x="129" y="78"/>
                      </a:lnTo>
                      <a:lnTo>
                        <a:pt x="139" y="82"/>
                      </a:lnTo>
                      <a:lnTo>
                        <a:pt x="146" y="86"/>
                      </a:lnTo>
                      <a:lnTo>
                        <a:pt x="156" y="90"/>
                      </a:lnTo>
                      <a:lnTo>
                        <a:pt x="164" y="94"/>
                      </a:lnTo>
                      <a:lnTo>
                        <a:pt x="171" y="96"/>
                      </a:lnTo>
                      <a:lnTo>
                        <a:pt x="177" y="99"/>
                      </a:lnTo>
                      <a:lnTo>
                        <a:pt x="183" y="101"/>
                      </a:lnTo>
                      <a:lnTo>
                        <a:pt x="188" y="103"/>
                      </a:lnTo>
                      <a:lnTo>
                        <a:pt x="196" y="105"/>
                      </a:lnTo>
                      <a:lnTo>
                        <a:pt x="200" y="107"/>
                      </a:lnTo>
                      <a:lnTo>
                        <a:pt x="200" y="191"/>
                      </a:lnTo>
                      <a:lnTo>
                        <a:pt x="114" y="191"/>
                      </a:lnTo>
                      <a:lnTo>
                        <a:pt x="0" y="7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8A8A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6" name="Freeform 133"/>
                <p:cNvSpPr>
                  <a:spLocks/>
                </p:cNvSpPr>
                <p:nvPr/>
              </p:nvSpPr>
              <p:spPr bwMode="auto">
                <a:xfrm>
                  <a:off x="4164" y="3000"/>
                  <a:ext cx="50" cy="102"/>
                </a:xfrm>
                <a:custGeom>
                  <a:avLst/>
                  <a:gdLst>
                    <a:gd name="T0" fmla="*/ 1 w 100"/>
                    <a:gd name="T1" fmla="*/ 0 h 206"/>
                    <a:gd name="T2" fmla="*/ 0 w 100"/>
                    <a:gd name="T3" fmla="*/ 0 h 206"/>
                    <a:gd name="T4" fmla="*/ 0 w 100"/>
                    <a:gd name="T5" fmla="*/ 0 h 206"/>
                    <a:gd name="T6" fmla="*/ 1 w 100"/>
                    <a:gd name="T7" fmla="*/ 0 h 206"/>
                    <a:gd name="T8" fmla="*/ 1 w 100"/>
                    <a:gd name="T9" fmla="*/ 1 h 206"/>
                    <a:gd name="T10" fmla="*/ 1 w 100"/>
                    <a:gd name="T11" fmla="*/ 1 h 206"/>
                    <a:gd name="T12" fmla="*/ 1 w 100"/>
                    <a:gd name="T13" fmla="*/ 1 h 206"/>
                    <a:gd name="T14" fmla="*/ 1 w 100"/>
                    <a:gd name="T15" fmla="*/ 0 h 206"/>
                    <a:gd name="T16" fmla="*/ 1 w 100"/>
                    <a:gd name="T17" fmla="*/ 0 h 206"/>
                    <a:gd name="T18" fmla="*/ 1 w 100"/>
                    <a:gd name="T19" fmla="*/ 0 h 20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0" h="206">
                      <a:moveTo>
                        <a:pt x="70" y="0"/>
                      </a:move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24" y="99"/>
                      </a:lnTo>
                      <a:lnTo>
                        <a:pt x="24" y="194"/>
                      </a:lnTo>
                      <a:lnTo>
                        <a:pt x="81" y="206"/>
                      </a:lnTo>
                      <a:lnTo>
                        <a:pt x="100" y="170"/>
                      </a:lnTo>
                      <a:lnTo>
                        <a:pt x="100" y="38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693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7" name="Freeform 134"/>
                <p:cNvSpPr>
                  <a:spLocks/>
                </p:cNvSpPr>
                <p:nvPr/>
              </p:nvSpPr>
              <p:spPr bwMode="auto">
                <a:xfrm>
                  <a:off x="3833" y="1888"/>
                  <a:ext cx="281" cy="476"/>
                </a:xfrm>
                <a:custGeom>
                  <a:avLst/>
                  <a:gdLst>
                    <a:gd name="T0" fmla="*/ 1 w 561"/>
                    <a:gd name="T1" fmla="*/ 0 h 953"/>
                    <a:gd name="T2" fmla="*/ 1 w 561"/>
                    <a:gd name="T3" fmla="*/ 0 h 953"/>
                    <a:gd name="T4" fmla="*/ 2 w 561"/>
                    <a:gd name="T5" fmla="*/ 0 h 953"/>
                    <a:gd name="T6" fmla="*/ 2 w 561"/>
                    <a:gd name="T7" fmla="*/ 0 h 953"/>
                    <a:gd name="T8" fmla="*/ 2 w 561"/>
                    <a:gd name="T9" fmla="*/ 0 h 953"/>
                    <a:gd name="T10" fmla="*/ 2 w 561"/>
                    <a:gd name="T11" fmla="*/ 0 h 953"/>
                    <a:gd name="T12" fmla="*/ 2 w 561"/>
                    <a:gd name="T13" fmla="*/ 0 h 953"/>
                    <a:gd name="T14" fmla="*/ 2 w 561"/>
                    <a:gd name="T15" fmla="*/ 0 h 953"/>
                    <a:gd name="T16" fmla="*/ 3 w 561"/>
                    <a:gd name="T17" fmla="*/ 0 h 953"/>
                    <a:gd name="T18" fmla="*/ 3 w 561"/>
                    <a:gd name="T19" fmla="*/ 0 h 953"/>
                    <a:gd name="T20" fmla="*/ 3 w 561"/>
                    <a:gd name="T21" fmla="*/ 0 h 953"/>
                    <a:gd name="T22" fmla="*/ 3 w 561"/>
                    <a:gd name="T23" fmla="*/ 0 h 953"/>
                    <a:gd name="T24" fmla="*/ 3 w 561"/>
                    <a:gd name="T25" fmla="*/ 0 h 953"/>
                    <a:gd name="T26" fmla="*/ 3 w 561"/>
                    <a:gd name="T27" fmla="*/ 0 h 953"/>
                    <a:gd name="T28" fmla="*/ 4 w 561"/>
                    <a:gd name="T29" fmla="*/ 1 h 953"/>
                    <a:gd name="T30" fmla="*/ 4 w 561"/>
                    <a:gd name="T31" fmla="*/ 1 h 953"/>
                    <a:gd name="T32" fmla="*/ 4 w 561"/>
                    <a:gd name="T33" fmla="*/ 1 h 953"/>
                    <a:gd name="T34" fmla="*/ 4 w 561"/>
                    <a:gd name="T35" fmla="*/ 2 h 953"/>
                    <a:gd name="T36" fmla="*/ 5 w 561"/>
                    <a:gd name="T37" fmla="*/ 2 h 953"/>
                    <a:gd name="T38" fmla="*/ 5 w 561"/>
                    <a:gd name="T39" fmla="*/ 2 h 953"/>
                    <a:gd name="T40" fmla="*/ 5 w 561"/>
                    <a:gd name="T41" fmla="*/ 2 h 953"/>
                    <a:gd name="T42" fmla="*/ 5 w 561"/>
                    <a:gd name="T43" fmla="*/ 2 h 953"/>
                    <a:gd name="T44" fmla="*/ 5 w 561"/>
                    <a:gd name="T45" fmla="*/ 3 h 953"/>
                    <a:gd name="T46" fmla="*/ 5 w 561"/>
                    <a:gd name="T47" fmla="*/ 3 h 953"/>
                    <a:gd name="T48" fmla="*/ 5 w 561"/>
                    <a:gd name="T49" fmla="*/ 3 h 953"/>
                    <a:gd name="T50" fmla="*/ 5 w 561"/>
                    <a:gd name="T51" fmla="*/ 3 h 953"/>
                    <a:gd name="T52" fmla="*/ 5 w 561"/>
                    <a:gd name="T53" fmla="*/ 3 h 953"/>
                    <a:gd name="T54" fmla="*/ 5 w 561"/>
                    <a:gd name="T55" fmla="*/ 3 h 953"/>
                    <a:gd name="T56" fmla="*/ 5 w 561"/>
                    <a:gd name="T57" fmla="*/ 4 h 953"/>
                    <a:gd name="T58" fmla="*/ 5 w 561"/>
                    <a:gd name="T59" fmla="*/ 4 h 953"/>
                    <a:gd name="T60" fmla="*/ 5 w 561"/>
                    <a:gd name="T61" fmla="*/ 4 h 953"/>
                    <a:gd name="T62" fmla="*/ 5 w 561"/>
                    <a:gd name="T63" fmla="*/ 4 h 953"/>
                    <a:gd name="T64" fmla="*/ 5 w 561"/>
                    <a:gd name="T65" fmla="*/ 4 h 953"/>
                    <a:gd name="T66" fmla="*/ 5 w 561"/>
                    <a:gd name="T67" fmla="*/ 4 h 953"/>
                    <a:gd name="T68" fmla="*/ 5 w 561"/>
                    <a:gd name="T69" fmla="*/ 5 h 953"/>
                    <a:gd name="T70" fmla="*/ 5 w 561"/>
                    <a:gd name="T71" fmla="*/ 5 h 953"/>
                    <a:gd name="T72" fmla="*/ 5 w 561"/>
                    <a:gd name="T73" fmla="*/ 5 h 953"/>
                    <a:gd name="T74" fmla="*/ 5 w 561"/>
                    <a:gd name="T75" fmla="*/ 5 h 953"/>
                    <a:gd name="T76" fmla="*/ 4 w 561"/>
                    <a:gd name="T77" fmla="*/ 5 h 953"/>
                    <a:gd name="T78" fmla="*/ 4 w 561"/>
                    <a:gd name="T79" fmla="*/ 5 h 953"/>
                    <a:gd name="T80" fmla="*/ 4 w 561"/>
                    <a:gd name="T81" fmla="*/ 6 h 953"/>
                    <a:gd name="T82" fmla="*/ 4 w 561"/>
                    <a:gd name="T83" fmla="*/ 6 h 953"/>
                    <a:gd name="T84" fmla="*/ 4 w 561"/>
                    <a:gd name="T85" fmla="*/ 6 h 953"/>
                    <a:gd name="T86" fmla="*/ 4 w 561"/>
                    <a:gd name="T87" fmla="*/ 6 h 953"/>
                    <a:gd name="T88" fmla="*/ 4 w 561"/>
                    <a:gd name="T89" fmla="*/ 6 h 953"/>
                    <a:gd name="T90" fmla="*/ 3 w 561"/>
                    <a:gd name="T91" fmla="*/ 7 h 953"/>
                    <a:gd name="T92" fmla="*/ 0 w 561"/>
                    <a:gd name="T93" fmla="*/ 1 h 953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561" h="953">
                      <a:moveTo>
                        <a:pt x="92" y="107"/>
                      </a:moveTo>
                      <a:lnTo>
                        <a:pt x="92" y="105"/>
                      </a:lnTo>
                      <a:lnTo>
                        <a:pt x="94" y="103"/>
                      </a:lnTo>
                      <a:lnTo>
                        <a:pt x="99" y="99"/>
                      </a:lnTo>
                      <a:lnTo>
                        <a:pt x="107" y="97"/>
                      </a:lnTo>
                      <a:lnTo>
                        <a:pt x="114" y="91"/>
                      </a:lnTo>
                      <a:lnTo>
                        <a:pt x="126" y="86"/>
                      </a:lnTo>
                      <a:lnTo>
                        <a:pt x="130" y="82"/>
                      </a:lnTo>
                      <a:lnTo>
                        <a:pt x="137" y="80"/>
                      </a:lnTo>
                      <a:lnTo>
                        <a:pt x="143" y="76"/>
                      </a:lnTo>
                      <a:lnTo>
                        <a:pt x="149" y="74"/>
                      </a:lnTo>
                      <a:lnTo>
                        <a:pt x="154" y="70"/>
                      </a:lnTo>
                      <a:lnTo>
                        <a:pt x="162" y="67"/>
                      </a:lnTo>
                      <a:lnTo>
                        <a:pt x="168" y="63"/>
                      </a:lnTo>
                      <a:lnTo>
                        <a:pt x="175" y="59"/>
                      </a:lnTo>
                      <a:lnTo>
                        <a:pt x="181" y="57"/>
                      </a:lnTo>
                      <a:lnTo>
                        <a:pt x="189" y="53"/>
                      </a:lnTo>
                      <a:lnTo>
                        <a:pt x="196" y="50"/>
                      </a:lnTo>
                      <a:lnTo>
                        <a:pt x="204" y="48"/>
                      </a:lnTo>
                      <a:lnTo>
                        <a:pt x="209" y="44"/>
                      </a:lnTo>
                      <a:lnTo>
                        <a:pt x="217" y="40"/>
                      </a:lnTo>
                      <a:lnTo>
                        <a:pt x="225" y="36"/>
                      </a:lnTo>
                      <a:lnTo>
                        <a:pt x="230" y="34"/>
                      </a:lnTo>
                      <a:lnTo>
                        <a:pt x="238" y="30"/>
                      </a:lnTo>
                      <a:lnTo>
                        <a:pt x="246" y="29"/>
                      </a:lnTo>
                      <a:lnTo>
                        <a:pt x="253" y="27"/>
                      </a:lnTo>
                      <a:lnTo>
                        <a:pt x="261" y="23"/>
                      </a:lnTo>
                      <a:lnTo>
                        <a:pt x="265" y="21"/>
                      </a:lnTo>
                      <a:lnTo>
                        <a:pt x="272" y="19"/>
                      </a:lnTo>
                      <a:lnTo>
                        <a:pt x="276" y="17"/>
                      </a:lnTo>
                      <a:lnTo>
                        <a:pt x="284" y="13"/>
                      </a:lnTo>
                      <a:lnTo>
                        <a:pt x="293" y="11"/>
                      </a:lnTo>
                      <a:lnTo>
                        <a:pt x="304" y="10"/>
                      </a:lnTo>
                      <a:lnTo>
                        <a:pt x="312" y="6"/>
                      </a:lnTo>
                      <a:lnTo>
                        <a:pt x="322" y="4"/>
                      </a:lnTo>
                      <a:lnTo>
                        <a:pt x="329" y="2"/>
                      </a:lnTo>
                      <a:lnTo>
                        <a:pt x="337" y="2"/>
                      </a:lnTo>
                      <a:lnTo>
                        <a:pt x="342" y="2"/>
                      </a:lnTo>
                      <a:lnTo>
                        <a:pt x="346" y="0"/>
                      </a:lnTo>
                      <a:lnTo>
                        <a:pt x="352" y="0"/>
                      </a:lnTo>
                      <a:lnTo>
                        <a:pt x="356" y="0"/>
                      </a:lnTo>
                      <a:lnTo>
                        <a:pt x="361" y="0"/>
                      </a:lnTo>
                      <a:lnTo>
                        <a:pt x="363" y="2"/>
                      </a:lnTo>
                      <a:lnTo>
                        <a:pt x="457" y="120"/>
                      </a:lnTo>
                      <a:lnTo>
                        <a:pt x="489" y="211"/>
                      </a:lnTo>
                      <a:lnTo>
                        <a:pt x="489" y="213"/>
                      </a:lnTo>
                      <a:lnTo>
                        <a:pt x="491" y="219"/>
                      </a:lnTo>
                      <a:lnTo>
                        <a:pt x="491" y="221"/>
                      </a:lnTo>
                      <a:lnTo>
                        <a:pt x="493" y="226"/>
                      </a:lnTo>
                      <a:lnTo>
                        <a:pt x="496" y="232"/>
                      </a:lnTo>
                      <a:lnTo>
                        <a:pt x="500" y="238"/>
                      </a:lnTo>
                      <a:lnTo>
                        <a:pt x="502" y="245"/>
                      </a:lnTo>
                      <a:lnTo>
                        <a:pt x="506" y="253"/>
                      </a:lnTo>
                      <a:lnTo>
                        <a:pt x="508" y="261"/>
                      </a:lnTo>
                      <a:lnTo>
                        <a:pt x="512" y="270"/>
                      </a:lnTo>
                      <a:lnTo>
                        <a:pt x="515" y="280"/>
                      </a:lnTo>
                      <a:lnTo>
                        <a:pt x="519" y="289"/>
                      </a:lnTo>
                      <a:lnTo>
                        <a:pt x="523" y="299"/>
                      </a:lnTo>
                      <a:lnTo>
                        <a:pt x="527" y="310"/>
                      </a:lnTo>
                      <a:lnTo>
                        <a:pt x="531" y="321"/>
                      </a:lnTo>
                      <a:lnTo>
                        <a:pt x="534" y="333"/>
                      </a:lnTo>
                      <a:lnTo>
                        <a:pt x="534" y="340"/>
                      </a:lnTo>
                      <a:lnTo>
                        <a:pt x="536" y="346"/>
                      </a:lnTo>
                      <a:lnTo>
                        <a:pt x="538" y="352"/>
                      </a:lnTo>
                      <a:lnTo>
                        <a:pt x="542" y="359"/>
                      </a:lnTo>
                      <a:lnTo>
                        <a:pt x="542" y="365"/>
                      </a:lnTo>
                      <a:lnTo>
                        <a:pt x="544" y="371"/>
                      </a:lnTo>
                      <a:lnTo>
                        <a:pt x="544" y="378"/>
                      </a:lnTo>
                      <a:lnTo>
                        <a:pt x="546" y="384"/>
                      </a:lnTo>
                      <a:lnTo>
                        <a:pt x="548" y="390"/>
                      </a:lnTo>
                      <a:lnTo>
                        <a:pt x="550" y="397"/>
                      </a:lnTo>
                      <a:lnTo>
                        <a:pt x="552" y="405"/>
                      </a:lnTo>
                      <a:lnTo>
                        <a:pt x="553" y="413"/>
                      </a:lnTo>
                      <a:lnTo>
                        <a:pt x="553" y="420"/>
                      </a:lnTo>
                      <a:lnTo>
                        <a:pt x="553" y="426"/>
                      </a:lnTo>
                      <a:lnTo>
                        <a:pt x="555" y="434"/>
                      </a:lnTo>
                      <a:lnTo>
                        <a:pt x="555" y="441"/>
                      </a:lnTo>
                      <a:lnTo>
                        <a:pt x="557" y="449"/>
                      </a:lnTo>
                      <a:lnTo>
                        <a:pt x="557" y="456"/>
                      </a:lnTo>
                      <a:lnTo>
                        <a:pt x="559" y="462"/>
                      </a:lnTo>
                      <a:lnTo>
                        <a:pt x="561" y="472"/>
                      </a:lnTo>
                      <a:lnTo>
                        <a:pt x="561" y="477"/>
                      </a:lnTo>
                      <a:lnTo>
                        <a:pt x="561" y="487"/>
                      </a:lnTo>
                      <a:lnTo>
                        <a:pt x="561" y="492"/>
                      </a:lnTo>
                      <a:lnTo>
                        <a:pt x="561" y="502"/>
                      </a:lnTo>
                      <a:lnTo>
                        <a:pt x="561" y="510"/>
                      </a:lnTo>
                      <a:lnTo>
                        <a:pt x="561" y="517"/>
                      </a:lnTo>
                      <a:lnTo>
                        <a:pt x="561" y="525"/>
                      </a:lnTo>
                      <a:lnTo>
                        <a:pt x="561" y="532"/>
                      </a:lnTo>
                      <a:lnTo>
                        <a:pt x="561" y="540"/>
                      </a:lnTo>
                      <a:lnTo>
                        <a:pt x="559" y="548"/>
                      </a:lnTo>
                      <a:lnTo>
                        <a:pt x="557" y="555"/>
                      </a:lnTo>
                      <a:lnTo>
                        <a:pt x="557" y="563"/>
                      </a:lnTo>
                      <a:lnTo>
                        <a:pt x="555" y="570"/>
                      </a:lnTo>
                      <a:lnTo>
                        <a:pt x="555" y="578"/>
                      </a:lnTo>
                      <a:lnTo>
                        <a:pt x="553" y="586"/>
                      </a:lnTo>
                      <a:lnTo>
                        <a:pt x="553" y="593"/>
                      </a:lnTo>
                      <a:lnTo>
                        <a:pt x="552" y="601"/>
                      </a:lnTo>
                      <a:lnTo>
                        <a:pt x="550" y="608"/>
                      </a:lnTo>
                      <a:lnTo>
                        <a:pt x="548" y="614"/>
                      </a:lnTo>
                      <a:lnTo>
                        <a:pt x="546" y="624"/>
                      </a:lnTo>
                      <a:lnTo>
                        <a:pt x="544" y="631"/>
                      </a:lnTo>
                      <a:lnTo>
                        <a:pt x="544" y="639"/>
                      </a:lnTo>
                      <a:lnTo>
                        <a:pt x="542" y="646"/>
                      </a:lnTo>
                      <a:lnTo>
                        <a:pt x="540" y="654"/>
                      </a:lnTo>
                      <a:lnTo>
                        <a:pt x="536" y="660"/>
                      </a:lnTo>
                      <a:lnTo>
                        <a:pt x="534" y="667"/>
                      </a:lnTo>
                      <a:lnTo>
                        <a:pt x="533" y="675"/>
                      </a:lnTo>
                      <a:lnTo>
                        <a:pt x="531" y="683"/>
                      </a:lnTo>
                      <a:lnTo>
                        <a:pt x="529" y="688"/>
                      </a:lnTo>
                      <a:lnTo>
                        <a:pt x="527" y="696"/>
                      </a:lnTo>
                      <a:lnTo>
                        <a:pt x="525" y="704"/>
                      </a:lnTo>
                      <a:lnTo>
                        <a:pt x="521" y="711"/>
                      </a:lnTo>
                      <a:lnTo>
                        <a:pt x="519" y="717"/>
                      </a:lnTo>
                      <a:lnTo>
                        <a:pt x="517" y="723"/>
                      </a:lnTo>
                      <a:lnTo>
                        <a:pt x="515" y="730"/>
                      </a:lnTo>
                      <a:lnTo>
                        <a:pt x="512" y="738"/>
                      </a:lnTo>
                      <a:lnTo>
                        <a:pt x="510" y="743"/>
                      </a:lnTo>
                      <a:lnTo>
                        <a:pt x="508" y="749"/>
                      </a:lnTo>
                      <a:lnTo>
                        <a:pt x="506" y="757"/>
                      </a:lnTo>
                      <a:lnTo>
                        <a:pt x="502" y="762"/>
                      </a:lnTo>
                      <a:lnTo>
                        <a:pt x="496" y="774"/>
                      </a:lnTo>
                      <a:lnTo>
                        <a:pt x="493" y="785"/>
                      </a:lnTo>
                      <a:lnTo>
                        <a:pt x="487" y="795"/>
                      </a:lnTo>
                      <a:lnTo>
                        <a:pt x="483" y="806"/>
                      </a:lnTo>
                      <a:lnTo>
                        <a:pt x="477" y="816"/>
                      </a:lnTo>
                      <a:lnTo>
                        <a:pt x="474" y="825"/>
                      </a:lnTo>
                      <a:lnTo>
                        <a:pt x="470" y="833"/>
                      </a:lnTo>
                      <a:lnTo>
                        <a:pt x="466" y="840"/>
                      </a:lnTo>
                      <a:lnTo>
                        <a:pt x="462" y="846"/>
                      </a:lnTo>
                      <a:lnTo>
                        <a:pt x="460" y="852"/>
                      </a:lnTo>
                      <a:lnTo>
                        <a:pt x="457" y="856"/>
                      </a:lnTo>
                      <a:lnTo>
                        <a:pt x="455" y="861"/>
                      </a:lnTo>
                      <a:lnTo>
                        <a:pt x="451" y="867"/>
                      </a:lnTo>
                      <a:lnTo>
                        <a:pt x="451" y="871"/>
                      </a:lnTo>
                      <a:lnTo>
                        <a:pt x="430" y="916"/>
                      </a:lnTo>
                      <a:lnTo>
                        <a:pt x="382" y="943"/>
                      </a:lnTo>
                      <a:lnTo>
                        <a:pt x="337" y="899"/>
                      </a:lnTo>
                      <a:lnTo>
                        <a:pt x="128" y="953"/>
                      </a:lnTo>
                      <a:lnTo>
                        <a:pt x="21" y="934"/>
                      </a:lnTo>
                      <a:lnTo>
                        <a:pt x="0" y="253"/>
                      </a:lnTo>
                      <a:lnTo>
                        <a:pt x="92" y="107"/>
                      </a:lnTo>
                      <a:close/>
                    </a:path>
                  </a:pathLst>
                </a:custGeom>
                <a:solidFill>
                  <a:srgbClr val="BD911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8" name="Freeform 135"/>
                <p:cNvSpPr>
                  <a:spLocks/>
                </p:cNvSpPr>
                <p:nvPr/>
              </p:nvSpPr>
              <p:spPr bwMode="auto">
                <a:xfrm>
                  <a:off x="4000" y="2042"/>
                  <a:ext cx="82" cy="314"/>
                </a:xfrm>
                <a:custGeom>
                  <a:avLst/>
                  <a:gdLst>
                    <a:gd name="T0" fmla="*/ 1 w 163"/>
                    <a:gd name="T1" fmla="*/ 0 h 629"/>
                    <a:gd name="T2" fmla="*/ 1 w 163"/>
                    <a:gd name="T3" fmla="*/ 0 h 629"/>
                    <a:gd name="T4" fmla="*/ 1 w 163"/>
                    <a:gd name="T5" fmla="*/ 0 h 629"/>
                    <a:gd name="T6" fmla="*/ 1 w 163"/>
                    <a:gd name="T7" fmla="*/ 0 h 629"/>
                    <a:gd name="T8" fmla="*/ 1 w 163"/>
                    <a:gd name="T9" fmla="*/ 0 h 629"/>
                    <a:gd name="T10" fmla="*/ 1 w 163"/>
                    <a:gd name="T11" fmla="*/ 0 h 629"/>
                    <a:gd name="T12" fmla="*/ 1 w 163"/>
                    <a:gd name="T13" fmla="*/ 0 h 629"/>
                    <a:gd name="T14" fmla="*/ 1 w 163"/>
                    <a:gd name="T15" fmla="*/ 0 h 629"/>
                    <a:gd name="T16" fmla="*/ 1 w 163"/>
                    <a:gd name="T17" fmla="*/ 1 h 629"/>
                    <a:gd name="T18" fmla="*/ 1 w 163"/>
                    <a:gd name="T19" fmla="*/ 1 h 629"/>
                    <a:gd name="T20" fmla="*/ 1 w 163"/>
                    <a:gd name="T21" fmla="*/ 1 h 629"/>
                    <a:gd name="T22" fmla="*/ 1 w 163"/>
                    <a:gd name="T23" fmla="*/ 1 h 629"/>
                    <a:gd name="T24" fmla="*/ 1 w 163"/>
                    <a:gd name="T25" fmla="*/ 1 h 629"/>
                    <a:gd name="T26" fmla="*/ 1 w 163"/>
                    <a:gd name="T27" fmla="*/ 1 h 629"/>
                    <a:gd name="T28" fmla="*/ 1 w 163"/>
                    <a:gd name="T29" fmla="*/ 1 h 629"/>
                    <a:gd name="T30" fmla="*/ 1 w 163"/>
                    <a:gd name="T31" fmla="*/ 1 h 629"/>
                    <a:gd name="T32" fmla="*/ 1 w 163"/>
                    <a:gd name="T33" fmla="*/ 2 h 629"/>
                    <a:gd name="T34" fmla="*/ 1 w 163"/>
                    <a:gd name="T35" fmla="*/ 2 h 629"/>
                    <a:gd name="T36" fmla="*/ 1 w 163"/>
                    <a:gd name="T37" fmla="*/ 2 h 629"/>
                    <a:gd name="T38" fmla="*/ 1 w 163"/>
                    <a:gd name="T39" fmla="*/ 2 h 629"/>
                    <a:gd name="T40" fmla="*/ 1 w 163"/>
                    <a:gd name="T41" fmla="*/ 2 h 629"/>
                    <a:gd name="T42" fmla="*/ 1 w 163"/>
                    <a:gd name="T43" fmla="*/ 2 h 629"/>
                    <a:gd name="T44" fmla="*/ 1 w 163"/>
                    <a:gd name="T45" fmla="*/ 2 h 629"/>
                    <a:gd name="T46" fmla="*/ 1 w 163"/>
                    <a:gd name="T47" fmla="*/ 3 h 629"/>
                    <a:gd name="T48" fmla="*/ 1 w 163"/>
                    <a:gd name="T49" fmla="*/ 3 h 629"/>
                    <a:gd name="T50" fmla="*/ 1 w 163"/>
                    <a:gd name="T51" fmla="*/ 3 h 629"/>
                    <a:gd name="T52" fmla="*/ 1 w 163"/>
                    <a:gd name="T53" fmla="*/ 3 h 629"/>
                    <a:gd name="T54" fmla="*/ 1 w 163"/>
                    <a:gd name="T55" fmla="*/ 3 h 629"/>
                    <a:gd name="T56" fmla="*/ 1 w 163"/>
                    <a:gd name="T57" fmla="*/ 4 h 629"/>
                    <a:gd name="T58" fmla="*/ 1 w 163"/>
                    <a:gd name="T59" fmla="*/ 4 h 629"/>
                    <a:gd name="T60" fmla="*/ 1 w 163"/>
                    <a:gd name="T61" fmla="*/ 4 h 629"/>
                    <a:gd name="T62" fmla="*/ 1 w 163"/>
                    <a:gd name="T63" fmla="*/ 4 h 629"/>
                    <a:gd name="T64" fmla="*/ 1 w 163"/>
                    <a:gd name="T65" fmla="*/ 4 h 629"/>
                    <a:gd name="T66" fmla="*/ 1 w 163"/>
                    <a:gd name="T67" fmla="*/ 4 h 629"/>
                    <a:gd name="T68" fmla="*/ 1 w 163"/>
                    <a:gd name="T69" fmla="*/ 4 h 629"/>
                    <a:gd name="T70" fmla="*/ 1 w 163"/>
                    <a:gd name="T71" fmla="*/ 4 h 629"/>
                    <a:gd name="T72" fmla="*/ 1 w 163"/>
                    <a:gd name="T73" fmla="*/ 3 h 629"/>
                    <a:gd name="T74" fmla="*/ 1 w 163"/>
                    <a:gd name="T75" fmla="*/ 3 h 629"/>
                    <a:gd name="T76" fmla="*/ 1 w 163"/>
                    <a:gd name="T77" fmla="*/ 3 h 629"/>
                    <a:gd name="T78" fmla="*/ 1 w 163"/>
                    <a:gd name="T79" fmla="*/ 3 h 629"/>
                    <a:gd name="T80" fmla="*/ 1 w 163"/>
                    <a:gd name="T81" fmla="*/ 3 h 629"/>
                    <a:gd name="T82" fmla="*/ 1 w 163"/>
                    <a:gd name="T83" fmla="*/ 3 h 629"/>
                    <a:gd name="T84" fmla="*/ 2 w 163"/>
                    <a:gd name="T85" fmla="*/ 3 h 629"/>
                    <a:gd name="T86" fmla="*/ 2 w 163"/>
                    <a:gd name="T87" fmla="*/ 3 h 629"/>
                    <a:gd name="T88" fmla="*/ 2 w 163"/>
                    <a:gd name="T89" fmla="*/ 2 h 629"/>
                    <a:gd name="T90" fmla="*/ 2 w 163"/>
                    <a:gd name="T91" fmla="*/ 2 h 629"/>
                    <a:gd name="T92" fmla="*/ 2 w 163"/>
                    <a:gd name="T93" fmla="*/ 2 h 629"/>
                    <a:gd name="T94" fmla="*/ 2 w 163"/>
                    <a:gd name="T95" fmla="*/ 2 h 629"/>
                    <a:gd name="T96" fmla="*/ 2 w 163"/>
                    <a:gd name="T97" fmla="*/ 2 h 629"/>
                    <a:gd name="T98" fmla="*/ 2 w 163"/>
                    <a:gd name="T99" fmla="*/ 2 h 629"/>
                    <a:gd name="T100" fmla="*/ 2 w 163"/>
                    <a:gd name="T101" fmla="*/ 2 h 629"/>
                    <a:gd name="T102" fmla="*/ 2 w 163"/>
                    <a:gd name="T103" fmla="*/ 2 h 629"/>
                    <a:gd name="T104" fmla="*/ 2 w 163"/>
                    <a:gd name="T105" fmla="*/ 1 h 629"/>
                    <a:gd name="T106" fmla="*/ 1 w 163"/>
                    <a:gd name="T107" fmla="*/ 0 h 629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163" h="629">
                      <a:moveTo>
                        <a:pt x="116" y="0"/>
                      </a:moveTo>
                      <a:lnTo>
                        <a:pt x="114" y="2"/>
                      </a:lnTo>
                      <a:lnTo>
                        <a:pt x="114" y="10"/>
                      </a:lnTo>
                      <a:lnTo>
                        <a:pt x="114" y="11"/>
                      </a:lnTo>
                      <a:lnTo>
                        <a:pt x="114" y="19"/>
                      </a:lnTo>
                      <a:lnTo>
                        <a:pt x="112" y="25"/>
                      </a:lnTo>
                      <a:lnTo>
                        <a:pt x="112" y="34"/>
                      </a:lnTo>
                      <a:lnTo>
                        <a:pt x="112" y="40"/>
                      </a:lnTo>
                      <a:lnTo>
                        <a:pt x="110" y="48"/>
                      </a:lnTo>
                      <a:lnTo>
                        <a:pt x="110" y="57"/>
                      </a:lnTo>
                      <a:lnTo>
                        <a:pt x="110" y="69"/>
                      </a:lnTo>
                      <a:lnTo>
                        <a:pt x="108" y="78"/>
                      </a:lnTo>
                      <a:lnTo>
                        <a:pt x="108" y="88"/>
                      </a:lnTo>
                      <a:lnTo>
                        <a:pt x="108" y="99"/>
                      </a:lnTo>
                      <a:lnTo>
                        <a:pt x="108" y="108"/>
                      </a:lnTo>
                      <a:lnTo>
                        <a:pt x="104" y="118"/>
                      </a:lnTo>
                      <a:lnTo>
                        <a:pt x="104" y="129"/>
                      </a:lnTo>
                      <a:lnTo>
                        <a:pt x="103" y="139"/>
                      </a:lnTo>
                      <a:lnTo>
                        <a:pt x="103" y="150"/>
                      </a:lnTo>
                      <a:lnTo>
                        <a:pt x="103" y="158"/>
                      </a:lnTo>
                      <a:lnTo>
                        <a:pt x="101" y="167"/>
                      </a:lnTo>
                      <a:lnTo>
                        <a:pt x="101" y="177"/>
                      </a:lnTo>
                      <a:lnTo>
                        <a:pt x="101" y="186"/>
                      </a:lnTo>
                      <a:lnTo>
                        <a:pt x="99" y="194"/>
                      </a:lnTo>
                      <a:lnTo>
                        <a:pt x="99" y="202"/>
                      </a:lnTo>
                      <a:lnTo>
                        <a:pt x="97" y="207"/>
                      </a:lnTo>
                      <a:lnTo>
                        <a:pt x="97" y="213"/>
                      </a:lnTo>
                      <a:lnTo>
                        <a:pt x="95" y="222"/>
                      </a:lnTo>
                      <a:lnTo>
                        <a:pt x="95" y="226"/>
                      </a:lnTo>
                      <a:lnTo>
                        <a:pt x="93" y="230"/>
                      </a:lnTo>
                      <a:lnTo>
                        <a:pt x="91" y="240"/>
                      </a:lnTo>
                      <a:lnTo>
                        <a:pt x="87" y="243"/>
                      </a:lnTo>
                      <a:lnTo>
                        <a:pt x="85" y="249"/>
                      </a:lnTo>
                      <a:lnTo>
                        <a:pt x="84" y="257"/>
                      </a:lnTo>
                      <a:lnTo>
                        <a:pt x="84" y="264"/>
                      </a:lnTo>
                      <a:lnTo>
                        <a:pt x="80" y="272"/>
                      </a:lnTo>
                      <a:lnTo>
                        <a:pt x="78" y="280"/>
                      </a:lnTo>
                      <a:lnTo>
                        <a:pt x="74" y="289"/>
                      </a:lnTo>
                      <a:lnTo>
                        <a:pt x="72" y="300"/>
                      </a:lnTo>
                      <a:lnTo>
                        <a:pt x="68" y="310"/>
                      </a:lnTo>
                      <a:lnTo>
                        <a:pt x="66" y="319"/>
                      </a:lnTo>
                      <a:lnTo>
                        <a:pt x="65" y="329"/>
                      </a:lnTo>
                      <a:lnTo>
                        <a:pt x="63" y="338"/>
                      </a:lnTo>
                      <a:lnTo>
                        <a:pt x="59" y="348"/>
                      </a:lnTo>
                      <a:lnTo>
                        <a:pt x="57" y="357"/>
                      </a:lnTo>
                      <a:lnTo>
                        <a:pt x="53" y="367"/>
                      </a:lnTo>
                      <a:lnTo>
                        <a:pt x="51" y="376"/>
                      </a:lnTo>
                      <a:lnTo>
                        <a:pt x="47" y="384"/>
                      </a:lnTo>
                      <a:lnTo>
                        <a:pt x="45" y="394"/>
                      </a:lnTo>
                      <a:lnTo>
                        <a:pt x="44" y="401"/>
                      </a:lnTo>
                      <a:lnTo>
                        <a:pt x="44" y="411"/>
                      </a:lnTo>
                      <a:lnTo>
                        <a:pt x="40" y="416"/>
                      </a:lnTo>
                      <a:lnTo>
                        <a:pt x="38" y="422"/>
                      </a:lnTo>
                      <a:lnTo>
                        <a:pt x="36" y="428"/>
                      </a:lnTo>
                      <a:lnTo>
                        <a:pt x="36" y="434"/>
                      </a:lnTo>
                      <a:lnTo>
                        <a:pt x="34" y="439"/>
                      </a:lnTo>
                      <a:lnTo>
                        <a:pt x="34" y="443"/>
                      </a:lnTo>
                      <a:lnTo>
                        <a:pt x="44" y="515"/>
                      </a:lnTo>
                      <a:lnTo>
                        <a:pt x="32" y="551"/>
                      </a:lnTo>
                      <a:lnTo>
                        <a:pt x="11" y="570"/>
                      </a:lnTo>
                      <a:lnTo>
                        <a:pt x="0" y="601"/>
                      </a:lnTo>
                      <a:lnTo>
                        <a:pt x="36" y="629"/>
                      </a:lnTo>
                      <a:lnTo>
                        <a:pt x="68" y="589"/>
                      </a:lnTo>
                      <a:lnTo>
                        <a:pt x="53" y="570"/>
                      </a:lnTo>
                      <a:lnTo>
                        <a:pt x="55" y="569"/>
                      </a:lnTo>
                      <a:lnTo>
                        <a:pt x="59" y="565"/>
                      </a:lnTo>
                      <a:lnTo>
                        <a:pt x="65" y="557"/>
                      </a:lnTo>
                      <a:lnTo>
                        <a:pt x="74" y="551"/>
                      </a:lnTo>
                      <a:lnTo>
                        <a:pt x="82" y="544"/>
                      </a:lnTo>
                      <a:lnTo>
                        <a:pt x="91" y="536"/>
                      </a:lnTo>
                      <a:lnTo>
                        <a:pt x="97" y="529"/>
                      </a:lnTo>
                      <a:lnTo>
                        <a:pt x="103" y="527"/>
                      </a:lnTo>
                      <a:lnTo>
                        <a:pt x="104" y="519"/>
                      </a:lnTo>
                      <a:lnTo>
                        <a:pt x="108" y="511"/>
                      </a:lnTo>
                      <a:lnTo>
                        <a:pt x="110" y="504"/>
                      </a:lnTo>
                      <a:lnTo>
                        <a:pt x="112" y="498"/>
                      </a:lnTo>
                      <a:lnTo>
                        <a:pt x="114" y="489"/>
                      </a:lnTo>
                      <a:lnTo>
                        <a:pt x="118" y="481"/>
                      </a:lnTo>
                      <a:lnTo>
                        <a:pt x="118" y="472"/>
                      </a:lnTo>
                      <a:lnTo>
                        <a:pt x="120" y="462"/>
                      </a:lnTo>
                      <a:lnTo>
                        <a:pt x="122" y="451"/>
                      </a:lnTo>
                      <a:lnTo>
                        <a:pt x="125" y="441"/>
                      </a:lnTo>
                      <a:lnTo>
                        <a:pt x="127" y="435"/>
                      </a:lnTo>
                      <a:lnTo>
                        <a:pt x="127" y="430"/>
                      </a:lnTo>
                      <a:lnTo>
                        <a:pt x="129" y="422"/>
                      </a:lnTo>
                      <a:lnTo>
                        <a:pt x="131" y="418"/>
                      </a:lnTo>
                      <a:lnTo>
                        <a:pt x="135" y="405"/>
                      </a:lnTo>
                      <a:lnTo>
                        <a:pt x="137" y="396"/>
                      </a:lnTo>
                      <a:lnTo>
                        <a:pt x="137" y="388"/>
                      </a:lnTo>
                      <a:lnTo>
                        <a:pt x="139" y="382"/>
                      </a:lnTo>
                      <a:lnTo>
                        <a:pt x="139" y="376"/>
                      </a:lnTo>
                      <a:lnTo>
                        <a:pt x="141" y="373"/>
                      </a:lnTo>
                      <a:lnTo>
                        <a:pt x="144" y="359"/>
                      </a:lnTo>
                      <a:lnTo>
                        <a:pt x="146" y="350"/>
                      </a:lnTo>
                      <a:lnTo>
                        <a:pt x="148" y="338"/>
                      </a:lnTo>
                      <a:lnTo>
                        <a:pt x="150" y="329"/>
                      </a:lnTo>
                      <a:lnTo>
                        <a:pt x="152" y="319"/>
                      </a:lnTo>
                      <a:lnTo>
                        <a:pt x="156" y="310"/>
                      </a:lnTo>
                      <a:lnTo>
                        <a:pt x="156" y="300"/>
                      </a:lnTo>
                      <a:lnTo>
                        <a:pt x="158" y="295"/>
                      </a:lnTo>
                      <a:lnTo>
                        <a:pt x="158" y="287"/>
                      </a:lnTo>
                      <a:lnTo>
                        <a:pt x="161" y="283"/>
                      </a:lnTo>
                      <a:lnTo>
                        <a:pt x="163" y="276"/>
                      </a:lnTo>
                      <a:lnTo>
                        <a:pt x="163" y="274"/>
                      </a:lnTo>
                      <a:lnTo>
                        <a:pt x="142" y="261"/>
                      </a:lnTo>
                      <a:lnTo>
                        <a:pt x="158" y="224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rgbClr val="693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9" name="Freeform 136"/>
                <p:cNvSpPr>
                  <a:spLocks/>
                </p:cNvSpPr>
                <p:nvPr/>
              </p:nvSpPr>
              <p:spPr bwMode="auto">
                <a:xfrm>
                  <a:off x="3611" y="1921"/>
                  <a:ext cx="397" cy="454"/>
                </a:xfrm>
                <a:custGeom>
                  <a:avLst/>
                  <a:gdLst>
                    <a:gd name="T0" fmla="*/ 1 w 794"/>
                    <a:gd name="T1" fmla="*/ 3 h 908"/>
                    <a:gd name="T2" fmla="*/ 1 w 794"/>
                    <a:gd name="T3" fmla="*/ 4 h 908"/>
                    <a:gd name="T4" fmla="*/ 1 w 794"/>
                    <a:gd name="T5" fmla="*/ 4 h 908"/>
                    <a:gd name="T6" fmla="*/ 2 w 794"/>
                    <a:gd name="T7" fmla="*/ 4 h 908"/>
                    <a:gd name="T8" fmla="*/ 2 w 794"/>
                    <a:gd name="T9" fmla="*/ 4 h 908"/>
                    <a:gd name="T10" fmla="*/ 2 w 794"/>
                    <a:gd name="T11" fmla="*/ 5 h 908"/>
                    <a:gd name="T12" fmla="*/ 3 w 794"/>
                    <a:gd name="T13" fmla="*/ 5 h 908"/>
                    <a:gd name="T14" fmla="*/ 3 w 794"/>
                    <a:gd name="T15" fmla="*/ 5 h 908"/>
                    <a:gd name="T16" fmla="*/ 3 w 794"/>
                    <a:gd name="T17" fmla="*/ 6 h 908"/>
                    <a:gd name="T18" fmla="*/ 3 w 794"/>
                    <a:gd name="T19" fmla="*/ 7 h 908"/>
                    <a:gd name="T20" fmla="*/ 3 w 794"/>
                    <a:gd name="T21" fmla="*/ 7 h 908"/>
                    <a:gd name="T22" fmla="*/ 4 w 794"/>
                    <a:gd name="T23" fmla="*/ 7 h 908"/>
                    <a:gd name="T24" fmla="*/ 4 w 794"/>
                    <a:gd name="T25" fmla="*/ 7 h 908"/>
                    <a:gd name="T26" fmla="*/ 4 w 794"/>
                    <a:gd name="T27" fmla="*/ 8 h 908"/>
                    <a:gd name="T28" fmla="*/ 5 w 794"/>
                    <a:gd name="T29" fmla="*/ 8 h 908"/>
                    <a:gd name="T30" fmla="*/ 5 w 794"/>
                    <a:gd name="T31" fmla="*/ 8 h 908"/>
                    <a:gd name="T32" fmla="*/ 5 w 794"/>
                    <a:gd name="T33" fmla="*/ 8 h 908"/>
                    <a:gd name="T34" fmla="*/ 6 w 794"/>
                    <a:gd name="T35" fmla="*/ 7 h 908"/>
                    <a:gd name="T36" fmla="*/ 6 w 794"/>
                    <a:gd name="T37" fmla="*/ 7 h 908"/>
                    <a:gd name="T38" fmla="*/ 6 w 794"/>
                    <a:gd name="T39" fmla="*/ 7 h 908"/>
                    <a:gd name="T40" fmla="*/ 7 w 794"/>
                    <a:gd name="T41" fmla="*/ 7 h 908"/>
                    <a:gd name="T42" fmla="*/ 6 w 794"/>
                    <a:gd name="T43" fmla="*/ 7 h 908"/>
                    <a:gd name="T44" fmla="*/ 6 w 794"/>
                    <a:gd name="T45" fmla="*/ 7 h 908"/>
                    <a:gd name="T46" fmla="*/ 6 w 794"/>
                    <a:gd name="T47" fmla="*/ 7 h 908"/>
                    <a:gd name="T48" fmla="*/ 5 w 794"/>
                    <a:gd name="T49" fmla="*/ 7 h 908"/>
                    <a:gd name="T50" fmla="*/ 5 w 794"/>
                    <a:gd name="T51" fmla="*/ 7 h 908"/>
                    <a:gd name="T52" fmla="*/ 5 w 794"/>
                    <a:gd name="T53" fmla="*/ 7 h 908"/>
                    <a:gd name="T54" fmla="*/ 5 w 794"/>
                    <a:gd name="T55" fmla="*/ 7 h 908"/>
                    <a:gd name="T56" fmla="*/ 5 w 794"/>
                    <a:gd name="T57" fmla="*/ 6 h 908"/>
                    <a:gd name="T58" fmla="*/ 5 w 794"/>
                    <a:gd name="T59" fmla="*/ 6 h 908"/>
                    <a:gd name="T60" fmla="*/ 5 w 794"/>
                    <a:gd name="T61" fmla="*/ 5 h 908"/>
                    <a:gd name="T62" fmla="*/ 5 w 794"/>
                    <a:gd name="T63" fmla="*/ 5 h 908"/>
                    <a:gd name="T64" fmla="*/ 5 w 794"/>
                    <a:gd name="T65" fmla="*/ 4 h 908"/>
                    <a:gd name="T66" fmla="*/ 6 w 794"/>
                    <a:gd name="T67" fmla="*/ 4 h 908"/>
                    <a:gd name="T68" fmla="*/ 6 w 794"/>
                    <a:gd name="T69" fmla="*/ 4 h 908"/>
                    <a:gd name="T70" fmla="*/ 5 w 794"/>
                    <a:gd name="T71" fmla="*/ 4 h 908"/>
                    <a:gd name="T72" fmla="*/ 6 w 794"/>
                    <a:gd name="T73" fmla="*/ 2 h 908"/>
                    <a:gd name="T74" fmla="*/ 6 w 794"/>
                    <a:gd name="T75" fmla="*/ 1 h 908"/>
                    <a:gd name="T76" fmla="*/ 6 w 794"/>
                    <a:gd name="T77" fmla="*/ 1 h 908"/>
                    <a:gd name="T78" fmla="*/ 5 w 794"/>
                    <a:gd name="T79" fmla="*/ 1 h 908"/>
                    <a:gd name="T80" fmla="*/ 5 w 794"/>
                    <a:gd name="T81" fmla="*/ 1 h 908"/>
                    <a:gd name="T82" fmla="*/ 5 w 794"/>
                    <a:gd name="T83" fmla="*/ 1 h 908"/>
                    <a:gd name="T84" fmla="*/ 5 w 794"/>
                    <a:gd name="T85" fmla="*/ 1 h 908"/>
                    <a:gd name="T86" fmla="*/ 5 w 794"/>
                    <a:gd name="T87" fmla="*/ 1 h 908"/>
                    <a:gd name="T88" fmla="*/ 5 w 794"/>
                    <a:gd name="T89" fmla="*/ 1 h 908"/>
                    <a:gd name="T90" fmla="*/ 6 w 794"/>
                    <a:gd name="T91" fmla="*/ 1 h 908"/>
                    <a:gd name="T92" fmla="*/ 6 w 794"/>
                    <a:gd name="T93" fmla="*/ 1 h 908"/>
                    <a:gd name="T94" fmla="*/ 5 w 794"/>
                    <a:gd name="T95" fmla="*/ 1 h 908"/>
                    <a:gd name="T96" fmla="*/ 4 w 794"/>
                    <a:gd name="T97" fmla="*/ 1 h 908"/>
                    <a:gd name="T98" fmla="*/ 4 w 794"/>
                    <a:gd name="T99" fmla="*/ 2 h 908"/>
                    <a:gd name="T100" fmla="*/ 4 w 794"/>
                    <a:gd name="T101" fmla="*/ 2 h 908"/>
                    <a:gd name="T102" fmla="*/ 3 w 794"/>
                    <a:gd name="T103" fmla="*/ 2 h 908"/>
                    <a:gd name="T104" fmla="*/ 3 w 794"/>
                    <a:gd name="T105" fmla="*/ 2 h 908"/>
                    <a:gd name="T106" fmla="*/ 2 w 794"/>
                    <a:gd name="T107" fmla="*/ 2 h 908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794" h="908">
                      <a:moveTo>
                        <a:pt x="142" y="186"/>
                      </a:moveTo>
                      <a:lnTo>
                        <a:pt x="68" y="157"/>
                      </a:lnTo>
                      <a:lnTo>
                        <a:pt x="0" y="268"/>
                      </a:lnTo>
                      <a:lnTo>
                        <a:pt x="28" y="292"/>
                      </a:lnTo>
                      <a:lnTo>
                        <a:pt x="36" y="346"/>
                      </a:lnTo>
                      <a:lnTo>
                        <a:pt x="36" y="348"/>
                      </a:lnTo>
                      <a:lnTo>
                        <a:pt x="42" y="355"/>
                      </a:lnTo>
                      <a:lnTo>
                        <a:pt x="45" y="359"/>
                      </a:lnTo>
                      <a:lnTo>
                        <a:pt x="49" y="365"/>
                      </a:lnTo>
                      <a:lnTo>
                        <a:pt x="55" y="372"/>
                      </a:lnTo>
                      <a:lnTo>
                        <a:pt x="61" y="380"/>
                      </a:lnTo>
                      <a:lnTo>
                        <a:pt x="66" y="387"/>
                      </a:lnTo>
                      <a:lnTo>
                        <a:pt x="76" y="397"/>
                      </a:lnTo>
                      <a:lnTo>
                        <a:pt x="83" y="406"/>
                      </a:lnTo>
                      <a:lnTo>
                        <a:pt x="95" y="418"/>
                      </a:lnTo>
                      <a:lnTo>
                        <a:pt x="99" y="422"/>
                      </a:lnTo>
                      <a:lnTo>
                        <a:pt x="104" y="427"/>
                      </a:lnTo>
                      <a:lnTo>
                        <a:pt x="110" y="433"/>
                      </a:lnTo>
                      <a:lnTo>
                        <a:pt x="118" y="439"/>
                      </a:lnTo>
                      <a:lnTo>
                        <a:pt x="123" y="444"/>
                      </a:lnTo>
                      <a:lnTo>
                        <a:pt x="129" y="452"/>
                      </a:lnTo>
                      <a:lnTo>
                        <a:pt x="137" y="458"/>
                      </a:lnTo>
                      <a:lnTo>
                        <a:pt x="144" y="463"/>
                      </a:lnTo>
                      <a:lnTo>
                        <a:pt x="150" y="469"/>
                      </a:lnTo>
                      <a:lnTo>
                        <a:pt x="157" y="475"/>
                      </a:lnTo>
                      <a:lnTo>
                        <a:pt x="165" y="481"/>
                      </a:lnTo>
                      <a:lnTo>
                        <a:pt x="173" y="486"/>
                      </a:lnTo>
                      <a:lnTo>
                        <a:pt x="180" y="492"/>
                      </a:lnTo>
                      <a:lnTo>
                        <a:pt x="190" y="498"/>
                      </a:lnTo>
                      <a:lnTo>
                        <a:pt x="197" y="502"/>
                      </a:lnTo>
                      <a:lnTo>
                        <a:pt x="205" y="509"/>
                      </a:lnTo>
                      <a:lnTo>
                        <a:pt x="211" y="513"/>
                      </a:lnTo>
                      <a:lnTo>
                        <a:pt x="220" y="519"/>
                      </a:lnTo>
                      <a:lnTo>
                        <a:pt x="226" y="524"/>
                      </a:lnTo>
                      <a:lnTo>
                        <a:pt x="235" y="530"/>
                      </a:lnTo>
                      <a:lnTo>
                        <a:pt x="241" y="534"/>
                      </a:lnTo>
                      <a:lnTo>
                        <a:pt x="249" y="540"/>
                      </a:lnTo>
                      <a:lnTo>
                        <a:pt x="256" y="545"/>
                      </a:lnTo>
                      <a:lnTo>
                        <a:pt x="266" y="551"/>
                      </a:lnTo>
                      <a:lnTo>
                        <a:pt x="271" y="553"/>
                      </a:lnTo>
                      <a:lnTo>
                        <a:pt x="277" y="557"/>
                      </a:lnTo>
                      <a:lnTo>
                        <a:pt x="285" y="562"/>
                      </a:lnTo>
                      <a:lnTo>
                        <a:pt x="290" y="566"/>
                      </a:lnTo>
                      <a:lnTo>
                        <a:pt x="296" y="570"/>
                      </a:lnTo>
                      <a:lnTo>
                        <a:pt x="302" y="572"/>
                      </a:lnTo>
                      <a:lnTo>
                        <a:pt x="308" y="576"/>
                      </a:lnTo>
                      <a:lnTo>
                        <a:pt x="313" y="579"/>
                      </a:lnTo>
                      <a:lnTo>
                        <a:pt x="321" y="583"/>
                      </a:lnTo>
                      <a:lnTo>
                        <a:pt x="327" y="589"/>
                      </a:lnTo>
                      <a:lnTo>
                        <a:pt x="330" y="591"/>
                      </a:lnTo>
                      <a:lnTo>
                        <a:pt x="332" y="591"/>
                      </a:lnTo>
                      <a:lnTo>
                        <a:pt x="403" y="568"/>
                      </a:lnTo>
                      <a:lnTo>
                        <a:pt x="401" y="614"/>
                      </a:lnTo>
                      <a:lnTo>
                        <a:pt x="372" y="726"/>
                      </a:lnTo>
                      <a:lnTo>
                        <a:pt x="372" y="730"/>
                      </a:lnTo>
                      <a:lnTo>
                        <a:pt x="372" y="735"/>
                      </a:lnTo>
                      <a:lnTo>
                        <a:pt x="372" y="743"/>
                      </a:lnTo>
                      <a:lnTo>
                        <a:pt x="374" y="751"/>
                      </a:lnTo>
                      <a:lnTo>
                        <a:pt x="376" y="762"/>
                      </a:lnTo>
                      <a:lnTo>
                        <a:pt x="376" y="770"/>
                      </a:lnTo>
                      <a:lnTo>
                        <a:pt x="376" y="775"/>
                      </a:lnTo>
                      <a:lnTo>
                        <a:pt x="378" y="783"/>
                      </a:lnTo>
                      <a:lnTo>
                        <a:pt x="380" y="790"/>
                      </a:lnTo>
                      <a:lnTo>
                        <a:pt x="380" y="796"/>
                      </a:lnTo>
                      <a:lnTo>
                        <a:pt x="382" y="806"/>
                      </a:lnTo>
                      <a:lnTo>
                        <a:pt x="384" y="813"/>
                      </a:lnTo>
                      <a:lnTo>
                        <a:pt x="386" y="823"/>
                      </a:lnTo>
                      <a:lnTo>
                        <a:pt x="389" y="830"/>
                      </a:lnTo>
                      <a:lnTo>
                        <a:pt x="391" y="838"/>
                      </a:lnTo>
                      <a:lnTo>
                        <a:pt x="395" y="846"/>
                      </a:lnTo>
                      <a:lnTo>
                        <a:pt x="401" y="855"/>
                      </a:lnTo>
                      <a:lnTo>
                        <a:pt x="405" y="861"/>
                      </a:lnTo>
                      <a:lnTo>
                        <a:pt x="410" y="868"/>
                      </a:lnTo>
                      <a:lnTo>
                        <a:pt x="416" y="876"/>
                      </a:lnTo>
                      <a:lnTo>
                        <a:pt x="425" y="884"/>
                      </a:lnTo>
                      <a:lnTo>
                        <a:pt x="433" y="887"/>
                      </a:lnTo>
                      <a:lnTo>
                        <a:pt x="443" y="893"/>
                      </a:lnTo>
                      <a:lnTo>
                        <a:pt x="448" y="895"/>
                      </a:lnTo>
                      <a:lnTo>
                        <a:pt x="454" y="897"/>
                      </a:lnTo>
                      <a:lnTo>
                        <a:pt x="460" y="901"/>
                      </a:lnTo>
                      <a:lnTo>
                        <a:pt x="465" y="903"/>
                      </a:lnTo>
                      <a:lnTo>
                        <a:pt x="471" y="903"/>
                      </a:lnTo>
                      <a:lnTo>
                        <a:pt x="479" y="905"/>
                      </a:lnTo>
                      <a:lnTo>
                        <a:pt x="484" y="905"/>
                      </a:lnTo>
                      <a:lnTo>
                        <a:pt x="492" y="906"/>
                      </a:lnTo>
                      <a:lnTo>
                        <a:pt x="498" y="906"/>
                      </a:lnTo>
                      <a:lnTo>
                        <a:pt x="505" y="906"/>
                      </a:lnTo>
                      <a:lnTo>
                        <a:pt x="513" y="906"/>
                      </a:lnTo>
                      <a:lnTo>
                        <a:pt x="520" y="908"/>
                      </a:lnTo>
                      <a:lnTo>
                        <a:pt x="528" y="906"/>
                      </a:lnTo>
                      <a:lnTo>
                        <a:pt x="538" y="906"/>
                      </a:lnTo>
                      <a:lnTo>
                        <a:pt x="545" y="906"/>
                      </a:lnTo>
                      <a:lnTo>
                        <a:pt x="553" y="906"/>
                      </a:lnTo>
                      <a:lnTo>
                        <a:pt x="562" y="906"/>
                      </a:lnTo>
                      <a:lnTo>
                        <a:pt x="570" y="906"/>
                      </a:lnTo>
                      <a:lnTo>
                        <a:pt x="579" y="905"/>
                      </a:lnTo>
                      <a:lnTo>
                        <a:pt x="589" y="905"/>
                      </a:lnTo>
                      <a:lnTo>
                        <a:pt x="595" y="903"/>
                      </a:lnTo>
                      <a:lnTo>
                        <a:pt x="604" y="903"/>
                      </a:lnTo>
                      <a:lnTo>
                        <a:pt x="612" y="901"/>
                      </a:lnTo>
                      <a:lnTo>
                        <a:pt x="621" y="901"/>
                      </a:lnTo>
                      <a:lnTo>
                        <a:pt x="629" y="897"/>
                      </a:lnTo>
                      <a:lnTo>
                        <a:pt x="636" y="897"/>
                      </a:lnTo>
                      <a:lnTo>
                        <a:pt x="644" y="895"/>
                      </a:lnTo>
                      <a:lnTo>
                        <a:pt x="653" y="895"/>
                      </a:lnTo>
                      <a:lnTo>
                        <a:pt x="661" y="893"/>
                      </a:lnTo>
                      <a:lnTo>
                        <a:pt x="669" y="891"/>
                      </a:lnTo>
                      <a:lnTo>
                        <a:pt x="674" y="887"/>
                      </a:lnTo>
                      <a:lnTo>
                        <a:pt x="682" y="887"/>
                      </a:lnTo>
                      <a:lnTo>
                        <a:pt x="690" y="886"/>
                      </a:lnTo>
                      <a:lnTo>
                        <a:pt x="697" y="884"/>
                      </a:lnTo>
                      <a:lnTo>
                        <a:pt x="703" y="882"/>
                      </a:lnTo>
                      <a:lnTo>
                        <a:pt x="710" y="882"/>
                      </a:lnTo>
                      <a:lnTo>
                        <a:pt x="720" y="878"/>
                      </a:lnTo>
                      <a:lnTo>
                        <a:pt x="729" y="874"/>
                      </a:lnTo>
                      <a:lnTo>
                        <a:pt x="739" y="870"/>
                      </a:lnTo>
                      <a:lnTo>
                        <a:pt x="747" y="868"/>
                      </a:lnTo>
                      <a:lnTo>
                        <a:pt x="752" y="865"/>
                      </a:lnTo>
                      <a:lnTo>
                        <a:pt x="760" y="861"/>
                      </a:lnTo>
                      <a:lnTo>
                        <a:pt x="764" y="859"/>
                      </a:lnTo>
                      <a:lnTo>
                        <a:pt x="769" y="857"/>
                      </a:lnTo>
                      <a:lnTo>
                        <a:pt x="775" y="851"/>
                      </a:lnTo>
                      <a:lnTo>
                        <a:pt x="779" y="849"/>
                      </a:lnTo>
                      <a:lnTo>
                        <a:pt x="781" y="848"/>
                      </a:lnTo>
                      <a:lnTo>
                        <a:pt x="794" y="808"/>
                      </a:lnTo>
                      <a:lnTo>
                        <a:pt x="790" y="808"/>
                      </a:lnTo>
                      <a:lnTo>
                        <a:pt x="785" y="811"/>
                      </a:lnTo>
                      <a:lnTo>
                        <a:pt x="779" y="813"/>
                      </a:lnTo>
                      <a:lnTo>
                        <a:pt x="773" y="817"/>
                      </a:lnTo>
                      <a:lnTo>
                        <a:pt x="766" y="821"/>
                      </a:lnTo>
                      <a:lnTo>
                        <a:pt x="760" y="825"/>
                      </a:lnTo>
                      <a:lnTo>
                        <a:pt x="750" y="829"/>
                      </a:lnTo>
                      <a:lnTo>
                        <a:pt x="741" y="830"/>
                      </a:lnTo>
                      <a:lnTo>
                        <a:pt x="731" y="834"/>
                      </a:lnTo>
                      <a:lnTo>
                        <a:pt x="722" y="838"/>
                      </a:lnTo>
                      <a:lnTo>
                        <a:pt x="710" y="840"/>
                      </a:lnTo>
                      <a:lnTo>
                        <a:pt x="699" y="842"/>
                      </a:lnTo>
                      <a:lnTo>
                        <a:pt x="688" y="844"/>
                      </a:lnTo>
                      <a:lnTo>
                        <a:pt x="678" y="848"/>
                      </a:lnTo>
                      <a:lnTo>
                        <a:pt x="671" y="848"/>
                      </a:lnTo>
                      <a:lnTo>
                        <a:pt x="663" y="848"/>
                      </a:lnTo>
                      <a:lnTo>
                        <a:pt x="657" y="848"/>
                      </a:lnTo>
                      <a:lnTo>
                        <a:pt x="652" y="848"/>
                      </a:lnTo>
                      <a:lnTo>
                        <a:pt x="644" y="848"/>
                      </a:lnTo>
                      <a:lnTo>
                        <a:pt x="638" y="848"/>
                      </a:lnTo>
                      <a:lnTo>
                        <a:pt x="633" y="848"/>
                      </a:lnTo>
                      <a:lnTo>
                        <a:pt x="625" y="848"/>
                      </a:lnTo>
                      <a:lnTo>
                        <a:pt x="619" y="848"/>
                      </a:lnTo>
                      <a:lnTo>
                        <a:pt x="612" y="848"/>
                      </a:lnTo>
                      <a:lnTo>
                        <a:pt x="606" y="846"/>
                      </a:lnTo>
                      <a:lnTo>
                        <a:pt x="600" y="846"/>
                      </a:lnTo>
                      <a:lnTo>
                        <a:pt x="593" y="844"/>
                      </a:lnTo>
                      <a:lnTo>
                        <a:pt x="587" y="844"/>
                      </a:lnTo>
                      <a:lnTo>
                        <a:pt x="581" y="844"/>
                      </a:lnTo>
                      <a:lnTo>
                        <a:pt x="577" y="844"/>
                      </a:lnTo>
                      <a:lnTo>
                        <a:pt x="566" y="842"/>
                      </a:lnTo>
                      <a:lnTo>
                        <a:pt x="557" y="842"/>
                      </a:lnTo>
                      <a:lnTo>
                        <a:pt x="547" y="840"/>
                      </a:lnTo>
                      <a:lnTo>
                        <a:pt x="541" y="838"/>
                      </a:lnTo>
                      <a:lnTo>
                        <a:pt x="536" y="838"/>
                      </a:lnTo>
                      <a:lnTo>
                        <a:pt x="532" y="836"/>
                      </a:lnTo>
                      <a:lnTo>
                        <a:pt x="528" y="836"/>
                      </a:lnTo>
                      <a:lnTo>
                        <a:pt x="646" y="798"/>
                      </a:lnTo>
                      <a:lnTo>
                        <a:pt x="642" y="796"/>
                      </a:lnTo>
                      <a:lnTo>
                        <a:pt x="636" y="787"/>
                      </a:lnTo>
                      <a:lnTo>
                        <a:pt x="631" y="779"/>
                      </a:lnTo>
                      <a:lnTo>
                        <a:pt x="627" y="771"/>
                      </a:lnTo>
                      <a:lnTo>
                        <a:pt x="621" y="762"/>
                      </a:lnTo>
                      <a:lnTo>
                        <a:pt x="617" y="754"/>
                      </a:lnTo>
                      <a:lnTo>
                        <a:pt x="615" y="749"/>
                      </a:lnTo>
                      <a:lnTo>
                        <a:pt x="612" y="741"/>
                      </a:lnTo>
                      <a:lnTo>
                        <a:pt x="610" y="735"/>
                      </a:lnTo>
                      <a:lnTo>
                        <a:pt x="608" y="730"/>
                      </a:lnTo>
                      <a:lnTo>
                        <a:pt x="606" y="722"/>
                      </a:lnTo>
                      <a:lnTo>
                        <a:pt x="604" y="716"/>
                      </a:lnTo>
                      <a:lnTo>
                        <a:pt x="602" y="709"/>
                      </a:lnTo>
                      <a:lnTo>
                        <a:pt x="602" y="701"/>
                      </a:lnTo>
                      <a:lnTo>
                        <a:pt x="600" y="692"/>
                      </a:lnTo>
                      <a:lnTo>
                        <a:pt x="598" y="684"/>
                      </a:lnTo>
                      <a:lnTo>
                        <a:pt x="598" y="676"/>
                      </a:lnTo>
                      <a:lnTo>
                        <a:pt x="598" y="669"/>
                      </a:lnTo>
                      <a:lnTo>
                        <a:pt x="598" y="659"/>
                      </a:lnTo>
                      <a:lnTo>
                        <a:pt x="598" y="652"/>
                      </a:lnTo>
                      <a:lnTo>
                        <a:pt x="600" y="642"/>
                      </a:lnTo>
                      <a:lnTo>
                        <a:pt x="602" y="633"/>
                      </a:lnTo>
                      <a:lnTo>
                        <a:pt x="602" y="623"/>
                      </a:lnTo>
                      <a:lnTo>
                        <a:pt x="604" y="612"/>
                      </a:lnTo>
                      <a:lnTo>
                        <a:pt x="606" y="600"/>
                      </a:lnTo>
                      <a:lnTo>
                        <a:pt x="610" y="591"/>
                      </a:lnTo>
                      <a:lnTo>
                        <a:pt x="612" y="579"/>
                      </a:lnTo>
                      <a:lnTo>
                        <a:pt x="615" y="570"/>
                      </a:lnTo>
                      <a:lnTo>
                        <a:pt x="619" y="559"/>
                      </a:lnTo>
                      <a:lnTo>
                        <a:pt x="623" y="549"/>
                      </a:lnTo>
                      <a:lnTo>
                        <a:pt x="627" y="538"/>
                      </a:lnTo>
                      <a:lnTo>
                        <a:pt x="631" y="528"/>
                      </a:lnTo>
                      <a:lnTo>
                        <a:pt x="634" y="517"/>
                      </a:lnTo>
                      <a:lnTo>
                        <a:pt x="640" y="507"/>
                      </a:lnTo>
                      <a:lnTo>
                        <a:pt x="644" y="498"/>
                      </a:lnTo>
                      <a:lnTo>
                        <a:pt x="648" y="488"/>
                      </a:lnTo>
                      <a:lnTo>
                        <a:pt x="653" y="479"/>
                      </a:lnTo>
                      <a:lnTo>
                        <a:pt x="657" y="469"/>
                      </a:lnTo>
                      <a:lnTo>
                        <a:pt x="661" y="460"/>
                      </a:lnTo>
                      <a:lnTo>
                        <a:pt x="665" y="450"/>
                      </a:lnTo>
                      <a:lnTo>
                        <a:pt x="671" y="443"/>
                      </a:lnTo>
                      <a:lnTo>
                        <a:pt x="674" y="435"/>
                      </a:lnTo>
                      <a:lnTo>
                        <a:pt x="678" y="427"/>
                      </a:lnTo>
                      <a:lnTo>
                        <a:pt x="682" y="420"/>
                      </a:lnTo>
                      <a:lnTo>
                        <a:pt x="684" y="412"/>
                      </a:lnTo>
                      <a:lnTo>
                        <a:pt x="690" y="408"/>
                      </a:lnTo>
                      <a:lnTo>
                        <a:pt x="693" y="397"/>
                      </a:lnTo>
                      <a:lnTo>
                        <a:pt x="699" y="389"/>
                      </a:lnTo>
                      <a:lnTo>
                        <a:pt x="701" y="386"/>
                      </a:lnTo>
                      <a:lnTo>
                        <a:pt x="705" y="384"/>
                      </a:lnTo>
                      <a:lnTo>
                        <a:pt x="707" y="300"/>
                      </a:lnTo>
                      <a:lnTo>
                        <a:pt x="539" y="435"/>
                      </a:lnTo>
                      <a:lnTo>
                        <a:pt x="712" y="201"/>
                      </a:lnTo>
                      <a:lnTo>
                        <a:pt x="712" y="195"/>
                      </a:lnTo>
                      <a:lnTo>
                        <a:pt x="714" y="188"/>
                      </a:lnTo>
                      <a:lnTo>
                        <a:pt x="714" y="182"/>
                      </a:lnTo>
                      <a:lnTo>
                        <a:pt x="714" y="176"/>
                      </a:lnTo>
                      <a:lnTo>
                        <a:pt x="714" y="169"/>
                      </a:lnTo>
                      <a:lnTo>
                        <a:pt x="714" y="161"/>
                      </a:lnTo>
                      <a:lnTo>
                        <a:pt x="710" y="154"/>
                      </a:lnTo>
                      <a:lnTo>
                        <a:pt x="709" y="144"/>
                      </a:lnTo>
                      <a:lnTo>
                        <a:pt x="707" y="136"/>
                      </a:lnTo>
                      <a:lnTo>
                        <a:pt x="703" y="131"/>
                      </a:lnTo>
                      <a:lnTo>
                        <a:pt x="697" y="123"/>
                      </a:lnTo>
                      <a:lnTo>
                        <a:pt x="691" y="117"/>
                      </a:lnTo>
                      <a:lnTo>
                        <a:pt x="684" y="112"/>
                      </a:lnTo>
                      <a:lnTo>
                        <a:pt x="678" y="108"/>
                      </a:lnTo>
                      <a:lnTo>
                        <a:pt x="671" y="104"/>
                      </a:lnTo>
                      <a:lnTo>
                        <a:pt x="665" y="104"/>
                      </a:lnTo>
                      <a:lnTo>
                        <a:pt x="659" y="102"/>
                      </a:lnTo>
                      <a:lnTo>
                        <a:pt x="653" y="102"/>
                      </a:lnTo>
                      <a:lnTo>
                        <a:pt x="648" y="100"/>
                      </a:lnTo>
                      <a:lnTo>
                        <a:pt x="642" y="98"/>
                      </a:lnTo>
                      <a:lnTo>
                        <a:pt x="634" y="98"/>
                      </a:lnTo>
                      <a:lnTo>
                        <a:pt x="629" y="98"/>
                      </a:lnTo>
                      <a:lnTo>
                        <a:pt x="621" y="98"/>
                      </a:lnTo>
                      <a:lnTo>
                        <a:pt x="614" y="98"/>
                      </a:lnTo>
                      <a:lnTo>
                        <a:pt x="608" y="98"/>
                      </a:lnTo>
                      <a:lnTo>
                        <a:pt x="600" y="100"/>
                      </a:lnTo>
                      <a:lnTo>
                        <a:pt x="593" y="100"/>
                      </a:lnTo>
                      <a:lnTo>
                        <a:pt x="587" y="102"/>
                      </a:lnTo>
                      <a:lnTo>
                        <a:pt x="581" y="102"/>
                      </a:lnTo>
                      <a:lnTo>
                        <a:pt x="574" y="104"/>
                      </a:lnTo>
                      <a:lnTo>
                        <a:pt x="566" y="104"/>
                      </a:lnTo>
                      <a:lnTo>
                        <a:pt x="560" y="104"/>
                      </a:lnTo>
                      <a:lnTo>
                        <a:pt x="555" y="106"/>
                      </a:lnTo>
                      <a:lnTo>
                        <a:pt x="549" y="106"/>
                      </a:lnTo>
                      <a:lnTo>
                        <a:pt x="538" y="108"/>
                      </a:lnTo>
                      <a:lnTo>
                        <a:pt x="530" y="112"/>
                      </a:lnTo>
                      <a:lnTo>
                        <a:pt x="520" y="112"/>
                      </a:lnTo>
                      <a:lnTo>
                        <a:pt x="517" y="114"/>
                      </a:lnTo>
                      <a:lnTo>
                        <a:pt x="511" y="116"/>
                      </a:lnTo>
                      <a:lnTo>
                        <a:pt x="515" y="114"/>
                      </a:lnTo>
                      <a:lnTo>
                        <a:pt x="520" y="108"/>
                      </a:lnTo>
                      <a:lnTo>
                        <a:pt x="524" y="104"/>
                      </a:lnTo>
                      <a:lnTo>
                        <a:pt x="530" y="98"/>
                      </a:lnTo>
                      <a:lnTo>
                        <a:pt x="536" y="95"/>
                      </a:lnTo>
                      <a:lnTo>
                        <a:pt x="545" y="91"/>
                      </a:lnTo>
                      <a:lnTo>
                        <a:pt x="551" y="85"/>
                      </a:lnTo>
                      <a:lnTo>
                        <a:pt x="558" y="79"/>
                      </a:lnTo>
                      <a:lnTo>
                        <a:pt x="568" y="74"/>
                      </a:lnTo>
                      <a:lnTo>
                        <a:pt x="577" y="68"/>
                      </a:lnTo>
                      <a:lnTo>
                        <a:pt x="585" y="62"/>
                      </a:lnTo>
                      <a:lnTo>
                        <a:pt x="595" y="59"/>
                      </a:lnTo>
                      <a:lnTo>
                        <a:pt x="606" y="53"/>
                      </a:lnTo>
                      <a:lnTo>
                        <a:pt x="615" y="49"/>
                      </a:lnTo>
                      <a:lnTo>
                        <a:pt x="623" y="43"/>
                      </a:lnTo>
                      <a:lnTo>
                        <a:pt x="633" y="40"/>
                      </a:lnTo>
                      <a:lnTo>
                        <a:pt x="640" y="36"/>
                      </a:lnTo>
                      <a:lnTo>
                        <a:pt x="650" y="34"/>
                      </a:lnTo>
                      <a:lnTo>
                        <a:pt x="657" y="30"/>
                      </a:lnTo>
                      <a:lnTo>
                        <a:pt x="665" y="26"/>
                      </a:lnTo>
                      <a:lnTo>
                        <a:pt x="672" y="24"/>
                      </a:lnTo>
                      <a:lnTo>
                        <a:pt x="680" y="24"/>
                      </a:lnTo>
                      <a:lnTo>
                        <a:pt x="686" y="21"/>
                      </a:lnTo>
                      <a:lnTo>
                        <a:pt x="691" y="19"/>
                      </a:lnTo>
                      <a:lnTo>
                        <a:pt x="697" y="19"/>
                      </a:lnTo>
                      <a:lnTo>
                        <a:pt x="701" y="19"/>
                      </a:lnTo>
                      <a:lnTo>
                        <a:pt x="707" y="17"/>
                      </a:lnTo>
                      <a:lnTo>
                        <a:pt x="710" y="17"/>
                      </a:lnTo>
                      <a:lnTo>
                        <a:pt x="627" y="0"/>
                      </a:lnTo>
                      <a:lnTo>
                        <a:pt x="536" y="43"/>
                      </a:lnTo>
                      <a:lnTo>
                        <a:pt x="534" y="43"/>
                      </a:lnTo>
                      <a:lnTo>
                        <a:pt x="528" y="47"/>
                      </a:lnTo>
                      <a:lnTo>
                        <a:pt x="520" y="53"/>
                      </a:lnTo>
                      <a:lnTo>
                        <a:pt x="511" y="62"/>
                      </a:lnTo>
                      <a:lnTo>
                        <a:pt x="505" y="66"/>
                      </a:lnTo>
                      <a:lnTo>
                        <a:pt x="500" y="72"/>
                      </a:lnTo>
                      <a:lnTo>
                        <a:pt x="492" y="79"/>
                      </a:lnTo>
                      <a:lnTo>
                        <a:pt x="484" y="87"/>
                      </a:lnTo>
                      <a:lnTo>
                        <a:pt x="475" y="97"/>
                      </a:lnTo>
                      <a:lnTo>
                        <a:pt x="465" y="106"/>
                      </a:lnTo>
                      <a:lnTo>
                        <a:pt x="456" y="116"/>
                      </a:lnTo>
                      <a:lnTo>
                        <a:pt x="446" y="127"/>
                      </a:lnTo>
                      <a:lnTo>
                        <a:pt x="441" y="131"/>
                      </a:lnTo>
                      <a:lnTo>
                        <a:pt x="435" y="136"/>
                      </a:lnTo>
                      <a:lnTo>
                        <a:pt x="429" y="142"/>
                      </a:lnTo>
                      <a:lnTo>
                        <a:pt x="424" y="148"/>
                      </a:lnTo>
                      <a:lnTo>
                        <a:pt x="418" y="154"/>
                      </a:lnTo>
                      <a:lnTo>
                        <a:pt x="412" y="159"/>
                      </a:lnTo>
                      <a:lnTo>
                        <a:pt x="406" y="167"/>
                      </a:lnTo>
                      <a:lnTo>
                        <a:pt x="401" y="173"/>
                      </a:lnTo>
                      <a:lnTo>
                        <a:pt x="395" y="178"/>
                      </a:lnTo>
                      <a:lnTo>
                        <a:pt x="389" y="184"/>
                      </a:lnTo>
                      <a:lnTo>
                        <a:pt x="384" y="190"/>
                      </a:lnTo>
                      <a:lnTo>
                        <a:pt x="378" y="195"/>
                      </a:lnTo>
                      <a:lnTo>
                        <a:pt x="372" y="201"/>
                      </a:lnTo>
                      <a:lnTo>
                        <a:pt x="366" y="207"/>
                      </a:lnTo>
                      <a:lnTo>
                        <a:pt x="363" y="213"/>
                      </a:lnTo>
                      <a:lnTo>
                        <a:pt x="357" y="220"/>
                      </a:lnTo>
                      <a:lnTo>
                        <a:pt x="347" y="230"/>
                      </a:lnTo>
                      <a:lnTo>
                        <a:pt x="338" y="239"/>
                      </a:lnTo>
                      <a:lnTo>
                        <a:pt x="330" y="249"/>
                      </a:lnTo>
                      <a:lnTo>
                        <a:pt x="323" y="256"/>
                      </a:lnTo>
                      <a:lnTo>
                        <a:pt x="317" y="262"/>
                      </a:lnTo>
                      <a:lnTo>
                        <a:pt x="313" y="268"/>
                      </a:lnTo>
                      <a:lnTo>
                        <a:pt x="311" y="270"/>
                      </a:lnTo>
                      <a:lnTo>
                        <a:pt x="311" y="271"/>
                      </a:lnTo>
                      <a:lnTo>
                        <a:pt x="169" y="178"/>
                      </a:lnTo>
                      <a:lnTo>
                        <a:pt x="142" y="186"/>
                      </a:lnTo>
                      <a:close/>
                    </a:path>
                  </a:pathLst>
                </a:custGeom>
                <a:solidFill>
                  <a:srgbClr val="693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90" name="Freeform 137"/>
                <p:cNvSpPr>
                  <a:spLocks/>
                </p:cNvSpPr>
                <p:nvPr/>
              </p:nvSpPr>
              <p:spPr bwMode="auto">
                <a:xfrm>
                  <a:off x="3633" y="2002"/>
                  <a:ext cx="50" cy="24"/>
                </a:xfrm>
                <a:custGeom>
                  <a:avLst/>
                  <a:gdLst>
                    <a:gd name="T0" fmla="*/ 0 w 101"/>
                    <a:gd name="T1" fmla="*/ 0 h 50"/>
                    <a:gd name="T2" fmla="*/ 0 w 101"/>
                    <a:gd name="T3" fmla="*/ 0 h 50"/>
                    <a:gd name="T4" fmla="*/ 0 w 101"/>
                    <a:gd name="T5" fmla="*/ 0 h 50"/>
                    <a:gd name="T6" fmla="*/ 0 w 101"/>
                    <a:gd name="T7" fmla="*/ 0 h 50"/>
                    <a:gd name="T8" fmla="*/ 0 w 101"/>
                    <a:gd name="T9" fmla="*/ 0 h 50"/>
                    <a:gd name="T10" fmla="*/ 0 w 101"/>
                    <a:gd name="T11" fmla="*/ 0 h 50"/>
                    <a:gd name="T12" fmla="*/ 0 w 101"/>
                    <a:gd name="T13" fmla="*/ 0 h 50"/>
                    <a:gd name="T14" fmla="*/ 0 w 101"/>
                    <a:gd name="T15" fmla="*/ 0 h 50"/>
                    <a:gd name="T16" fmla="*/ 0 w 101"/>
                    <a:gd name="T17" fmla="*/ 0 h 5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1" h="50">
                      <a:moveTo>
                        <a:pt x="29" y="0"/>
                      </a:moveTo>
                      <a:lnTo>
                        <a:pt x="0" y="40"/>
                      </a:lnTo>
                      <a:lnTo>
                        <a:pt x="33" y="50"/>
                      </a:lnTo>
                      <a:lnTo>
                        <a:pt x="63" y="48"/>
                      </a:lnTo>
                      <a:lnTo>
                        <a:pt x="25" y="27"/>
                      </a:lnTo>
                      <a:lnTo>
                        <a:pt x="80" y="29"/>
                      </a:lnTo>
                      <a:lnTo>
                        <a:pt x="101" y="25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EBBF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91" name="Freeform 138"/>
                <p:cNvSpPr>
                  <a:spLocks/>
                </p:cNvSpPr>
                <p:nvPr/>
              </p:nvSpPr>
              <p:spPr bwMode="auto">
                <a:xfrm>
                  <a:off x="3665" y="2011"/>
                  <a:ext cx="84" cy="34"/>
                </a:xfrm>
                <a:custGeom>
                  <a:avLst/>
                  <a:gdLst>
                    <a:gd name="T0" fmla="*/ 1 w 167"/>
                    <a:gd name="T1" fmla="*/ 0 h 69"/>
                    <a:gd name="T2" fmla="*/ 1 w 167"/>
                    <a:gd name="T3" fmla="*/ 0 h 69"/>
                    <a:gd name="T4" fmla="*/ 0 w 167"/>
                    <a:gd name="T5" fmla="*/ 0 h 69"/>
                    <a:gd name="T6" fmla="*/ 2 w 167"/>
                    <a:gd name="T7" fmla="*/ 0 h 69"/>
                    <a:gd name="T8" fmla="*/ 1 w 167"/>
                    <a:gd name="T9" fmla="*/ 0 h 69"/>
                    <a:gd name="T10" fmla="*/ 1 w 167"/>
                    <a:gd name="T11" fmla="*/ 0 h 69"/>
                    <a:gd name="T12" fmla="*/ 1 w 167"/>
                    <a:gd name="T13" fmla="*/ 0 h 6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7" h="69">
                      <a:moveTo>
                        <a:pt x="59" y="0"/>
                      </a:moveTo>
                      <a:lnTo>
                        <a:pt x="21" y="21"/>
                      </a:lnTo>
                      <a:lnTo>
                        <a:pt x="0" y="61"/>
                      </a:lnTo>
                      <a:lnTo>
                        <a:pt x="167" y="69"/>
                      </a:lnTo>
                      <a:lnTo>
                        <a:pt x="86" y="14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rgbClr val="EBBF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143" name="Text Box 139"/>
              <p:cNvSpPr txBox="1">
                <a:spLocks noChangeArrowheads="1"/>
              </p:cNvSpPr>
              <p:nvPr/>
            </p:nvSpPr>
            <p:spPr bwMode="auto">
              <a:xfrm>
                <a:off x="2504" y="3071"/>
                <a:ext cx="196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ko-KR">
                  <a:latin typeface="HY엽서L" pitchFamily="18" charset="-127"/>
                  <a:ea typeface="HY엽서L" pitchFamily="18" charset="-127"/>
                </a:endParaRPr>
              </a:p>
            </p:txBody>
          </p:sp>
        </p:grpSp>
      </p:grpSp>
      <p:sp>
        <p:nvSpPr>
          <p:cNvPr id="2055" name="Text Box 140"/>
          <p:cNvSpPr txBox="1">
            <a:spLocks noChangeArrowheads="1"/>
          </p:cNvSpPr>
          <p:nvPr/>
        </p:nvSpPr>
        <p:spPr bwMode="auto">
          <a:xfrm rot="-1031913">
            <a:off x="4913313" y="3773488"/>
            <a:ext cx="895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/>
            <a:r>
              <a:rPr kumimoji="0" lang="en-US" altLang="ko-KR" sz="1200" i="1">
                <a:solidFill>
                  <a:srgbClr val="CCFFCC"/>
                </a:solidFill>
                <a:latin typeface="Comic Sans MS" pitchFamily="66" charset="0"/>
              </a:rPr>
              <a:t>C Express</a:t>
            </a:r>
          </a:p>
        </p:txBody>
      </p:sp>
      <p:grpSp>
        <p:nvGrpSpPr>
          <p:cNvPr id="2056" name="Group 141"/>
          <p:cNvGrpSpPr>
            <a:grpSpLocks/>
          </p:cNvGrpSpPr>
          <p:nvPr/>
        </p:nvGrpSpPr>
        <p:grpSpPr bwMode="auto">
          <a:xfrm>
            <a:off x="884238" y="3352800"/>
            <a:ext cx="3421062" cy="1928813"/>
            <a:chOff x="475" y="1927"/>
            <a:chExt cx="2155" cy="1215"/>
          </a:xfrm>
        </p:grpSpPr>
        <p:pic>
          <p:nvPicPr>
            <p:cNvPr id="2057" name="Picture 142" descr="MCj0421734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3" y="2145"/>
              <a:ext cx="717" cy="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8" name="AutoShape 143"/>
            <p:cNvSpPr>
              <a:spLocks noChangeArrowheads="1"/>
            </p:cNvSpPr>
            <p:nvPr/>
          </p:nvSpPr>
          <p:spPr bwMode="auto">
            <a:xfrm>
              <a:off x="475" y="1927"/>
              <a:ext cx="1916" cy="440"/>
            </a:xfrm>
            <a:prstGeom prst="roundRect">
              <a:avLst>
                <a:gd name="adj" fmla="val 50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latinLnBrk="0" hangingPunct="0"/>
              <a:r>
                <a:rPr kumimoji="0" lang="ko-KR" altLang="en-US" sz="3200" dirty="0">
                  <a:solidFill>
                    <a:schemeClr val="tx2"/>
                  </a:solidFill>
                  <a:latin typeface="+mj-ea"/>
                  <a:ea typeface="+mj-ea"/>
                </a:rPr>
                <a:t>제</a:t>
              </a:r>
              <a:r>
                <a:rPr kumimoji="0" lang="en-US" altLang="ko-KR" sz="3200" dirty="0">
                  <a:solidFill>
                    <a:schemeClr val="tx2"/>
                  </a:solidFill>
                  <a:latin typeface="+mj-ea"/>
                  <a:ea typeface="+mj-ea"/>
                </a:rPr>
                <a:t>13</a:t>
              </a:r>
              <a:r>
                <a:rPr kumimoji="0" lang="ko-KR" altLang="en-US" sz="3200" dirty="0">
                  <a:solidFill>
                    <a:schemeClr val="tx2"/>
                  </a:solidFill>
                  <a:latin typeface="+mj-ea"/>
                  <a:ea typeface="+mj-ea"/>
                </a:rPr>
                <a:t>장 구조체</a:t>
              </a:r>
            </a:p>
          </p:txBody>
        </p:sp>
      </p:grpSp>
      <p:pic>
        <p:nvPicPr>
          <p:cNvPr id="144" name="Picture 8" descr="http://www.zuckersystems.com/images/second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58" y="590700"/>
            <a:ext cx="1156710" cy="114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 선언의 예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571500" y="1484313"/>
            <a:ext cx="3959225" cy="12430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x</a:t>
            </a:r>
            <a:r>
              <a:rPr lang="ko-KR" altLang="en-US" sz="140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값과 </a:t>
            </a:r>
            <a:r>
              <a:rPr lang="en-US" altLang="ko-KR" sz="140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y</a:t>
            </a:r>
            <a:r>
              <a:rPr lang="ko-KR" altLang="en-US" sz="140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값으로 이루어지는 화면의 좌표</a:t>
            </a:r>
            <a:endParaRPr lang="ko-KR" altLang="en-US" sz="140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400">
                <a:latin typeface="Trebuchet MS" pitchFamily="34" charset="0"/>
              </a:rPr>
              <a:t> point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>
                <a:latin typeface="Trebuchet MS" pitchFamily="34" charset="0"/>
              </a:rPr>
              <a:t>	</a:t>
            </a:r>
            <a:r>
              <a:rPr lang="en-US" altLang="ko-KR" sz="14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>
                <a:latin typeface="Trebuchet MS" pitchFamily="34" charset="0"/>
              </a:rPr>
              <a:t> x;		</a:t>
            </a:r>
            <a:r>
              <a:rPr lang="en-US" altLang="ko-KR" sz="140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x </a:t>
            </a:r>
            <a:r>
              <a:rPr lang="ko-KR" altLang="en-US" sz="140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좌표</a:t>
            </a:r>
            <a:endParaRPr lang="ko-KR" altLang="en-US" sz="140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400">
                <a:latin typeface="Trebuchet MS" pitchFamily="34" charset="0"/>
              </a:rPr>
              <a:t>	</a:t>
            </a:r>
            <a:r>
              <a:rPr lang="en-US" altLang="ko-KR" sz="14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>
                <a:latin typeface="Trebuchet MS" pitchFamily="34" charset="0"/>
              </a:rPr>
              <a:t> y;		</a:t>
            </a:r>
            <a:r>
              <a:rPr lang="en-US" altLang="ko-KR" sz="140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y </a:t>
            </a:r>
            <a:r>
              <a:rPr lang="ko-KR" altLang="en-US" sz="140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좌표</a:t>
            </a:r>
            <a:endParaRPr lang="ko-KR" altLang="en-US" sz="140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>
                <a:latin typeface="Trebuchet MS" pitchFamily="34" charset="0"/>
              </a:rPr>
              <a:t>};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571500" y="2924175"/>
            <a:ext cx="3959225" cy="12430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복소수</a:t>
            </a:r>
            <a:endParaRPr lang="en-US" altLang="en-US" sz="140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en-US" sz="1400">
                <a:latin typeface="Trebuchet MS" pitchFamily="34" charset="0"/>
              </a:rPr>
              <a:t> complex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itchFamily="34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en-US" sz="1400">
                <a:latin typeface="Trebuchet MS" pitchFamily="34" charset="0"/>
              </a:rPr>
              <a:t> real;	</a:t>
            </a:r>
            <a:r>
              <a:rPr lang="en-US" altLang="en-US" sz="140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실수부</a:t>
            </a:r>
            <a:endParaRPr lang="en-US" altLang="en-US" sz="140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itchFamily="34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double </a:t>
            </a:r>
            <a:r>
              <a:rPr lang="en-US" altLang="en-US" sz="1400">
                <a:solidFill>
                  <a:srgbClr val="282828"/>
                </a:solidFill>
                <a:latin typeface="Trebuchet MS" pitchFamily="34" charset="0"/>
              </a:rPr>
              <a:t>imag</a:t>
            </a:r>
            <a:r>
              <a:rPr lang="en-US" altLang="en-US" sz="1400">
                <a:latin typeface="Trebuchet MS" pitchFamily="34" charset="0"/>
              </a:rPr>
              <a:t>;	</a:t>
            </a:r>
            <a:r>
              <a:rPr lang="en-US" altLang="en-US" sz="140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허수부</a:t>
            </a:r>
            <a:endParaRPr lang="en-US" altLang="en-US" sz="140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itchFamily="34" charset="0"/>
              </a:rPr>
              <a:t>};</a:t>
            </a:r>
            <a:endParaRPr lang="en-US" altLang="ko-KR" sz="1400">
              <a:latin typeface="Trebuchet MS" pitchFamily="34" charset="0"/>
            </a:endParaRP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571500" y="4365625"/>
            <a:ext cx="3959225" cy="143986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날짜</a:t>
            </a:r>
            <a:endParaRPr lang="en-US" altLang="en-US" sz="140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en-US" sz="1400">
                <a:latin typeface="Trebuchet MS" pitchFamily="34" charset="0"/>
              </a:rPr>
              <a:t> date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itchFamily="34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>
                <a:latin typeface="Trebuchet MS" pitchFamily="34" charset="0"/>
              </a:rPr>
              <a:t> month;		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itchFamily="34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>
                <a:latin typeface="Trebuchet MS" pitchFamily="34" charset="0"/>
              </a:rPr>
              <a:t> day;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itchFamily="34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>
                <a:latin typeface="Trebuchet MS" pitchFamily="34" charset="0"/>
              </a:rPr>
              <a:t> year;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itchFamily="34" charset="0"/>
              </a:rPr>
              <a:t>};</a:t>
            </a:r>
            <a:endParaRPr lang="en-US" altLang="ko-KR" sz="1400">
              <a:latin typeface="Trebuchet MS" pitchFamily="34" charset="0"/>
            </a:endParaRP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4787900" y="1484313"/>
            <a:ext cx="3959225" cy="16367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사각형</a:t>
            </a:r>
            <a:endParaRPr lang="en-US" altLang="en-US" sz="140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en-US" sz="1400">
                <a:latin typeface="Trebuchet MS" pitchFamily="34" charset="0"/>
              </a:rPr>
              <a:t> rect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itchFamily="34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>
                <a:latin typeface="Trebuchet MS" pitchFamily="34" charset="0"/>
              </a:rPr>
              <a:t> x;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itchFamily="34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>
                <a:latin typeface="Trebuchet MS" pitchFamily="34" charset="0"/>
              </a:rPr>
              <a:t> y;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itchFamily="34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>
                <a:latin typeface="Trebuchet MS" pitchFamily="34" charset="0"/>
              </a:rPr>
              <a:t> width;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itchFamily="34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>
                <a:latin typeface="Trebuchet MS" pitchFamily="34" charset="0"/>
              </a:rPr>
              <a:t> grade;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itchFamily="34" charset="0"/>
              </a:rPr>
              <a:t>};</a:t>
            </a:r>
            <a:endParaRPr lang="en-US" altLang="ko-KR" sz="1400">
              <a:latin typeface="Trebuchet MS" pitchFamily="34" charset="0"/>
            </a:endParaRPr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4787900" y="3429000"/>
            <a:ext cx="3959225" cy="16367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직원</a:t>
            </a:r>
            <a:endParaRPr lang="en-US" altLang="en-US" sz="140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en-US" sz="1400">
                <a:latin typeface="Trebuchet MS" pitchFamily="34" charset="0"/>
              </a:rPr>
              <a:t> employee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itchFamily="34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400">
                <a:latin typeface="Trebuchet MS" pitchFamily="34" charset="0"/>
              </a:rPr>
              <a:t> name[20];	</a:t>
            </a:r>
            <a:r>
              <a:rPr lang="en-US" altLang="en-US" sz="140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이름</a:t>
            </a:r>
            <a:endParaRPr lang="en-US" altLang="en-US" sz="140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itchFamily="34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>
                <a:latin typeface="Trebuchet MS" pitchFamily="34" charset="0"/>
              </a:rPr>
              <a:t> age;		</a:t>
            </a:r>
            <a:r>
              <a:rPr lang="en-US" altLang="en-US" sz="140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나이</a:t>
            </a:r>
            <a:endParaRPr lang="en-US" altLang="en-US" sz="140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itchFamily="34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>
                <a:latin typeface="Trebuchet MS" pitchFamily="34" charset="0"/>
              </a:rPr>
              <a:t> gender;	</a:t>
            </a:r>
            <a:r>
              <a:rPr lang="en-US" altLang="en-US" sz="140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성별</a:t>
            </a:r>
            <a:endParaRPr lang="en-US" altLang="en-US" sz="140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itchFamily="34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>
                <a:latin typeface="Trebuchet MS" pitchFamily="34" charset="0"/>
              </a:rPr>
              <a:t> salary;	</a:t>
            </a:r>
            <a:r>
              <a:rPr lang="en-US" altLang="en-US" sz="140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월급</a:t>
            </a:r>
            <a:endParaRPr lang="en-US" altLang="en-US" sz="140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itchFamily="34" charset="0"/>
              </a:rPr>
              <a:t>};</a:t>
            </a:r>
            <a:endParaRPr lang="en-US" altLang="ko-KR" sz="140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7652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 변수 선언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292" name="Rectangle 7"/>
          <p:cNvSpPr>
            <a:spLocks noChangeArrowheads="1"/>
          </p:cNvSpPr>
          <p:nvPr/>
        </p:nvSpPr>
        <p:spPr bwMode="auto">
          <a:xfrm>
            <a:off x="0" y="2690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29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 정의와 구조체 변수 선언은 다르다</a:t>
            </a:r>
            <a:r>
              <a:rPr lang="en-US" altLang="ko-KR" smtClean="0"/>
              <a:t>.</a:t>
            </a:r>
          </a:p>
        </p:txBody>
      </p:sp>
      <p:pic>
        <p:nvPicPr>
          <p:cNvPr id="1229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773238"/>
            <a:ext cx="6299200" cy="325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1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437063"/>
            <a:ext cx="5976937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093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구조체의 초기화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1042988" y="1844675"/>
            <a:ext cx="7100887" cy="19415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600" dirty="0">
                <a:latin typeface="Trebuchet MS" pitchFamily="34" charset="0"/>
              </a:rPr>
              <a:t> student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		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>
                <a:latin typeface="Trebuchet MS" pitchFamily="34" charset="0"/>
              </a:rPr>
              <a:t> number;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dirty="0">
                <a:latin typeface="Trebuchet MS" pitchFamily="34" charset="0"/>
              </a:rPr>
              <a:t> name[10];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600" dirty="0">
                <a:latin typeface="Trebuchet MS" pitchFamily="34" charset="0"/>
              </a:rPr>
              <a:t> grade;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600" dirty="0">
                <a:latin typeface="Trebuchet MS" pitchFamily="34" charset="0"/>
              </a:rPr>
              <a:t> student s1 = { 24, 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"Kim"</a:t>
            </a:r>
            <a:r>
              <a:rPr lang="en-US" altLang="ko-KR" sz="1600" dirty="0">
                <a:latin typeface="Trebuchet MS" pitchFamily="34" charset="0"/>
              </a:rPr>
              <a:t>, 4.3 };</a:t>
            </a: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0" y="2636838"/>
            <a:ext cx="2016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ko-KR" altLang="en-US" sz="1600"/>
          </a:p>
        </p:txBody>
      </p:sp>
      <p:sp>
        <p:nvSpPr>
          <p:cNvPr id="13317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중괄호를 이용하여 초기값을 나열한다</a:t>
            </a:r>
            <a:r>
              <a:rPr lang="en-US" altLang="ko-KR" smtClean="0"/>
              <a:t>. </a:t>
            </a:r>
          </a:p>
        </p:txBody>
      </p:sp>
      <p:pic>
        <p:nvPicPr>
          <p:cNvPr id="1331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4214813"/>
            <a:ext cx="5040312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6050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 멤버 참조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7847013" cy="800100"/>
          </a:xfrm>
        </p:spPr>
        <p:txBody>
          <a:bodyPr/>
          <a:lstStyle/>
          <a:p>
            <a:pPr eaLnBrk="1" hangingPunct="1"/>
            <a:r>
              <a:rPr lang="ko-KR" altLang="en-US" smtClean="0"/>
              <a:t>구조체 멤버를 참조하려면 다음과 같이 </a:t>
            </a:r>
            <a:r>
              <a:rPr lang="en-US" altLang="ko-KR" smtClean="0"/>
              <a:t>.</a:t>
            </a:r>
            <a:r>
              <a:rPr lang="ko-KR" altLang="en-US" smtClean="0"/>
              <a:t>연산자를 사용한다</a:t>
            </a:r>
            <a:r>
              <a:rPr lang="en-US" altLang="ko-KR" smtClean="0"/>
              <a:t>.</a:t>
            </a:r>
          </a:p>
          <a:p>
            <a:pPr lvl="1" eaLnBrk="1" hangingPunct="1">
              <a:buFont typeface="Symbol" pitchFamily="18" charset="2"/>
              <a:buNone/>
            </a:pPr>
            <a:endParaRPr lang="en-US" altLang="ko-KR" smtClean="0"/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1116013" y="1916113"/>
            <a:ext cx="7777162" cy="9366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s1.number = 26;		// </a:t>
            </a:r>
            <a:r>
              <a:rPr lang="ko-KR" altLang="en-US" sz="1600">
                <a:latin typeface="Comic Sans MS" pitchFamily="66" charset="0"/>
              </a:rPr>
              <a:t>정수 멤버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strcpy(s1.name, </a:t>
            </a:r>
            <a:r>
              <a:rPr lang="en-US" altLang="ko-KR" sz="1600">
                <a:solidFill>
                  <a:srgbClr val="800000"/>
                </a:solidFill>
                <a:latin typeface="Comic Sans MS" pitchFamily="66" charset="0"/>
              </a:rPr>
              <a:t>"Kim"</a:t>
            </a:r>
            <a:r>
              <a:rPr lang="en-US" altLang="ko-KR" sz="1600">
                <a:latin typeface="Comic Sans MS" pitchFamily="66" charset="0"/>
              </a:rPr>
              <a:t>);	// </a:t>
            </a:r>
            <a:r>
              <a:rPr lang="ko-KR" altLang="en-US" sz="1600">
                <a:latin typeface="Comic Sans MS" pitchFamily="66" charset="0"/>
              </a:rPr>
              <a:t>문자열 멤버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s1.grade = 4.3;		// </a:t>
            </a:r>
            <a:r>
              <a:rPr lang="ko-KR" altLang="en-US" sz="1600">
                <a:latin typeface="Comic Sans MS" pitchFamily="66" charset="0"/>
              </a:rPr>
              <a:t>실수 멤버</a:t>
            </a:r>
          </a:p>
        </p:txBody>
      </p:sp>
      <p:grpSp>
        <p:nvGrpSpPr>
          <p:cNvPr id="14341" name="Group 12"/>
          <p:cNvGrpSpPr>
            <a:grpSpLocks/>
          </p:cNvGrpSpPr>
          <p:nvPr/>
        </p:nvGrpSpPr>
        <p:grpSpPr bwMode="auto">
          <a:xfrm>
            <a:off x="3059113" y="4437063"/>
            <a:ext cx="1589087" cy="1616075"/>
            <a:chOff x="3208" y="1586"/>
            <a:chExt cx="1395" cy="1617"/>
          </a:xfrm>
        </p:grpSpPr>
        <p:sp>
          <p:nvSpPr>
            <p:cNvPr id="14344" name="Freeform 13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4 w 44"/>
                <a:gd name="T1" fmla="*/ 0 h 88"/>
                <a:gd name="T2" fmla="*/ 0 w 44"/>
                <a:gd name="T3" fmla="*/ 100 h 88"/>
                <a:gd name="T4" fmla="*/ 17 w 44"/>
                <a:gd name="T5" fmla="*/ 100 h 88"/>
                <a:gd name="T6" fmla="*/ 50 w 44"/>
                <a:gd name="T7" fmla="*/ 0 h 88"/>
                <a:gd name="T8" fmla="*/ 3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5" name="Freeform 14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6" name="Freeform 15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7" name="Freeform 16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8" name="Freeform 17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9" name="Freeform 18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8 w 532"/>
                <a:gd name="T1" fmla="*/ 55 h 304"/>
                <a:gd name="T2" fmla="*/ 0 w 532"/>
                <a:gd name="T3" fmla="*/ 166 h 304"/>
                <a:gd name="T4" fmla="*/ 0 w 532"/>
                <a:gd name="T5" fmla="*/ 292 h 304"/>
                <a:gd name="T6" fmla="*/ 0 w 532"/>
                <a:gd name="T7" fmla="*/ 355 h 304"/>
                <a:gd name="T8" fmla="*/ 569 w 532"/>
                <a:gd name="T9" fmla="*/ 355 h 304"/>
                <a:gd name="T10" fmla="*/ 599 w 532"/>
                <a:gd name="T11" fmla="*/ 260 h 304"/>
                <a:gd name="T12" fmla="*/ 569 w 532"/>
                <a:gd name="T13" fmla="*/ 103 h 304"/>
                <a:gd name="T14" fmla="*/ 508 w 532"/>
                <a:gd name="T15" fmla="*/ 15 h 304"/>
                <a:gd name="T16" fmla="*/ 227 w 532"/>
                <a:gd name="T17" fmla="*/ 0 h 304"/>
                <a:gd name="T18" fmla="*/ 69 w 532"/>
                <a:gd name="T19" fmla="*/ 0 h 304"/>
                <a:gd name="T20" fmla="*/ 8 w 532"/>
                <a:gd name="T21" fmla="*/ 5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0" name="Freeform 19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78 w 161"/>
                <a:gd name="T1" fmla="*/ 168 h 221"/>
                <a:gd name="T2" fmla="*/ 165 w 161"/>
                <a:gd name="T3" fmla="*/ 115 h 221"/>
                <a:gd name="T4" fmla="*/ 155 w 161"/>
                <a:gd name="T5" fmla="*/ 54 h 221"/>
                <a:gd name="T6" fmla="*/ 123 w 161"/>
                <a:gd name="T7" fmla="*/ 36 h 221"/>
                <a:gd name="T8" fmla="*/ 101 w 161"/>
                <a:gd name="T9" fmla="*/ 20 h 221"/>
                <a:gd name="T10" fmla="*/ 61 w 161"/>
                <a:gd name="T11" fmla="*/ 0 h 221"/>
                <a:gd name="T12" fmla="*/ 52 w 161"/>
                <a:gd name="T13" fmla="*/ 24 h 221"/>
                <a:gd name="T14" fmla="*/ 14 w 161"/>
                <a:gd name="T15" fmla="*/ 1 h 221"/>
                <a:gd name="T16" fmla="*/ 1 w 161"/>
                <a:gd name="T17" fmla="*/ 29 h 221"/>
                <a:gd name="T18" fmla="*/ 26 w 161"/>
                <a:gd name="T19" fmla="*/ 51 h 221"/>
                <a:gd name="T20" fmla="*/ 22 w 161"/>
                <a:gd name="T21" fmla="*/ 70 h 221"/>
                <a:gd name="T22" fmla="*/ 8 w 161"/>
                <a:gd name="T23" fmla="*/ 82 h 221"/>
                <a:gd name="T24" fmla="*/ 1 w 161"/>
                <a:gd name="T25" fmla="*/ 95 h 221"/>
                <a:gd name="T26" fmla="*/ 0 w 161"/>
                <a:gd name="T27" fmla="*/ 108 h 221"/>
                <a:gd name="T28" fmla="*/ 6 w 161"/>
                <a:gd name="T29" fmla="*/ 125 h 221"/>
                <a:gd name="T30" fmla="*/ 13 w 161"/>
                <a:gd name="T31" fmla="*/ 154 h 221"/>
                <a:gd name="T32" fmla="*/ 17 w 161"/>
                <a:gd name="T33" fmla="*/ 168 h 221"/>
                <a:gd name="T34" fmla="*/ 23 w 161"/>
                <a:gd name="T35" fmla="*/ 178 h 221"/>
                <a:gd name="T36" fmla="*/ 31 w 161"/>
                <a:gd name="T37" fmla="*/ 188 h 221"/>
                <a:gd name="T38" fmla="*/ 41 w 161"/>
                <a:gd name="T39" fmla="*/ 196 h 221"/>
                <a:gd name="T40" fmla="*/ 51 w 161"/>
                <a:gd name="T41" fmla="*/ 204 h 221"/>
                <a:gd name="T42" fmla="*/ 65 w 161"/>
                <a:gd name="T43" fmla="*/ 209 h 221"/>
                <a:gd name="T44" fmla="*/ 80 w 161"/>
                <a:gd name="T45" fmla="*/ 212 h 221"/>
                <a:gd name="T46" fmla="*/ 97 w 161"/>
                <a:gd name="T47" fmla="*/ 214 h 221"/>
                <a:gd name="T48" fmla="*/ 125 w 161"/>
                <a:gd name="T49" fmla="*/ 256 h 221"/>
                <a:gd name="T50" fmla="*/ 183 w 161"/>
                <a:gd name="T51" fmla="*/ 183 h 221"/>
                <a:gd name="T52" fmla="*/ 178 w 161"/>
                <a:gd name="T53" fmla="*/ 16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1" name="Freeform 20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034 w 1132"/>
                <a:gd name="T1" fmla="*/ 194 h 1016"/>
                <a:gd name="T2" fmla="*/ 1091 w 1132"/>
                <a:gd name="T3" fmla="*/ 223 h 1016"/>
                <a:gd name="T4" fmla="*/ 1142 w 1132"/>
                <a:gd name="T5" fmla="*/ 254 h 1016"/>
                <a:gd name="T6" fmla="*/ 1182 w 1132"/>
                <a:gd name="T7" fmla="*/ 295 h 1016"/>
                <a:gd name="T8" fmla="*/ 1205 w 1132"/>
                <a:gd name="T9" fmla="*/ 356 h 1016"/>
                <a:gd name="T10" fmla="*/ 1245 w 1132"/>
                <a:gd name="T11" fmla="*/ 603 h 1016"/>
                <a:gd name="T12" fmla="*/ 1263 w 1132"/>
                <a:gd name="T13" fmla="*/ 863 h 1016"/>
                <a:gd name="T14" fmla="*/ 1214 w 1132"/>
                <a:gd name="T15" fmla="*/ 1045 h 1016"/>
                <a:gd name="T16" fmla="*/ 1200 w 1132"/>
                <a:gd name="T17" fmla="*/ 1098 h 1016"/>
                <a:gd name="T18" fmla="*/ 1171 w 1132"/>
                <a:gd name="T19" fmla="*/ 1134 h 1016"/>
                <a:gd name="T20" fmla="*/ 1127 w 1132"/>
                <a:gd name="T21" fmla="*/ 1147 h 1016"/>
                <a:gd name="T22" fmla="*/ 1073 w 1132"/>
                <a:gd name="T23" fmla="*/ 1185 h 1016"/>
                <a:gd name="T24" fmla="*/ 974 w 1132"/>
                <a:gd name="T25" fmla="*/ 1051 h 1016"/>
                <a:gd name="T26" fmla="*/ 813 w 1132"/>
                <a:gd name="T27" fmla="*/ 1043 h 1016"/>
                <a:gd name="T28" fmla="*/ 564 w 1132"/>
                <a:gd name="T29" fmla="*/ 1064 h 1016"/>
                <a:gd name="T30" fmla="*/ 503 w 1132"/>
                <a:gd name="T31" fmla="*/ 1073 h 1016"/>
                <a:gd name="T32" fmla="*/ 456 w 1132"/>
                <a:gd name="T33" fmla="*/ 1047 h 1016"/>
                <a:gd name="T34" fmla="*/ 437 w 1132"/>
                <a:gd name="T35" fmla="*/ 984 h 1016"/>
                <a:gd name="T36" fmla="*/ 462 w 1132"/>
                <a:gd name="T37" fmla="*/ 886 h 1016"/>
                <a:gd name="T38" fmla="*/ 497 w 1132"/>
                <a:gd name="T39" fmla="*/ 587 h 1016"/>
                <a:gd name="T40" fmla="*/ 371 w 1132"/>
                <a:gd name="T41" fmla="*/ 476 h 1016"/>
                <a:gd name="T42" fmla="*/ 175 w 1132"/>
                <a:gd name="T43" fmla="*/ 348 h 1016"/>
                <a:gd name="T44" fmla="*/ 65 w 1132"/>
                <a:gd name="T45" fmla="*/ 195 h 1016"/>
                <a:gd name="T46" fmla="*/ 0 w 1132"/>
                <a:gd name="T47" fmla="*/ 85 h 1016"/>
                <a:gd name="T48" fmla="*/ 112 w 1132"/>
                <a:gd name="T49" fmla="*/ 3 h 1016"/>
                <a:gd name="T50" fmla="*/ 269 w 1132"/>
                <a:gd name="T51" fmla="*/ 149 h 1016"/>
                <a:gd name="T52" fmla="*/ 353 w 1132"/>
                <a:gd name="T53" fmla="*/ 191 h 1016"/>
                <a:gd name="T54" fmla="*/ 387 w 1132"/>
                <a:gd name="T55" fmla="*/ 232 h 1016"/>
                <a:gd name="T56" fmla="*/ 407 w 1132"/>
                <a:gd name="T57" fmla="*/ 236 h 1016"/>
                <a:gd name="T58" fmla="*/ 428 w 1132"/>
                <a:gd name="T59" fmla="*/ 240 h 1016"/>
                <a:gd name="T60" fmla="*/ 447 w 1132"/>
                <a:gd name="T61" fmla="*/ 243 h 1016"/>
                <a:gd name="T62" fmla="*/ 476 w 1132"/>
                <a:gd name="T63" fmla="*/ 232 h 1016"/>
                <a:gd name="T64" fmla="*/ 519 w 1132"/>
                <a:gd name="T65" fmla="*/ 211 h 1016"/>
                <a:gd name="T66" fmla="*/ 563 w 1132"/>
                <a:gd name="T67" fmla="*/ 194 h 1016"/>
                <a:gd name="T68" fmla="*/ 609 w 1132"/>
                <a:gd name="T69" fmla="*/ 183 h 1016"/>
                <a:gd name="T70" fmla="*/ 684 w 1132"/>
                <a:gd name="T71" fmla="*/ 157 h 1016"/>
                <a:gd name="T72" fmla="*/ 747 w 1132"/>
                <a:gd name="T73" fmla="*/ 143 h 1016"/>
                <a:gd name="T74" fmla="*/ 765 w 1132"/>
                <a:gd name="T75" fmla="*/ 143 h 1016"/>
                <a:gd name="T76" fmla="*/ 797 w 1132"/>
                <a:gd name="T77" fmla="*/ 143 h 1016"/>
                <a:gd name="T78" fmla="*/ 838 w 1132"/>
                <a:gd name="T79" fmla="*/ 145 h 1016"/>
                <a:gd name="T80" fmla="*/ 880 w 1132"/>
                <a:gd name="T81" fmla="*/ 145 h 1016"/>
                <a:gd name="T82" fmla="*/ 918 w 1132"/>
                <a:gd name="T83" fmla="*/ 147 h 1016"/>
                <a:gd name="T84" fmla="*/ 949 w 1132"/>
                <a:gd name="T85" fmla="*/ 147 h 1016"/>
                <a:gd name="T86" fmla="*/ 965 w 1132"/>
                <a:gd name="T87" fmla="*/ 14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2" name="Freeform 21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80 w 271"/>
                <a:gd name="T1" fmla="*/ 184 h 365"/>
                <a:gd name="T2" fmla="*/ 300 w 271"/>
                <a:gd name="T3" fmla="*/ 195 h 365"/>
                <a:gd name="T4" fmla="*/ 304 w 271"/>
                <a:gd name="T5" fmla="*/ 222 h 365"/>
                <a:gd name="T6" fmla="*/ 301 w 271"/>
                <a:gd name="T7" fmla="*/ 236 h 365"/>
                <a:gd name="T8" fmla="*/ 298 w 271"/>
                <a:gd name="T9" fmla="*/ 248 h 365"/>
                <a:gd name="T10" fmla="*/ 297 w 271"/>
                <a:gd name="T11" fmla="*/ 255 h 365"/>
                <a:gd name="T12" fmla="*/ 296 w 271"/>
                <a:gd name="T13" fmla="*/ 262 h 365"/>
                <a:gd name="T14" fmla="*/ 292 w 271"/>
                <a:gd name="T15" fmla="*/ 267 h 365"/>
                <a:gd name="T16" fmla="*/ 287 w 271"/>
                <a:gd name="T17" fmla="*/ 271 h 365"/>
                <a:gd name="T18" fmla="*/ 278 w 271"/>
                <a:gd name="T19" fmla="*/ 278 h 365"/>
                <a:gd name="T20" fmla="*/ 265 w 271"/>
                <a:gd name="T21" fmla="*/ 287 h 365"/>
                <a:gd name="T22" fmla="*/ 262 w 271"/>
                <a:gd name="T23" fmla="*/ 308 h 365"/>
                <a:gd name="T24" fmla="*/ 256 w 271"/>
                <a:gd name="T25" fmla="*/ 361 h 365"/>
                <a:gd name="T26" fmla="*/ 214 w 271"/>
                <a:gd name="T27" fmla="*/ 391 h 365"/>
                <a:gd name="T28" fmla="*/ 155 w 271"/>
                <a:gd name="T29" fmla="*/ 427 h 365"/>
                <a:gd name="T30" fmla="*/ 83 w 271"/>
                <a:gd name="T31" fmla="*/ 414 h 365"/>
                <a:gd name="T32" fmla="*/ 52 w 271"/>
                <a:gd name="T33" fmla="*/ 351 h 365"/>
                <a:gd name="T34" fmla="*/ 30 w 271"/>
                <a:gd name="T35" fmla="*/ 308 h 365"/>
                <a:gd name="T36" fmla="*/ 30 w 271"/>
                <a:gd name="T37" fmla="*/ 296 h 365"/>
                <a:gd name="T38" fmla="*/ 17 w 271"/>
                <a:gd name="T39" fmla="*/ 285 h 365"/>
                <a:gd name="T40" fmla="*/ 8 w 271"/>
                <a:gd name="T41" fmla="*/ 273 h 365"/>
                <a:gd name="T42" fmla="*/ 2 w 271"/>
                <a:gd name="T43" fmla="*/ 260 h 365"/>
                <a:gd name="T44" fmla="*/ 0 w 271"/>
                <a:gd name="T45" fmla="*/ 245 h 365"/>
                <a:gd name="T46" fmla="*/ 0 w 271"/>
                <a:gd name="T47" fmla="*/ 230 h 365"/>
                <a:gd name="T48" fmla="*/ 2 w 271"/>
                <a:gd name="T49" fmla="*/ 214 h 365"/>
                <a:gd name="T50" fmla="*/ 6 w 271"/>
                <a:gd name="T51" fmla="*/ 198 h 365"/>
                <a:gd name="T52" fmla="*/ 10 w 271"/>
                <a:gd name="T53" fmla="*/ 180 h 365"/>
                <a:gd name="T54" fmla="*/ 33 w 271"/>
                <a:gd name="T55" fmla="*/ 190 h 365"/>
                <a:gd name="T56" fmla="*/ 33 w 271"/>
                <a:gd name="T57" fmla="*/ 142 h 365"/>
                <a:gd name="T58" fmla="*/ 26 w 271"/>
                <a:gd name="T59" fmla="*/ 68 h 365"/>
                <a:gd name="T60" fmla="*/ 99 w 271"/>
                <a:gd name="T61" fmla="*/ 2 h 365"/>
                <a:gd name="T62" fmla="*/ 184 w 271"/>
                <a:gd name="T63" fmla="*/ 0 h 365"/>
                <a:gd name="T64" fmla="*/ 278 w 271"/>
                <a:gd name="T65" fmla="*/ 66 h 365"/>
                <a:gd name="T66" fmla="*/ 280 w 271"/>
                <a:gd name="T67" fmla="*/ 18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3" name="Freeform 22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02 w 272"/>
                <a:gd name="T1" fmla="*/ 25 h 214"/>
                <a:gd name="T2" fmla="*/ 256 w 272"/>
                <a:gd name="T3" fmla="*/ 58 h 214"/>
                <a:gd name="T4" fmla="*/ 275 w 272"/>
                <a:gd name="T5" fmla="*/ 72 h 214"/>
                <a:gd name="T6" fmla="*/ 290 w 272"/>
                <a:gd name="T7" fmla="*/ 85 h 214"/>
                <a:gd name="T8" fmla="*/ 300 w 272"/>
                <a:gd name="T9" fmla="*/ 99 h 214"/>
                <a:gd name="T10" fmla="*/ 305 w 272"/>
                <a:gd name="T11" fmla="*/ 113 h 214"/>
                <a:gd name="T12" fmla="*/ 307 w 272"/>
                <a:gd name="T13" fmla="*/ 130 h 214"/>
                <a:gd name="T14" fmla="*/ 305 w 272"/>
                <a:gd name="T15" fmla="*/ 148 h 214"/>
                <a:gd name="T16" fmla="*/ 299 w 272"/>
                <a:gd name="T17" fmla="*/ 167 h 214"/>
                <a:gd name="T18" fmla="*/ 291 w 272"/>
                <a:gd name="T19" fmla="*/ 190 h 214"/>
                <a:gd name="T20" fmla="*/ 288 w 272"/>
                <a:gd name="T21" fmla="*/ 220 h 214"/>
                <a:gd name="T22" fmla="*/ 288 w 272"/>
                <a:gd name="T23" fmla="*/ 245 h 214"/>
                <a:gd name="T24" fmla="*/ 266 w 272"/>
                <a:gd name="T25" fmla="*/ 250 h 214"/>
                <a:gd name="T26" fmla="*/ 251 w 272"/>
                <a:gd name="T27" fmla="*/ 207 h 214"/>
                <a:gd name="T28" fmla="*/ 243 w 272"/>
                <a:gd name="T29" fmla="*/ 173 h 214"/>
                <a:gd name="T30" fmla="*/ 244 w 272"/>
                <a:gd name="T31" fmla="*/ 138 h 214"/>
                <a:gd name="T32" fmla="*/ 255 w 272"/>
                <a:gd name="T33" fmla="*/ 95 h 214"/>
                <a:gd name="T34" fmla="*/ 209 w 272"/>
                <a:gd name="T35" fmla="*/ 65 h 214"/>
                <a:gd name="T36" fmla="*/ 146 w 272"/>
                <a:gd name="T37" fmla="*/ 65 h 214"/>
                <a:gd name="T38" fmla="*/ 133 w 272"/>
                <a:gd name="T39" fmla="*/ 71 h 214"/>
                <a:gd name="T40" fmla="*/ 123 w 272"/>
                <a:gd name="T41" fmla="*/ 76 h 214"/>
                <a:gd name="T42" fmla="*/ 112 w 272"/>
                <a:gd name="T43" fmla="*/ 82 h 214"/>
                <a:gd name="T44" fmla="*/ 102 w 272"/>
                <a:gd name="T45" fmla="*/ 86 h 214"/>
                <a:gd name="T46" fmla="*/ 89 w 272"/>
                <a:gd name="T47" fmla="*/ 91 h 214"/>
                <a:gd name="T48" fmla="*/ 79 w 272"/>
                <a:gd name="T49" fmla="*/ 95 h 214"/>
                <a:gd name="T50" fmla="*/ 67 w 272"/>
                <a:gd name="T51" fmla="*/ 99 h 214"/>
                <a:gd name="T52" fmla="*/ 54 w 272"/>
                <a:gd name="T53" fmla="*/ 102 h 214"/>
                <a:gd name="T54" fmla="*/ 38 w 272"/>
                <a:gd name="T55" fmla="*/ 113 h 214"/>
                <a:gd name="T56" fmla="*/ 46 w 272"/>
                <a:gd name="T57" fmla="*/ 140 h 214"/>
                <a:gd name="T58" fmla="*/ 51 w 272"/>
                <a:gd name="T59" fmla="*/ 162 h 214"/>
                <a:gd name="T60" fmla="*/ 51 w 272"/>
                <a:gd name="T61" fmla="*/ 183 h 214"/>
                <a:gd name="T62" fmla="*/ 45 w 272"/>
                <a:gd name="T63" fmla="*/ 209 h 214"/>
                <a:gd name="T64" fmla="*/ 45 w 272"/>
                <a:gd name="T65" fmla="*/ 250 h 214"/>
                <a:gd name="T66" fmla="*/ 24 w 272"/>
                <a:gd name="T67" fmla="*/ 225 h 214"/>
                <a:gd name="T68" fmla="*/ 10 w 272"/>
                <a:gd name="T69" fmla="*/ 190 h 214"/>
                <a:gd name="T70" fmla="*/ 7 w 272"/>
                <a:gd name="T71" fmla="*/ 174 h 214"/>
                <a:gd name="T72" fmla="*/ 2 w 272"/>
                <a:gd name="T73" fmla="*/ 158 h 214"/>
                <a:gd name="T74" fmla="*/ 0 w 272"/>
                <a:gd name="T75" fmla="*/ 143 h 214"/>
                <a:gd name="T76" fmla="*/ 0 w 272"/>
                <a:gd name="T77" fmla="*/ 126 h 214"/>
                <a:gd name="T78" fmla="*/ 2 w 272"/>
                <a:gd name="T79" fmla="*/ 112 h 214"/>
                <a:gd name="T80" fmla="*/ 8 w 272"/>
                <a:gd name="T81" fmla="*/ 102 h 214"/>
                <a:gd name="T82" fmla="*/ 18 w 272"/>
                <a:gd name="T83" fmla="*/ 92 h 214"/>
                <a:gd name="T84" fmla="*/ 35 w 272"/>
                <a:gd name="T85" fmla="*/ 89 h 214"/>
                <a:gd name="T86" fmla="*/ 38 w 272"/>
                <a:gd name="T87" fmla="*/ 55 h 214"/>
                <a:gd name="T88" fmla="*/ 70 w 272"/>
                <a:gd name="T89" fmla="*/ 15 h 214"/>
                <a:gd name="T90" fmla="*/ 137 w 272"/>
                <a:gd name="T91" fmla="*/ 0 h 214"/>
                <a:gd name="T92" fmla="*/ 202 w 272"/>
                <a:gd name="T93" fmla="*/ 2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4" name="Freeform 23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89 w 99"/>
                <a:gd name="T1" fmla="*/ 86 h 304"/>
                <a:gd name="T2" fmla="*/ 89 w 99"/>
                <a:gd name="T3" fmla="*/ 141 h 304"/>
                <a:gd name="T4" fmla="*/ 111 w 99"/>
                <a:gd name="T5" fmla="*/ 178 h 304"/>
                <a:gd name="T6" fmla="*/ 110 w 99"/>
                <a:gd name="T7" fmla="*/ 223 h 304"/>
                <a:gd name="T8" fmla="*/ 110 w 99"/>
                <a:gd name="T9" fmla="*/ 290 h 304"/>
                <a:gd name="T10" fmla="*/ 89 w 99"/>
                <a:gd name="T11" fmla="*/ 309 h 304"/>
                <a:gd name="T12" fmla="*/ 61 w 99"/>
                <a:gd name="T13" fmla="*/ 328 h 304"/>
                <a:gd name="T14" fmla="*/ 52 w 99"/>
                <a:gd name="T15" fmla="*/ 355 h 304"/>
                <a:gd name="T16" fmla="*/ 13 w 99"/>
                <a:gd name="T17" fmla="*/ 355 h 304"/>
                <a:gd name="T18" fmla="*/ 0 w 99"/>
                <a:gd name="T19" fmla="*/ 328 h 304"/>
                <a:gd name="T20" fmla="*/ 38 w 99"/>
                <a:gd name="T21" fmla="*/ 322 h 304"/>
                <a:gd name="T22" fmla="*/ 17 w 99"/>
                <a:gd name="T23" fmla="*/ 312 h 304"/>
                <a:gd name="T24" fmla="*/ 1 w 99"/>
                <a:gd name="T25" fmla="*/ 312 h 304"/>
                <a:gd name="T26" fmla="*/ 1 w 99"/>
                <a:gd name="T27" fmla="*/ 290 h 304"/>
                <a:gd name="T28" fmla="*/ 20 w 99"/>
                <a:gd name="T29" fmla="*/ 295 h 304"/>
                <a:gd name="T30" fmla="*/ 57 w 99"/>
                <a:gd name="T31" fmla="*/ 293 h 304"/>
                <a:gd name="T32" fmla="*/ 57 w 99"/>
                <a:gd name="T33" fmla="*/ 273 h 304"/>
                <a:gd name="T34" fmla="*/ 27 w 99"/>
                <a:gd name="T35" fmla="*/ 273 h 304"/>
                <a:gd name="T36" fmla="*/ 0 w 99"/>
                <a:gd name="T37" fmla="*/ 266 h 304"/>
                <a:gd name="T38" fmla="*/ 0 w 99"/>
                <a:gd name="T39" fmla="*/ 239 h 304"/>
                <a:gd name="T40" fmla="*/ 22 w 99"/>
                <a:gd name="T41" fmla="*/ 237 h 304"/>
                <a:gd name="T42" fmla="*/ 48 w 99"/>
                <a:gd name="T43" fmla="*/ 259 h 304"/>
                <a:gd name="T44" fmla="*/ 67 w 99"/>
                <a:gd name="T45" fmla="*/ 250 h 304"/>
                <a:gd name="T46" fmla="*/ 52 w 99"/>
                <a:gd name="T47" fmla="*/ 223 h 304"/>
                <a:gd name="T48" fmla="*/ 71 w 99"/>
                <a:gd name="T49" fmla="*/ 214 h 304"/>
                <a:gd name="T50" fmla="*/ 57 w 99"/>
                <a:gd name="T51" fmla="*/ 197 h 304"/>
                <a:gd name="T52" fmla="*/ 67 w 99"/>
                <a:gd name="T53" fmla="*/ 175 h 304"/>
                <a:gd name="T54" fmla="*/ 38 w 99"/>
                <a:gd name="T55" fmla="*/ 175 h 304"/>
                <a:gd name="T56" fmla="*/ 52 w 99"/>
                <a:gd name="T57" fmla="*/ 158 h 304"/>
                <a:gd name="T58" fmla="*/ 71 w 99"/>
                <a:gd name="T59" fmla="*/ 158 h 304"/>
                <a:gd name="T60" fmla="*/ 89 w 99"/>
                <a:gd name="T61" fmla="*/ 161 h 304"/>
                <a:gd name="T62" fmla="*/ 77 w 99"/>
                <a:gd name="T63" fmla="*/ 127 h 304"/>
                <a:gd name="T64" fmla="*/ 52 w 99"/>
                <a:gd name="T65" fmla="*/ 118 h 304"/>
                <a:gd name="T66" fmla="*/ 13 w 99"/>
                <a:gd name="T67" fmla="*/ 118 h 304"/>
                <a:gd name="T68" fmla="*/ 8 w 99"/>
                <a:gd name="T69" fmla="*/ 98 h 304"/>
                <a:gd name="T70" fmla="*/ 8 w 99"/>
                <a:gd name="T71" fmla="*/ 62 h 304"/>
                <a:gd name="T72" fmla="*/ 4 w 99"/>
                <a:gd name="T73" fmla="*/ 27 h 304"/>
                <a:gd name="T74" fmla="*/ 27 w 99"/>
                <a:gd name="T75" fmla="*/ 0 h 304"/>
                <a:gd name="T76" fmla="*/ 53 w 99"/>
                <a:gd name="T77" fmla="*/ 4 h 304"/>
                <a:gd name="T78" fmla="*/ 72 w 99"/>
                <a:gd name="T79" fmla="*/ 7 h 304"/>
                <a:gd name="T80" fmla="*/ 86 w 99"/>
                <a:gd name="T81" fmla="*/ 12 h 304"/>
                <a:gd name="T82" fmla="*/ 95 w 99"/>
                <a:gd name="T83" fmla="*/ 19 h 304"/>
                <a:gd name="T84" fmla="*/ 99 w 99"/>
                <a:gd name="T85" fmla="*/ 28 h 304"/>
                <a:gd name="T86" fmla="*/ 99 w 99"/>
                <a:gd name="T87" fmla="*/ 42 h 304"/>
                <a:gd name="T88" fmla="*/ 95 w 99"/>
                <a:gd name="T89" fmla="*/ 61 h 304"/>
                <a:gd name="T90" fmla="*/ 89 w 99"/>
                <a:gd name="T91" fmla="*/ 86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5" name="Freeform 24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0 w 33"/>
                <a:gd name="T1" fmla="*/ 6 h 81"/>
                <a:gd name="T2" fmla="*/ 36 w 33"/>
                <a:gd name="T3" fmla="*/ 29 h 81"/>
                <a:gd name="T4" fmla="*/ 26 w 33"/>
                <a:gd name="T5" fmla="*/ 55 h 81"/>
                <a:gd name="T6" fmla="*/ 38 w 33"/>
                <a:gd name="T7" fmla="*/ 72 h 81"/>
                <a:gd name="T8" fmla="*/ 38 w 33"/>
                <a:gd name="T9" fmla="*/ 95 h 81"/>
                <a:gd name="T10" fmla="*/ 20 w 33"/>
                <a:gd name="T11" fmla="*/ 89 h 81"/>
                <a:gd name="T12" fmla="*/ 0 w 33"/>
                <a:gd name="T13" fmla="*/ 91 h 81"/>
                <a:gd name="T14" fmla="*/ 0 w 33"/>
                <a:gd name="T15" fmla="*/ 59 h 81"/>
                <a:gd name="T16" fmla="*/ 7 w 33"/>
                <a:gd name="T17" fmla="*/ 29 h 81"/>
                <a:gd name="T18" fmla="*/ 3 w 33"/>
                <a:gd name="T19" fmla="*/ 0 h 81"/>
                <a:gd name="T20" fmla="*/ 6 w 33"/>
                <a:gd name="T21" fmla="*/ 1 h 81"/>
                <a:gd name="T22" fmla="*/ 10 w 33"/>
                <a:gd name="T23" fmla="*/ 2 h 81"/>
                <a:gd name="T24" fmla="*/ 16 w 33"/>
                <a:gd name="T25" fmla="*/ 5 h 81"/>
                <a:gd name="T26" fmla="*/ 20 w 33"/>
                <a:gd name="T27" fmla="*/ 6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6" name="Freeform 25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32 w 30"/>
                <a:gd name="T1" fmla="*/ 0 h 84"/>
                <a:gd name="T2" fmla="*/ 9 w 30"/>
                <a:gd name="T3" fmla="*/ 6 h 84"/>
                <a:gd name="T4" fmla="*/ 0 w 30"/>
                <a:gd name="T5" fmla="*/ 36 h 84"/>
                <a:gd name="T6" fmla="*/ 22 w 30"/>
                <a:gd name="T7" fmla="*/ 20 h 84"/>
                <a:gd name="T8" fmla="*/ 16 w 30"/>
                <a:gd name="T9" fmla="*/ 56 h 84"/>
                <a:gd name="T10" fmla="*/ 0 w 30"/>
                <a:gd name="T11" fmla="*/ 58 h 84"/>
                <a:gd name="T12" fmla="*/ 0 w 30"/>
                <a:gd name="T13" fmla="*/ 95 h 84"/>
                <a:gd name="T14" fmla="*/ 16 w 30"/>
                <a:gd name="T15" fmla="*/ 98 h 84"/>
                <a:gd name="T16" fmla="*/ 22 w 30"/>
                <a:gd name="T17" fmla="*/ 72 h 84"/>
                <a:gd name="T18" fmla="*/ 34 w 30"/>
                <a:gd name="T19" fmla="*/ 39 h 84"/>
                <a:gd name="T20" fmla="*/ 3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7" name="Freeform 26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77 w 353"/>
                <a:gd name="T1" fmla="*/ 0 h 672"/>
                <a:gd name="T2" fmla="*/ 350 w 353"/>
                <a:gd name="T3" fmla="*/ 67 h 672"/>
                <a:gd name="T4" fmla="*/ 287 w 353"/>
                <a:gd name="T5" fmla="*/ 102 h 672"/>
                <a:gd name="T6" fmla="*/ 237 w 353"/>
                <a:gd name="T7" fmla="*/ 113 h 672"/>
                <a:gd name="T8" fmla="*/ 200 w 353"/>
                <a:gd name="T9" fmla="*/ 89 h 672"/>
                <a:gd name="T10" fmla="*/ 184 w 353"/>
                <a:gd name="T11" fmla="*/ 58 h 672"/>
                <a:gd name="T12" fmla="*/ 160 w 353"/>
                <a:gd name="T13" fmla="*/ 127 h 672"/>
                <a:gd name="T14" fmla="*/ 65 w 353"/>
                <a:gd name="T15" fmla="*/ 306 h 672"/>
                <a:gd name="T16" fmla="*/ 21 w 353"/>
                <a:gd name="T17" fmla="*/ 585 h 672"/>
                <a:gd name="T18" fmla="*/ 0 w 353"/>
                <a:gd name="T19" fmla="*/ 786 h 672"/>
                <a:gd name="T20" fmla="*/ 110 w 353"/>
                <a:gd name="T21" fmla="*/ 590 h 672"/>
                <a:gd name="T22" fmla="*/ 237 w 353"/>
                <a:gd name="T23" fmla="*/ 251 h 672"/>
                <a:gd name="T24" fmla="*/ 265 w 353"/>
                <a:gd name="T25" fmla="*/ 179 h 672"/>
                <a:gd name="T26" fmla="*/ 326 w 353"/>
                <a:gd name="T27" fmla="*/ 118 h 672"/>
                <a:gd name="T28" fmla="*/ 372 w 353"/>
                <a:gd name="T29" fmla="*/ 81 h 672"/>
                <a:gd name="T30" fmla="*/ 397 w 353"/>
                <a:gd name="T31" fmla="*/ 55 h 672"/>
                <a:gd name="T32" fmla="*/ 3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8" name="Freeform 27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65 w 103"/>
                <a:gd name="T1" fmla="*/ 96 h 140"/>
                <a:gd name="T2" fmla="*/ 0 w 103"/>
                <a:gd name="T3" fmla="*/ 166 h 140"/>
                <a:gd name="T4" fmla="*/ 0 w 103"/>
                <a:gd name="T5" fmla="*/ 114 h 140"/>
                <a:gd name="T6" fmla="*/ 77 w 103"/>
                <a:gd name="T7" fmla="*/ 55 h 140"/>
                <a:gd name="T8" fmla="*/ 113 w 103"/>
                <a:gd name="T9" fmla="*/ 0 h 140"/>
                <a:gd name="T10" fmla="*/ 115 w 103"/>
                <a:gd name="T11" fmla="*/ 51 h 140"/>
                <a:gd name="T12" fmla="*/ 65 w 103"/>
                <a:gd name="T13" fmla="*/ 9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9" name="Freeform 28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16 w 192"/>
                <a:gd name="T1" fmla="*/ 5 h 508"/>
                <a:gd name="T2" fmla="*/ 216 w 192"/>
                <a:gd name="T3" fmla="*/ 56 h 508"/>
                <a:gd name="T4" fmla="*/ 107 w 192"/>
                <a:gd name="T5" fmla="*/ 380 h 508"/>
                <a:gd name="T6" fmla="*/ 57 w 192"/>
                <a:gd name="T7" fmla="*/ 473 h 508"/>
                <a:gd name="T8" fmla="*/ 0 w 192"/>
                <a:gd name="T9" fmla="*/ 592 h 508"/>
                <a:gd name="T10" fmla="*/ 0 w 192"/>
                <a:gd name="T11" fmla="*/ 428 h 508"/>
                <a:gd name="T12" fmla="*/ 53 w 192"/>
                <a:gd name="T13" fmla="*/ 311 h 508"/>
                <a:gd name="T14" fmla="*/ 93 w 192"/>
                <a:gd name="T15" fmla="*/ 308 h 508"/>
                <a:gd name="T16" fmla="*/ 93 w 192"/>
                <a:gd name="T17" fmla="*/ 247 h 508"/>
                <a:gd name="T18" fmla="*/ 93 w 192"/>
                <a:gd name="T19" fmla="*/ 169 h 508"/>
                <a:gd name="T20" fmla="*/ 99 w 192"/>
                <a:gd name="T21" fmla="*/ 111 h 508"/>
                <a:gd name="T22" fmla="*/ 143 w 192"/>
                <a:gd name="T23" fmla="*/ 45 h 508"/>
                <a:gd name="T24" fmla="*/ 171 w 192"/>
                <a:gd name="T25" fmla="*/ 34 h 508"/>
                <a:gd name="T26" fmla="*/ 180 w 192"/>
                <a:gd name="T27" fmla="*/ 0 h 508"/>
                <a:gd name="T28" fmla="*/ 216 w 192"/>
                <a:gd name="T29" fmla="*/ 5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0" name="Freeform 29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74 w 65"/>
                <a:gd name="T1" fmla="*/ 34 h 90"/>
                <a:gd name="T2" fmla="*/ 35 w 65"/>
                <a:gd name="T3" fmla="*/ 61 h 90"/>
                <a:gd name="T4" fmla="*/ 0 w 65"/>
                <a:gd name="T5" fmla="*/ 105 h 90"/>
                <a:gd name="T6" fmla="*/ 22 w 65"/>
                <a:gd name="T7" fmla="*/ 13 h 90"/>
                <a:gd name="T8" fmla="*/ 47 w 65"/>
                <a:gd name="T9" fmla="*/ 0 h 90"/>
                <a:gd name="T10" fmla="*/ 74 w 65"/>
                <a:gd name="T11" fmla="*/ 3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1" name="Freeform 30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54 w 225"/>
                <a:gd name="T1" fmla="*/ 16 h 594"/>
                <a:gd name="T2" fmla="*/ 185 w 225"/>
                <a:gd name="T3" fmla="*/ 0 h 594"/>
                <a:gd name="T4" fmla="*/ 167 w 225"/>
                <a:gd name="T5" fmla="*/ 50 h 594"/>
                <a:gd name="T6" fmla="*/ 173 w 225"/>
                <a:gd name="T7" fmla="*/ 84 h 594"/>
                <a:gd name="T8" fmla="*/ 96 w 225"/>
                <a:gd name="T9" fmla="*/ 224 h 594"/>
                <a:gd name="T10" fmla="*/ 18 w 225"/>
                <a:gd name="T11" fmla="*/ 455 h 594"/>
                <a:gd name="T12" fmla="*/ 0 w 225"/>
                <a:gd name="T13" fmla="*/ 693 h 594"/>
                <a:gd name="T14" fmla="*/ 106 w 225"/>
                <a:gd name="T15" fmla="*/ 509 h 594"/>
                <a:gd name="T16" fmla="*/ 205 w 225"/>
                <a:gd name="T17" fmla="*/ 86 h 594"/>
                <a:gd name="T18" fmla="*/ 228 w 225"/>
                <a:gd name="T19" fmla="*/ 69 h 594"/>
                <a:gd name="T20" fmla="*/ 254 w 225"/>
                <a:gd name="T21" fmla="*/ 1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2" name="Freeform 31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19 w 295"/>
                <a:gd name="T1" fmla="*/ 131 h 210"/>
                <a:gd name="T2" fmla="*/ 152 w 295"/>
                <a:gd name="T3" fmla="*/ 54 h 210"/>
                <a:gd name="T4" fmla="*/ 116 w 295"/>
                <a:gd name="T5" fmla="*/ 46 h 210"/>
                <a:gd name="T6" fmla="*/ 81 w 295"/>
                <a:gd name="T7" fmla="*/ 0 h 210"/>
                <a:gd name="T8" fmla="*/ 43 w 295"/>
                <a:gd name="T9" fmla="*/ 0 h 210"/>
                <a:gd name="T10" fmla="*/ 0 w 295"/>
                <a:gd name="T11" fmla="*/ 58 h 210"/>
                <a:gd name="T12" fmla="*/ 19 w 295"/>
                <a:gd name="T13" fmla="*/ 74 h 210"/>
                <a:gd name="T14" fmla="*/ 62 w 295"/>
                <a:gd name="T15" fmla="*/ 65 h 210"/>
                <a:gd name="T16" fmla="*/ 81 w 295"/>
                <a:gd name="T17" fmla="*/ 36 h 210"/>
                <a:gd name="T18" fmla="*/ 97 w 295"/>
                <a:gd name="T19" fmla="*/ 62 h 210"/>
                <a:gd name="T20" fmla="*/ 97 w 295"/>
                <a:gd name="T21" fmla="*/ 123 h 210"/>
                <a:gd name="T22" fmla="*/ 124 w 295"/>
                <a:gd name="T23" fmla="*/ 131 h 210"/>
                <a:gd name="T24" fmla="*/ 124 w 295"/>
                <a:gd name="T25" fmla="*/ 78 h 210"/>
                <a:gd name="T26" fmla="*/ 165 w 295"/>
                <a:gd name="T27" fmla="*/ 103 h 210"/>
                <a:gd name="T28" fmla="*/ 156 w 295"/>
                <a:gd name="T29" fmla="*/ 168 h 210"/>
                <a:gd name="T30" fmla="*/ 165 w 295"/>
                <a:gd name="T31" fmla="*/ 193 h 210"/>
                <a:gd name="T32" fmla="*/ 184 w 295"/>
                <a:gd name="T33" fmla="*/ 156 h 210"/>
                <a:gd name="T34" fmla="*/ 204 w 295"/>
                <a:gd name="T35" fmla="*/ 168 h 210"/>
                <a:gd name="T36" fmla="*/ 200 w 295"/>
                <a:gd name="T37" fmla="*/ 208 h 210"/>
                <a:gd name="T38" fmla="*/ 224 w 295"/>
                <a:gd name="T39" fmla="*/ 229 h 210"/>
                <a:gd name="T40" fmla="*/ 224 w 295"/>
                <a:gd name="T41" fmla="*/ 180 h 210"/>
                <a:gd name="T42" fmla="*/ 251 w 295"/>
                <a:gd name="T43" fmla="*/ 188 h 210"/>
                <a:gd name="T44" fmla="*/ 251 w 295"/>
                <a:gd name="T45" fmla="*/ 245 h 210"/>
                <a:gd name="T46" fmla="*/ 270 w 295"/>
                <a:gd name="T47" fmla="*/ 229 h 210"/>
                <a:gd name="T48" fmla="*/ 258 w 295"/>
                <a:gd name="T49" fmla="*/ 168 h 210"/>
                <a:gd name="T50" fmla="*/ 293 w 295"/>
                <a:gd name="T51" fmla="*/ 196 h 210"/>
                <a:gd name="T52" fmla="*/ 298 w 295"/>
                <a:gd name="T53" fmla="*/ 240 h 210"/>
                <a:gd name="T54" fmla="*/ 333 w 295"/>
                <a:gd name="T55" fmla="*/ 240 h 210"/>
                <a:gd name="T56" fmla="*/ 325 w 295"/>
                <a:gd name="T57" fmla="*/ 184 h 210"/>
                <a:gd name="T58" fmla="*/ 274 w 295"/>
                <a:gd name="T59" fmla="*/ 147 h 210"/>
                <a:gd name="T60" fmla="*/ 271 w 295"/>
                <a:gd name="T61" fmla="*/ 145 h 210"/>
                <a:gd name="T62" fmla="*/ 265 w 295"/>
                <a:gd name="T63" fmla="*/ 144 h 210"/>
                <a:gd name="T64" fmla="*/ 256 w 295"/>
                <a:gd name="T65" fmla="*/ 141 h 210"/>
                <a:gd name="T66" fmla="*/ 245 w 295"/>
                <a:gd name="T67" fmla="*/ 139 h 210"/>
                <a:gd name="T68" fmla="*/ 235 w 295"/>
                <a:gd name="T69" fmla="*/ 135 h 210"/>
                <a:gd name="T70" fmla="*/ 226 w 295"/>
                <a:gd name="T71" fmla="*/ 133 h 210"/>
                <a:gd name="T72" fmla="*/ 221 w 295"/>
                <a:gd name="T73" fmla="*/ 132 h 210"/>
                <a:gd name="T74" fmla="*/ 219 w 295"/>
                <a:gd name="T75" fmla="*/ 13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3" name="Freeform 32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98 w 116"/>
                <a:gd name="T1" fmla="*/ 48 h 159"/>
                <a:gd name="T2" fmla="*/ 77 w 116"/>
                <a:gd name="T3" fmla="*/ 40 h 159"/>
                <a:gd name="T4" fmla="*/ 56 w 116"/>
                <a:gd name="T5" fmla="*/ 19 h 159"/>
                <a:gd name="T6" fmla="*/ 35 w 116"/>
                <a:gd name="T7" fmla="*/ 16 h 159"/>
                <a:gd name="T8" fmla="*/ 15 w 116"/>
                <a:gd name="T9" fmla="*/ 0 h 159"/>
                <a:gd name="T10" fmla="*/ 15 w 116"/>
                <a:gd name="T11" fmla="*/ 32 h 159"/>
                <a:gd name="T12" fmla="*/ 35 w 116"/>
                <a:gd name="T13" fmla="*/ 40 h 159"/>
                <a:gd name="T14" fmla="*/ 64 w 116"/>
                <a:gd name="T15" fmla="*/ 48 h 159"/>
                <a:gd name="T16" fmla="*/ 61 w 116"/>
                <a:gd name="T17" fmla="*/ 112 h 159"/>
                <a:gd name="T18" fmla="*/ 61 w 116"/>
                <a:gd name="T19" fmla="*/ 132 h 159"/>
                <a:gd name="T20" fmla="*/ 84 w 116"/>
                <a:gd name="T21" fmla="*/ 156 h 159"/>
                <a:gd name="T22" fmla="*/ 71 w 116"/>
                <a:gd name="T23" fmla="*/ 160 h 159"/>
                <a:gd name="T24" fmla="*/ 45 w 116"/>
                <a:gd name="T25" fmla="*/ 142 h 159"/>
                <a:gd name="T26" fmla="*/ 0 w 116"/>
                <a:gd name="T27" fmla="*/ 142 h 159"/>
                <a:gd name="T28" fmla="*/ 8 w 116"/>
                <a:gd name="T29" fmla="*/ 169 h 159"/>
                <a:gd name="T30" fmla="*/ 56 w 116"/>
                <a:gd name="T31" fmla="*/ 187 h 159"/>
                <a:gd name="T32" fmla="*/ 87 w 116"/>
                <a:gd name="T33" fmla="*/ 187 h 159"/>
                <a:gd name="T34" fmla="*/ 131 w 116"/>
                <a:gd name="T35" fmla="*/ 155 h 159"/>
                <a:gd name="T36" fmla="*/ 111 w 116"/>
                <a:gd name="T37" fmla="*/ 126 h 159"/>
                <a:gd name="T38" fmla="*/ 111 w 116"/>
                <a:gd name="T39" fmla="*/ 95 h 159"/>
                <a:gd name="T40" fmla="*/ 103 w 116"/>
                <a:gd name="T41" fmla="*/ 62 h 159"/>
                <a:gd name="T42" fmla="*/ 98 w 116"/>
                <a:gd name="T43" fmla="*/ 4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4" name="Freeform 33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52 w 47"/>
                <a:gd name="T1" fmla="*/ 13 h 41"/>
                <a:gd name="T2" fmla="*/ 10 w 47"/>
                <a:gd name="T3" fmla="*/ 0 h 41"/>
                <a:gd name="T4" fmla="*/ 0 w 47"/>
                <a:gd name="T5" fmla="*/ 13 h 41"/>
                <a:gd name="T6" fmla="*/ 10 w 47"/>
                <a:gd name="T7" fmla="*/ 26 h 41"/>
                <a:gd name="T8" fmla="*/ 51 w 47"/>
                <a:gd name="T9" fmla="*/ 47 h 41"/>
                <a:gd name="T10" fmla="*/ 54 w 47"/>
                <a:gd name="T11" fmla="*/ 32 h 41"/>
                <a:gd name="T12" fmla="*/ 54 w 47"/>
                <a:gd name="T13" fmla="*/ 28 h 41"/>
                <a:gd name="T14" fmla="*/ 53 w 47"/>
                <a:gd name="T15" fmla="*/ 19 h 41"/>
                <a:gd name="T16" fmla="*/ 52 w 47"/>
                <a:gd name="T17" fmla="*/ 14 h 41"/>
                <a:gd name="T18" fmla="*/ 52 w 47"/>
                <a:gd name="T19" fmla="*/ 1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5" name="Freeform 34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9 w 40"/>
                <a:gd name="T1" fmla="*/ 26 h 36"/>
                <a:gd name="T2" fmla="*/ 8 w 40"/>
                <a:gd name="T3" fmla="*/ 0 h 36"/>
                <a:gd name="T4" fmla="*/ 0 w 40"/>
                <a:gd name="T5" fmla="*/ 20 h 36"/>
                <a:gd name="T6" fmla="*/ 16 w 40"/>
                <a:gd name="T7" fmla="*/ 40 h 36"/>
                <a:gd name="T8" fmla="*/ 45 w 40"/>
                <a:gd name="T9" fmla="*/ 42 h 36"/>
                <a:gd name="T10" fmla="*/ 44 w 40"/>
                <a:gd name="T11" fmla="*/ 40 h 36"/>
                <a:gd name="T12" fmla="*/ 43 w 40"/>
                <a:gd name="T13" fmla="*/ 33 h 36"/>
                <a:gd name="T14" fmla="*/ 41 w 40"/>
                <a:gd name="T15" fmla="*/ 28 h 36"/>
                <a:gd name="T16" fmla="*/ 39 w 40"/>
                <a:gd name="T17" fmla="*/ 2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6" name="Freeform 35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4 w 38"/>
                <a:gd name="T1" fmla="*/ 16 h 32"/>
                <a:gd name="T2" fmla="*/ 5 w 38"/>
                <a:gd name="T3" fmla="*/ 0 h 32"/>
                <a:gd name="T4" fmla="*/ 0 w 38"/>
                <a:gd name="T5" fmla="*/ 16 h 32"/>
                <a:gd name="T6" fmla="*/ 19 w 38"/>
                <a:gd name="T7" fmla="*/ 32 h 32"/>
                <a:gd name="T8" fmla="*/ 43 w 38"/>
                <a:gd name="T9" fmla="*/ 37 h 32"/>
                <a:gd name="T10" fmla="*/ 43 w 38"/>
                <a:gd name="T11" fmla="*/ 21 h 32"/>
                <a:gd name="T12" fmla="*/ 34 w 38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7" name="Freeform 36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8 w 35"/>
                <a:gd name="T1" fmla="*/ 18 h 30"/>
                <a:gd name="T2" fmla="*/ 0 w 35"/>
                <a:gd name="T3" fmla="*/ 0 h 30"/>
                <a:gd name="T4" fmla="*/ 0 w 35"/>
                <a:gd name="T5" fmla="*/ 34 h 30"/>
                <a:gd name="T6" fmla="*/ 25 w 35"/>
                <a:gd name="T7" fmla="*/ 35 h 30"/>
                <a:gd name="T8" fmla="*/ 38 w 35"/>
                <a:gd name="T9" fmla="*/ 29 h 30"/>
                <a:gd name="T10" fmla="*/ 28 w 35"/>
                <a:gd name="T11" fmla="*/ 18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8" name="Freeform 37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53 h 58"/>
                <a:gd name="T2" fmla="*/ 0 w 81"/>
                <a:gd name="T3" fmla="*/ 68 h 58"/>
                <a:gd name="T4" fmla="*/ 8 w 81"/>
                <a:gd name="T5" fmla="*/ 66 h 58"/>
                <a:gd name="T6" fmla="*/ 16 w 81"/>
                <a:gd name="T7" fmla="*/ 62 h 58"/>
                <a:gd name="T8" fmla="*/ 24 w 81"/>
                <a:gd name="T9" fmla="*/ 55 h 58"/>
                <a:gd name="T10" fmla="*/ 34 w 81"/>
                <a:gd name="T11" fmla="*/ 48 h 58"/>
                <a:gd name="T12" fmla="*/ 41 w 81"/>
                <a:gd name="T13" fmla="*/ 26 h 58"/>
                <a:gd name="T14" fmla="*/ 71 w 81"/>
                <a:gd name="T15" fmla="*/ 21 h 58"/>
                <a:gd name="T16" fmla="*/ 90 w 81"/>
                <a:gd name="T17" fmla="*/ 12 h 58"/>
                <a:gd name="T18" fmla="*/ 39 w 81"/>
                <a:gd name="T19" fmla="*/ 1 h 58"/>
                <a:gd name="T20" fmla="*/ 0 w 81"/>
                <a:gd name="T21" fmla="*/ 0 h 58"/>
                <a:gd name="T22" fmla="*/ 0 w 81"/>
                <a:gd name="T23" fmla="*/ 14 h 58"/>
                <a:gd name="T24" fmla="*/ 32 w 81"/>
                <a:gd name="T25" fmla="*/ 19 h 58"/>
                <a:gd name="T26" fmla="*/ 23 w 81"/>
                <a:gd name="T27" fmla="*/ 41 h 58"/>
                <a:gd name="T28" fmla="*/ 17 w 81"/>
                <a:gd name="T29" fmla="*/ 45 h 58"/>
                <a:gd name="T30" fmla="*/ 11 w 81"/>
                <a:gd name="T31" fmla="*/ 48 h 58"/>
                <a:gd name="T32" fmla="*/ 6 w 81"/>
                <a:gd name="T33" fmla="*/ 52 h 58"/>
                <a:gd name="T34" fmla="*/ 0 w 81"/>
                <a:gd name="T35" fmla="*/ 5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9" name="Freeform 38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24 w 109"/>
                <a:gd name="T1" fmla="*/ 16 h 61"/>
                <a:gd name="T2" fmla="*/ 124 w 109"/>
                <a:gd name="T3" fmla="*/ 2 h 61"/>
                <a:gd name="T4" fmla="*/ 97 w 109"/>
                <a:gd name="T5" fmla="*/ 0 h 61"/>
                <a:gd name="T6" fmla="*/ 47 w 109"/>
                <a:gd name="T7" fmla="*/ 0 h 61"/>
                <a:gd name="T8" fmla="*/ 20 w 109"/>
                <a:gd name="T9" fmla="*/ 0 h 61"/>
                <a:gd name="T10" fmla="*/ 0 w 109"/>
                <a:gd name="T11" fmla="*/ 1 h 61"/>
                <a:gd name="T12" fmla="*/ 0 w 109"/>
                <a:gd name="T13" fmla="*/ 13 h 61"/>
                <a:gd name="T14" fmla="*/ 33 w 109"/>
                <a:gd name="T15" fmla="*/ 16 h 61"/>
                <a:gd name="T16" fmla="*/ 26 w 109"/>
                <a:gd name="T17" fmla="*/ 42 h 61"/>
                <a:gd name="T18" fmla="*/ 18 w 109"/>
                <a:gd name="T19" fmla="*/ 46 h 61"/>
                <a:gd name="T20" fmla="*/ 11 w 109"/>
                <a:gd name="T21" fmla="*/ 49 h 61"/>
                <a:gd name="T22" fmla="*/ 7 w 109"/>
                <a:gd name="T23" fmla="*/ 53 h 61"/>
                <a:gd name="T24" fmla="*/ 0 w 109"/>
                <a:gd name="T25" fmla="*/ 54 h 61"/>
                <a:gd name="T26" fmla="*/ 0 w 109"/>
                <a:gd name="T27" fmla="*/ 69 h 61"/>
                <a:gd name="T28" fmla="*/ 8 w 109"/>
                <a:gd name="T29" fmla="*/ 67 h 61"/>
                <a:gd name="T30" fmla="*/ 16 w 109"/>
                <a:gd name="T31" fmla="*/ 63 h 61"/>
                <a:gd name="T32" fmla="*/ 25 w 109"/>
                <a:gd name="T33" fmla="*/ 60 h 61"/>
                <a:gd name="T34" fmla="*/ 34 w 109"/>
                <a:gd name="T35" fmla="*/ 53 h 61"/>
                <a:gd name="T36" fmla="*/ 51 w 109"/>
                <a:gd name="T37" fmla="*/ 21 h 61"/>
                <a:gd name="T38" fmla="*/ 76 w 109"/>
                <a:gd name="T39" fmla="*/ 23 h 61"/>
                <a:gd name="T40" fmla="*/ 81 w 109"/>
                <a:gd name="T41" fmla="*/ 36 h 61"/>
                <a:gd name="T42" fmla="*/ 86 w 109"/>
                <a:gd name="T43" fmla="*/ 45 h 61"/>
                <a:gd name="T44" fmla="*/ 92 w 109"/>
                <a:gd name="T45" fmla="*/ 54 h 61"/>
                <a:gd name="T46" fmla="*/ 97 w 109"/>
                <a:gd name="T47" fmla="*/ 61 h 61"/>
                <a:gd name="T48" fmla="*/ 102 w 109"/>
                <a:gd name="T49" fmla="*/ 65 h 61"/>
                <a:gd name="T50" fmla="*/ 108 w 109"/>
                <a:gd name="T51" fmla="*/ 69 h 61"/>
                <a:gd name="T52" fmla="*/ 116 w 109"/>
                <a:gd name="T53" fmla="*/ 70 h 61"/>
                <a:gd name="T54" fmla="*/ 124 w 109"/>
                <a:gd name="T55" fmla="*/ 69 h 61"/>
                <a:gd name="T56" fmla="*/ 124 w 109"/>
                <a:gd name="T57" fmla="*/ 54 h 61"/>
                <a:gd name="T58" fmla="*/ 111 w 109"/>
                <a:gd name="T59" fmla="*/ 56 h 61"/>
                <a:gd name="T60" fmla="*/ 101 w 109"/>
                <a:gd name="T61" fmla="*/ 52 h 61"/>
                <a:gd name="T62" fmla="*/ 96 w 109"/>
                <a:gd name="T63" fmla="*/ 38 h 61"/>
                <a:gd name="T64" fmla="*/ 92 w 109"/>
                <a:gd name="T65" fmla="*/ 16 h 61"/>
                <a:gd name="T66" fmla="*/ 115 w 109"/>
                <a:gd name="T67" fmla="*/ 14 h 61"/>
                <a:gd name="T68" fmla="*/ 124 w 109"/>
                <a:gd name="T69" fmla="*/ 16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0" name="Freeform 39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7 w 43"/>
                <a:gd name="T1" fmla="*/ 12 h 60"/>
                <a:gd name="T2" fmla="*/ 47 w 43"/>
                <a:gd name="T3" fmla="*/ 0 h 60"/>
                <a:gd name="T4" fmla="*/ 0 w 43"/>
                <a:gd name="T5" fmla="*/ 2 h 60"/>
                <a:gd name="T6" fmla="*/ 5 w 43"/>
                <a:gd name="T7" fmla="*/ 27 h 60"/>
                <a:gd name="T8" fmla="*/ 13 w 43"/>
                <a:gd name="T9" fmla="*/ 46 h 60"/>
                <a:gd name="T10" fmla="*/ 21 w 43"/>
                <a:gd name="T11" fmla="*/ 60 h 60"/>
                <a:gd name="T12" fmla="*/ 32 w 43"/>
                <a:gd name="T13" fmla="*/ 67 h 60"/>
                <a:gd name="T14" fmla="*/ 34 w 43"/>
                <a:gd name="T15" fmla="*/ 69 h 60"/>
                <a:gd name="T16" fmla="*/ 38 w 43"/>
                <a:gd name="T17" fmla="*/ 70 h 60"/>
                <a:gd name="T18" fmla="*/ 42 w 43"/>
                <a:gd name="T19" fmla="*/ 70 h 60"/>
                <a:gd name="T20" fmla="*/ 47 w 43"/>
                <a:gd name="T21" fmla="*/ 69 h 60"/>
                <a:gd name="T22" fmla="*/ 47 w 43"/>
                <a:gd name="T23" fmla="*/ 54 h 60"/>
                <a:gd name="T24" fmla="*/ 34 w 43"/>
                <a:gd name="T25" fmla="*/ 54 h 60"/>
                <a:gd name="T26" fmla="*/ 25 w 43"/>
                <a:gd name="T27" fmla="*/ 48 h 60"/>
                <a:gd name="T28" fmla="*/ 20 w 43"/>
                <a:gd name="T29" fmla="*/ 34 h 60"/>
                <a:gd name="T30" fmla="*/ 15 w 43"/>
                <a:gd name="T31" fmla="*/ 12 h 60"/>
                <a:gd name="T32" fmla="*/ 38 w 43"/>
                <a:gd name="T33" fmla="*/ 11 h 60"/>
                <a:gd name="T34" fmla="*/ 47 w 43"/>
                <a:gd name="T35" fmla="*/ 1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1" name="Freeform 40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21 w 220"/>
                <a:gd name="T1" fmla="*/ 98 h 221"/>
                <a:gd name="T2" fmla="*/ 146 w 220"/>
                <a:gd name="T3" fmla="*/ 108 h 221"/>
                <a:gd name="T4" fmla="*/ 163 w 220"/>
                <a:gd name="T5" fmla="*/ 115 h 221"/>
                <a:gd name="T6" fmla="*/ 172 w 220"/>
                <a:gd name="T7" fmla="*/ 121 h 221"/>
                <a:gd name="T8" fmla="*/ 177 w 220"/>
                <a:gd name="T9" fmla="*/ 127 h 221"/>
                <a:gd name="T10" fmla="*/ 181 w 220"/>
                <a:gd name="T11" fmla="*/ 135 h 221"/>
                <a:gd name="T12" fmla="*/ 184 w 220"/>
                <a:gd name="T13" fmla="*/ 144 h 221"/>
                <a:gd name="T14" fmla="*/ 190 w 220"/>
                <a:gd name="T15" fmla="*/ 157 h 221"/>
                <a:gd name="T16" fmla="*/ 201 w 220"/>
                <a:gd name="T17" fmla="*/ 176 h 221"/>
                <a:gd name="T18" fmla="*/ 220 w 220"/>
                <a:gd name="T19" fmla="*/ 136 h 221"/>
                <a:gd name="T20" fmla="*/ 223 w 220"/>
                <a:gd name="T21" fmla="*/ 91 h 221"/>
                <a:gd name="T22" fmla="*/ 221 w 220"/>
                <a:gd name="T23" fmla="*/ 46 h 221"/>
                <a:gd name="T24" fmla="*/ 218 w 220"/>
                <a:gd name="T25" fmla="*/ 0 h 221"/>
                <a:gd name="T26" fmla="*/ 247 w 220"/>
                <a:gd name="T27" fmla="*/ 57 h 221"/>
                <a:gd name="T28" fmla="*/ 245 w 220"/>
                <a:gd name="T29" fmla="*/ 100 h 221"/>
                <a:gd name="T30" fmla="*/ 243 w 220"/>
                <a:gd name="T31" fmla="*/ 136 h 221"/>
                <a:gd name="T32" fmla="*/ 236 w 220"/>
                <a:gd name="T33" fmla="*/ 171 h 221"/>
                <a:gd name="T34" fmla="*/ 226 w 220"/>
                <a:gd name="T35" fmla="*/ 211 h 221"/>
                <a:gd name="T36" fmla="*/ 194 w 220"/>
                <a:gd name="T37" fmla="*/ 218 h 221"/>
                <a:gd name="T38" fmla="*/ 149 w 220"/>
                <a:gd name="T39" fmla="*/ 259 h 221"/>
                <a:gd name="T40" fmla="*/ 83 w 220"/>
                <a:gd name="T41" fmla="*/ 259 h 221"/>
                <a:gd name="T42" fmla="*/ 36 w 220"/>
                <a:gd name="T43" fmla="*/ 225 h 221"/>
                <a:gd name="T44" fmla="*/ 15 w 220"/>
                <a:gd name="T45" fmla="*/ 188 h 221"/>
                <a:gd name="T46" fmla="*/ 2 w 220"/>
                <a:gd name="T47" fmla="*/ 139 h 221"/>
                <a:gd name="T48" fmla="*/ 0 w 220"/>
                <a:gd name="T49" fmla="*/ 100 h 221"/>
                <a:gd name="T50" fmla="*/ 2 w 220"/>
                <a:gd name="T51" fmla="*/ 63 h 221"/>
                <a:gd name="T52" fmla="*/ 12 w 220"/>
                <a:gd name="T53" fmla="*/ 29 h 221"/>
                <a:gd name="T54" fmla="*/ 19 w 220"/>
                <a:gd name="T55" fmla="*/ 67 h 221"/>
                <a:gd name="T56" fmla="*/ 24 w 220"/>
                <a:gd name="T57" fmla="*/ 103 h 221"/>
                <a:gd name="T58" fmla="*/ 28 w 220"/>
                <a:gd name="T59" fmla="*/ 138 h 221"/>
                <a:gd name="T60" fmla="*/ 38 w 220"/>
                <a:gd name="T61" fmla="*/ 173 h 221"/>
                <a:gd name="T62" fmla="*/ 43 w 220"/>
                <a:gd name="T63" fmla="*/ 156 h 221"/>
                <a:gd name="T64" fmla="*/ 47 w 220"/>
                <a:gd name="T65" fmla="*/ 142 h 221"/>
                <a:gd name="T66" fmla="*/ 52 w 220"/>
                <a:gd name="T67" fmla="*/ 130 h 221"/>
                <a:gd name="T68" fmla="*/ 56 w 220"/>
                <a:gd name="T69" fmla="*/ 122 h 221"/>
                <a:gd name="T70" fmla="*/ 64 w 220"/>
                <a:gd name="T71" fmla="*/ 116 h 221"/>
                <a:gd name="T72" fmla="*/ 73 w 220"/>
                <a:gd name="T73" fmla="*/ 110 h 221"/>
                <a:gd name="T74" fmla="*/ 86 w 220"/>
                <a:gd name="T75" fmla="*/ 107 h 221"/>
                <a:gd name="T76" fmla="*/ 104 w 220"/>
                <a:gd name="T77" fmla="*/ 102 h 221"/>
                <a:gd name="T78" fmla="*/ 104 w 220"/>
                <a:gd name="T79" fmla="*/ 118 h 221"/>
                <a:gd name="T80" fmla="*/ 92 w 220"/>
                <a:gd name="T81" fmla="*/ 127 h 221"/>
                <a:gd name="T82" fmla="*/ 83 w 220"/>
                <a:gd name="T83" fmla="*/ 135 h 221"/>
                <a:gd name="T84" fmla="*/ 76 w 220"/>
                <a:gd name="T85" fmla="*/ 142 h 221"/>
                <a:gd name="T86" fmla="*/ 74 w 220"/>
                <a:gd name="T87" fmla="*/ 149 h 221"/>
                <a:gd name="T88" fmla="*/ 73 w 220"/>
                <a:gd name="T89" fmla="*/ 157 h 221"/>
                <a:gd name="T90" fmla="*/ 75 w 220"/>
                <a:gd name="T91" fmla="*/ 169 h 221"/>
                <a:gd name="T92" fmla="*/ 76 w 220"/>
                <a:gd name="T93" fmla="*/ 182 h 221"/>
                <a:gd name="T94" fmla="*/ 81 w 220"/>
                <a:gd name="T95" fmla="*/ 198 h 221"/>
                <a:gd name="T96" fmla="*/ 103 w 220"/>
                <a:gd name="T97" fmla="*/ 198 h 221"/>
                <a:gd name="T98" fmla="*/ 103 w 220"/>
                <a:gd name="T99" fmla="*/ 173 h 221"/>
                <a:gd name="T100" fmla="*/ 119 w 220"/>
                <a:gd name="T101" fmla="*/ 176 h 221"/>
                <a:gd name="T102" fmla="*/ 126 w 220"/>
                <a:gd name="T103" fmla="*/ 205 h 221"/>
                <a:gd name="T104" fmla="*/ 152 w 220"/>
                <a:gd name="T105" fmla="*/ 205 h 221"/>
                <a:gd name="T106" fmla="*/ 164 w 220"/>
                <a:gd name="T107" fmla="*/ 176 h 221"/>
                <a:gd name="T108" fmla="*/ 162 w 220"/>
                <a:gd name="T109" fmla="*/ 163 h 221"/>
                <a:gd name="T110" fmla="*/ 158 w 220"/>
                <a:gd name="T111" fmla="*/ 152 h 221"/>
                <a:gd name="T112" fmla="*/ 155 w 220"/>
                <a:gd name="T113" fmla="*/ 144 h 221"/>
                <a:gd name="T114" fmla="*/ 150 w 220"/>
                <a:gd name="T115" fmla="*/ 138 h 221"/>
                <a:gd name="T116" fmla="*/ 145 w 220"/>
                <a:gd name="T117" fmla="*/ 134 h 221"/>
                <a:gd name="T118" fmla="*/ 138 w 220"/>
                <a:gd name="T119" fmla="*/ 129 h 221"/>
                <a:gd name="T120" fmla="*/ 128 w 220"/>
                <a:gd name="T121" fmla="*/ 124 h 221"/>
                <a:gd name="T122" fmla="*/ 117 w 220"/>
                <a:gd name="T123" fmla="*/ 118 h 221"/>
                <a:gd name="T124" fmla="*/ 121 w 220"/>
                <a:gd name="T125" fmla="*/ 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2" name="Freeform 41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33 w 119"/>
                <a:gd name="T1" fmla="*/ 108 h 156"/>
                <a:gd name="T2" fmla="*/ 116 w 119"/>
                <a:gd name="T3" fmla="*/ 157 h 156"/>
                <a:gd name="T4" fmla="*/ 68 w 119"/>
                <a:gd name="T5" fmla="*/ 185 h 156"/>
                <a:gd name="T6" fmla="*/ 0 w 119"/>
                <a:gd name="T7" fmla="*/ 72 h 156"/>
                <a:gd name="T8" fmla="*/ 31 w 119"/>
                <a:gd name="T9" fmla="*/ 40 h 156"/>
                <a:gd name="T10" fmla="*/ 53 w 119"/>
                <a:gd name="T11" fmla="*/ 0 h 156"/>
                <a:gd name="T12" fmla="*/ 133 w 119"/>
                <a:gd name="T13" fmla="*/ 108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3" name="Freeform 42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32 w 28"/>
                <a:gd name="T1" fmla="*/ 76 h 77"/>
                <a:gd name="T2" fmla="*/ 17 w 28"/>
                <a:gd name="T3" fmla="*/ 0 h 77"/>
                <a:gd name="T4" fmla="*/ 0 w 28"/>
                <a:gd name="T5" fmla="*/ 6 h 77"/>
                <a:gd name="T6" fmla="*/ 6 w 28"/>
                <a:gd name="T7" fmla="*/ 73 h 77"/>
                <a:gd name="T8" fmla="*/ 29 w 28"/>
                <a:gd name="T9" fmla="*/ 91 h 77"/>
                <a:gd name="T10" fmla="*/ 32 w 28"/>
                <a:gd name="T11" fmla="*/ 7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4" name="Freeform 43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38 w 440"/>
                <a:gd name="T1" fmla="*/ 37 h 857"/>
                <a:gd name="T2" fmla="*/ 318 w 440"/>
                <a:gd name="T3" fmla="*/ 86 h 857"/>
                <a:gd name="T4" fmla="*/ 372 w 440"/>
                <a:gd name="T5" fmla="*/ 123 h 857"/>
                <a:gd name="T6" fmla="*/ 407 w 440"/>
                <a:gd name="T7" fmla="*/ 168 h 857"/>
                <a:gd name="T8" fmla="*/ 434 w 440"/>
                <a:gd name="T9" fmla="*/ 234 h 857"/>
                <a:gd name="T10" fmla="*/ 479 w 440"/>
                <a:gd name="T11" fmla="*/ 473 h 857"/>
                <a:gd name="T12" fmla="*/ 496 w 440"/>
                <a:gd name="T13" fmla="*/ 642 h 857"/>
                <a:gd name="T14" fmla="*/ 434 w 440"/>
                <a:gd name="T15" fmla="*/ 885 h 857"/>
                <a:gd name="T16" fmla="*/ 390 w 440"/>
                <a:gd name="T17" fmla="*/ 998 h 857"/>
                <a:gd name="T18" fmla="*/ 309 w 440"/>
                <a:gd name="T19" fmla="*/ 958 h 857"/>
                <a:gd name="T20" fmla="*/ 347 w 440"/>
                <a:gd name="T21" fmla="*/ 936 h 857"/>
                <a:gd name="T22" fmla="*/ 390 w 440"/>
                <a:gd name="T23" fmla="*/ 857 h 857"/>
                <a:gd name="T24" fmla="*/ 369 w 440"/>
                <a:gd name="T25" fmla="*/ 772 h 857"/>
                <a:gd name="T26" fmla="*/ 446 w 440"/>
                <a:gd name="T27" fmla="*/ 706 h 857"/>
                <a:gd name="T28" fmla="*/ 422 w 440"/>
                <a:gd name="T29" fmla="*/ 593 h 857"/>
                <a:gd name="T30" fmla="*/ 379 w 440"/>
                <a:gd name="T31" fmla="*/ 575 h 857"/>
                <a:gd name="T32" fmla="*/ 422 w 440"/>
                <a:gd name="T33" fmla="*/ 458 h 857"/>
                <a:gd name="T34" fmla="*/ 374 w 440"/>
                <a:gd name="T35" fmla="*/ 361 h 857"/>
                <a:gd name="T36" fmla="*/ 358 w 440"/>
                <a:gd name="T37" fmla="*/ 344 h 857"/>
                <a:gd name="T38" fmla="*/ 342 w 440"/>
                <a:gd name="T39" fmla="*/ 331 h 857"/>
                <a:gd name="T40" fmla="*/ 327 w 440"/>
                <a:gd name="T41" fmla="*/ 319 h 857"/>
                <a:gd name="T42" fmla="*/ 325 w 440"/>
                <a:gd name="T43" fmla="*/ 299 h 857"/>
                <a:gd name="T44" fmla="*/ 309 w 440"/>
                <a:gd name="T45" fmla="*/ 206 h 857"/>
                <a:gd name="T46" fmla="*/ 245 w 440"/>
                <a:gd name="T47" fmla="*/ 452 h 857"/>
                <a:gd name="T48" fmla="*/ 189 w 440"/>
                <a:gd name="T49" fmla="*/ 473 h 857"/>
                <a:gd name="T50" fmla="*/ 245 w 440"/>
                <a:gd name="T51" fmla="*/ 569 h 857"/>
                <a:gd name="T52" fmla="*/ 211 w 440"/>
                <a:gd name="T53" fmla="*/ 609 h 857"/>
                <a:gd name="T54" fmla="*/ 232 w 440"/>
                <a:gd name="T55" fmla="*/ 699 h 857"/>
                <a:gd name="T56" fmla="*/ 211 w 440"/>
                <a:gd name="T57" fmla="*/ 817 h 857"/>
                <a:gd name="T58" fmla="*/ 130 w 440"/>
                <a:gd name="T59" fmla="*/ 677 h 857"/>
                <a:gd name="T60" fmla="*/ 130 w 440"/>
                <a:gd name="T61" fmla="*/ 396 h 857"/>
                <a:gd name="T62" fmla="*/ 98 w 440"/>
                <a:gd name="T63" fmla="*/ 603 h 857"/>
                <a:gd name="T64" fmla="*/ 0 w 440"/>
                <a:gd name="T65" fmla="*/ 688 h 857"/>
                <a:gd name="T66" fmla="*/ 76 w 440"/>
                <a:gd name="T67" fmla="*/ 296 h 857"/>
                <a:gd name="T68" fmla="*/ 83 w 440"/>
                <a:gd name="T69" fmla="*/ 206 h 857"/>
                <a:gd name="T70" fmla="*/ 104 w 440"/>
                <a:gd name="T71" fmla="*/ 139 h 857"/>
                <a:gd name="T72" fmla="*/ 139 w 440"/>
                <a:gd name="T73" fmla="*/ 75 h 857"/>
                <a:gd name="T74" fmla="*/ 1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5" name="Freeform 44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05 w 326"/>
                <a:gd name="T1" fmla="*/ 134 h 627"/>
                <a:gd name="T2" fmla="*/ 125 w 326"/>
                <a:gd name="T3" fmla="*/ 375 h 627"/>
                <a:gd name="T4" fmla="*/ 80 w 326"/>
                <a:gd name="T5" fmla="*/ 469 h 627"/>
                <a:gd name="T6" fmla="*/ 10 w 326"/>
                <a:gd name="T7" fmla="*/ 589 h 627"/>
                <a:gd name="T8" fmla="*/ 0 w 326"/>
                <a:gd name="T9" fmla="*/ 679 h 627"/>
                <a:gd name="T10" fmla="*/ 33 w 326"/>
                <a:gd name="T11" fmla="*/ 713 h 627"/>
                <a:gd name="T12" fmla="*/ 86 w 326"/>
                <a:gd name="T13" fmla="*/ 713 h 627"/>
                <a:gd name="T14" fmla="*/ 156 w 326"/>
                <a:gd name="T15" fmla="*/ 717 h 627"/>
                <a:gd name="T16" fmla="*/ 259 w 326"/>
                <a:gd name="T17" fmla="*/ 707 h 627"/>
                <a:gd name="T18" fmla="*/ 367 w 326"/>
                <a:gd name="T19" fmla="*/ 730 h 627"/>
                <a:gd name="T20" fmla="*/ 357 w 326"/>
                <a:gd name="T21" fmla="*/ 685 h 627"/>
                <a:gd name="T22" fmla="*/ 185 w 326"/>
                <a:gd name="T23" fmla="*/ 679 h 627"/>
                <a:gd name="T24" fmla="*/ 114 w 326"/>
                <a:gd name="T25" fmla="*/ 605 h 627"/>
                <a:gd name="T26" fmla="*/ 151 w 326"/>
                <a:gd name="T27" fmla="*/ 465 h 627"/>
                <a:gd name="T28" fmla="*/ 232 w 326"/>
                <a:gd name="T29" fmla="*/ 200 h 627"/>
                <a:gd name="T30" fmla="*/ 270 w 326"/>
                <a:gd name="T31" fmla="*/ 0 h 627"/>
                <a:gd name="T32" fmla="*/ 205 w 326"/>
                <a:gd name="T33" fmla="*/ 13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6" name="Freeform 45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61 w 74"/>
                <a:gd name="T1" fmla="*/ 0 h 146"/>
                <a:gd name="T2" fmla="*/ 83 w 74"/>
                <a:gd name="T3" fmla="*/ 76 h 146"/>
                <a:gd name="T4" fmla="*/ 83 w 74"/>
                <a:gd name="T5" fmla="*/ 170 h 146"/>
                <a:gd name="T6" fmla="*/ 0 w 74"/>
                <a:gd name="T7" fmla="*/ 170 h 146"/>
                <a:gd name="T8" fmla="*/ 0 w 74"/>
                <a:gd name="T9" fmla="*/ 92 h 146"/>
                <a:gd name="T10" fmla="*/ 45 w 74"/>
                <a:gd name="T11" fmla="*/ 52 h 146"/>
                <a:gd name="T12" fmla="*/ 6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4342" name="AutoShape 46"/>
          <p:cNvSpPr>
            <a:spLocks noChangeArrowheads="1"/>
          </p:cNvSpPr>
          <p:nvPr/>
        </p:nvSpPr>
        <p:spPr bwMode="auto">
          <a:xfrm>
            <a:off x="4643438" y="2997200"/>
            <a:ext cx="2159000" cy="2193925"/>
          </a:xfrm>
          <a:prstGeom prst="wedgeEllipseCallout">
            <a:avLst>
              <a:gd name="adj1" fmla="val -66986"/>
              <a:gd name="adj2" fmla="val 17222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latinLnBrk="0" hangingPunct="0"/>
            <a:r>
              <a:rPr kumimoji="0" lang="en-US" altLang="ko-KR" sz="1600"/>
              <a:t>.</a:t>
            </a:r>
            <a:r>
              <a:rPr kumimoji="0" lang="ko-KR" altLang="en-US" sz="1600"/>
              <a:t>기호는 구조체에서 멤버를 참조할 때 사용하는 연산자입니다</a:t>
            </a:r>
            <a:r>
              <a:rPr kumimoji="0" lang="en-US" altLang="ko-KR" sz="1600"/>
              <a:t>. </a:t>
            </a:r>
          </a:p>
        </p:txBody>
      </p:sp>
      <p:sp>
        <p:nvSpPr>
          <p:cNvPr id="14343" name="Text Box 47"/>
          <p:cNvSpPr txBox="1">
            <a:spLocks noChangeArrowheads="1"/>
          </p:cNvSpPr>
          <p:nvPr/>
        </p:nvSpPr>
        <p:spPr bwMode="auto">
          <a:xfrm>
            <a:off x="2608263" y="3524250"/>
            <a:ext cx="384175" cy="1016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600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00681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 </a:t>
            </a:r>
            <a:r>
              <a:rPr lang="en-US" altLang="ko-KR" smtClean="0"/>
              <a:t>#1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511333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…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400">
                <a:latin typeface="Comic Sans MS" pitchFamily="66" charset="0"/>
              </a:rPr>
              <a:t> student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number;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char</a:t>
            </a:r>
            <a:r>
              <a:rPr lang="en-US" altLang="en-US" sz="1400">
                <a:latin typeface="Comic Sans MS" pitchFamily="66" charset="0"/>
              </a:rPr>
              <a:t> name[10];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double</a:t>
            </a:r>
            <a:r>
              <a:rPr lang="en-US" altLang="en-US" sz="1400">
                <a:latin typeface="Comic Sans MS" pitchFamily="66" charset="0"/>
              </a:rPr>
              <a:t> </a:t>
            </a:r>
            <a:r>
              <a:rPr lang="en-US" altLang="ko-KR" sz="1400">
                <a:latin typeface="Comic Sans MS" pitchFamily="66" charset="0"/>
              </a:rPr>
              <a:t>grade</a:t>
            </a:r>
            <a:r>
              <a:rPr lang="en-US" altLang="en-US" sz="1400">
                <a:latin typeface="Comic Sans MS" pitchFamily="66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main(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lang="en-US" altLang="en-US" sz="1400">
                <a:latin typeface="Comic Sans MS" pitchFamily="66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400">
                <a:latin typeface="Comic Sans MS" pitchFamily="66" charset="0"/>
              </a:rPr>
              <a:t> student s;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s.number = 20070001;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strcpy(s.name,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"홍길동"</a:t>
            </a:r>
            <a:r>
              <a:rPr lang="en-US" altLang="en-US" sz="1400">
                <a:latin typeface="Comic Sans MS" pitchFamily="66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s.</a:t>
            </a:r>
            <a:r>
              <a:rPr lang="en-US" altLang="ko-KR" sz="1400">
                <a:latin typeface="Comic Sans MS" pitchFamily="66" charset="0"/>
              </a:rPr>
              <a:t>grade</a:t>
            </a:r>
            <a:r>
              <a:rPr lang="en-US" altLang="en-US" sz="1400">
                <a:latin typeface="Comic Sans MS" pitchFamily="66" charset="0"/>
              </a:rPr>
              <a:t> = </a:t>
            </a:r>
            <a:r>
              <a:rPr lang="en-US" altLang="ko-KR" sz="1400">
                <a:latin typeface="Comic Sans MS" pitchFamily="66" charset="0"/>
              </a:rPr>
              <a:t>4.3</a:t>
            </a:r>
            <a:r>
              <a:rPr lang="en-US" altLang="en-US" sz="1400">
                <a:latin typeface="Comic Sans MS" pitchFamily="66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"학번: %d\n"</a:t>
            </a:r>
            <a:r>
              <a:rPr lang="en-US" altLang="en-US" sz="1400">
                <a:latin typeface="Comic Sans MS" pitchFamily="66" charset="0"/>
              </a:rPr>
              <a:t>, s.number);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"이름: %s\n"</a:t>
            </a:r>
            <a:r>
              <a:rPr lang="en-US" altLang="en-US" sz="1400">
                <a:latin typeface="Comic Sans MS" pitchFamily="66" charset="0"/>
              </a:rPr>
              <a:t>, s.name);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“</a:t>
            </a:r>
            <a:r>
              <a:rPr lang="ko-KR" altLang="en-US" sz="1400">
                <a:solidFill>
                  <a:srgbClr val="800000"/>
                </a:solidFill>
                <a:latin typeface="Comic Sans MS" pitchFamily="66" charset="0"/>
              </a:rPr>
              <a:t>학점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: %f\n"</a:t>
            </a:r>
            <a:r>
              <a:rPr lang="en-US" altLang="en-US" sz="1400">
                <a:latin typeface="Comic Sans MS" pitchFamily="66" charset="0"/>
              </a:rPr>
              <a:t>, s.</a:t>
            </a:r>
            <a:r>
              <a:rPr lang="en-US" altLang="ko-KR" sz="1400">
                <a:latin typeface="Comic Sans MS" pitchFamily="66" charset="0"/>
              </a:rPr>
              <a:t>grade</a:t>
            </a:r>
            <a:r>
              <a:rPr lang="en-US" altLang="en-US" sz="1400">
                <a:latin typeface="Comic Sans MS" pitchFamily="66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lang="en-US" altLang="en-US" sz="1400">
                <a:latin typeface="Comic Sans MS" pitchFamily="66" charset="0"/>
              </a:rPr>
              <a:t>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}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6" name="Rectangle 10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1321" name="_x71273600"/>
          <p:cNvSpPr>
            <a:spLocks noChangeArrowheads="1"/>
          </p:cNvSpPr>
          <p:nvPr/>
        </p:nvSpPr>
        <p:spPr bwMode="auto">
          <a:xfrm>
            <a:off x="1116013" y="6181725"/>
            <a:ext cx="7777162" cy="67627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400" i="1">
                <a:latin typeface="Trebuchet MS" pitchFamily="34" charset="0"/>
              </a:rPr>
              <a:t>학번</a:t>
            </a:r>
            <a:r>
              <a:rPr lang="en-US" altLang="ko-KR" sz="1400" i="1">
                <a:latin typeface="Trebuchet MS" pitchFamily="34" charset="0"/>
              </a:rPr>
              <a:t>: 20070001</a:t>
            </a:r>
          </a:p>
          <a:p>
            <a:r>
              <a:rPr lang="ko-KR" altLang="en-US" sz="1400" i="1">
                <a:latin typeface="Trebuchet MS" pitchFamily="34" charset="0"/>
              </a:rPr>
              <a:t>이름</a:t>
            </a:r>
            <a:r>
              <a:rPr lang="en-US" altLang="ko-KR" sz="1400" i="1">
                <a:latin typeface="Trebuchet MS" pitchFamily="34" charset="0"/>
              </a:rPr>
              <a:t>: </a:t>
            </a:r>
            <a:r>
              <a:rPr lang="ko-KR" altLang="en-US" sz="1400" i="1">
                <a:latin typeface="Trebuchet MS" pitchFamily="34" charset="0"/>
              </a:rPr>
              <a:t>홍길동</a:t>
            </a:r>
          </a:p>
          <a:p>
            <a:r>
              <a:rPr lang="ko-KR" altLang="en-US" sz="1400" i="1">
                <a:latin typeface="Trebuchet MS" pitchFamily="34" charset="0"/>
              </a:rPr>
              <a:t>학점</a:t>
            </a:r>
            <a:r>
              <a:rPr lang="en-US" altLang="ko-KR" sz="1400" i="1">
                <a:latin typeface="Trebuchet MS" pitchFamily="34" charset="0"/>
              </a:rPr>
              <a:t>: 4.300000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68313" y="5845175"/>
            <a:ext cx="487362" cy="1012825"/>
            <a:chOff x="-91" y="1749"/>
            <a:chExt cx="552" cy="832"/>
          </a:xfrm>
        </p:grpSpPr>
        <p:sp>
          <p:nvSpPr>
            <p:cNvPr id="15376" name="Freeform 21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77" name="Freeform 22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78" name="Freeform 23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79" name="Freeform 24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80" name="Freeform 25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81" name="Freeform 26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82" name="Freeform 27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83" name="Freeform 28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84" name="Freeform 29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85" name="Freeform 30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86" name="Freeform 31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87" name="Freeform 32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88" name="Freeform 33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89" name="Freeform 34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90" name="Freeform 35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91" name="Freeform 36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92" name="Freeform 37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41350" name="AutoShape 38"/>
          <p:cNvSpPr>
            <a:spLocks/>
          </p:cNvSpPr>
          <p:nvPr/>
        </p:nvSpPr>
        <p:spPr bwMode="auto">
          <a:xfrm>
            <a:off x="1143000" y="1357313"/>
            <a:ext cx="1724025" cy="1285875"/>
          </a:xfrm>
          <a:prstGeom prst="borderCallout2">
            <a:avLst>
              <a:gd name="adj1" fmla="val 9917"/>
              <a:gd name="adj2" fmla="val 104421"/>
              <a:gd name="adj3" fmla="val 9917"/>
              <a:gd name="adj4" fmla="val 188583"/>
              <a:gd name="adj5" fmla="val 66389"/>
              <a:gd name="adj6" fmla="val 275324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41351" name="Text Box 39"/>
          <p:cNvSpPr txBox="1">
            <a:spLocks noChangeArrowheads="1"/>
          </p:cNvSpPr>
          <p:nvPr/>
        </p:nvSpPr>
        <p:spPr bwMode="auto">
          <a:xfrm>
            <a:off x="5848350" y="2408238"/>
            <a:ext cx="1131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구조체 선언</a:t>
            </a:r>
          </a:p>
        </p:txBody>
      </p:sp>
      <p:sp>
        <p:nvSpPr>
          <p:cNvPr id="141352" name="AutoShape 40"/>
          <p:cNvSpPr>
            <a:spLocks/>
          </p:cNvSpPr>
          <p:nvPr/>
        </p:nvSpPr>
        <p:spPr bwMode="auto">
          <a:xfrm>
            <a:off x="1476375" y="3357563"/>
            <a:ext cx="1871663" cy="358775"/>
          </a:xfrm>
          <a:prstGeom prst="borderCallout2">
            <a:avLst>
              <a:gd name="adj1" fmla="val 31856"/>
              <a:gd name="adj2" fmla="val 104069"/>
              <a:gd name="adj3" fmla="val 31856"/>
              <a:gd name="adj4" fmla="val 167093"/>
              <a:gd name="adj5" fmla="val -35398"/>
              <a:gd name="adj6" fmla="val 232060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41353" name="Text Box 41"/>
          <p:cNvSpPr txBox="1">
            <a:spLocks noChangeArrowheads="1"/>
          </p:cNvSpPr>
          <p:nvPr/>
        </p:nvSpPr>
        <p:spPr bwMode="auto">
          <a:xfrm>
            <a:off x="5795963" y="3068638"/>
            <a:ext cx="1546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구조체 변수 선언</a:t>
            </a:r>
          </a:p>
        </p:txBody>
      </p:sp>
      <p:sp>
        <p:nvSpPr>
          <p:cNvPr id="141354" name="AutoShape 42"/>
          <p:cNvSpPr>
            <a:spLocks/>
          </p:cNvSpPr>
          <p:nvPr/>
        </p:nvSpPr>
        <p:spPr bwMode="auto">
          <a:xfrm>
            <a:off x="1476375" y="3933825"/>
            <a:ext cx="2309813" cy="719138"/>
          </a:xfrm>
          <a:prstGeom prst="borderCallout2">
            <a:avLst>
              <a:gd name="adj1" fmla="val 15894"/>
              <a:gd name="adj2" fmla="val 104069"/>
              <a:gd name="adj3" fmla="val 15894"/>
              <a:gd name="adj4" fmla="val 168958"/>
              <a:gd name="adj5" fmla="val -20088"/>
              <a:gd name="adj6" fmla="val 235880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41355" name="Text Box 43"/>
          <p:cNvSpPr txBox="1">
            <a:spLocks noChangeArrowheads="1"/>
          </p:cNvSpPr>
          <p:nvPr/>
        </p:nvSpPr>
        <p:spPr bwMode="auto">
          <a:xfrm>
            <a:off x="5867400" y="3573463"/>
            <a:ext cx="1546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구조체 멤버 참조</a:t>
            </a:r>
          </a:p>
        </p:txBody>
      </p:sp>
    </p:spTree>
    <p:extLst>
      <p:ext uri="{BB962C8B-B14F-4D97-AF65-F5344CB8AC3E}">
        <p14:creationId xmlns:p14="http://schemas.microsoft.com/office/powerpoint/2010/main" val="32572697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1" grpId="0" animBg="1"/>
      <p:bldP spid="141350" grpId="0" animBg="1"/>
      <p:bldP spid="141351" grpId="0"/>
      <p:bldP spid="141352" grpId="0" animBg="1"/>
      <p:bldP spid="141353" grpId="0"/>
      <p:bldP spid="141354" grpId="0" animBg="1"/>
      <p:bldP spid="1413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 </a:t>
            </a:r>
            <a:r>
              <a:rPr lang="en-US" altLang="ko-KR" smtClean="0"/>
              <a:t>#2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116013" y="981075"/>
            <a:ext cx="7777162" cy="56626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400">
                <a:latin typeface="Comic Sans MS" pitchFamily="66" charset="0"/>
              </a:rPr>
              <a:t> student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number;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char</a:t>
            </a:r>
            <a:r>
              <a:rPr lang="en-US" altLang="en-US" sz="1400">
                <a:latin typeface="Comic Sans MS" pitchFamily="66" charset="0"/>
              </a:rPr>
              <a:t> name[10];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double</a:t>
            </a:r>
            <a:r>
              <a:rPr lang="en-US" altLang="en-US" sz="1400">
                <a:latin typeface="Comic Sans MS" pitchFamily="66" charset="0"/>
              </a:rPr>
              <a:t> grade;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};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400">
              <a:solidFill>
                <a:srgbClr val="0000FF"/>
              </a:solidFill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main(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lang="en-US" altLang="en-US" sz="1400">
                <a:latin typeface="Comic Sans MS" pitchFamily="66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400">
                <a:latin typeface="Comic Sans MS" pitchFamily="66" charset="0"/>
              </a:rPr>
              <a:t> student s;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"학번을 입력하시오: "</a:t>
            </a:r>
            <a:r>
              <a:rPr lang="en-US" altLang="en-US" sz="1400">
                <a:latin typeface="Comic Sans MS" pitchFamily="66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scanf(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"%d"</a:t>
            </a:r>
            <a:r>
              <a:rPr lang="en-US" altLang="en-US" sz="1400">
                <a:latin typeface="Comic Sans MS" pitchFamily="66" charset="0"/>
              </a:rPr>
              <a:t>, &amp;s.number);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"이름을 입력하시오: "</a:t>
            </a:r>
            <a:r>
              <a:rPr lang="en-US" altLang="en-US" sz="1400">
                <a:latin typeface="Comic Sans MS" pitchFamily="66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scanf(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"%s"</a:t>
            </a:r>
            <a:r>
              <a:rPr lang="en-US" altLang="en-US" sz="1400">
                <a:latin typeface="Comic Sans MS" pitchFamily="66" charset="0"/>
              </a:rPr>
              <a:t>, s.name);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"학점을 입력하시오(실수): "</a:t>
            </a:r>
            <a:r>
              <a:rPr lang="en-US" altLang="en-US" sz="1400">
                <a:latin typeface="Comic Sans MS" pitchFamily="66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scanf(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"%lf"</a:t>
            </a:r>
            <a:r>
              <a:rPr lang="en-US" altLang="en-US" sz="1400">
                <a:latin typeface="Comic Sans MS" pitchFamily="66" charset="0"/>
              </a:rPr>
              <a:t>, &amp;s.grade);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"학번: %d\n"</a:t>
            </a:r>
            <a:r>
              <a:rPr lang="en-US" altLang="en-US" sz="1400">
                <a:latin typeface="Comic Sans MS" pitchFamily="66" charset="0"/>
              </a:rPr>
              <a:t>, s.number);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"이름: %s\n"</a:t>
            </a:r>
            <a:r>
              <a:rPr lang="en-US" altLang="en-US" sz="1400">
                <a:latin typeface="Comic Sans MS" pitchFamily="66" charset="0"/>
              </a:rPr>
              <a:t>, s.name);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"학점: %f\n"</a:t>
            </a:r>
            <a:r>
              <a:rPr lang="en-US" altLang="en-US" sz="1400">
                <a:latin typeface="Comic Sans MS" pitchFamily="66" charset="0"/>
              </a:rPr>
              <a:t>, s.grade);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lang="en-US" altLang="en-US" sz="1400">
                <a:latin typeface="Comic Sans MS" pitchFamily="66" charset="0"/>
              </a:rPr>
              <a:t>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}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2344" name="_x71272656"/>
          <p:cNvSpPr>
            <a:spLocks noChangeArrowheads="1"/>
          </p:cNvSpPr>
          <p:nvPr/>
        </p:nvSpPr>
        <p:spPr bwMode="auto">
          <a:xfrm>
            <a:off x="5580063" y="981075"/>
            <a:ext cx="3311525" cy="1214438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200" i="1">
                <a:latin typeface="Trebuchet MS" pitchFamily="34" charset="0"/>
              </a:rPr>
              <a:t>학번을 입력하시오</a:t>
            </a:r>
            <a:r>
              <a:rPr lang="en-US" altLang="ko-KR" sz="1200" i="1">
                <a:latin typeface="Trebuchet MS" pitchFamily="34" charset="0"/>
              </a:rPr>
              <a:t>: 20070001</a:t>
            </a:r>
          </a:p>
          <a:p>
            <a:r>
              <a:rPr lang="ko-KR" altLang="en-US" sz="1200" i="1">
                <a:latin typeface="Trebuchet MS" pitchFamily="34" charset="0"/>
              </a:rPr>
              <a:t>이름을 입력하시오</a:t>
            </a:r>
            <a:r>
              <a:rPr lang="en-US" altLang="ko-KR" sz="1200" i="1">
                <a:latin typeface="Trebuchet MS" pitchFamily="34" charset="0"/>
              </a:rPr>
              <a:t>: </a:t>
            </a:r>
            <a:r>
              <a:rPr lang="ko-KR" altLang="en-US" sz="1200" i="1">
                <a:latin typeface="Trebuchet MS" pitchFamily="34" charset="0"/>
              </a:rPr>
              <a:t>홍길동</a:t>
            </a:r>
          </a:p>
          <a:p>
            <a:r>
              <a:rPr lang="ko-KR" altLang="en-US" sz="1200" i="1">
                <a:latin typeface="Trebuchet MS" pitchFamily="34" charset="0"/>
              </a:rPr>
              <a:t>학점을 입력하시오</a:t>
            </a:r>
            <a:r>
              <a:rPr lang="en-US" altLang="ko-KR" sz="1200" i="1">
                <a:latin typeface="Trebuchet MS" pitchFamily="34" charset="0"/>
              </a:rPr>
              <a:t>(</a:t>
            </a:r>
            <a:r>
              <a:rPr lang="ko-KR" altLang="en-US" sz="1200" i="1">
                <a:latin typeface="Trebuchet MS" pitchFamily="34" charset="0"/>
              </a:rPr>
              <a:t>실수</a:t>
            </a:r>
            <a:r>
              <a:rPr lang="en-US" altLang="ko-KR" sz="1200" i="1">
                <a:latin typeface="Trebuchet MS" pitchFamily="34" charset="0"/>
              </a:rPr>
              <a:t>): 4.3</a:t>
            </a:r>
          </a:p>
          <a:p>
            <a:r>
              <a:rPr lang="ko-KR" altLang="en-US" sz="1200" i="1">
                <a:latin typeface="Trebuchet MS" pitchFamily="34" charset="0"/>
              </a:rPr>
              <a:t>학번</a:t>
            </a:r>
            <a:r>
              <a:rPr lang="en-US" altLang="ko-KR" sz="1200" i="1">
                <a:latin typeface="Trebuchet MS" pitchFamily="34" charset="0"/>
              </a:rPr>
              <a:t>: 20070001</a:t>
            </a:r>
          </a:p>
          <a:p>
            <a:r>
              <a:rPr lang="ko-KR" altLang="en-US" sz="1200" i="1">
                <a:latin typeface="Trebuchet MS" pitchFamily="34" charset="0"/>
              </a:rPr>
              <a:t>이름</a:t>
            </a:r>
            <a:r>
              <a:rPr lang="en-US" altLang="ko-KR" sz="1200" i="1">
                <a:latin typeface="Trebuchet MS" pitchFamily="34" charset="0"/>
              </a:rPr>
              <a:t>: </a:t>
            </a:r>
            <a:r>
              <a:rPr lang="ko-KR" altLang="en-US" sz="1200" i="1">
                <a:latin typeface="Trebuchet MS" pitchFamily="34" charset="0"/>
              </a:rPr>
              <a:t>홍길동</a:t>
            </a:r>
          </a:p>
          <a:p>
            <a:r>
              <a:rPr lang="ko-KR" altLang="en-US" sz="1200" i="1">
                <a:latin typeface="Trebuchet MS" pitchFamily="34" charset="0"/>
              </a:rPr>
              <a:t>학점</a:t>
            </a:r>
            <a:r>
              <a:rPr lang="en-US" altLang="ko-KR" sz="1200" i="1">
                <a:latin typeface="Trebuchet MS" pitchFamily="34" charset="0"/>
              </a:rPr>
              <a:t>: 4.300000</a:t>
            </a:r>
          </a:p>
        </p:txBody>
      </p:sp>
      <p:grpSp>
        <p:nvGrpSpPr>
          <p:cNvPr id="16394" name="Group 19"/>
          <p:cNvGrpSpPr>
            <a:grpSpLocks/>
          </p:cNvGrpSpPr>
          <p:nvPr/>
        </p:nvGrpSpPr>
        <p:grpSpPr bwMode="auto">
          <a:xfrm>
            <a:off x="4859338" y="1052513"/>
            <a:ext cx="487362" cy="1012825"/>
            <a:chOff x="-91" y="1749"/>
            <a:chExt cx="552" cy="832"/>
          </a:xfrm>
        </p:grpSpPr>
        <p:sp>
          <p:nvSpPr>
            <p:cNvPr id="16401" name="Freeform 20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2" name="Freeform 21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3" name="Freeform 22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4" name="Freeform 23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5" name="Freeform 24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6" name="Freeform 25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7" name="Freeform 26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8" name="Freeform 27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9" name="Freeform 28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10" name="Freeform 29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11" name="Freeform 30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12" name="Freeform 31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13" name="Freeform 32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14" name="Freeform 33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15" name="Freeform 34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16" name="Freeform 35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17" name="Freeform 36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5" name="AutoShape 38"/>
          <p:cNvSpPr>
            <a:spLocks/>
          </p:cNvSpPr>
          <p:nvPr/>
        </p:nvSpPr>
        <p:spPr bwMode="auto">
          <a:xfrm>
            <a:off x="1143000" y="928688"/>
            <a:ext cx="1724025" cy="1285875"/>
          </a:xfrm>
          <a:prstGeom prst="borderCallout2">
            <a:avLst>
              <a:gd name="adj1" fmla="val 9917"/>
              <a:gd name="adj2" fmla="val 104421"/>
              <a:gd name="adj3" fmla="val 9917"/>
              <a:gd name="adj4" fmla="val 188583"/>
              <a:gd name="adj5" fmla="val 69074"/>
              <a:gd name="adj6" fmla="val 157236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3429000" y="1785938"/>
            <a:ext cx="1131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구조체 선언</a:t>
            </a:r>
          </a:p>
        </p:txBody>
      </p:sp>
      <p:sp>
        <p:nvSpPr>
          <p:cNvPr id="37" name="AutoShape 40"/>
          <p:cNvSpPr>
            <a:spLocks/>
          </p:cNvSpPr>
          <p:nvPr/>
        </p:nvSpPr>
        <p:spPr bwMode="auto">
          <a:xfrm>
            <a:off x="1500188" y="2857500"/>
            <a:ext cx="1871662" cy="358775"/>
          </a:xfrm>
          <a:prstGeom prst="borderCallout2">
            <a:avLst>
              <a:gd name="adj1" fmla="val 31856"/>
              <a:gd name="adj2" fmla="val 104069"/>
              <a:gd name="adj3" fmla="val 31856"/>
              <a:gd name="adj4" fmla="val 167093"/>
              <a:gd name="adj5" fmla="val -35398"/>
              <a:gd name="adj6" fmla="val 232060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5795963" y="2640013"/>
            <a:ext cx="1546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구조체 변수 선언</a:t>
            </a:r>
          </a:p>
        </p:txBody>
      </p:sp>
      <p:sp>
        <p:nvSpPr>
          <p:cNvPr id="39" name="AutoShape 42"/>
          <p:cNvSpPr>
            <a:spLocks/>
          </p:cNvSpPr>
          <p:nvPr/>
        </p:nvSpPr>
        <p:spPr bwMode="auto">
          <a:xfrm>
            <a:off x="1500188" y="3571875"/>
            <a:ext cx="2309812" cy="352425"/>
          </a:xfrm>
          <a:prstGeom prst="borderCallout2">
            <a:avLst>
              <a:gd name="adj1" fmla="val 15894"/>
              <a:gd name="adj2" fmla="val 104069"/>
              <a:gd name="adj3" fmla="val 15894"/>
              <a:gd name="adj4" fmla="val 168958"/>
              <a:gd name="adj5" fmla="val -20088"/>
              <a:gd name="adj6" fmla="val 235880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5867400" y="3144838"/>
            <a:ext cx="2217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구조체  멤버의 주소 전달</a:t>
            </a:r>
          </a:p>
        </p:txBody>
      </p:sp>
    </p:spTree>
    <p:extLst>
      <p:ext uri="{BB962C8B-B14F-4D97-AF65-F5344CB8AC3E}">
        <p14:creationId xmlns:p14="http://schemas.microsoft.com/office/powerpoint/2010/main" val="40869189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4" grpId="0" animBg="1"/>
      <p:bldP spid="35" grpId="0" animBg="1"/>
      <p:bldP spid="36" grpId="0"/>
      <p:bldP spid="37" grpId="0" animBg="1"/>
      <p:bldP spid="38" grpId="0"/>
      <p:bldP spid="39" grpId="0" animBg="1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 </a:t>
            </a:r>
            <a:r>
              <a:rPr lang="en-US" altLang="ko-KR" smtClean="0"/>
              <a:t>#3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55911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#include</a:t>
            </a:r>
            <a:r>
              <a:rPr lang="en-US" altLang="en-US" sz="1400">
                <a:latin typeface="Comic Sans MS" pitchFamily="66" charset="0"/>
              </a:rPr>
              <a:t> 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&lt;math.h&gt;</a:t>
            </a: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400">
                <a:latin typeface="Comic Sans MS" pitchFamily="66" charset="0"/>
              </a:rPr>
              <a:t> point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main(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lang="en-US" altLang="en-US" sz="1400">
                <a:latin typeface="Comic Sans MS" pitchFamily="66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400">
                <a:latin typeface="Comic Sans MS" pitchFamily="66" charset="0"/>
              </a:rPr>
              <a:t> point p1, p2;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xdiff, ydiff;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double</a:t>
            </a:r>
            <a:r>
              <a:rPr lang="en-US" altLang="en-US" sz="1400">
                <a:latin typeface="Comic Sans MS" pitchFamily="66" charset="0"/>
              </a:rPr>
              <a:t> dist;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"점의 좌표를 입력하시오(x  y): "</a:t>
            </a:r>
            <a:r>
              <a:rPr lang="en-US" altLang="en-US" sz="1400">
                <a:latin typeface="Comic Sans MS" pitchFamily="66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scanf(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"%d %d"</a:t>
            </a:r>
            <a:r>
              <a:rPr lang="en-US" altLang="en-US" sz="1400">
                <a:latin typeface="Comic Sans MS" pitchFamily="66" charset="0"/>
              </a:rPr>
              <a:t>, &amp;p1.x, &amp;p1.y);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"점의 좌표를 입력하시오(x  y): "</a:t>
            </a:r>
            <a:r>
              <a:rPr lang="en-US" altLang="en-US" sz="1400">
                <a:latin typeface="Comic Sans MS" pitchFamily="66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scanf(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"%d %d"</a:t>
            </a:r>
            <a:r>
              <a:rPr lang="en-US" altLang="en-US" sz="1400">
                <a:latin typeface="Comic Sans MS" pitchFamily="66" charset="0"/>
              </a:rPr>
              <a:t>, &amp;p2.x, &amp;p2.y);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xdiff = p1.x - p2.x;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ydiff = p1.y - p2.y;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dist = sqrt(xdiff * xdiff + ydiff * ydiff);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"두 점사이의 거리는 %f입니다.\n"</a:t>
            </a:r>
            <a:r>
              <a:rPr lang="en-US" altLang="en-US" sz="1400">
                <a:latin typeface="Comic Sans MS" pitchFamily="66" charset="0"/>
              </a:rPr>
              <a:t>, dist);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lang="en-US" altLang="en-US" sz="1400">
                <a:latin typeface="Comic Sans MS" pitchFamily="66" charset="0"/>
              </a:rPr>
              <a:t>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}</a:t>
            </a:r>
          </a:p>
        </p:txBody>
      </p:sp>
      <p:sp>
        <p:nvSpPr>
          <p:cNvPr id="143369" name="_x71784688"/>
          <p:cNvSpPr>
            <a:spLocks noChangeArrowheads="1"/>
          </p:cNvSpPr>
          <p:nvPr/>
        </p:nvSpPr>
        <p:spPr bwMode="auto">
          <a:xfrm>
            <a:off x="5143500" y="1071563"/>
            <a:ext cx="3813175" cy="67627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200" i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점의 좌표를 입력하시오</a:t>
            </a:r>
            <a:r>
              <a:rPr lang="en-US" altLang="ko-KR" sz="1200" i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(x y): 10 10</a:t>
            </a:r>
            <a:endParaRPr lang="en-US" altLang="ko-KR" sz="1200"/>
          </a:p>
          <a:p>
            <a:pPr algn="just" eaLnBrk="0" latinLnBrk="0" hangingPunct="0"/>
            <a:r>
              <a:rPr lang="ko-KR" altLang="en-US" sz="1200" i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점의 좌표를 입력하시오</a:t>
            </a:r>
            <a:r>
              <a:rPr lang="en-US" altLang="ko-KR" sz="1200" i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(x y): 20 20</a:t>
            </a:r>
            <a:endParaRPr lang="en-US" altLang="ko-KR" sz="1200"/>
          </a:p>
          <a:p>
            <a:pPr algn="just" eaLnBrk="0" latinLnBrk="0" hangingPunct="0"/>
            <a:r>
              <a:rPr lang="ko-KR" altLang="en-US" sz="1200" i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두 점사이의 거리는 </a:t>
            </a:r>
            <a:r>
              <a:rPr lang="en-US" altLang="ko-KR" sz="1200" i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14.142136</a:t>
            </a:r>
            <a:r>
              <a:rPr lang="ko-KR" altLang="en-US" sz="1200" i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입니다</a:t>
            </a:r>
            <a:r>
              <a:rPr lang="en-US" altLang="ko-KR" sz="1200" i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.</a:t>
            </a:r>
            <a:endParaRPr lang="en-US" altLang="ko-KR" sz="1200"/>
          </a:p>
        </p:txBody>
      </p:sp>
      <p:sp>
        <p:nvSpPr>
          <p:cNvPr id="17413" name="Line 14"/>
          <p:cNvSpPr>
            <a:spLocks noChangeShapeType="1"/>
          </p:cNvSpPr>
          <p:nvPr/>
        </p:nvSpPr>
        <p:spPr bwMode="auto">
          <a:xfrm flipH="1">
            <a:off x="6300788" y="1844675"/>
            <a:ext cx="1439862" cy="19446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4" name="Text Box 15"/>
          <p:cNvSpPr txBox="1">
            <a:spLocks noChangeArrowheads="1"/>
          </p:cNvSpPr>
          <p:nvPr/>
        </p:nvSpPr>
        <p:spPr bwMode="auto">
          <a:xfrm>
            <a:off x="6064250" y="3881438"/>
            <a:ext cx="692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>
                <a:latin typeface="Arial" pitchFamily="34" charset="0"/>
              </a:rPr>
              <a:t>p1 (x,y)</a:t>
            </a:r>
          </a:p>
        </p:txBody>
      </p:sp>
      <p:sp>
        <p:nvSpPr>
          <p:cNvPr id="17415" name="Text Box 16"/>
          <p:cNvSpPr txBox="1">
            <a:spLocks noChangeArrowheads="1"/>
          </p:cNvSpPr>
          <p:nvPr/>
        </p:nvSpPr>
        <p:spPr bwMode="auto">
          <a:xfrm>
            <a:off x="7812088" y="1851025"/>
            <a:ext cx="692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>
                <a:latin typeface="Arial" pitchFamily="34" charset="0"/>
              </a:rPr>
              <a:t>p2 (x,y)</a:t>
            </a:r>
          </a:p>
        </p:txBody>
      </p:sp>
      <p:grpSp>
        <p:nvGrpSpPr>
          <p:cNvPr id="17417" name="Group 25"/>
          <p:cNvGrpSpPr>
            <a:grpSpLocks/>
          </p:cNvGrpSpPr>
          <p:nvPr/>
        </p:nvGrpSpPr>
        <p:grpSpPr bwMode="auto">
          <a:xfrm>
            <a:off x="4500563" y="1000125"/>
            <a:ext cx="487362" cy="1012825"/>
            <a:chOff x="-91" y="1749"/>
            <a:chExt cx="552" cy="832"/>
          </a:xfrm>
        </p:grpSpPr>
        <p:sp>
          <p:nvSpPr>
            <p:cNvPr id="17418" name="Freeform 26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19" name="Freeform 27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0" name="Freeform 28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1" name="Freeform 29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2" name="Freeform 30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3" name="Freeform 31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4" name="Freeform 32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5" name="Freeform 33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6" name="Freeform 34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7" name="Freeform 35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8" name="Freeform 36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9" name="Freeform 37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0" name="Freeform 38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1" name="Freeform 39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2" name="Freeform 40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3" name="Freeform 41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4" name="Freeform 42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290244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구조체 안에 선언된 각각의 변수들을 </a:t>
            </a:r>
            <a:r>
              <a:rPr lang="en-US" altLang="ko-KR" smtClean="0"/>
              <a:t>______</a:t>
            </a:r>
            <a:r>
              <a:rPr lang="ko-KR" altLang="en-US" smtClean="0"/>
              <a:t>이라고 한다</a:t>
            </a:r>
            <a:r>
              <a:rPr lang="en-US" altLang="ko-KR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2. </a:t>
            </a:r>
            <a:r>
              <a:rPr lang="ko-KR" altLang="en-US" smtClean="0"/>
              <a:t>구조체의 선언에 사용하는 키워드는 </a:t>
            </a:r>
            <a:r>
              <a:rPr lang="en-US" altLang="ko-KR" smtClean="0"/>
              <a:t>_______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3. </a:t>
            </a:r>
            <a:r>
              <a:rPr lang="ko-KR" altLang="en-US" smtClean="0"/>
              <a:t>구조체의 태그는 왜 필요하며</a:t>
            </a:r>
            <a:r>
              <a:rPr lang="en-US" altLang="ko-KR" smtClean="0"/>
              <a:t>, </a:t>
            </a:r>
            <a:r>
              <a:rPr lang="ko-KR" altLang="en-US" smtClean="0"/>
              <a:t>태그를 사용하는 경우과 사용하지 않은 경우가 어떻게 다른가</a:t>
            </a:r>
            <a:r>
              <a:rPr lang="en-US" altLang="ko-KR" smtClean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4. </a:t>
            </a:r>
            <a:r>
              <a:rPr lang="ko-KR" altLang="en-US" smtClean="0"/>
              <a:t>구조체의 선언만으로 변수가 만들어지는가</a:t>
            </a:r>
            <a:r>
              <a:rPr lang="en-US" altLang="ko-KR" smtClean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5. </a:t>
            </a:r>
            <a:r>
              <a:rPr lang="ko-KR" altLang="en-US" smtClean="0"/>
              <a:t>구조체의 멤버를 참조하는 연산자는 무엇인가</a:t>
            </a:r>
            <a:r>
              <a:rPr lang="en-US" altLang="ko-KR" smtClean="0"/>
              <a:t>?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8437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9905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구조체를 멤버로 가지는 구조체</a:t>
            </a:r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auto">
          <a:xfrm>
            <a:off x="1116013" y="1484313"/>
            <a:ext cx="7777162" cy="12969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400">
                <a:latin typeface="Comic Sans MS" pitchFamily="66" charset="0"/>
              </a:rPr>
              <a:t> date {</a:t>
            </a:r>
            <a:r>
              <a:rPr lang="en-US" altLang="ko-KR" sz="1400">
                <a:latin typeface="Comic Sans MS" pitchFamily="66" charset="0"/>
              </a:rPr>
              <a:t>		</a:t>
            </a:r>
            <a:r>
              <a:rPr lang="en-US" altLang="ko-KR" sz="1400">
                <a:solidFill>
                  <a:srgbClr val="009900"/>
                </a:solidFill>
                <a:latin typeface="Comic Sans MS" pitchFamily="66" charset="0"/>
              </a:rPr>
              <a:t>// </a:t>
            </a:r>
            <a:r>
              <a:rPr lang="ko-KR" altLang="en-US" sz="1400">
                <a:solidFill>
                  <a:srgbClr val="009900"/>
                </a:solidFill>
                <a:latin typeface="Comic Sans MS" pitchFamily="66" charset="0"/>
              </a:rPr>
              <a:t>구조체 선언</a:t>
            </a:r>
            <a:endParaRPr lang="en-US" altLang="en-US" sz="1400">
              <a:solidFill>
                <a:srgbClr val="009900"/>
              </a:solidFill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year;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month;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day;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};</a:t>
            </a:r>
            <a:endParaRPr lang="en-US" altLang="ko-KR" sz="1400">
              <a:latin typeface="Comic Sans MS" pitchFamily="66" charset="0"/>
            </a:endParaRPr>
          </a:p>
        </p:txBody>
      </p:sp>
      <p:sp>
        <p:nvSpPr>
          <p:cNvPr id="19460" name="Rectangle 7"/>
          <p:cNvSpPr>
            <a:spLocks noChangeArrowheads="1"/>
          </p:cNvSpPr>
          <p:nvPr/>
        </p:nvSpPr>
        <p:spPr bwMode="auto">
          <a:xfrm>
            <a:off x="1116013" y="2924175"/>
            <a:ext cx="7777162" cy="178276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400">
                <a:latin typeface="Comic Sans MS" pitchFamily="66" charset="0"/>
              </a:rPr>
              <a:t> student {</a:t>
            </a:r>
            <a:r>
              <a:rPr lang="en-US" altLang="ko-KR" sz="1400">
                <a:latin typeface="Comic Sans MS" pitchFamily="66" charset="0"/>
              </a:rPr>
              <a:t>		</a:t>
            </a:r>
            <a:r>
              <a:rPr lang="en-US" altLang="ko-KR" sz="1400">
                <a:solidFill>
                  <a:srgbClr val="009900"/>
                </a:solidFill>
                <a:latin typeface="Comic Sans MS" pitchFamily="66" charset="0"/>
              </a:rPr>
              <a:t>// </a:t>
            </a:r>
            <a:r>
              <a:rPr lang="ko-KR" altLang="en-US" sz="1400">
                <a:solidFill>
                  <a:srgbClr val="009900"/>
                </a:solidFill>
                <a:latin typeface="Comic Sans MS" pitchFamily="66" charset="0"/>
              </a:rPr>
              <a:t>구조체 선언</a:t>
            </a:r>
            <a:endParaRPr lang="en-US" altLang="en-US" sz="14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number;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char</a:t>
            </a:r>
            <a:r>
              <a:rPr lang="en-US" altLang="en-US" sz="1400">
                <a:latin typeface="Comic Sans MS" pitchFamily="66" charset="0"/>
              </a:rPr>
              <a:t> name[10];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	</a:t>
            </a:r>
            <a:r>
              <a:rPr lang="en-US" altLang="en-US" sz="1400" u="sng">
                <a:solidFill>
                  <a:srgbClr val="FF0000"/>
                </a:solidFill>
                <a:latin typeface="Comic Sans MS" pitchFamily="66" charset="0"/>
              </a:rPr>
              <a:t>struct date dob;     // </a:t>
            </a:r>
            <a:r>
              <a:rPr lang="ko-KR" altLang="en-US" sz="1400" u="sng">
                <a:solidFill>
                  <a:srgbClr val="FF0000"/>
                </a:solidFill>
                <a:latin typeface="Comic Sans MS" pitchFamily="66" charset="0"/>
              </a:rPr>
              <a:t>구조체 안에 구조체 포함</a:t>
            </a:r>
            <a:endParaRPr lang="en-US" altLang="en-US" sz="1400" u="sng">
              <a:solidFill>
                <a:srgbClr val="FF0000"/>
              </a:solidFill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double</a:t>
            </a:r>
            <a:r>
              <a:rPr lang="en-US" altLang="en-US" sz="1400">
                <a:latin typeface="Comic Sans MS" pitchFamily="66" charset="0"/>
              </a:rPr>
              <a:t> grade;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};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400">
                <a:latin typeface="Comic Sans MS" pitchFamily="66" charset="0"/>
              </a:rPr>
              <a:t>	student</a:t>
            </a:r>
            <a:r>
              <a:rPr lang="en-US" altLang="ko-KR" sz="1400">
                <a:latin typeface="Comic Sans MS" pitchFamily="66" charset="0"/>
              </a:rPr>
              <a:t>    </a:t>
            </a:r>
            <a:r>
              <a:rPr lang="en-US" altLang="en-US" sz="1400">
                <a:latin typeface="Comic Sans MS" pitchFamily="66" charset="0"/>
              </a:rPr>
              <a:t> s1;</a:t>
            </a:r>
            <a:r>
              <a:rPr lang="en-US" altLang="ko-KR" sz="1400">
                <a:latin typeface="Comic Sans MS" pitchFamily="66" charset="0"/>
              </a:rPr>
              <a:t>	</a:t>
            </a:r>
            <a:r>
              <a:rPr lang="en-US" altLang="ko-KR" sz="1400">
                <a:solidFill>
                  <a:srgbClr val="009900"/>
                </a:solidFill>
                <a:latin typeface="Comic Sans MS" pitchFamily="66" charset="0"/>
              </a:rPr>
              <a:t>// </a:t>
            </a:r>
            <a:r>
              <a:rPr lang="ko-KR" altLang="en-US" sz="1400">
                <a:solidFill>
                  <a:srgbClr val="009900"/>
                </a:solidFill>
                <a:latin typeface="Comic Sans MS" pitchFamily="66" charset="0"/>
              </a:rPr>
              <a:t>구조체 변수 선언</a:t>
            </a:r>
            <a:endParaRPr lang="en-US" altLang="en-US" sz="1400">
              <a:solidFill>
                <a:srgbClr val="009900"/>
              </a:solidFill>
              <a:latin typeface="Comic Sans MS" pitchFamily="66" charset="0"/>
            </a:endParaRPr>
          </a:p>
        </p:txBody>
      </p:sp>
      <p:sp>
        <p:nvSpPr>
          <p:cNvPr id="19461" name="Freeform 8"/>
          <p:cNvSpPr>
            <a:spLocks/>
          </p:cNvSpPr>
          <p:nvPr/>
        </p:nvSpPr>
        <p:spPr bwMode="auto">
          <a:xfrm>
            <a:off x="684213" y="1916113"/>
            <a:ext cx="1366837" cy="1944687"/>
          </a:xfrm>
          <a:custGeom>
            <a:avLst/>
            <a:gdLst>
              <a:gd name="T0" fmla="*/ 1366837 w 903"/>
              <a:gd name="T1" fmla="*/ 1944687 h 1164"/>
              <a:gd name="T2" fmla="*/ 712935 w 903"/>
              <a:gd name="T3" fmla="*/ 1821056 h 1164"/>
              <a:gd name="T4" fmla="*/ 466208 w 903"/>
              <a:gd name="T5" fmla="*/ 1720814 h 1164"/>
              <a:gd name="T6" fmla="*/ 346629 w 903"/>
              <a:gd name="T7" fmla="*/ 1635609 h 1164"/>
              <a:gd name="T8" fmla="*/ 261864 w 903"/>
              <a:gd name="T9" fmla="*/ 1565440 h 1164"/>
              <a:gd name="T10" fmla="*/ 205858 w 903"/>
              <a:gd name="T11" fmla="*/ 1480234 h 1164"/>
              <a:gd name="T12" fmla="*/ 65087 w 903"/>
              <a:gd name="T13" fmla="*/ 1239654 h 1164"/>
              <a:gd name="T14" fmla="*/ 43896 w 903"/>
              <a:gd name="T15" fmla="*/ 1169485 h 1164"/>
              <a:gd name="T16" fmla="*/ 9082 w 903"/>
              <a:gd name="T17" fmla="*/ 1005757 h 1164"/>
              <a:gd name="T18" fmla="*/ 72656 w 903"/>
              <a:gd name="T19" fmla="*/ 456099 h 1164"/>
              <a:gd name="T20" fmla="*/ 107470 w 903"/>
              <a:gd name="T21" fmla="*/ 307408 h 1164"/>
              <a:gd name="T22" fmla="*/ 136230 w 903"/>
              <a:gd name="T23" fmla="*/ 237238 h 1164"/>
              <a:gd name="T24" fmla="*/ 192235 w 903"/>
              <a:gd name="T25" fmla="*/ 160387 h 1164"/>
              <a:gd name="T26" fmla="*/ 255809 w 903"/>
              <a:gd name="T27" fmla="*/ 90217 h 1164"/>
              <a:gd name="T28" fmla="*/ 381443 w 903"/>
              <a:gd name="T29" fmla="*/ 36755 h 1164"/>
              <a:gd name="T30" fmla="*/ 473776 w 903"/>
              <a:gd name="T31" fmla="*/ 5012 h 11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903"/>
              <a:gd name="T49" fmla="*/ 0 h 1164"/>
              <a:gd name="T50" fmla="*/ 903 w 903"/>
              <a:gd name="T51" fmla="*/ 1164 h 116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903" h="1164">
                <a:moveTo>
                  <a:pt x="903" y="1164"/>
                </a:moveTo>
                <a:cubicBezTo>
                  <a:pt x="761" y="1159"/>
                  <a:pt x="605" y="1147"/>
                  <a:pt x="471" y="1090"/>
                </a:cubicBezTo>
                <a:cubicBezTo>
                  <a:pt x="421" y="1069"/>
                  <a:pt x="361" y="1041"/>
                  <a:pt x="308" y="1030"/>
                </a:cubicBezTo>
                <a:cubicBezTo>
                  <a:pt x="266" y="1004"/>
                  <a:pt x="292" y="1021"/>
                  <a:pt x="229" y="979"/>
                </a:cubicBezTo>
                <a:cubicBezTo>
                  <a:pt x="208" y="965"/>
                  <a:pt x="196" y="948"/>
                  <a:pt x="173" y="937"/>
                </a:cubicBezTo>
                <a:cubicBezTo>
                  <a:pt x="163" y="916"/>
                  <a:pt x="148" y="905"/>
                  <a:pt x="136" y="886"/>
                </a:cubicBezTo>
                <a:cubicBezTo>
                  <a:pt x="106" y="837"/>
                  <a:pt x="76" y="789"/>
                  <a:pt x="43" y="742"/>
                </a:cubicBezTo>
                <a:cubicBezTo>
                  <a:pt x="39" y="728"/>
                  <a:pt x="29" y="700"/>
                  <a:pt x="29" y="700"/>
                </a:cubicBezTo>
                <a:cubicBezTo>
                  <a:pt x="23" y="667"/>
                  <a:pt x="12" y="635"/>
                  <a:pt x="6" y="602"/>
                </a:cubicBezTo>
                <a:cubicBezTo>
                  <a:pt x="10" y="500"/>
                  <a:pt x="0" y="369"/>
                  <a:pt x="48" y="273"/>
                </a:cubicBezTo>
                <a:cubicBezTo>
                  <a:pt x="54" y="242"/>
                  <a:pt x="54" y="211"/>
                  <a:pt x="71" y="184"/>
                </a:cubicBezTo>
                <a:cubicBezTo>
                  <a:pt x="76" y="167"/>
                  <a:pt x="78" y="155"/>
                  <a:pt x="90" y="142"/>
                </a:cubicBezTo>
                <a:cubicBezTo>
                  <a:pt x="96" y="121"/>
                  <a:pt x="111" y="110"/>
                  <a:pt x="127" y="96"/>
                </a:cubicBezTo>
                <a:cubicBezTo>
                  <a:pt x="142" y="83"/>
                  <a:pt x="151" y="61"/>
                  <a:pt x="169" y="54"/>
                </a:cubicBezTo>
                <a:cubicBezTo>
                  <a:pt x="197" y="43"/>
                  <a:pt x="223" y="30"/>
                  <a:pt x="252" y="22"/>
                </a:cubicBezTo>
                <a:cubicBezTo>
                  <a:pt x="274" y="0"/>
                  <a:pt x="278" y="3"/>
                  <a:pt x="313" y="3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62" name="Rectangle 9"/>
          <p:cNvSpPr>
            <a:spLocks noChangeArrowheads="1"/>
          </p:cNvSpPr>
          <p:nvPr/>
        </p:nvSpPr>
        <p:spPr bwMode="auto">
          <a:xfrm>
            <a:off x="1116013" y="4868863"/>
            <a:ext cx="7777162" cy="8112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s1.dob.year = 1983;</a:t>
            </a:r>
            <a:r>
              <a:rPr lang="en-US" altLang="ko-KR" sz="1400">
                <a:latin typeface="Comic Sans MS" pitchFamily="66" charset="0"/>
              </a:rPr>
              <a:t>		</a:t>
            </a:r>
            <a:r>
              <a:rPr lang="en-US" altLang="ko-KR" sz="1400">
                <a:solidFill>
                  <a:srgbClr val="009900"/>
                </a:solidFill>
                <a:latin typeface="Comic Sans MS" pitchFamily="66" charset="0"/>
              </a:rPr>
              <a:t>// </a:t>
            </a:r>
            <a:r>
              <a:rPr lang="ko-KR" altLang="en-US" sz="1400">
                <a:solidFill>
                  <a:srgbClr val="009900"/>
                </a:solidFill>
                <a:latin typeface="Comic Sans MS" pitchFamily="66" charset="0"/>
              </a:rPr>
              <a:t>멤버 참조</a:t>
            </a:r>
            <a:endParaRPr lang="en-US" altLang="en-US" sz="14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s1.dob.month = 03;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s1.dob.day = 29;</a:t>
            </a:r>
            <a:endParaRPr lang="en-US" altLang="ko-KR" sz="140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7908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116013" y="981075"/>
            <a:ext cx="7777162" cy="37338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#include </a:t>
            </a:r>
            <a:r>
              <a:rPr lang="en-US" altLang="en-US" sz="1400">
                <a:latin typeface="Comic Sans MS" pitchFamily="66" charset="0"/>
              </a:rPr>
              <a:t>&lt;stdio.h&gt;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solidFill>
                <a:srgbClr val="0000FF"/>
              </a:solidFill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400">
                <a:latin typeface="Comic Sans MS" pitchFamily="66" charset="0"/>
              </a:rPr>
              <a:t> point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400">
                <a:latin typeface="Comic Sans MS" pitchFamily="66" charset="0"/>
              </a:rPr>
              <a:t> rect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400">
                <a:latin typeface="Comic Sans MS" pitchFamily="66" charset="0"/>
              </a:rPr>
              <a:t> point p1;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400">
                <a:latin typeface="Comic Sans MS" pitchFamily="66" charset="0"/>
              </a:rPr>
              <a:t> point p2;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main(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lang="en-US" altLang="en-US" sz="1400">
                <a:latin typeface="Comic Sans MS" pitchFamily="66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400">
                <a:latin typeface="Comic Sans MS" pitchFamily="66" charset="0"/>
              </a:rPr>
              <a:t> rect r;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w, h, area, peri;</a:t>
            </a:r>
          </a:p>
        </p:txBody>
      </p:sp>
      <p:sp>
        <p:nvSpPr>
          <p:cNvPr id="20484" name="Rectangle 9"/>
          <p:cNvSpPr>
            <a:spLocks noChangeArrowheads="1"/>
          </p:cNvSpPr>
          <p:nvPr/>
        </p:nvSpPr>
        <p:spPr bwMode="auto">
          <a:xfrm>
            <a:off x="0" y="2844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0485" name="_x71273600" descr="EMB00000c0036d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341438"/>
            <a:ext cx="2573337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Rectangle 11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112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이번 장에서 학습할 내용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3114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456 w 13192"/>
                <a:gd name="T1" fmla="*/ 3 h 17168"/>
                <a:gd name="T2" fmla="*/ 594 w 13192"/>
                <a:gd name="T3" fmla="*/ 28 h 17168"/>
                <a:gd name="T4" fmla="*/ 832 w 13192"/>
                <a:gd name="T5" fmla="*/ 69 h 17168"/>
                <a:gd name="T6" fmla="*/ 1132 w 13192"/>
                <a:gd name="T7" fmla="*/ 121 h 17168"/>
                <a:gd name="T8" fmla="*/ 1454 w 13192"/>
                <a:gd name="T9" fmla="*/ 176 h 17168"/>
                <a:gd name="T10" fmla="*/ 1687 w 13192"/>
                <a:gd name="T11" fmla="*/ 215 h 17168"/>
                <a:gd name="T12" fmla="*/ 1830 w 13192"/>
                <a:gd name="T13" fmla="*/ 238 h 17168"/>
                <a:gd name="T14" fmla="*/ 1956 w 13192"/>
                <a:gd name="T15" fmla="*/ 257 h 17168"/>
                <a:gd name="T16" fmla="*/ 2060 w 13192"/>
                <a:gd name="T17" fmla="*/ 272 h 17168"/>
                <a:gd name="T18" fmla="*/ 2140 w 13192"/>
                <a:gd name="T19" fmla="*/ 283 h 17168"/>
                <a:gd name="T20" fmla="*/ 2188 w 13192"/>
                <a:gd name="T21" fmla="*/ 287 h 17168"/>
                <a:gd name="T22" fmla="*/ 2194 w 13192"/>
                <a:gd name="T23" fmla="*/ 313 h 17168"/>
                <a:gd name="T24" fmla="*/ 2160 w 13192"/>
                <a:gd name="T25" fmla="*/ 502 h 17168"/>
                <a:gd name="T26" fmla="*/ 2102 w 13192"/>
                <a:gd name="T27" fmla="*/ 832 h 17168"/>
                <a:gd name="T28" fmla="*/ 2028 w 13192"/>
                <a:gd name="T29" fmla="*/ 1250 h 17168"/>
                <a:gd name="T30" fmla="*/ 1969 w 13192"/>
                <a:gd name="T31" fmla="*/ 1591 h 17168"/>
                <a:gd name="T32" fmla="*/ 1930 w 13192"/>
                <a:gd name="T33" fmla="*/ 1820 h 17168"/>
                <a:gd name="T34" fmla="*/ 1892 w 13192"/>
                <a:gd name="T35" fmla="*/ 2042 h 17168"/>
                <a:gd name="T36" fmla="*/ 1858 w 13192"/>
                <a:gd name="T37" fmla="*/ 2252 h 17168"/>
                <a:gd name="T38" fmla="*/ 1827 w 13192"/>
                <a:gd name="T39" fmla="*/ 2441 h 17168"/>
                <a:gd name="T40" fmla="*/ 1802 w 13192"/>
                <a:gd name="T41" fmla="*/ 2606 h 17168"/>
                <a:gd name="T42" fmla="*/ 1782 w 13192"/>
                <a:gd name="T43" fmla="*/ 2738 h 17168"/>
                <a:gd name="T44" fmla="*/ 1771 w 13192"/>
                <a:gd name="T45" fmla="*/ 2831 h 17168"/>
                <a:gd name="T46" fmla="*/ 1750 w 13192"/>
                <a:gd name="T47" fmla="*/ 2858 h 17168"/>
                <a:gd name="T48" fmla="*/ 1618 w 13192"/>
                <a:gd name="T49" fmla="*/ 2836 h 17168"/>
                <a:gd name="T50" fmla="*/ 1387 w 13192"/>
                <a:gd name="T51" fmla="*/ 2799 h 17168"/>
                <a:gd name="T52" fmla="*/ 1096 w 13192"/>
                <a:gd name="T53" fmla="*/ 2751 h 17168"/>
                <a:gd name="T54" fmla="*/ 779 w 13192"/>
                <a:gd name="T55" fmla="*/ 2700 h 17168"/>
                <a:gd name="T56" fmla="*/ 474 w 13192"/>
                <a:gd name="T57" fmla="*/ 2650 h 17168"/>
                <a:gd name="T58" fmla="*/ 217 w 13192"/>
                <a:gd name="T59" fmla="*/ 2608 h 17168"/>
                <a:gd name="T60" fmla="*/ 44 w 13192"/>
                <a:gd name="T61" fmla="*/ 2581 h 17168"/>
                <a:gd name="T62" fmla="*/ 5 w 13192"/>
                <a:gd name="T63" fmla="*/ 2549 h 17168"/>
                <a:gd name="T64" fmla="*/ 39 w 13192"/>
                <a:gd name="T65" fmla="*/ 2367 h 17168"/>
                <a:gd name="T66" fmla="*/ 97 w 13192"/>
                <a:gd name="T67" fmla="*/ 2047 h 17168"/>
                <a:gd name="T68" fmla="*/ 171 w 13192"/>
                <a:gd name="T69" fmla="*/ 1640 h 17168"/>
                <a:gd name="T70" fmla="*/ 231 w 13192"/>
                <a:gd name="T71" fmla="*/ 1305 h 17168"/>
                <a:gd name="T72" fmla="*/ 271 w 13192"/>
                <a:gd name="T73" fmla="*/ 1079 h 17168"/>
                <a:gd name="T74" fmla="*/ 309 w 13192"/>
                <a:gd name="T75" fmla="*/ 858 h 17168"/>
                <a:gd name="T76" fmla="*/ 344 w 13192"/>
                <a:gd name="T77" fmla="*/ 648 h 17168"/>
                <a:gd name="T78" fmla="*/ 375 w 13192"/>
                <a:gd name="T79" fmla="*/ 455 h 17168"/>
                <a:gd name="T80" fmla="*/ 402 w 13192"/>
                <a:gd name="T81" fmla="*/ 285 h 17168"/>
                <a:gd name="T82" fmla="*/ 422 w 13192"/>
                <a:gd name="T83" fmla="*/ 144 h 17168"/>
                <a:gd name="T84" fmla="*/ 434 w 13192"/>
                <a:gd name="T85" fmla="*/ 38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92"/>
                <a:gd name="T130" fmla="*/ 0 h 17168"/>
                <a:gd name="T131" fmla="*/ 13192 w 13192"/>
                <a:gd name="T132" fmla="*/ 17168 h 171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143 w 1424"/>
                <a:gd name="T1" fmla="*/ 5 h 1434"/>
                <a:gd name="T2" fmla="*/ 57 w 1424"/>
                <a:gd name="T3" fmla="*/ 78 h 1434"/>
                <a:gd name="T4" fmla="*/ 43 w 1424"/>
                <a:gd name="T5" fmla="*/ 78 h 1434"/>
                <a:gd name="T6" fmla="*/ 34 w 1424"/>
                <a:gd name="T7" fmla="*/ 80 h 1434"/>
                <a:gd name="T8" fmla="*/ 24 w 1424"/>
                <a:gd name="T9" fmla="*/ 84 h 1434"/>
                <a:gd name="T10" fmla="*/ 15 w 1424"/>
                <a:gd name="T11" fmla="*/ 90 h 1434"/>
                <a:gd name="T12" fmla="*/ 8 w 1424"/>
                <a:gd name="T13" fmla="*/ 99 h 1434"/>
                <a:gd name="T14" fmla="*/ 3 w 1424"/>
                <a:gd name="T15" fmla="*/ 110 h 1434"/>
                <a:gd name="T16" fmla="*/ 0 w 1424"/>
                <a:gd name="T17" fmla="*/ 126 h 1434"/>
                <a:gd name="T18" fmla="*/ 0 w 1424"/>
                <a:gd name="T19" fmla="*/ 136 h 1434"/>
                <a:gd name="T20" fmla="*/ 3 w 1424"/>
                <a:gd name="T21" fmla="*/ 142 h 1434"/>
                <a:gd name="T22" fmla="*/ 7 w 1424"/>
                <a:gd name="T23" fmla="*/ 149 h 1434"/>
                <a:gd name="T24" fmla="*/ 11 w 1424"/>
                <a:gd name="T25" fmla="*/ 159 h 1434"/>
                <a:gd name="T26" fmla="*/ 17 w 1424"/>
                <a:gd name="T27" fmla="*/ 170 h 1434"/>
                <a:gd name="T28" fmla="*/ 24 w 1424"/>
                <a:gd name="T29" fmla="*/ 180 h 1434"/>
                <a:gd name="T30" fmla="*/ 32 w 1424"/>
                <a:gd name="T31" fmla="*/ 191 h 1434"/>
                <a:gd name="T32" fmla="*/ 42 w 1424"/>
                <a:gd name="T33" fmla="*/ 201 h 1434"/>
                <a:gd name="T34" fmla="*/ 56 w 1424"/>
                <a:gd name="T35" fmla="*/ 213 h 1434"/>
                <a:gd name="T36" fmla="*/ 72 w 1424"/>
                <a:gd name="T37" fmla="*/ 224 h 1434"/>
                <a:gd name="T38" fmla="*/ 87 w 1424"/>
                <a:gd name="T39" fmla="*/ 232 h 1434"/>
                <a:gd name="T40" fmla="*/ 102 w 1424"/>
                <a:gd name="T41" fmla="*/ 237 h 1434"/>
                <a:gd name="T42" fmla="*/ 115 w 1424"/>
                <a:gd name="T43" fmla="*/ 239 h 1434"/>
                <a:gd name="T44" fmla="*/ 126 w 1424"/>
                <a:gd name="T45" fmla="*/ 239 h 1434"/>
                <a:gd name="T46" fmla="*/ 135 w 1424"/>
                <a:gd name="T47" fmla="*/ 239 h 1434"/>
                <a:gd name="T48" fmla="*/ 141 w 1424"/>
                <a:gd name="T49" fmla="*/ 238 h 1434"/>
                <a:gd name="T50" fmla="*/ 146 w 1424"/>
                <a:gd name="T51" fmla="*/ 236 h 1434"/>
                <a:gd name="T52" fmla="*/ 151 w 1424"/>
                <a:gd name="T53" fmla="*/ 233 h 1434"/>
                <a:gd name="T54" fmla="*/ 155 w 1424"/>
                <a:gd name="T55" fmla="*/ 229 h 1434"/>
                <a:gd name="T56" fmla="*/ 159 w 1424"/>
                <a:gd name="T57" fmla="*/ 225 h 1434"/>
                <a:gd name="T58" fmla="*/ 162 w 1424"/>
                <a:gd name="T59" fmla="*/ 220 h 1434"/>
                <a:gd name="T60" fmla="*/ 165 w 1424"/>
                <a:gd name="T61" fmla="*/ 211 h 1434"/>
                <a:gd name="T62" fmla="*/ 168 w 1424"/>
                <a:gd name="T63" fmla="*/ 196 h 1434"/>
                <a:gd name="T64" fmla="*/ 168 w 1424"/>
                <a:gd name="T65" fmla="*/ 183 h 1434"/>
                <a:gd name="T66" fmla="*/ 168 w 1424"/>
                <a:gd name="T67" fmla="*/ 169 h 1434"/>
                <a:gd name="T68" fmla="*/ 168 w 1424"/>
                <a:gd name="T69" fmla="*/ 156 h 1434"/>
                <a:gd name="T70" fmla="*/ 235 w 1424"/>
                <a:gd name="T71" fmla="*/ 85 h 1434"/>
                <a:gd name="T72" fmla="*/ 235 w 1424"/>
                <a:gd name="T73" fmla="*/ 79 h 1434"/>
                <a:gd name="T74" fmla="*/ 230 w 1424"/>
                <a:gd name="T75" fmla="*/ 68 h 1434"/>
                <a:gd name="T76" fmla="*/ 224 w 1424"/>
                <a:gd name="T77" fmla="*/ 58 h 1434"/>
                <a:gd name="T78" fmla="*/ 218 w 1424"/>
                <a:gd name="T79" fmla="*/ 49 h 1434"/>
                <a:gd name="T80" fmla="*/ 210 w 1424"/>
                <a:gd name="T81" fmla="*/ 40 h 1434"/>
                <a:gd name="T82" fmla="*/ 201 w 1424"/>
                <a:gd name="T83" fmla="*/ 31 h 1434"/>
                <a:gd name="T84" fmla="*/ 191 w 1424"/>
                <a:gd name="T85" fmla="*/ 23 h 1434"/>
                <a:gd name="T86" fmla="*/ 180 w 1424"/>
                <a:gd name="T87" fmla="*/ 16 h 1434"/>
                <a:gd name="T88" fmla="*/ 167 w 1424"/>
                <a:gd name="T89" fmla="*/ 10 h 1434"/>
                <a:gd name="T90" fmla="*/ 153 w 1424"/>
                <a:gd name="T91" fmla="*/ 5 h 1434"/>
                <a:gd name="T92" fmla="*/ 138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424"/>
                <a:gd name="T142" fmla="*/ 0 h 1434"/>
                <a:gd name="T143" fmla="*/ 1424 w 1424"/>
                <a:gd name="T144" fmla="*/ 1434 h 143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2 h 405"/>
                <a:gd name="T2" fmla="*/ 6 w 129"/>
                <a:gd name="T3" fmla="*/ 48 h 405"/>
                <a:gd name="T4" fmla="*/ 18 w 129"/>
                <a:gd name="T5" fmla="*/ 68 h 405"/>
                <a:gd name="T6" fmla="*/ 21 w 129"/>
                <a:gd name="T7" fmla="*/ 44 h 405"/>
                <a:gd name="T8" fmla="*/ 15 w 129"/>
                <a:gd name="T9" fmla="*/ 0 h 405"/>
                <a:gd name="T10" fmla="*/ 0 w 129"/>
                <a:gd name="T11" fmla="*/ 2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"/>
                <a:gd name="T19" fmla="*/ 0 h 405"/>
                <a:gd name="T20" fmla="*/ 129 w 129"/>
                <a:gd name="T21" fmla="*/ 405 h 4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47 w 1346"/>
                <a:gd name="T1" fmla="*/ 22 h 883"/>
                <a:gd name="T2" fmla="*/ 37 w 1346"/>
                <a:gd name="T3" fmla="*/ 26 h 883"/>
                <a:gd name="T4" fmla="*/ 29 w 1346"/>
                <a:gd name="T5" fmla="*/ 32 h 883"/>
                <a:gd name="T6" fmla="*/ 22 w 1346"/>
                <a:gd name="T7" fmla="*/ 38 h 883"/>
                <a:gd name="T8" fmla="*/ 19 w 1346"/>
                <a:gd name="T9" fmla="*/ 42 h 883"/>
                <a:gd name="T10" fmla="*/ 12 w 1346"/>
                <a:gd name="T11" fmla="*/ 51 h 883"/>
                <a:gd name="T12" fmla="*/ 5 w 1346"/>
                <a:gd name="T13" fmla="*/ 64 h 883"/>
                <a:gd name="T14" fmla="*/ 1 w 1346"/>
                <a:gd name="T15" fmla="*/ 76 h 883"/>
                <a:gd name="T16" fmla="*/ 0 w 1346"/>
                <a:gd name="T17" fmla="*/ 88 h 883"/>
                <a:gd name="T18" fmla="*/ 2 w 1346"/>
                <a:gd name="T19" fmla="*/ 98 h 883"/>
                <a:gd name="T20" fmla="*/ 6 w 1346"/>
                <a:gd name="T21" fmla="*/ 108 h 883"/>
                <a:gd name="T22" fmla="*/ 12 w 1346"/>
                <a:gd name="T23" fmla="*/ 116 h 883"/>
                <a:gd name="T24" fmla="*/ 21 w 1346"/>
                <a:gd name="T25" fmla="*/ 124 h 883"/>
                <a:gd name="T26" fmla="*/ 31 w 1346"/>
                <a:gd name="T27" fmla="*/ 131 h 883"/>
                <a:gd name="T28" fmla="*/ 42 w 1346"/>
                <a:gd name="T29" fmla="*/ 136 h 883"/>
                <a:gd name="T30" fmla="*/ 53 w 1346"/>
                <a:gd name="T31" fmla="*/ 141 h 883"/>
                <a:gd name="T32" fmla="*/ 66 w 1346"/>
                <a:gd name="T33" fmla="*/ 144 h 883"/>
                <a:gd name="T34" fmla="*/ 79 w 1346"/>
                <a:gd name="T35" fmla="*/ 146 h 883"/>
                <a:gd name="T36" fmla="*/ 92 w 1346"/>
                <a:gd name="T37" fmla="*/ 147 h 883"/>
                <a:gd name="T38" fmla="*/ 104 w 1346"/>
                <a:gd name="T39" fmla="*/ 147 h 883"/>
                <a:gd name="T40" fmla="*/ 116 w 1346"/>
                <a:gd name="T41" fmla="*/ 145 h 883"/>
                <a:gd name="T42" fmla="*/ 130 w 1346"/>
                <a:gd name="T43" fmla="*/ 142 h 883"/>
                <a:gd name="T44" fmla="*/ 144 w 1346"/>
                <a:gd name="T45" fmla="*/ 138 h 883"/>
                <a:gd name="T46" fmla="*/ 157 w 1346"/>
                <a:gd name="T47" fmla="*/ 133 h 883"/>
                <a:gd name="T48" fmla="*/ 169 w 1346"/>
                <a:gd name="T49" fmla="*/ 128 h 883"/>
                <a:gd name="T50" fmla="*/ 179 w 1346"/>
                <a:gd name="T51" fmla="*/ 123 h 883"/>
                <a:gd name="T52" fmla="*/ 189 w 1346"/>
                <a:gd name="T53" fmla="*/ 117 h 883"/>
                <a:gd name="T54" fmla="*/ 197 w 1346"/>
                <a:gd name="T55" fmla="*/ 111 h 883"/>
                <a:gd name="T56" fmla="*/ 204 w 1346"/>
                <a:gd name="T57" fmla="*/ 105 h 883"/>
                <a:gd name="T58" fmla="*/ 210 w 1346"/>
                <a:gd name="T59" fmla="*/ 99 h 883"/>
                <a:gd name="T60" fmla="*/ 215 w 1346"/>
                <a:gd name="T61" fmla="*/ 93 h 883"/>
                <a:gd name="T62" fmla="*/ 218 w 1346"/>
                <a:gd name="T63" fmla="*/ 86 h 883"/>
                <a:gd name="T64" fmla="*/ 221 w 1346"/>
                <a:gd name="T65" fmla="*/ 79 h 883"/>
                <a:gd name="T66" fmla="*/ 223 w 1346"/>
                <a:gd name="T67" fmla="*/ 72 h 883"/>
                <a:gd name="T68" fmla="*/ 224 w 1346"/>
                <a:gd name="T69" fmla="*/ 65 h 883"/>
                <a:gd name="T70" fmla="*/ 224 w 1346"/>
                <a:gd name="T71" fmla="*/ 58 h 883"/>
                <a:gd name="T72" fmla="*/ 223 w 1346"/>
                <a:gd name="T73" fmla="*/ 51 h 883"/>
                <a:gd name="T74" fmla="*/ 222 w 1346"/>
                <a:gd name="T75" fmla="*/ 44 h 883"/>
                <a:gd name="T76" fmla="*/ 220 w 1346"/>
                <a:gd name="T77" fmla="*/ 37 h 883"/>
                <a:gd name="T78" fmla="*/ 217 w 1346"/>
                <a:gd name="T79" fmla="*/ 31 h 883"/>
                <a:gd name="T80" fmla="*/ 213 w 1346"/>
                <a:gd name="T81" fmla="*/ 25 h 883"/>
                <a:gd name="T82" fmla="*/ 209 w 1346"/>
                <a:gd name="T83" fmla="*/ 20 h 883"/>
                <a:gd name="T84" fmla="*/ 205 w 1346"/>
                <a:gd name="T85" fmla="*/ 16 h 883"/>
                <a:gd name="T86" fmla="*/ 200 w 1346"/>
                <a:gd name="T87" fmla="*/ 11 h 883"/>
                <a:gd name="T88" fmla="*/ 194 w 1346"/>
                <a:gd name="T89" fmla="*/ 8 h 883"/>
                <a:gd name="T90" fmla="*/ 188 w 1346"/>
                <a:gd name="T91" fmla="*/ 5 h 883"/>
                <a:gd name="T92" fmla="*/ 182 w 1346"/>
                <a:gd name="T93" fmla="*/ 2 h 883"/>
                <a:gd name="T94" fmla="*/ 175 w 1346"/>
                <a:gd name="T95" fmla="*/ 1 h 883"/>
                <a:gd name="T96" fmla="*/ 168 w 1346"/>
                <a:gd name="T97" fmla="*/ 0 h 883"/>
                <a:gd name="T98" fmla="*/ 161 w 1346"/>
                <a:gd name="T99" fmla="*/ 0 h 883"/>
                <a:gd name="T100" fmla="*/ 154 w 1346"/>
                <a:gd name="T101" fmla="*/ 0 h 883"/>
                <a:gd name="T102" fmla="*/ 146 w 1346"/>
                <a:gd name="T103" fmla="*/ 2 h 883"/>
                <a:gd name="T104" fmla="*/ 139 w 1346"/>
                <a:gd name="T105" fmla="*/ 4 h 883"/>
                <a:gd name="T106" fmla="*/ 125 w 1346"/>
                <a:gd name="T107" fmla="*/ 7 h 883"/>
                <a:gd name="T108" fmla="*/ 104 w 1346"/>
                <a:gd name="T109" fmla="*/ 9 h 883"/>
                <a:gd name="T110" fmla="*/ 88 w 1346"/>
                <a:gd name="T111" fmla="*/ 11 h 883"/>
                <a:gd name="T112" fmla="*/ 77 w 1346"/>
                <a:gd name="T113" fmla="*/ 13 h 883"/>
                <a:gd name="T114" fmla="*/ 66 w 1346"/>
                <a:gd name="T115" fmla="*/ 15 h 883"/>
                <a:gd name="T116" fmla="*/ 56 w 1346"/>
                <a:gd name="T117" fmla="*/ 18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46"/>
                <a:gd name="T178" fmla="*/ 0 h 883"/>
                <a:gd name="T179" fmla="*/ 1346 w 1346"/>
                <a:gd name="T180" fmla="*/ 883 h 88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220 w 1343"/>
                <a:gd name="T1" fmla="*/ 6 h 665"/>
                <a:gd name="T2" fmla="*/ 219 w 1343"/>
                <a:gd name="T3" fmla="*/ 4 h 665"/>
                <a:gd name="T4" fmla="*/ 219 w 1343"/>
                <a:gd name="T5" fmla="*/ 14 h 665"/>
                <a:gd name="T6" fmla="*/ 218 w 1343"/>
                <a:gd name="T7" fmla="*/ 25 h 665"/>
                <a:gd name="T8" fmla="*/ 215 w 1343"/>
                <a:gd name="T9" fmla="*/ 35 h 665"/>
                <a:gd name="T10" fmla="*/ 210 w 1343"/>
                <a:gd name="T11" fmla="*/ 45 h 665"/>
                <a:gd name="T12" fmla="*/ 202 w 1343"/>
                <a:gd name="T13" fmla="*/ 54 h 665"/>
                <a:gd name="T14" fmla="*/ 192 w 1343"/>
                <a:gd name="T15" fmla="*/ 64 h 665"/>
                <a:gd name="T16" fmla="*/ 179 w 1343"/>
                <a:gd name="T17" fmla="*/ 72 h 665"/>
                <a:gd name="T18" fmla="*/ 164 w 1343"/>
                <a:gd name="T19" fmla="*/ 80 h 665"/>
                <a:gd name="T20" fmla="*/ 146 w 1343"/>
                <a:gd name="T21" fmla="*/ 88 h 665"/>
                <a:gd name="T22" fmla="*/ 125 w 1343"/>
                <a:gd name="T23" fmla="*/ 94 h 665"/>
                <a:gd name="T24" fmla="*/ 110 w 1343"/>
                <a:gd name="T25" fmla="*/ 98 h 665"/>
                <a:gd name="T26" fmla="*/ 97 w 1343"/>
                <a:gd name="T27" fmla="*/ 99 h 665"/>
                <a:gd name="T28" fmla="*/ 85 w 1343"/>
                <a:gd name="T29" fmla="*/ 99 h 665"/>
                <a:gd name="T30" fmla="*/ 71 w 1343"/>
                <a:gd name="T31" fmla="*/ 98 h 665"/>
                <a:gd name="T32" fmla="*/ 58 w 1343"/>
                <a:gd name="T33" fmla="*/ 95 h 665"/>
                <a:gd name="T34" fmla="*/ 46 w 1343"/>
                <a:gd name="T35" fmla="*/ 92 h 665"/>
                <a:gd name="T36" fmla="*/ 34 w 1343"/>
                <a:gd name="T37" fmla="*/ 87 h 665"/>
                <a:gd name="T38" fmla="*/ 23 w 1343"/>
                <a:gd name="T39" fmla="*/ 81 h 665"/>
                <a:gd name="T40" fmla="*/ 14 w 1343"/>
                <a:gd name="T41" fmla="*/ 74 h 665"/>
                <a:gd name="T42" fmla="*/ 6 w 1343"/>
                <a:gd name="T43" fmla="*/ 66 h 665"/>
                <a:gd name="T44" fmla="*/ 0 w 1343"/>
                <a:gd name="T45" fmla="*/ 57 h 665"/>
                <a:gd name="T46" fmla="*/ 4 w 1343"/>
                <a:gd name="T47" fmla="*/ 68 h 665"/>
                <a:gd name="T48" fmla="*/ 10 w 1343"/>
                <a:gd name="T49" fmla="*/ 78 h 665"/>
                <a:gd name="T50" fmla="*/ 19 w 1343"/>
                <a:gd name="T51" fmla="*/ 87 h 665"/>
                <a:gd name="T52" fmla="*/ 30 w 1343"/>
                <a:gd name="T53" fmla="*/ 94 h 665"/>
                <a:gd name="T54" fmla="*/ 42 w 1343"/>
                <a:gd name="T55" fmla="*/ 101 h 665"/>
                <a:gd name="T56" fmla="*/ 56 w 1343"/>
                <a:gd name="T57" fmla="*/ 105 h 665"/>
                <a:gd name="T58" fmla="*/ 70 w 1343"/>
                <a:gd name="T59" fmla="*/ 109 h 665"/>
                <a:gd name="T60" fmla="*/ 85 w 1343"/>
                <a:gd name="T61" fmla="*/ 111 h 665"/>
                <a:gd name="T62" fmla="*/ 99 w 1343"/>
                <a:gd name="T63" fmla="*/ 111 h 665"/>
                <a:gd name="T64" fmla="*/ 113 w 1343"/>
                <a:gd name="T65" fmla="*/ 110 h 665"/>
                <a:gd name="T66" fmla="*/ 129 w 1343"/>
                <a:gd name="T67" fmla="*/ 106 h 665"/>
                <a:gd name="T68" fmla="*/ 150 w 1343"/>
                <a:gd name="T69" fmla="*/ 99 h 665"/>
                <a:gd name="T70" fmla="*/ 168 w 1343"/>
                <a:gd name="T71" fmla="*/ 92 h 665"/>
                <a:gd name="T72" fmla="*/ 183 w 1343"/>
                <a:gd name="T73" fmla="*/ 84 h 665"/>
                <a:gd name="T74" fmla="*/ 196 w 1343"/>
                <a:gd name="T75" fmla="*/ 75 h 665"/>
                <a:gd name="T76" fmla="*/ 206 w 1343"/>
                <a:gd name="T77" fmla="*/ 66 h 665"/>
                <a:gd name="T78" fmla="*/ 214 w 1343"/>
                <a:gd name="T79" fmla="*/ 56 h 665"/>
                <a:gd name="T80" fmla="*/ 219 w 1343"/>
                <a:gd name="T81" fmla="*/ 46 h 665"/>
                <a:gd name="T82" fmla="*/ 222 w 1343"/>
                <a:gd name="T83" fmla="*/ 36 h 665"/>
                <a:gd name="T84" fmla="*/ 223 w 1343"/>
                <a:gd name="T85" fmla="*/ 26 h 665"/>
                <a:gd name="T86" fmla="*/ 222 w 1343"/>
                <a:gd name="T87" fmla="*/ 15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43"/>
                <a:gd name="T133" fmla="*/ 0 h 665"/>
                <a:gd name="T134" fmla="*/ 1343 w 1343"/>
                <a:gd name="T135" fmla="*/ 665 h 66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3 w 1022"/>
                <a:gd name="T1" fmla="*/ 46 h 1494"/>
                <a:gd name="T2" fmla="*/ 1 w 1022"/>
                <a:gd name="T3" fmla="*/ 52 h 1494"/>
                <a:gd name="T4" fmla="*/ 0 w 1022"/>
                <a:gd name="T5" fmla="*/ 58 h 1494"/>
                <a:gd name="T6" fmla="*/ 0 w 1022"/>
                <a:gd name="T7" fmla="*/ 61 h 1494"/>
                <a:gd name="T8" fmla="*/ 1 w 1022"/>
                <a:gd name="T9" fmla="*/ 66 h 1494"/>
                <a:gd name="T10" fmla="*/ 3 w 1022"/>
                <a:gd name="T11" fmla="*/ 73 h 1494"/>
                <a:gd name="T12" fmla="*/ 7 w 1022"/>
                <a:gd name="T13" fmla="*/ 80 h 1494"/>
                <a:gd name="T14" fmla="*/ 13 w 1022"/>
                <a:gd name="T15" fmla="*/ 87 h 1494"/>
                <a:gd name="T16" fmla="*/ 20 w 1022"/>
                <a:gd name="T17" fmla="*/ 94 h 1494"/>
                <a:gd name="T18" fmla="*/ 27 w 1022"/>
                <a:gd name="T19" fmla="*/ 100 h 1494"/>
                <a:gd name="T20" fmla="*/ 42 w 1022"/>
                <a:gd name="T21" fmla="*/ 112 h 1494"/>
                <a:gd name="T22" fmla="*/ 62 w 1022"/>
                <a:gd name="T23" fmla="*/ 228 h 1494"/>
                <a:gd name="T24" fmla="*/ 64 w 1022"/>
                <a:gd name="T25" fmla="*/ 232 h 1494"/>
                <a:gd name="T26" fmla="*/ 67 w 1022"/>
                <a:gd name="T27" fmla="*/ 235 h 1494"/>
                <a:gd name="T28" fmla="*/ 71 w 1022"/>
                <a:gd name="T29" fmla="*/ 240 h 1494"/>
                <a:gd name="T30" fmla="*/ 77 w 1022"/>
                <a:gd name="T31" fmla="*/ 244 h 1494"/>
                <a:gd name="T32" fmla="*/ 81 w 1022"/>
                <a:gd name="T33" fmla="*/ 246 h 1494"/>
                <a:gd name="T34" fmla="*/ 85 w 1022"/>
                <a:gd name="T35" fmla="*/ 247 h 1494"/>
                <a:gd name="T36" fmla="*/ 90 w 1022"/>
                <a:gd name="T37" fmla="*/ 248 h 1494"/>
                <a:gd name="T38" fmla="*/ 95 w 1022"/>
                <a:gd name="T39" fmla="*/ 249 h 1494"/>
                <a:gd name="T40" fmla="*/ 102 w 1022"/>
                <a:gd name="T41" fmla="*/ 249 h 1494"/>
                <a:gd name="T42" fmla="*/ 108 w 1022"/>
                <a:gd name="T43" fmla="*/ 249 h 1494"/>
                <a:gd name="T44" fmla="*/ 115 w 1022"/>
                <a:gd name="T45" fmla="*/ 248 h 1494"/>
                <a:gd name="T46" fmla="*/ 121 w 1022"/>
                <a:gd name="T47" fmla="*/ 246 h 1494"/>
                <a:gd name="T48" fmla="*/ 127 w 1022"/>
                <a:gd name="T49" fmla="*/ 245 h 1494"/>
                <a:gd name="T50" fmla="*/ 133 w 1022"/>
                <a:gd name="T51" fmla="*/ 243 h 1494"/>
                <a:gd name="T52" fmla="*/ 138 w 1022"/>
                <a:gd name="T53" fmla="*/ 241 h 1494"/>
                <a:gd name="T54" fmla="*/ 142 w 1022"/>
                <a:gd name="T55" fmla="*/ 238 h 1494"/>
                <a:gd name="T56" fmla="*/ 150 w 1022"/>
                <a:gd name="T57" fmla="*/ 233 h 1494"/>
                <a:gd name="T58" fmla="*/ 156 w 1022"/>
                <a:gd name="T59" fmla="*/ 227 h 1494"/>
                <a:gd name="T60" fmla="*/ 160 w 1022"/>
                <a:gd name="T61" fmla="*/ 222 h 1494"/>
                <a:gd name="T62" fmla="*/ 162 w 1022"/>
                <a:gd name="T63" fmla="*/ 216 h 1494"/>
                <a:gd name="T64" fmla="*/ 163 w 1022"/>
                <a:gd name="T65" fmla="*/ 211 h 1494"/>
                <a:gd name="T66" fmla="*/ 152 w 1022"/>
                <a:gd name="T67" fmla="*/ 83 h 1494"/>
                <a:gd name="T68" fmla="*/ 160 w 1022"/>
                <a:gd name="T69" fmla="*/ 74 h 1494"/>
                <a:gd name="T70" fmla="*/ 164 w 1022"/>
                <a:gd name="T71" fmla="*/ 68 h 1494"/>
                <a:gd name="T72" fmla="*/ 167 w 1022"/>
                <a:gd name="T73" fmla="*/ 62 h 1494"/>
                <a:gd name="T74" fmla="*/ 169 w 1022"/>
                <a:gd name="T75" fmla="*/ 57 h 1494"/>
                <a:gd name="T76" fmla="*/ 170 w 1022"/>
                <a:gd name="T77" fmla="*/ 50 h 1494"/>
                <a:gd name="T78" fmla="*/ 171 w 1022"/>
                <a:gd name="T79" fmla="*/ 44 h 1494"/>
                <a:gd name="T80" fmla="*/ 170 w 1022"/>
                <a:gd name="T81" fmla="*/ 37 h 1494"/>
                <a:gd name="T82" fmla="*/ 169 w 1022"/>
                <a:gd name="T83" fmla="*/ 30 h 1494"/>
                <a:gd name="T84" fmla="*/ 166 w 1022"/>
                <a:gd name="T85" fmla="*/ 23 h 1494"/>
                <a:gd name="T86" fmla="*/ 161 w 1022"/>
                <a:gd name="T87" fmla="*/ 16 h 1494"/>
                <a:gd name="T88" fmla="*/ 154 w 1022"/>
                <a:gd name="T89" fmla="*/ 9 h 1494"/>
                <a:gd name="T90" fmla="*/ 148 w 1022"/>
                <a:gd name="T91" fmla="*/ 4 h 1494"/>
                <a:gd name="T92" fmla="*/ 144 w 1022"/>
                <a:gd name="T93" fmla="*/ 2 h 1494"/>
                <a:gd name="T94" fmla="*/ 138 w 1022"/>
                <a:gd name="T95" fmla="*/ 1 h 1494"/>
                <a:gd name="T96" fmla="*/ 131 w 1022"/>
                <a:gd name="T97" fmla="*/ 0 h 1494"/>
                <a:gd name="T98" fmla="*/ 124 w 1022"/>
                <a:gd name="T99" fmla="*/ 0 h 1494"/>
                <a:gd name="T100" fmla="*/ 115 w 1022"/>
                <a:gd name="T101" fmla="*/ 1 h 1494"/>
                <a:gd name="T102" fmla="*/ 102 w 1022"/>
                <a:gd name="T103" fmla="*/ 2 h 1494"/>
                <a:gd name="T104" fmla="*/ 84 w 1022"/>
                <a:gd name="T105" fmla="*/ 5 h 1494"/>
                <a:gd name="T106" fmla="*/ 66 w 1022"/>
                <a:gd name="T107" fmla="*/ 9 h 1494"/>
                <a:gd name="T108" fmla="*/ 50 w 1022"/>
                <a:gd name="T109" fmla="*/ 13 h 1494"/>
                <a:gd name="T110" fmla="*/ 38 w 1022"/>
                <a:gd name="T111" fmla="*/ 17 h 1494"/>
                <a:gd name="T112" fmla="*/ 28 w 1022"/>
                <a:gd name="T113" fmla="*/ 21 h 1494"/>
                <a:gd name="T114" fmla="*/ 19 w 1022"/>
                <a:gd name="T115" fmla="*/ 27 h 1494"/>
                <a:gd name="T116" fmla="*/ 12 w 1022"/>
                <a:gd name="T117" fmla="*/ 33 h 1494"/>
                <a:gd name="T118" fmla="*/ 7 w 1022"/>
                <a:gd name="T119" fmla="*/ 39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22"/>
                <a:gd name="T181" fmla="*/ 0 h 1494"/>
                <a:gd name="T182" fmla="*/ 1022 w 1022"/>
                <a:gd name="T183" fmla="*/ 1494 h 149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121 w 900"/>
                <a:gd name="T1" fmla="*/ 221 h 1385"/>
                <a:gd name="T2" fmla="*/ 115 w 900"/>
                <a:gd name="T3" fmla="*/ 221 h 1385"/>
                <a:gd name="T4" fmla="*/ 109 w 900"/>
                <a:gd name="T5" fmla="*/ 220 h 1385"/>
                <a:gd name="T6" fmla="*/ 104 w 900"/>
                <a:gd name="T7" fmla="*/ 219 h 1385"/>
                <a:gd name="T8" fmla="*/ 100 w 900"/>
                <a:gd name="T9" fmla="*/ 218 h 1385"/>
                <a:gd name="T10" fmla="*/ 96 w 900"/>
                <a:gd name="T11" fmla="*/ 216 h 1385"/>
                <a:gd name="T12" fmla="*/ 91 w 900"/>
                <a:gd name="T13" fmla="*/ 214 h 1385"/>
                <a:gd name="T14" fmla="*/ 86 w 900"/>
                <a:gd name="T15" fmla="*/ 209 h 1385"/>
                <a:gd name="T16" fmla="*/ 82 w 900"/>
                <a:gd name="T17" fmla="*/ 205 h 1385"/>
                <a:gd name="T18" fmla="*/ 79 w 900"/>
                <a:gd name="T19" fmla="*/ 200 h 1385"/>
                <a:gd name="T20" fmla="*/ 62 w 900"/>
                <a:gd name="T21" fmla="*/ 86 h 1385"/>
                <a:gd name="T22" fmla="*/ 37 w 900"/>
                <a:gd name="T23" fmla="*/ 66 h 1385"/>
                <a:gd name="T24" fmla="*/ 30 w 900"/>
                <a:gd name="T25" fmla="*/ 59 h 1385"/>
                <a:gd name="T26" fmla="*/ 24 w 900"/>
                <a:gd name="T27" fmla="*/ 52 h 1385"/>
                <a:gd name="T28" fmla="*/ 21 w 900"/>
                <a:gd name="T29" fmla="*/ 45 h 1385"/>
                <a:gd name="T30" fmla="*/ 18 w 900"/>
                <a:gd name="T31" fmla="*/ 38 h 1385"/>
                <a:gd name="T32" fmla="*/ 17 w 900"/>
                <a:gd name="T33" fmla="*/ 32 h 1385"/>
                <a:gd name="T34" fmla="*/ 17 w 900"/>
                <a:gd name="T35" fmla="*/ 29 h 1385"/>
                <a:gd name="T36" fmla="*/ 18 w 900"/>
                <a:gd name="T37" fmla="*/ 24 h 1385"/>
                <a:gd name="T38" fmla="*/ 20 w 900"/>
                <a:gd name="T39" fmla="*/ 18 h 1385"/>
                <a:gd name="T40" fmla="*/ 23 w 900"/>
                <a:gd name="T41" fmla="*/ 12 h 1385"/>
                <a:gd name="T42" fmla="*/ 26 w 900"/>
                <a:gd name="T43" fmla="*/ 9 h 1385"/>
                <a:gd name="T44" fmla="*/ 29 w 900"/>
                <a:gd name="T45" fmla="*/ 5 h 1385"/>
                <a:gd name="T46" fmla="*/ 33 w 900"/>
                <a:gd name="T47" fmla="*/ 2 h 1385"/>
                <a:gd name="T48" fmla="*/ 34 w 900"/>
                <a:gd name="T49" fmla="*/ 0 h 1385"/>
                <a:gd name="T50" fmla="*/ 28 w 900"/>
                <a:gd name="T51" fmla="*/ 3 h 1385"/>
                <a:gd name="T52" fmla="*/ 19 w 900"/>
                <a:gd name="T53" fmla="*/ 9 h 1385"/>
                <a:gd name="T54" fmla="*/ 12 w 900"/>
                <a:gd name="T55" fmla="*/ 15 h 1385"/>
                <a:gd name="T56" fmla="*/ 7 w 900"/>
                <a:gd name="T57" fmla="*/ 21 h 1385"/>
                <a:gd name="T58" fmla="*/ 3 w 900"/>
                <a:gd name="T59" fmla="*/ 28 h 1385"/>
                <a:gd name="T60" fmla="*/ 1 w 900"/>
                <a:gd name="T61" fmla="*/ 34 h 1385"/>
                <a:gd name="T62" fmla="*/ 0 w 900"/>
                <a:gd name="T63" fmla="*/ 39 h 1385"/>
                <a:gd name="T64" fmla="*/ 0 w 900"/>
                <a:gd name="T65" fmla="*/ 43 h 1385"/>
                <a:gd name="T66" fmla="*/ 1 w 900"/>
                <a:gd name="T67" fmla="*/ 48 h 1385"/>
                <a:gd name="T68" fmla="*/ 3 w 900"/>
                <a:gd name="T69" fmla="*/ 55 h 1385"/>
                <a:gd name="T70" fmla="*/ 7 w 900"/>
                <a:gd name="T71" fmla="*/ 62 h 1385"/>
                <a:gd name="T72" fmla="*/ 13 w 900"/>
                <a:gd name="T73" fmla="*/ 69 h 1385"/>
                <a:gd name="T74" fmla="*/ 20 w 900"/>
                <a:gd name="T75" fmla="*/ 76 h 1385"/>
                <a:gd name="T76" fmla="*/ 27 w 900"/>
                <a:gd name="T77" fmla="*/ 82 h 1385"/>
                <a:gd name="T78" fmla="*/ 42 w 900"/>
                <a:gd name="T79" fmla="*/ 94 h 1385"/>
                <a:gd name="T80" fmla="*/ 62 w 900"/>
                <a:gd name="T81" fmla="*/ 210 h 1385"/>
                <a:gd name="T82" fmla="*/ 64 w 900"/>
                <a:gd name="T83" fmla="*/ 214 h 1385"/>
                <a:gd name="T84" fmla="*/ 66 w 900"/>
                <a:gd name="T85" fmla="*/ 217 h 1385"/>
                <a:gd name="T86" fmla="*/ 71 w 900"/>
                <a:gd name="T87" fmla="*/ 222 h 1385"/>
                <a:gd name="T88" fmla="*/ 77 w 900"/>
                <a:gd name="T89" fmla="*/ 226 h 1385"/>
                <a:gd name="T90" fmla="*/ 80 w 900"/>
                <a:gd name="T91" fmla="*/ 228 h 1385"/>
                <a:gd name="T92" fmla="*/ 85 w 900"/>
                <a:gd name="T93" fmla="*/ 229 h 1385"/>
                <a:gd name="T94" fmla="*/ 90 w 900"/>
                <a:gd name="T95" fmla="*/ 230 h 1385"/>
                <a:gd name="T96" fmla="*/ 95 w 900"/>
                <a:gd name="T97" fmla="*/ 231 h 1385"/>
                <a:gd name="T98" fmla="*/ 101 w 900"/>
                <a:gd name="T99" fmla="*/ 231 h 1385"/>
                <a:gd name="T100" fmla="*/ 108 w 900"/>
                <a:gd name="T101" fmla="*/ 231 h 1385"/>
                <a:gd name="T102" fmla="*/ 115 w 900"/>
                <a:gd name="T103" fmla="*/ 230 h 1385"/>
                <a:gd name="T104" fmla="*/ 121 w 900"/>
                <a:gd name="T105" fmla="*/ 228 h 1385"/>
                <a:gd name="T106" fmla="*/ 128 w 900"/>
                <a:gd name="T107" fmla="*/ 226 h 1385"/>
                <a:gd name="T108" fmla="*/ 133 w 900"/>
                <a:gd name="T109" fmla="*/ 224 h 1385"/>
                <a:gd name="T110" fmla="*/ 138 w 900"/>
                <a:gd name="T111" fmla="*/ 222 h 1385"/>
                <a:gd name="T112" fmla="*/ 142 w 900"/>
                <a:gd name="T113" fmla="*/ 220 h 1385"/>
                <a:gd name="T114" fmla="*/ 150 w 900"/>
                <a:gd name="T115" fmla="*/ 214 h 1385"/>
                <a:gd name="T116" fmla="*/ 145 w 900"/>
                <a:gd name="T117" fmla="*/ 216 h 1385"/>
                <a:gd name="T118" fmla="*/ 139 w 900"/>
                <a:gd name="T119" fmla="*/ 218 h 1385"/>
                <a:gd name="T120" fmla="*/ 132 w 900"/>
                <a:gd name="T121" fmla="*/ 219 h 1385"/>
                <a:gd name="T122" fmla="*/ 125 w 900"/>
                <a:gd name="T123" fmla="*/ 22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00"/>
                <a:gd name="T187" fmla="*/ 0 h 1385"/>
                <a:gd name="T188" fmla="*/ 900 w 900"/>
                <a:gd name="T189" fmla="*/ 1385 h 13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150 w 900"/>
                <a:gd name="T1" fmla="*/ 29 h 493"/>
                <a:gd name="T2" fmla="*/ 150 w 900"/>
                <a:gd name="T3" fmla="*/ 33 h 493"/>
                <a:gd name="T4" fmla="*/ 149 w 900"/>
                <a:gd name="T5" fmla="*/ 37 h 493"/>
                <a:gd name="T6" fmla="*/ 148 w 900"/>
                <a:gd name="T7" fmla="*/ 41 h 493"/>
                <a:gd name="T8" fmla="*/ 146 w 900"/>
                <a:gd name="T9" fmla="*/ 45 h 493"/>
                <a:gd name="T10" fmla="*/ 143 w 900"/>
                <a:gd name="T11" fmla="*/ 49 h 493"/>
                <a:gd name="T12" fmla="*/ 139 w 900"/>
                <a:gd name="T13" fmla="*/ 53 h 493"/>
                <a:gd name="T14" fmla="*/ 135 w 900"/>
                <a:gd name="T15" fmla="*/ 57 h 493"/>
                <a:gd name="T16" fmla="*/ 131 w 900"/>
                <a:gd name="T17" fmla="*/ 60 h 493"/>
                <a:gd name="T18" fmla="*/ 126 w 900"/>
                <a:gd name="T19" fmla="*/ 64 h 493"/>
                <a:gd name="T20" fmla="*/ 120 w 900"/>
                <a:gd name="T21" fmla="*/ 67 h 493"/>
                <a:gd name="T22" fmla="*/ 114 w 900"/>
                <a:gd name="T23" fmla="*/ 70 h 493"/>
                <a:gd name="T24" fmla="*/ 108 w 900"/>
                <a:gd name="T25" fmla="*/ 73 h 493"/>
                <a:gd name="T26" fmla="*/ 101 w 900"/>
                <a:gd name="T27" fmla="*/ 75 h 493"/>
                <a:gd name="T28" fmla="*/ 94 w 900"/>
                <a:gd name="T29" fmla="*/ 77 h 493"/>
                <a:gd name="T30" fmla="*/ 86 w 900"/>
                <a:gd name="T31" fmla="*/ 79 h 493"/>
                <a:gd name="T32" fmla="*/ 78 w 900"/>
                <a:gd name="T33" fmla="*/ 80 h 493"/>
                <a:gd name="T34" fmla="*/ 71 w 900"/>
                <a:gd name="T35" fmla="*/ 81 h 493"/>
                <a:gd name="T36" fmla="*/ 63 w 900"/>
                <a:gd name="T37" fmla="*/ 82 h 493"/>
                <a:gd name="T38" fmla="*/ 56 w 900"/>
                <a:gd name="T39" fmla="*/ 82 h 493"/>
                <a:gd name="T40" fmla="*/ 49 w 900"/>
                <a:gd name="T41" fmla="*/ 82 h 493"/>
                <a:gd name="T42" fmla="*/ 43 w 900"/>
                <a:gd name="T43" fmla="*/ 81 h 493"/>
                <a:gd name="T44" fmla="*/ 36 w 900"/>
                <a:gd name="T45" fmla="*/ 80 h 493"/>
                <a:gd name="T46" fmla="*/ 30 w 900"/>
                <a:gd name="T47" fmla="*/ 79 h 493"/>
                <a:gd name="T48" fmla="*/ 25 w 900"/>
                <a:gd name="T49" fmla="*/ 77 h 493"/>
                <a:gd name="T50" fmla="*/ 20 w 900"/>
                <a:gd name="T51" fmla="*/ 75 h 493"/>
                <a:gd name="T52" fmla="*/ 15 w 900"/>
                <a:gd name="T53" fmla="*/ 73 h 493"/>
                <a:gd name="T54" fmla="*/ 11 w 900"/>
                <a:gd name="T55" fmla="*/ 70 h 493"/>
                <a:gd name="T56" fmla="*/ 7 w 900"/>
                <a:gd name="T57" fmla="*/ 67 h 493"/>
                <a:gd name="T58" fmla="*/ 5 w 900"/>
                <a:gd name="T59" fmla="*/ 64 h 493"/>
                <a:gd name="T60" fmla="*/ 2 w 900"/>
                <a:gd name="T61" fmla="*/ 61 h 493"/>
                <a:gd name="T62" fmla="*/ 1 w 900"/>
                <a:gd name="T63" fmla="*/ 57 h 493"/>
                <a:gd name="T64" fmla="*/ 0 w 900"/>
                <a:gd name="T65" fmla="*/ 53 h 493"/>
                <a:gd name="T66" fmla="*/ 0 w 900"/>
                <a:gd name="T67" fmla="*/ 49 h 493"/>
                <a:gd name="T68" fmla="*/ 1 w 900"/>
                <a:gd name="T69" fmla="*/ 45 h 493"/>
                <a:gd name="T70" fmla="*/ 3 w 900"/>
                <a:gd name="T71" fmla="*/ 41 h 493"/>
                <a:gd name="T72" fmla="*/ 5 w 900"/>
                <a:gd name="T73" fmla="*/ 37 h 493"/>
                <a:gd name="T74" fmla="*/ 8 w 900"/>
                <a:gd name="T75" fmla="*/ 33 h 493"/>
                <a:gd name="T76" fmla="*/ 11 w 900"/>
                <a:gd name="T77" fmla="*/ 29 h 493"/>
                <a:gd name="T78" fmla="*/ 15 w 900"/>
                <a:gd name="T79" fmla="*/ 25 h 493"/>
                <a:gd name="T80" fmla="*/ 20 w 900"/>
                <a:gd name="T81" fmla="*/ 22 h 493"/>
                <a:gd name="T82" fmla="*/ 25 w 900"/>
                <a:gd name="T83" fmla="*/ 18 h 493"/>
                <a:gd name="T84" fmla="*/ 33 w 900"/>
                <a:gd name="T85" fmla="*/ 14 h 493"/>
                <a:gd name="T86" fmla="*/ 43 w 900"/>
                <a:gd name="T87" fmla="*/ 9 h 493"/>
                <a:gd name="T88" fmla="*/ 49 w 900"/>
                <a:gd name="T89" fmla="*/ 7 h 493"/>
                <a:gd name="T90" fmla="*/ 57 w 900"/>
                <a:gd name="T91" fmla="*/ 5 h 493"/>
                <a:gd name="T92" fmla="*/ 64 w 900"/>
                <a:gd name="T93" fmla="*/ 3 h 493"/>
                <a:gd name="T94" fmla="*/ 72 w 900"/>
                <a:gd name="T95" fmla="*/ 2 h 493"/>
                <a:gd name="T96" fmla="*/ 79 w 900"/>
                <a:gd name="T97" fmla="*/ 1 h 493"/>
                <a:gd name="T98" fmla="*/ 87 w 900"/>
                <a:gd name="T99" fmla="*/ 0 h 493"/>
                <a:gd name="T100" fmla="*/ 94 w 900"/>
                <a:gd name="T101" fmla="*/ 0 h 493"/>
                <a:gd name="T102" fmla="*/ 101 w 900"/>
                <a:gd name="T103" fmla="*/ 0 h 493"/>
                <a:gd name="T104" fmla="*/ 108 w 900"/>
                <a:gd name="T105" fmla="*/ 1 h 493"/>
                <a:gd name="T106" fmla="*/ 114 w 900"/>
                <a:gd name="T107" fmla="*/ 2 h 493"/>
                <a:gd name="T108" fmla="*/ 120 w 900"/>
                <a:gd name="T109" fmla="*/ 3 h 493"/>
                <a:gd name="T110" fmla="*/ 126 w 900"/>
                <a:gd name="T111" fmla="*/ 5 h 493"/>
                <a:gd name="T112" fmla="*/ 131 w 900"/>
                <a:gd name="T113" fmla="*/ 7 h 493"/>
                <a:gd name="T114" fmla="*/ 135 w 900"/>
                <a:gd name="T115" fmla="*/ 9 h 493"/>
                <a:gd name="T116" fmla="*/ 139 w 900"/>
                <a:gd name="T117" fmla="*/ 12 h 493"/>
                <a:gd name="T118" fmla="*/ 143 w 900"/>
                <a:gd name="T119" fmla="*/ 15 h 493"/>
                <a:gd name="T120" fmla="*/ 146 w 900"/>
                <a:gd name="T121" fmla="*/ 18 h 493"/>
                <a:gd name="T122" fmla="*/ 148 w 900"/>
                <a:gd name="T123" fmla="*/ 21 h 493"/>
                <a:gd name="T124" fmla="*/ 149 w 900"/>
                <a:gd name="T125" fmla="*/ 25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00"/>
                <a:gd name="T190" fmla="*/ 0 h 493"/>
                <a:gd name="T191" fmla="*/ 900 w 900"/>
                <a:gd name="T192" fmla="*/ 493 h 4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2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68 w 487"/>
                <a:gd name="T1" fmla="*/ 2 h 416"/>
                <a:gd name="T2" fmla="*/ 66 w 487"/>
                <a:gd name="T3" fmla="*/ 4 h 416"/>
                <a:gd name="T4" fmla="*/ 62 w 487"/>
                <a:gd name="T5" fmla="*/ 9 h 416"/>
                <a:gd name="T6" fmla="*/ 58 w 487"/>
                <a:gd name="T7" fmla="*/ 17 h 416"/>
                <a:gd name="T8" fmla="*/ 54 w 487"/>
                <a:gd name="T9" fmla="*/ 25 h 416"/>
                <a:gd name="T10" fmla="*/ 51 w 487"/>
                <a:gd name="T11" fmla="*/ 30 h 416"/>
                <a:gd name="T12" fmla="*/ 47 w 487"/>
                <a:gd name="T13" fmla="*/ 34 h 416"/>
                <a:gd name="T14" fmla="*/ 43 w 487"/>
                <a:gd name="T15" fmla="*/ 38 h 416"/>
                <a:gd name="T16" fmla="*/ 38 w 487"/>
                <a:gd name="T17" fmla="*/ 42 h 416"/>
                <a:gd name="T18" fmla="*/ 34 w 487"/>
                <a:gd name="T19" fmla="*/ 45 h 416"/>
                <a:gd name="T20" fmla="*/ 28 w 487"/>
                <a:gd name="T21" fmla="*/ 49 h 416"/>
                <a:gd name="T22" fmla="*/ 23 w 487"/>
                <a:gd name="T23" fmla="*/ 51 h 416"/>
                <a:gd name="T24" fmla="*/ 17 w 487"/>
                <a:gd name="T25" fmla="*/ 53 h 416"/>
                <a:gd name="T26" fmla="*/ 11 w 487"/>
                <a:gd name="T27" fmla="*/ 55 h 416"/>
                <a:gd name="T28" fmla="*/ 7 w 487"/>
                <a:gd name="T29" fmla="*/ 56 h 416"/>
                <a:gd name="T30" fmla="*/ 3 w 487"/>
                <a:gd name="T31" fmla="*/ 58 h 416"/>
                <a:gd name="T32" fmla="*/ 1 w 487"/>
                <a:gd name="T33" fmla="*/ 60 h 416"/>
                <a:gd name="T34" fmla="*/ 0 w 487"/>
                <a:gd name="T35" fmla="*/ 62 h 416"/>
                <a:gd name="T36" fmla="*/ 0 w 487"/>
                <a:gd name="T37" fmla="*/ 64 h 416"/>
                <a:gd name="T38" fmla="*/ 3 w 487"/>
                <a:gd name="T39" fmla="*/ 65 h 416"/>
                <a:gd name="T40" fmla="*/ 7 w 487"/>
                <a:gd name="T41" fmla="*/ 67 h 416"/>
                <a:gd name="T42" fmla="*/ 12 w 487"/>
                <a:gd name="T43" fmla="*/ 69 h 416"/>
                <a:gd name="T44" fmla="*/ 16 w 487"/>
                <a:gd name="T45" fmla="*/ 70 h 416"/>
                <a:gd name="T46" fmla="*/ 21 w 487"/>
                <a:gd name="T47" fmla="*/ 70 h 416"/>
                <a:gd name="T48" fmla="*/ 26 w 487"/>
                <a:gd name="T49" fmla="*/ 70 h 416"/>
                <a:gd name="T50" fmla="*/ 30 w 487"/>
                <a:gd name="T51" fmla="*/ 68 h 416"/>
                <a:gd name="T52" fmla="*/ 35 w 487"/>
                <a:gd name="T53" fmla="*/ 67 h 416"/>
                <a:gd name="T54" fmla="*/ 42 w 487"/>
                <a:gd name="T55" fmla="*/ 64 h 416"/>
                <a:gd name="T56" fmla="*/ 51 w 487"/>
                <a:gd name="T57" fmla="*/ 58 h 416"/>
                <a:gd name="T58" fmla="*/ 59 w 487"/>
                <a:gd name="T59" fmla="*/ 52 h 416"/>
                <a:gd name="T60" fmla="*/ 66 w 487"/>
                <a:gd name="T61" fmla="*/ 45 h 416"/>
                <a:gd name="T62" fmla="*/ 72 w 487"/>
                <a:gd name="T63" fmla="*/ 38 h 416"/>
                <a:gd name="T64" fmla="*/ 76 w 487"/>
                <a:gd name="T65" fmla="*/ 32 h 416"/>
                <a:gd name="T66" fmla="*/ 80 w 487"/>
                <a:gd name="T67" fmla="*/ 24 h 416"/>
                <a:gd name="T68" fmla="*/ 81 w 487"/>
                <a:gd name="T69" fmla="*/ 19 h 416"/>
                <a:gd name="T70" fmla="*/ 82 w 487"/>
                <a:gd name="T71" fmla="*/ 14 h 416"/>
                <a:gd name="T72" fmla="*/ 82 w 487"/>
                <a:gd name="T73" fmla="*/ 11 h 416"/>
                <a:gd name="T74" fmla="*/ 80 w 487"/>
                <a:gd name="T75" fmla="*/ 7 h 416"/>
                <a:gd name="T76" fmla="*/ 78 w 487"/>
                <a:gd name="T77" fmla="*/ 4 h 416"/>
                <a:gd name="T78" fmla="*/ 75 w 487"/>
                <a:gd name="T79" fmla="*/ 1 h 416"/>
                <a:gd name="T80" fmla="*/ 73 w 487"/>
                <a:gd name="T81" fmla="*/ 0 h 416"/>
                <a:gd name="T82" fmla="*/ 71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87"/>
                <a:gd name="T127" fmla="*/ 0 h 416"/>
                <a:gd name="T128" fmla="*/ 487 w 487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3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14 h 824"/>
                <a:gd name="T2" fmla="*/ 25 w 246"/>
                <a:gd name="T3" fmla="*/ 136 h 824"/>
                <a:gd name="T4" fmla="*/ 25 w 246"/>
                <a:gd name="T5" fmla="*/ 137 h 824"/>
                <a:gd name="T6" fmla="*/ 27 w 246"/>
                <a:gd name="T7" fmla="*/ 137 h 824"/>
                <a:gd name="T8" fmla="*/ 29 w 246"/>
                <a:gd name="T9" fmla="*/ 137 h 824"/>
                <a:gd name="T10" fmla="*/ 30 w 246"/>
                <a:gd name="T11" fmla="*/ 137 h 824"/>
                <a:gd name="T12" fmla="*/ 32 w 246"/>
                <a:gd name="T13" fmla="*/ 137 h 824"/>
                <a:gd name="T14" fmla="*/ 33 w 246"/>
                <a:gd name="T15" fmla="*/ 136 h 824"/>
                <a:gd name="T16" fmla="*/ 35 w 246"/>
                <a:gd name="T17" fmla="*/ 136 h 824"/>
                <a:gd name="T18" fmla="*/ 36 w 246"/>
                <a:gd name="T19" fmla="*/ 134 h 824"/>
                <a:gd name="T20" fmla="*/ 37 w 246"/>
                <a:gd name="T21" fmla="*/ 134 h 824"/>
                <a:gd name="T22" fmla="*/ 38 w 246"/>
                <a:gd name="T23" fmla="*/ 133 h 824"/>
                <a:gd name="T24" fmla="*/ 39 w 246"/>
                <a:gd name="T25" fmla="*/ 132 h 824"/>
                <a:gd name="T26" fmla="*/ 39 w 246"/>
                <a:gd name="T27" fmla="*/ 131 h 824"/>
                <a:gd name="T28" fmla="*/ 40 w 246"/>
                <a:gd name="T29" fmla="*/ 129 h 824"/>
                <a:gd name="T30" fmla="*/ 40 w 246"/>
                <a:gd name="T31" fmla="*/ 128 h 824"/>
                <a:gd name="T32" fmla="*/ 41 w 246"/>
                <a:gd name="T33" fmla="*/ 126 h 824"/>
                <a:gd name="T34" fmla="*/ 41 w 246"/>
                <a:gd name="T35" fmla="*/ 125 h 824"/>
                <a:gd name="T36" fmla="*/ 42 w 246"/>
                <a:gd name="T37" fmla="*/ 123 h 824"/>
                <a:gd name="T38" fmla="*/ 42 w 246"/>
                <a:gd name="T39" fmla="*/ 121 h 824"/>
                <a:gd name="T40" fmla="*/ 42 w 246"/>
                <a:gd name="T41" fmla="*/ 118 h 824"/>
                <a:gd name="T42" fmla="*/ 42 w 246"/>
                <a:gd name="T43" fmla="*/ 116 h 824"/>
                <a:gd name="T44" fmla="*/ 25 w 246"/>
                <a:gd name="T45" fmla="*/ 0 h 824"/>
                <a:gd name="T46" fmla="*/ 0 w 246"/>
                <a:gd name="T47" fmla="*/ 14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6"/>
                <a:gd name="T73" fmla="*/ 0 h 824"/>
                <a:gd name="T74" fmla="*/ 246 w 246"/>
                <a:gd name="T75" fmla="*/ 824 h 82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buFontTx/>
              <a:buChar char="•"/>
            </a:pPr>
            <a:endParaRPr kumimoji="0" lang="en-US" altLang="ko-KR">
              <a:solidFill>
                <a:schemeClr val="tx2"/>
              </a:solidFill>
            </a:endParaRPr>
          </a:p>
          <a:p>
            <a:pPr latinLnBrk="0">
              <a:buFontTx/>
              <a:buChar char="•"/>
            </a:pPr>
            <a:r>
              <a:rPr kumimoji="0" lang="ko-KR" altLang="en-US">
                <a:solidFill>
                  <a:schemeClr val="tx2"/>
                </a:solidFill>
              </a:rPr>
              <a:t>구조체의 개념</a:t>
            </a:r>
            <a:r>
              <a:rPr kumimoji="0" lang="en-US" altLang="ko-KR">
                <a:solidFill>
                  <a:schemeClr val="tx2"/>
                </a:solidFill>
              </a:rPr>
              <a:t>, </a:t>
            </a:r>
            <a:r>
              <a:rPr kumimoji="0" lang="ko-KR" altLang="en-US">
                <a:solidFill>
                  <a:schemeClr val="tx2"/>
                </a:solidFill>
              </a:rPr>
              <a:t>정의</a:t>
            </a:r>
            <a:r>
              <a:rPr kumimoji="0" lang="en-US" altLang="ko-KR">
                <a:solidFill>
                  <a:schemeClr val="tx2"/>
                </a:solidFill>
              </a:rPr>
              <a:t>, </a:t>
            </a:r>
            <a:r>
              <a:rPr kumimoji="0" lang="ko-KR" altLang="en-US">
                <a:solidFill>
                  <a:schemeClr val="tx2"/>
                </a:solidFill>
              </a:rPr>
              <a:t>초기화 방법</a:t>
            </a:r>
          </a:p>
          <a:p>
            <a:pPr latinLnBrk="0">
              <a:buFontTx/>
              <a:buChar char="•"/>
            </a:pPr>
            <a:r>
              <a:rPr kumimoji="0" lang="ko-KR" altLang="en-US"/>
              <a:t>구조체와 포인터와의 관계</a:t>
            </a:r>
          </a:p>
          <a:p>
            <a:pPr latinLnBrk="0">
              <a:buFontTx/>
              <a:buChar char="•"/>
            </a:pPr>
            <a:r>
              <a:rPr kumimoji="0" lang="ko-KR" altLang="en-US"/>
              <a:t>공용체와 </a:t>
            </a:r>
            <a:r>
              <a:rPr kumimoji="0" lang="en-US" altLang="ko-KR"/>
              <a:t>typedef </a:t>
            </a:r>
          </a:p>
        </p:txBody>
      </p:sp>
      <p:grpSp>
        <p:nvGrpSpPr>
          <p:cNvPr id="3077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3081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4 w 44"/>
                <a:gd name="T1" fmla="*/ 0 h 88"/>
                <a:gd name="T2" fmla="*/ 0 w 44"/>
                <a:gd name="T3" fmla="*/ 100 h 88"/>
                <a:gd name="T4" fmla="*/ 17 w 44"/>
                <a:gd name="T5" fmla="*/ 100 h 88"/>
                <a:gd name="T6" fmla="*/ 50 w 44"/>
                <a:gd name="T7" fmla="*/ 0 h 88"/>
                <a:gd name="T8" fmla="*/ 3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2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3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4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5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6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8 w 532"/>
                <a:gd name="T1" fmla="*/ 55 h 304"/>
                <a:gd name="T2" fmla="*/ 0 w 532"/>
                <a:gd name="T3" fmla="*/ 166 h 304"/>
                <a:gd name="T4" fmla="*/ 0 w 532"/>
                <a:gd name="T5" fmla="*/ 292 h 304"/>
                <a:gd name="T6" fmla="*/ 0 w 532"/>
                <a:gd name="T7" fmla="*/ 355 h 304"/>
                <a:gd name="T8" fmla="*/ 569 w 532"/>
                <a:gd name="T9" fmla="*/ 355 h 304"/>
                <a:gd name="T10" fmla="*/ 599 w 532"/>
                <a:gd name="T11" fmla="*/ 260 h 304"/>
                <a:gd name="T12" fmla="*/ 569 w 532"/>
                <a:gd name="T13" fmla="*/ 103 h 304"/>
                <a:gd name="T14" fmla="*/ 508 w 532"/>
                <a:gd name="T15" fmla="*/ 15 h 304"/>
                <a:gd name="T16" fmla="*/ 227 w 532"/>
                <a:gd name="T17" fmla="*/ 0 h 304"/>
                <a:gd name="T18" fmla="*/ 69 w 532"/>
                <a:gd name="T19" fmla="*/ 0 h 304"/>
                <a:gd name="T20" fmla="*/ 8 w 532"/>
                <a:gd name="T21" fmla="*/ 5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7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78 w 161"/>
                <a:gd name="T1" fmla="*/ 168 h 221"/>
                <a:gd name="T2" fmla="*/ 165 w 161"/>
                <a:gd name="T3" fmla="*/ 115 h 221"/>
                <a:gd name="T4" fmla="*/ 155 w 161"/>
                <a:gd name="T5" fmla="*/ 54 h 221"/>
                <a:gd name="T6" fmla="*/ 123 w 161"/>
                <a:gd name="T7" fmla="*/ 36 h 221"/>
                <a:gd name="T8" fmla="*/ 101 w 161"/>
                <a:gd name="T9" fmla="*/ 20 h 221"/>
                <a:gd name="T10" fmla="*/ 61 w 161"/>
                <a:gd name="T11" fmla="*/ 0 h 221"/>
                <a:gd name="T12" fmla="*/ 52 w 161"/>
                <a:gd name="T13" fmla="*/ 24 h 221"/>
                <a:gd name="T14" fmla="*/ 14 w 161"/>
                <a:gd name="T15" fmla="*/ 1 h 221"/>
                <a:gd name="T16" fmla="*/ 1 w 161"/>
                <a:gd name="T17" fmla="*/ 29 h 221"/>
                <a:gd name="T18" fmla="*/ 26 w 161"/>
                <a:gd name="T19" fmla="*/ 51 h 221"/>
                <a:gd name="T20" fmla="*/ 22 w 161"/>
                <a:gd name="T21" fmla="*/ 70 h 221"/>
                <a:gd name="T22" fmla="*/ 8 w 161"/>
                <a:gd name="T23" fmla="*/ 82 h 221"/>
                <a:gd name="T24" fmla="*/ 1 w 161"/>
                <a:gd name="T25" fmla="*/ 95 h 221"/>
                <a:gd name="T26" fmla="*/ 0 w 161"/>
                <a:gd name="T27" fmla="*/ 108 h 221"/>
                <a:gd name="T28" fmla="*/ 6 w 161"/>
                <a:gd name="T29" fmla="*/ 125 h 221"/>
                <a:gd name="T30" fmla="*/ 13 w 161"/>
                <a:gd name="T31" fmla="*/ 154 h 221"/>
                <a:gd name="T32" fmla="*/ 17 w 161"/>
                <a:gd name="T33" fmla="*/ 168 h 221"/>
                <a:gd name="T34" fmla="*/ 23 w 161"/>
                <a:gd name="T35" fmla="*/ 178 h 221"/>
                <a:gd name="T36" fmla="*/ 31 w 161"/>
                <a:gd name="T37" fmla="*/ 188 h 221"/>
                <a:gd name="T38" fmla="*/ 41 w 161"/>
                <a:gd name="T39" fmla="*/ 196 h 221"/>
                <a:gd name="T40" fmla="*/ 51 w 161"/>
                <a:gd name="T41" fmla="*/ 204 h 221"/>
                <a:gd name="T42" fmla="*/ 65 w 161"/>
                <a:gd name="T43" fmla="*/ 209 h 221"/>
                <a:gd name="T44" fmla="*/ 80 w 161"/>
                <a:gd name="T45" fmla="*/ 212 h 221"/>
                <a:gd name="T46" fmla="*/ 97 w 161"/>
                <a:gd name="T47" fmla="*/ 214 h 221"/>
                <a:gd name="T48" fmla="*/ 125 w 161"/>
                <a:gd name="T49" fmla="*/ 256 h 221"/>
                <a:gd name="T50" fmla="*/ 183 w 161"/>
                <a:gd name="T51" fmla="*/ 183 h 221"/>
                <a:gd name="T52" fmla="*/ 178 w 161"/>
                <a:gd name="T53" fmla="*/ 16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8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034 w 1132"/>
                <a:gd name="T1" fmla="*/ 194 h 1016"/>
                <a:gd name="T2" fmla="*/ 1091 w 1132"/>
                <a:gd name="T3" fmla="*/ 223 h 1016"/>
                <a:gd name="T4" fmla="*/ 1142 w 1132"/>
                <a:gd name="T5" fmla="*/ 254 h 1016"/>
                <a:gd name="T6" fmla="*/ 1182 w 1132"/>
                <a:gd name="T7" fmla="*/ 295 h 1016"/>
                <a:gd name="T8" fmla="*/ 1205 w 1132"/>
                <a:gd name="T9" fmla="*/ 356 h 1016"/>
                <a:gd name="T10" fmla="*/ 1245 w 1132"/>
                <a:gd name="T11" fmla="*/ 603 h 1016"/>
                <a:gd name="T12" fmla="*/ 1263 w 1132"/>
                <a:gd name="T13" fmla="*/ 863 h 1016"/>
                <a:gd name="T14" fmla="*/ 1214 w 1132"/>
                <a:gd name="T15" fmla="*/ 1045 h 1016"/>
                <a:gd name="T16" fmla="*/ 1200 w 1132"/>
                <a:gd name="T17" fmla="*/ 1098 h 1016"/>
                <a:gd name="T18" fmla="*/ 1171 w 1132"/>
                <a:gd name="T19" fmla="*/ 1134 h 1016"/>
                <a:gd name="T20" fmla="*/ 1127 w 1132"/>
                <a:gd name="T21" fmla="*/ 1147 h 1016"/>
                <a:gd name="T22" fmla="*/ 1073 w 1132"/>
                <a:gd name="T23" fmla="*/ 1185 h 1016"/>
                <a:gd name="T24" fmla="*/ 974 w 1132"/>
                <a:gd name="T25" fmla="*/ 1051 h 1016"/>
                <a:gd name="T26" fmla="*/ 813 w 1132"/>
                <a:gd name="T27" fmla="*/ 1043 h 1016"/>
                <a:gd name="T28" fmla="*/ 564 w 1132"/>
                <a:gd name="T29" fmla="*/ 1064 h 1016"/>
                <a:gd name="T30" fmla="*/ 503 w 1132"/>
                <a:gd name="T31" fmla="*/ 1073 h 1016"/>
                <a:gd name="T32" fmla="*/ 456 w 1132"/>
                <a:gd name="T33" fmla="*/ 1047 h 1016"/>
                <a:gd name="T34" fmla="*/ 437 w 1132"/>
                <a:gd name="T35" fmla="*/ 984 h 1016"/>
                <a:gd name="T36" fmla="*/ 462 w 1132"/>
                <a:gd name="T37" fmla="*/ 886 h 1016"/>
                <a:gd name="T38" fmla="*/ 497 w 1132"/>
                <a:gd name="T39" fmla="*/ 587 h 1016"/>
                <a:gd name="T40" fmla="*/ 371 w 1132"/>
                <a:gd name="T41" fmla="*/ 476 h 1016"/>
                <a:gd name="T42" fmla="*/ 175 w 1132"/>
                <a:gd name="T43" fmla="*/ 348 h 1016"/>
                <a:gd name="T44" fmla="*/ 65 w 1132"/>
                <a:gd name="T45" fmla="*/ 195 h 1016"/>
                <a:gd name="T46" fmla="*/ 0 w 1132"/>
                <a:gd name="T47" fmla="*/ 85 h 1016"/>
                <a:gd name="T48" fmla="*/ 112 w 1132"/>
                <a:gd name="T49" fmla="*/ 3 h 1016"/>
                <a:gd name="T50" fmla="*/ 269 w 1132"/>
                <a:gd name="T51" fmla="*/ 149 h 1016"/>
                <a:gd name="T52" fmla="*/ 353 w 1132"/>
                <a:gd name="T53" fmla="*/ 191 h 1016"/>
                <a:gd name="T54" fmla="*/ 387 w 1132"/>
                <a:gd name="T55" fmla="*/ 232 h 1016"/>
                <a:gd name="T56" fmla="*/ 407 w 1132"/>
                <a:gd name="T57" fmla="*/ 236 h 1016"/>
                <a:gd name="T58" fmla="*/ 428 w 1132"/>
                <a:gd name="T59" fmla="*/ 240 h 1016"/>
                <a:gd name="T60" fmla="*/ 447 w 1132"/>
                <a:gd name="T61" fmla="*/ 243 h 1016"/>
                <a:gd name="T62" fmla="*/ 476 w 1132"/>
                <a:gd name="T63" fmla="*/ 232 h 1016"/>
                <a:gd name="T64" fmla="*/ 519 w 1132"/>
                <a:gd name="T65" fmla="*/ 211 h 1016"/>
                <a:gd name="T66" fmla="*/ 563 w 1132"/>
                <a:gd name="T67" fmla="*/ 194 h 1016"/>
                <a:gd name="T68" fmla="*/ 609 w 1132"/>
                <a:gd name="T69" fmla="*/ 183 h 1016"/>
                <a:gd name="T70" fmla="*/ 684 w 1132"/>
                <a:gd name="T71" fmla="*/ 157 h 1016"/>
                <a:gd name="T72" fmla="*/ 747 w 1132"/>
                <a:gd name="T73" fmla="*/ 143 h 1016"/>
                <a:gd name="T74" fmla="*/ 765 w 1132"/>
                <a:gd name="T75" fmla="*/ 143 h 1016"/>
                <a:gd name="T76" fmla="*/ 797 w 1132"/>
                <a:gd name="T77" fmla="*/ 143 h 1016"/>
                <a:gd name="T78" fmla="*/ 838 w 1132"/>
                <a:gd name="T79" fmla="*/ 145 h 1016"/>
                <a:gd name="T80" fmla="*/ 880 w 1132"/>
                <a:gd name="T81" fmla="*/ 145 h 1016"/>
                <a:gd name="T82" fmla="*/ 918 w 1132"/>
                <a:gd name="T83" fmla="*/ 147 h 1016"/>
                <a:gd name="T84" fmla="*/ 949 w 1132"/>
                <a:gd name="T85" fmla="*/ 147 h 1016"/>
                <a:gd name="T86" fmla="*/ 965 w 1132"/>
                <a:gd name="T87" fmla="*/ 14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9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80 w 271"/>
                <a:gd name="T1" fmla="*/ 184 h 365"/>
                <a:gd name="T2" fmla="*/ 300 w 271"/>
                <a:gd name="T3" fmla="*/ 195 h 365"/>
                <a:gd name="T4" fmla="*/ 304 w 271"/>
                <a:gd name="T5" fmla="*/ 222 h 365"/>
                <a:gd name="T6" fmla="*/ 301 w 271"/>
                <a:gd name="T7" fmla="*/ 236 h 365"/>
                <a:gd name="T8" fmla="*/ 298 w 271"/>
                <a:gd name="T9" fmla="*/ 248 h 365"/>
                <a:gd name="T10" fmla="*/ 297 w 271"/>
                <a:gd name="T11" fmla="*/ 255 h 365"/>
                <a:gd name="T12" fmla="*/ 296 w 271"/>
                <a:gd name="T13" fmla="*/ 262 h 365"/>
                <a:gd name="T14" fmla="*/ 292 w 271"/>
                <a:gd name="T15" fmla="*/ 267 h 365"/>
                <a:gd name="T16" fmla="*/ 287 w 271"/>
                <a:gd name="T17" fmla="*/ 271 h 365"/>
                <a:gd name="T18" fmla="*/ 278 w 271"/>
                <a:gd name="T19" fmla="*/ 278 h 365"/>
                <a:gd name="T20" fmla="*/ 265 w 271"/>
                <a:gd name="T21" fmla="*/ 287 h 365"/>
                <a:gd name="T22" fmla="*/ 262 w 271"/>
                <a:gd name="T23" fmla="*/ 308 h 365"/>
                <a:gd name="T24" fmla="*/ 256 w 271"/>
                <a:gd name="T25" fmla="*/ 361 h 365"/>
                <a:gd name="T26" fmla="*/ 214 w 271"/>
                <a:gd name="T27" fmla="*/ 391 h 365"/>
                <a:gd name="T28" fmla="*/ 155 w 271"/>
                <a:gd name="T29" fmla="*/ 427 h 365"/>
                <a:gd name="T30" fmla="*/ 83 w 271"/>
                <a:gd name="T31" fmla="*/ 414 h 365"/>
                <a:gd name="T32" fmla="*/ 52 w 271"/>
                <a:gd name="T33" fmla="*/ 351 h 365"/>
                <a:gd name="T34" fmla="*/ 30 w 271"/>
                <a:gd name="T35" fmla="*/ 308 h 365"/>
                <a:gd name="T36" fmla="*/ 30 w 271"/>
                <a:gd name="T37" fmla="*/ 296 h 365"/>
                <a:gd name="T38" fmla="*/ 17 w 271"/>
                <a:gd name="T39" fmla="*/ 285 h 365"/>
                <a:gd name="T40" fmla="*/ 8 w 271"/>
                <a:gd name="T41" fmla="*/ 273 h 365"/>
                <a:gd name="T42" fmla="*/ 2 w 271"/>
                <a:gd name="T43" fmla="*/ 260 h 365"/>
                <a:gd name="T44" fmla="*/ 0 w 271"/>
                <a:gd name="T45" fmla="*/ 245 h 365"/>
                <a:gd name="T46" fmla="*/ 0 w 271"/>
                <a:gd name="T47" fmla="*/ 230 h 365"/>
                <a:gd name="T48" fmla="*/ 2 w 271"/>
                <a:gd name="T49" fmla="*/ 214 h 365"/>
                <a:gd name="T50" fmla="*/ 6 w 271"/>
                <a:gd name="T51" fmla="*/ 198 h 365"/>
                <a:gd name="T52" fmla="*/ 10 w 271"/>
                <a:gd name="T53" fmla="*/ 180 h 365"/>
                <a:gd name="T54" fmla="*/ 33 w 271"/>
                <a:gd name="T55" fmla="*/ 190 h 365"/>
                <a:gd name="T56" fmla="*/ 33 w 271"/>
                <a:gd name="T57" fmla="*/ 142 h 365"/>
                <a:gd name="T58" fmla="*/ 26 w 271"/>
                <a:gd name="T59" fmla="*/ 68 h 365"/>
                <a:gd name="T60" fmla="*/ 99 w 271"/>
                <a:gd name="T61" fmla="*/ 2 h 365"/>
                <a:gd name="T62" fmla="*/ 184 w 271"/>
                <a:gd name="T63" fmla="*/ 0 h 365"/>
                <a:gd name="T64" fmla="*/ 278 w 271"/>
                <a:gd name="T65" fmla="*/ 66 h 365"/>
                <a:gd name="T66" fmla="*/ 280 w 271"/>
                <a:gd name="T67" fmla="*/ 18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0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02 w 272"/>
                <a:gd name="T1" fmla="*/ 25 h 214"/>
                <a:gd name="T2" fmla="*/ 256 w 272"/>
                <a:gd name="T3" fmla="*/ 58 h 214"/>
                <a:gd name="T4" fmla="*/ 275 w 272"/>
                <a:gd name="T5" fmla="*/ 72 h 214"/>
                <a:gd name="T6" fmla="*/ 290 w 272"/>
                <a:gd name="T7" fmla="*/ 85 h 214"/>
                <a:gd name="T8" fmla="*/ 300 w 272"/>
                <a:gd name="T9" fmla="*/ 99 h 214"/>
                <a:gd name="T10" fmla="*/ 305 w 272"/>
                <a:gd name="T11" fmla="*/ 113 h 214"/>
                <a:gd name="T12" fmla="*/ 307 w 272"/>
                <a:gd name="T13" fmla="*/ 130 h 214"/>
                <a:gd name="T14" fmla="*/ 305 w 272"/>
                <a:gd name="T15" fmla="*/ 148 h 214"/>
                <a:gd name="T16" fmla="*/ 299 w 272"/>
                <a:gd name="T17" fmla="*/ 167 h 214"/>
                <a:gd name="T18" fmla="*/ 291 w 272"/>
                <a:gd name="T19" fmla="*/ 190 h 214"/>
                <a:gd name="T20" fmla="*/ 288 w 272"/>
                <a:gd name="T21" fmla="*/ 220 h 214"/>
                <a:gd name="T22" fmla="*/ 288 w 272"/>
                <a:gd name="T23" fmla="*/ 245 h 214"/>
                <a:gd name="T24" fmla="*/ 266 w 272"/>
                <a:gd name="T25" fmla="*/ 250 h 214"/>
                <a:gd name="T26" fmla="*/ 251 w 272"/>
                <a:gd name="T27" fmla="*/ 207 h 214"/>
                <a:gd name="T28" fmla="*/ 243 w 272"/>
                <a:gd name="T29" fmla="*/ 173 h 214"/>
                <a:gd name="T30" fmla="*/ 244 w 272"/>
                <a:gd name="T31" fmla="*/ 138 h 214"/>
                <a:gd name="T32" fmla="*/ 255 w 272"/>
                <a:gd name="T33" fmla="*/ 95 h 214"/>
                <a:gd name="T34" fmla="*/ 209 w 272"/>
                <a:gd name="T35" fmla="*/ 65 h 214"/>
                <a:gd name="T36" fmla="*/ 146 w 272"/>
                <a:gd name="T37" fmla="*/ 65 h 214"/>
                <a:gd name="T38" fmla="*/ 133 w 272"/>
                <a:gd name="T39" fmla="*/ 71 h 214"/>
                <a:gd name="T40" fmla="*/ 123 w 272"/>
                <a:gd name="T41" fmla="*/ 76 h 214"/>
                <a:gd name="T42" fmla="*/ 112 w 272"/>
                <a:gd name="T43" fmla="*/ 82 h 214"/>
                <a:gd name="T44" fmla="*/ 102 w 272"/>
                <a:gd name="T45" fmla="*/ 86 h 214"/>
                <a:gd name="T46" fmla="*/ 89 w 272"/>
                <a:gd name="T47" fmla="*/ 91 h 214"/>
                <a:gd name="T48" fmla="*/ 79 w 272"/>
                <a:gd name="T49" fmla="*/ 95 h 214"/>
                <a:gd name="T50" fmla="*/ 67 w 272"/>
                <a:gd name="T51" fmla="*/ 99 h 214"/>
                <a:gd name="T52" fmla="*/ 54 w 272"/>
                <a:gd name="T53" fmla="*/ 102 h 214"/>
                <a:gd name="T54" fmla="*/ 38 w 272"/>
                <a:gd name="T55" fmla="*/ 113 h 214"/>
                <a:gd name="T56" fmla="*/ 46 w 272"/>
                <a:gd name="T57" fmla="*/ 140 h 214"/>
                <a:gd name="T58" fmla="*/ 51 w 272"/>
                <a:gd name="T59" fmla="*/ 162 h 214"/>
                <a:gd name="T60" fmla="*/ 51 w 272"/>
                <a:gd name="T61" fmla="*/ 183 h 214"/>
                <a:gd name="T62" fmla="*/ 45 w 272"/>
                <a:gd name="T63" fmla="*/ 209 h 214"/>
                <a:gd name="T64" fmla="*/ 45 w 272"/>
                <a:gd name="T65" fmla="*/ 250 h 214"/>
                <a:gd name="T66" fmla="*/ 24 w 272"/>
                <a:gd name="T67" fmla="*/ 225 h 214"/>
                <a:gd name="T68" fmla="*/ 10 w 272"/>
                <a:gd name="T69" fmla="*/ 190 h 214"/>
                <a:gd name="T70" fmla="*/ 7 w 272"/>
                <a:gd name="T71" fmla="*/ 174 h 214"/>
                <a:gd name="T72" fmla="*/ 2 w 272"/>
                <a:gd name="T73" fmla="*/ 158 h 214"/>
                <a:gd name="T74" fmla="*/ 0 w 272"/>
                <a:gd name="T75" fmla="*/ 143 h 214"/>
                <a:gd name="T76" fmla="*/ 0 w 272"/>
                <a:gd name="T77" fmla="*/ 126 h 214"/>
                <a:gd name="T78" fmla="*/ 2 w 272"/>
                <a:gd name="T79" fmla="*/ 112 h 214"/>
                <a:gd name="T80" fmla="*/ 8 w 272"/>
                <a:gd name="T81" fmla="*/ 102 h 214"/>
                <a:gd name="T82" fmla="*/ 18 w 272"/>
                <a:gd name="T83" fmla="*/ 92 h 214"/>
                <a:gd name="T84" fmla="*/ 35 w 272"/>
                <a:gd name="T85" fmla="*/ 89 h 214"/>
                <a:gd name="T86" fmla="*/ 38 w 272"/>
                <a:gd name="T87" fmla="*/ 55 h 214"/>
                <a:gd name="T88" fmla="*/ 70 w 272"/>
                <a:gd name="T89" fmla="*/ 15 h 214"/>
                <a:gd name="T90" fmla="*/ 137 w 272"/>
                <a:gd name="T91" fmla="*/ 0 h 214"/>
                <a:gd name="T92" fmla="*/ 202 w 272"/>
                <a:gd name="T93" fmla="*/ 2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89 w 99"/>
                <a:gd name="T1" fmla="*/ 86 h 304"/>
                <a:gd name="T2" fmla="*/ 89 w 99"/>
                <a:gd name="T3" fmla="*/ 141 h 304"/>
                <a:gd name="T4" fmla="*/ 111 w 99"/>
                <a:gd name="T5" fmla="*/ 178 h 304"/>
                <a:gd name="T6" fmla="*/ 110 w 99"/>
                <a:gd name="T7" fmla="*/ 223 h 304"/>
                <a:gd name="T8" fmla="*/ 110 w 99"/>
                <a:gd name="T9" fmla="*/ 290 h 304"/>
                <a:gd name="T10" fmla="*/ 89 w 99"/>
                <a:gd name="T11" fmla="*/ 309 h 304"/>
                <a:gd name="T12" fmla="*/ 61 w 99"/>
                <a:gd name="T13" fmla="*/ 328 h 304"/>
                <a:gd name="T14" fmla="*/ 52 w 99"/>
                <a:gd name="T15" fmla="*/ 355 h 304"/>
                <a:gd name="T16" fmla="*/ 13 w 99"/>
                <a:gd name="T17" fmla="*/ 355 h 304"/>
                <a:gd name="T18" fmla="*/ 0 w 99"/>
                <a:gd name="T19" fmla="*/ 328 h 304"/>
                <a:gd name="T20" fmla="*/ 38 w 99"/>
                <a:gd name="T21" fmla="*/ 322 h 304"/>
                <a:gd name="T22" fmla="*/ 17 w 99"/>
                <a:gd name="T23" fmla="*/ 312 h 304"/>
                <a:gd name="T24" fmla="*/ 1 w 99"/>
                <a:gd name="T25" fmla="*/ 312 h 304"/>
                <a:gd name="T26" fmla="*/ 1 w 99"/>
                <a:gd name="T27" fmla="*/ 290 h 304"/>
                <a:gd name="T28" fmla="*/ 20 w 99"/>
                <a:gd name="T29" fmla="*/ 295 h 304"/>
                <a:gd name="T30" fmla="*/ 57 w 99"/>
                <a:gd name="T31" fmla="*/ 293 h 304"/>
                <a:gd name="T32" fmla="*/ 57 w 99"/>
                <a:gd name="T33" fmla="*/ 273 h 304"/>
                <a:gd name="T34" fmla="*/ 27 w 99"/>
                <a:gd name="T35" fmla="*/ 273 h 304"/>
                <a:gd name="T36" fmla="*/ 0 w 99"/>
                <a:gd name="T37" fmla="*/ 266 h 304"/>
                <a:gd name="T38" fmla="*/ 0 w 99"/>
                <a:gd name="T39" fmla="*/ 239 h 304"/>
                <a:gd name="T40" fmla="*/ 22 w 99"/>
                <a:gd name="T41" fmla="*/ 237 h 304"/>
                <a:gd name="T42" fmla="*/ 48 w 99"/>
                <a:gd name="T43" fmla="*/ 259 h 304"/>
                <a:gd name="T44" fmla="*/ 67 w 99"/>
                <a:gd name="T45" fmla="*/ 250 h 304"/>
                <a:gd name="T46" fmla="*/ 52 w 99"/>
                <a:gd name="T47" fmla="*/ 223 h 304"/>
                <a:gd name="T48" fmla="*/ 71 w 99"/>
                <a:gd name="T49" fmla="*/ 214 h 304"/>
                <a:gd name="T50" fmla="*/ 57 w 99"/>
                <a:gd name="T51" fmla="*/ 197 h 304"/>
                <a:gd name="T52" fmla="*/ 67 w 99"/>
                <a:gd name="T53" fmla="*/ 175 h 304"/>
                <a:gd name="T54" fmla="*/ 38 w 99"/>
                <a:gd name="T55" fmla="*/ 175 h 304"/>
                <a:gd name="T56" fmla="*/ 52 w 99"/>
                <a:gd name="T57" fmla="*/ 158 h 304"/>
                <a:gd name="T58" fmla="*/ 71 w 99"/>
                <a:gd name="T59" fmla="*/ 158 h 304"/>
                <a:gd name="T60" fmla="*/ 89 w 99"/>
                <a:gd name="T61" fmla="*/ 161 h 304"/>
                <a:gd name="T62" fmla="*/ 77 w 99"/>
                <a:gd name="T63" fmla="*/ 127 h 304"/>
                <a:gd name="T64" fmla="*/ 52 w 99"/>
                <a:gd name="T65" fmla="*/ 118 h 304"/>
                <a:gd name="T66" fmla="*/ 13 w 99"/>
                <a:gd name="T67" fmla="*/ 118 h 304"/>
                <a:gd name="T68" fmla="*/ 8 w 99"/>
                <a:gd name="T69" fmla="*/ 98 h 304"/>
                <a:gd name="T70" fmla="*/ 8 w 99"/>
                <a:gd name="T71" fmla="*/ 62 h 304"/>
                <a:gd name="T72" fmla="*/ 4 w 99"/>
                <a:gd name="T73" fmla="*/ 27 h 304"/>
                <a:gd name="T74" fmla="*/ 27 w 99"/>
                <a:gd name="T75" fmla="*/ 0 h 304"/>
                <a:gd name="T76" fmla="*/ 53 w 99"/>
                <a:gd name="T77" fmla="*/ 4 h 304"/>
                <a:gd name="T78" fmla="*/ 72 w 99"/>
                <a:gd name="T79" fmla="*/ 7 h 304"/>
                <a:gd name="T80" fmla="*/ 86 w 99"/>
                <a:gd name="T81" fmla="*/ 12 h 304"/>
                <a:gd name="T82" fmla="*/ 95 w 99"/>
                <a:gd name="T83" fmla="*/ 19 h 304"/>
                <a:gd name="T84" fmla="*/ 99 w 99"/>
                <a:gd name="T85" fmla="*/ 28 h 304"/>
                <a:gd name="T86" fmla="*/ 99 w 99"/>
                <a:gd name="T87" fmla="*/ 42 h 304"/>
                <a:gd name="T88" fmla="*/ 95 w 99"/>
                <a:gd name="T89" fmla="*/ 61 h 304"/>
                <a:gd name="T90" fmla="*/ 89 w 99"/>
                <a:gd name="T91" fmla="*/ 86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0 w 33"/>
                <a:gd name="T1" fmla="*/ 6 h 81"/>
                <a:gd name="T2" fmla="*/ 36 w 33"/>
                <a:gd name="T3" fmla="*/ 29 h 81"/>
                <a:gd name="T4" fmla="*/ 26 w 33"/>
                <a:gd name="T5" fmla="*/ 55 h 81"/>
                <a:gd name="T6" fmla="*/ 38 w 33"/>
                <a:gd name="T7" fmla="*/ 72 h 81"/>
                <a:gd name="T8" fmla="*/ 38 w 33"/>
                <a:gd name="T9" fmla="*/ 95 h 81"/>
                <a:gd name="T10" fmla="*/ 20 w 33"/>
                <a:gd name="T11" fmla="*/ 89 h 81"/>
                <a:gd name="T12" fmla="*/ 0 w 33"/>
                <a:gd name="T13" fmla="*/ 91 h 81"/>
                <a:gd name="T14" fmla="*/ 0 w 33"/>
                <a:gd name="T15" fmla="*/ 59 h 81"/>
                <a:gd name="T16" fmla="*/ 7 w 33"/>
                <a:gd name="T17" fmla="*/ 29 h 81"/>
                <a:gd name="T18" fmla="*/ 3 w 33"/>
                <a:gd name="T19" fmla="*/ 0 h 81"/>
                <a:gd name="T20" fmla="*/ 6 w 33"/>
                <a:gd name="T21" fmla="*/ 1 h 81"/>
                <a:gd name="T22" fmla="*/ 10 w 33"/>
                <a:gd name="T23" fmla="*/ 2 h 81"/>
                <a:gd name="T24" fmla="*/ 16 w 33"/>
                <a:gd name="T25" fmla="*/ 5 h 81"/>
                <a:gd name="T26" fmla="*/ 20 w 33"/>
                <a:gd name="T27" fmla="*/ 6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3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32 w 30"/>
                <a:gd name="T1" fmla="*/ 0 h 84"/>
                <a:gd name="T2" fmla="*/ 9 w 30"/>
                <a:gd name="T3" fmla="*/ 6 h 84"/>
                <a:gd name="T4" fmla="*/ 0 w 30"/>
                <a:gd name="T5" fmla="*/ 36 h 84"/>
                <a:gd name="T6" fmla="*/ 22 w 30"/>
                <a:gd name="T7" fmla="*/ 20 h 84"/>
                <a:gd name="T8" fmla="*/ 16 w 30"/>
                <a:gd name="T9" fmla="*/ 56 h 84"/>
                <a:gd name="T10" fmla="*/ 0 w 30"/>
                <a:gd name="T11" fmla="*/ 58 h 84"/>
                <a:gd name="T12" fmla="*/ 0 w 30"/>
                <a:gd name="T13" fmla="*/ 95 h 84"/>
                <a:gd name="T14" fmla="*/ 16 w 30"/>
                <a:gd name="T15" fmla="*/ 98 h 84"/>
                <a:gd name="T16" fmla="*/ 22 w 30"/>
                <a:gd name="T17" fmla="*/ 72 h 84"/>
                <a:gd name="T18" fmla="*/ 34 w 30"/>
                <a:gd name="T19" fmla="*/ 39 h 84"/>
                <a:gd name="T20" fmla="*/ 3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77 w 353"/>
                <a:gd name="T1" fmla="*/ 0 h 672"/>
                <a:gd name="T2" fmla="*/ 350 w 353"/>
                <a:gd name="T3" fmla="*/ 67 h 672"/>
                <a:gd name="T4" fmla="*/ 287 w 353"/>
                <a:gd name="T5" fmla="*/ 102 h 672"/>
                <a:gd name="T6" fmla="*/ 237 w 353"/>
                <a:gd name="T7" fmla="*/ 113 h 672"/>
                <a:gd name="T8" fmla="*/ 200 w 353"/>
                <a:gd name="T9" fmla="*/ 89 h 672"/>
                <a:gd name="T10" fmla="*/ 184 w 353"/>
                <a:gd name="T11" fmla="*/ 58 h 672"/>
                <a:gd name="T12" fmla="*/ 160 w 353"/>
                <a:gd name="T13" fmla="*/ 127 h 672"/>
                <a:gd name="T14" fmla="*/ 65 w 353"/>
                <a:gd name="T15" fmla="*/ 306 h 672"/>
                <a:gd name="T16" fmla="*/ 21 w 353"/>
                <a:gd name="T17" fmla="*/ 585 h 672"/>
                <a:gd name="T18" fmla="*/ 0 w 353"/>
                <a:gd name="T19" fmla="*/ 786 h 672"/>
                <a:gd name="T20" fmla="*/ 110 w 353"/>
                <a:gd name="T21" fmla="*/ 590 h 672"/>
                <a:gd name="T22" fmla="*/ 237 w 353"/>
                <a:gd name="T23" fmla="*/ 251 h 672"/>
                <a:gd name="T24" fmla="*/ 265 w 353"/>
                <a:gd name="T25" fmla="*/ 179 h 672"/>
                <a:gd name="T26" fmla="*/ 326 w 353"/>
                <a:gd name="T27" fmla="*/ 118 h 672"/>
                <a:gd name="T28" fmla="*/ 372 w 353"/>
                <a:gd name="T29" fmla="*/ 81 h 672"/>
                <a:gd name="T30" fmla="*/ 397 w 353"/>
                <a:gd name="T31" fmla="*/ 55 h 672"/>
                <a:gd name="T32" fmla="*/ 3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65 w 103"/>
                <a:gd name="T1" fmla="*/ 96 h 140"/>
                <a:gd name="T2" fmla="*/ 0 w 103"/>
                <a:gd name="T3" fmla="*/ 166 h 140"/>
                <a:gd name="T4" fmla="*/ 0 w 103"/>
                <a:gd name="T5" fmla="*/ 114 h 140"/>
                <a:gd name="T6" fmla="*/ 77 w 103"/>
                <a:gd name="T7" fmla="*/ 55 h 140"/>
                <a:gd name="T8" fmla="*/ 113 w 103"/>
                <a:gd name="T9" fmla="*/ 0 h 140"/>
                <a:gd name="T10" fmla="*/ 115 w 103"/>
                <a:gd name="T11" fmla="*/ 51 h 140"/>
                <a:gd name="T12" fmla="*/ 65 w 103"/>
                <a:gd name="T13" fmla="*/ 9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6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16 w 192"/>
                <a:gd name="T1" fmla="*/ 5 h 508"/>
                <a:gd name="T2" fmla="*/ 216 w 192"/>
                <a:gd name="T3" fmla="*/ 56 h 508"/>
                <a:gd name="T4" fmla="*/ 107 w 192"/>
                <a:gd name="T5" fmla="*/ 380 h 508"/>
                <a:gd name="T6" fmla="*/ 57 w 192"/>
                <a:gd name="T7" fmla="*/ 473 h 508"/>
                <a:gd name="T8" fmla="*/ 0 w 192"/>
                <a:gd name="T9" fmla="*/ 592 h 508"/>
                <a:gd name="T10" fmla="*/ 0 w 192"/>
                <a:gd name="T11" fmla="*/ 428 h 508"/>
                <a:gd name="T12" fmla="*/ 53 w 192"/>
                <a:gd name="T13" fmla="*/ 311 h 508"/>
                <a:gd name="T14" fmla="*/ 93 w 192"/>
                <a:gd name="T15" fmla="*/ 308 h 508"/>
                <a:gd name="T16" fmla="*/ 93 w 192"/>
                <a:gd name="T17" fmla="*/ 247 h 508"/>
                <a:gd name="T18" fmla="*/ 93 w 192"/>
                <a:gd name="T19" fmla="*/ 169 h 508"/>
                <a:gd name="T20" fmla="*/ 99 w 192"/>
                <a:gd name="T21" fmla="*/ 111 h 508"/>
                <a:gd name="T22" fmla="*/ 143 w 192"/>
                <a:gd name="T23" fmla="*/ 45 h 508"/>
                <a:gd name="T24" fmla="*/ 171 w 192"/>
                <a:gd name="T25" fmla="*/ 34 h 508"/>
                <a:gd name="T26" fmla="*/ 180 w 192"/>
                <a:gd name="T27" fmla="*/ 0 h 508"/>
                <a:gd name="T28" fmla="*/ 216 w 192"/>
                <a:gd name="T29" fmla="*/ 5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74 w 65"/>
                <a:gd name="T1" fmla="*/ 34 h 90"/>
                <a:gd name="T2" fmla="*/ 35 w 65"/>
                <a:gd name="T3" fmla="*/ 61 h 90"/>
                <a:gd name="T4" fmla="*/ 0 w 65"/>
                <a:gd name="T5" fmla="*/ 105 h 90"/>
                <a:gd name="T6" fmla="*/ 22 w 65"/>
                <a:gd name="T7" fmla="*/ 13 h 90"/>
                <a:gd name="T8" fmla="*/ 47 w 65"/>
                <a:gd name="T9" fmla="*/ 0 h 90"/>
                <a:gd name="T10" fmla="*/ 74 w 65"/>
                <a:gd name="T11" fmla="*/ 3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54 w 225"/>
                <a:gd name="T1" fmla="*/ 16 h 594"/>
                <a:gd name="T2" fmla="*/ 185 w 225"/>
                <a:gd name="T3" fmla="*/ 0 h 594"/>
                <a:gd name="T4" fmla="*/ 167 w 225"/>
                <a:gd name="T5" fmla="*/ 50 h 594"/>
                <a:gd name="T6" fmla="*/ 173 w 225"/>
                <a:gd name="T7" fmla="*/ 84 h 594"/>
                <a:gd name="T8" fmla="*/ 96 w 225"/>
                <a:gd name="T9" fmla="*/ 224 h 594"/>
                <a:gd name="T10" fmla="*/ 18 w 225"/>
                <a:gd name="T11" fmla="*/ 455 h 594"/>
                <a:gd name="T12" fmla="*/ 0 w 225"/>
                <a:gd name="T13" fmla="*/ 693 h 594"/>
                <a:gd name="T14" fmla="*/ 106 w 225"/>
                <a:gd name="T15" fmla="*/ 509 h 594"/>
                <a:gd name="T16" fmla="*/ 205 w 225"/>
                <a:gd name="T17" fmla="*/ 86 h 594"/>
                <a:gd name="T18" fmla="*/ 228 w 225"/>
                <a:gd name="T19" fmla="*/ 69 h 594"/>
                <a:gd name="T20" fmla="*/ 254 w 225"/>
                <a:gd name="T21" fmla="*/ 1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19 w 295"/>
                <a:gd name="T1" fmla="*/ 131 h 210"/>
                <a:gd name="T2" fmla="*/ 152 w 295"/>
                <a:gd name="T3" fmla="*/ 54 h 210"/>
                <a:gd name="T4" fmla="*/ 116 w 295"/>
                <a:gd name="T5" fmla="*/ 46 h 210"/>
                <a:gd name="T6" fmla="*/ 81 w 295"/>
                <a:gd name="T7" fmla="*/ 0 h 210"/>
                <a:gd name="T8" fmla="*/ 43 w 295"/>
                <a:gd name="T9" fmla="*/ 0 h 210"/>
                <a:gd name="T10" fmla="*/ 0 w 295"/>
                <a:gd name="T11" fmla="*/ 58 h 210"/>
                <a:gd name="T12" fmla="*/ 19 w 295"/>
                <a:gd name="T13" fmla="*/ 74 h 210"/>
                <a:gd name="T14" fmla="*/ 62 w 295"/>
                <a:gd name="T15" fmla="*/ 65 h 210"/>
                <a:gd name="T16" fmla="*/ 81 w 295"/>
                <a:gd name="T17" fmla="*/ 36 h 210"/>
                <a:gd name="T18" fmla="*/ 97 w 295"/>
                <a:gd name="T19" fmla="*/ 62 h 210"/>
                <a:gd name="T20" fmla="*/ 97 w 295"/>
                <a:gd name="T21" fmla="*/ 123 h 210"/>
                <a:gd name="T22" fmla="*/ 124 w 295"/>
                <a:gd name="T23" fmla="*/ 131 h 210"/>
                <a:gd name="T24" fmla="*/ 124 w 295"/>
                <a:gd name="T25" fmla="*/ 78 h 210"/>
                <a:gd name="T26" fmla="*/ 165 w 295"/>
                <a:gd name="T27" fmla="*/ 103 h 210"/>
                <a:gd name="T28" fmla="*/ 156 w 295"/>
                <a:gd name="T29" fmla="*/ 168 h 210"/>
                <a:gd name="T30" fmla="*/ 165 w 295"/>
                <a:gd name="T31" fmla="*/ 193 h 210"/>
                <a:gd name="T32" fmla="*/ 184 w 295"/>
                <a:gd name="T33" fmla="*/ 156 h 210"/>
                <a:gd name="T34" fmla="*/ 204 w 295"/>
                <a:gd name="T35" fmla="*/ 168 h 210"/>
                <a:gd name="T36" fmla="*/ 200 w 295"/>
                <a:gd name="T37" fmla="*/ 208 h 210"/>
                <a:gd name="T38" fmla="*/ 224 w 295"/>
                <a:gd name="T39" fmla="*/ 229 h 210"/>
                <a:gd name="T40" fmla="*/ 224 w 295"/>
                <a:gd name="T41" fmla="*/ 180 h 210"/>
                <a:gd name="T42" fmla="*/ 251 w 295"/>
                <a:gd name="T43" fmla="*/ 188 h 210"/>
                <a:gd name="T44" fmla="*/ 251 w 295"/>
                <a:gd name="T45" fmla="*/ 245 h 210"/>
                <a:gd name="T46" fmla="*/ 270 w 295"/>
                <a:gd name="T47" fmla="*/ 229 h 210"/>
                <a:gd name="T48" fmla="*/ 258 w 295"/>
                <a:gd name="T49" fmla="*/ 168 h 210"/>
                <a:gd name="T50" fmla="*/ 293 w 295"/>
                <a:gd name="T51" fmla="*/ 196 h 210"/>
                <a:gd name="T52" fmla="*/ 298 w 295"/>
                <a:gd name="T53" fmla="*/ 240 h 210"/>
                <a:gd name="T54" fmla="*/ 333 w 295"/>
                <a:gd name="T55" fmla="*/ 240 h 210"/>
                <a:gd name="T56" fmla="*/ 325 w 295"/>
                <a:gd name="T57" fmla="*/ 184 h 210"/>
                <a:gd name="T58" fmla="*/ 274 w 295"/>
                <a:gd name="T59" fmla="*/ 147 h 210"/>
                <a:gd name="T60" fmla="*/ 271 w 295"/>
                <a:gd name="T61" fmla="*/ 145 h 210"/>
                <a:gd name="T62" fmla="*/ 265 w 295"/>
                <a:gd name="T63" fmla="*/ 144 h 210"/>
                <a:gd name="T64" fmla="*/ 256 w 295"/>
                <a:gd name="T65" fmla="*/ 141 h 210"/>
                <a:gd name="T66" fmla="*/ 245 w 295"/>
                <a:gd name="T67" fmla="*/ 139 h 210"/>
                <a:gd name="T68" fmla="*/ 235 w 295"/>
                <a:gd name="T69" fmla="*/ 135 h 210"/>
                <a:gd name="T70" fmla="*/ 226 w 295"/>
                <a:gd name="T71" fmla="*/ 133 h 210"/>
                <a:gd name="T72" fmla="*/ 221 w 295"/>
                <a:gd name="T73" fmla="*/ 132 h 210"/>
                <a:gd name="T74" fmla="*/ 219 w 295"/>
                <a:gd name="T75" fmla="*/ 13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98 w 116"/>
                <a:gd name="T1" fmla="*/ 48 h 159"/>
                <a:gd name="T2" fmla="*/ 77 w 116"/>
                <a:gd name="T3" fmla="*/ 40 h 159"/>
                <a:gd name="T4" fmla="*/ 56 w 116"/>
                <a:gd name="T5" fmla="*/ 19 h 159"/>
                <a:gd name="T6" fmla="*/ 35 w 116"/>
                <a:gd name="T7" fmla="*/ 16 h 159"/>
                <a:gd name="T8" fmla="*/ 15 w 116"/>
                <a:gd name="T9" fmla="*/ 0 h 159"/>
                <a:gd name="T10" fmla="*/ 15 w 116"/>
                <a:gd name="T11" fmla="*/ 32 h 159"/>
                <a:gd name="T12" fmla="*/ 35 w 116"/>
                <a:gd name="T13" fmla="*/ 40 h 159"/>
                <a:gd name="T14" fmla="*/ 64 w 116"/>
                <a:gd name="T15" fmla="*/ 48 h 159"/>
                <a:gd name="T16" fmla="*/ 61 w 116"/>
                <a:gd name="T17" fmla="*/ 112 h 159"/>
                <a:gd name="T18" fmla="*/ 61 w 116"/>
                <a:gd name="T19" fmla="*/ 132 h 159"/>
                <a:gd name="T20" fmla="*/ 84 w 116"/>
                <a:gd name="T21" fmla="*/ 156 h 159"/>
                <a:gd name="T22" fmla="*/ 71 w 116"/>
                <a:gd name="T23" fmla="*/ 160 h 159"/>
                <a:gd name="T24" fmla="*/ 45 w 116"/>
                <a:gd name="T25" fmla="*/ 142 h 159"/>
                <a:gd name="T26" fmla="*/ 0 w 116"/>
                <a:gd name="T27" fmla="*/ 142 h 159"/>
                <a:gd name="T28" fmla="*/ 8 w 116"/>
                <a:gd name="T29" fmla="*/ 169 h 159"/>
                <a:gd name="T30" fmla="*/ 56 w 116"/>
                <a:gd name="T31" fmla="*/ 187 h 159"/>
                <a:gd name="T32" fmla="*/ 87 w 116"/>
                <a:gd name="T33" fmla="*/ 187 h 159"/>
                <a:gd name="T34" fmla="*/ 131 w 116"/>
                <a:gd name="T35" fmla="*/ 155 h 159"/>
                <a:gd name="T36" fmla="*/ 111 w 116"/>
                <a:gd name="T37" fmla="*/ 126 h 159"/>
                <a:gd name="T38" fmla="*/ 111 w 116"/>
                <a:gd name="T39" fmla="*/ 95 h 159"/>
                <a:gd name="T40" fmla="*/ 103 w 116"/>
                <a:gd name="T41" fmla="*/ 62 h 159"/>
                <a:gd name="T42" fmla="*/ 98 w 116"/>
                <a:gd name="T43" fmla="*/ 4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1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52 w 47"/>
                <a:gd name="T1" fmla="*/ 13 h 41"/>
                <a:gd name="T2" fmla="*/ 10 w 47"/>
                <a:gd name="T3" fmla="*/ 0 h 41"/>
                <a:gd name="T4" fmla="*/ 0 w 47"/>
                <a:gd name="T5" fmla="*/ 13 h 41"/>
                <a:gd name="T6" fmla="*/ 10 w 47"/>
                <a:gd name="T7" fmla="*/ 26 h 41"/>
                <a:gd name="T8" fmla="*/ 51 w 47"/>
                <a:gd name="T9" fmla="*/ 47 h 41"/>
                <a:gd name="T10" fmla="*/ 54 w 47"/>
                <a:gd name="T11" fmla="*/ 32 h 41"/>
                <a:gd name="T12" fmla="*/ 54 w 47"/>
                <a:gd name="T13" fmla="*/ 28 h 41"/>
                <a:gd name="T14" fmla="*/ 53 w 47"/>
                <a:gd name="T15" fmla="*/ 19 h 41"/>
                <a:gd name="T16" fmla="*/ 52 w 47"/>
                <a:gd name="T17" fmla="*/ 14 h 41"/>
                <a:gd name="T18" fmla="*/ 52 w 47"/>
                <a:gd name="T19" fmla="*/ 1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9 w 40"/>
                <a:gd name="T1" fmla="*/ 26 h 36"/>
                <a:gd name="T2" fmla="*/ 8 w 40"/>
                <a:gd name="T3" fmla="*/ 0 h 36"/>
                <a:gd name="T4" fmla="*/ 0 w 40"/>
                <a:gd name="T5" fmla="*/ 20 h 36"/>
                <a:gd name="T6" fmla="*/ 16 w 40"/>
                <a:gd name="T7" fmla="*/ 40 h 36"/>
                <a:gd name="T8" fmla="*/ 45 w 40"/>
                <a:gd name="T9" fmla="*/ 42 h 36"/>
                <a:gd name="T10" fmla="*/ 44 w 40"/>
                <a:gd name="T11" fmla="*/ 40 h 36"/>
                <a:gd name="T12" fmla="*/ 43 w 40"/>
                <a:gd name="T13" fmla="*/ 33 h 36"/>
                <a:gd name="T14" fmla="*/ 41 w 40"/>
                <a:gd name="T15" fmla="*/ 28 h 36"/>
                <a:gd name="T16" fmla="*/ 39 w 40"/>
                <a:gd name="T17" fmla="*/ 2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4 w 38"/>
                <a:gd name="T1" fmla="*/ 16 h 32"/>
                <a:gd name="T2" fmla="*/ 5 w 38"/>
                <a:gd name="T3" fmla="*/ 0 h 32"/>
                <a:gd name="T4" fmla="*/ 0 w 38"/>
                <a:gd name="T5" fmla="*/ 16 h 32"/>
                <a:gd name="T6" fmla="*/ 19 w 38"/>
                <a:gd name="T7" fmla="*/ 32 h 32"/>
                <a:gd name="T8" fmla="*/ 43 w 38"/>
                <a:gd name="T9" fmla="*/ 37 h 32"/>
                <a:gd name="T10" fmla="*/ 43 w 38"/>
                <a:gd name="T11" fmla="*/ 21 h 32"/>
                <a:gd name="T12" fmla="*/ 34 w 38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8 w 35"/>
                <a:gd name="T1" fmla="*/ 18 h 30"/>
                <a:gd name="T2" fmla="*/ 0 w 35"/>
                <a:gd name="T3" fmla="*/ 0 h 30"/>
                <a:gd name="T4" fmla="*/ 0 w 35"/>
                <a:gd name="T5" fmla="*/ 34 h 30"/>
                <a:gd name="T6" fmla="*/ 25 w 35"/>
                <a:gd name="T7" fmla="*/ 35 h 30"/>
                <a:gd name="T8" fmla="*/ 38 w 35"/>
                <a:gd name="T9" fmla="*/ 29 h 30"/>
                <a:gd name="T10" fmla="*/ 28 w 35"/>
                <a:gd name="T11" fmla="*/ 18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53 h 58"/>
                <a:gd name="T2" fmla="*/ 0 w 81"/>
                <a:gd name="T3" fmla="*/ 68 h 58"/>
                <a:gd name="T4" fmla="*/ 8 w 81"/>
                <a:gd name="T5" fmla="*/ 66 h 58"/>
                <a:gd name="T6" fmla="*/ 16 w 81"/>
                <a:gd name="T7" fmla="*/ 62 h 58"/>
                <a:gd name="T8" fmla="*/ 24 w 81"/>
                <a:gd name="T9" fmla="*/ 55 h 58"/>
                <a:gd name="T10" fmla="*/ 34 w 81"/>
                <a:gd name="T11" fmla="*/ 48 h 58"/>
                <a:gd name="T12" fmla="*/ 41 w 81"/>
                <a:gd name="T13" fmla="*/ 26 h 58"/>
                <a:gd name="T14" fmla="*/ 71 w 81"/>
                <a:gd name="T15" fmla="*/ 21 h 58"/>
                <a:gd name="T16" fmla="*/ 90 w 81"/>
                <a:gd name="T17" fmla="*/ 12 h 58"/>
                <a:gd name="T18" fmla="*/ 39 w 81"/>
                <a:gd name="T19" fmla="*/ 1 h 58"/>
                <a:gd name="T20" fmla="*/ 0 w 81"/>
                <a:gd name="T21" fmla="*/ 0 h 58"/>
                <a:gd name="T22" fmla="*/ 0 w 81"/>
                <a:gd name="T23" fmla="*/ 14 h 58"/>
                <a:gd name="T24" fmla="*/ 32 w 81"/>
                <a:gd name="T25" fmla="*/ 19 h 58"/>
                <a:gd name="T26" fmla="*/ 23 w 81"/>
                <a:gd name="T27" fmla="*/ 41 h 58"/>
                <a:gd name="T28" fmla="*/ 17 w 81"/>
                <a:gd name="T29" fmla="*/ 45 h 58"/>
                <a:gd name="T30" fmla="*/ 11 w 81"/>
                <a:gd name="T31" fmla="*/ 48 h 58"/>
                <a:gd name="T32" fmla="*/ 6 w 81"/>
                <a:gd name="T33" fmla="*/ 52 h 58"/>
                <a:gd name="T34" fmla="*/ 0 w 81"/>
                <a:gd name="T35" fmla="*/ 5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24 w 109"/>
                <a:gd name="T1" fmla="*/ 16 h 61"/>
                <a:gd name="T2" fmla="*/ 124 w 109"/>
                <a:gd name="T3" fmla="*/ 2 h 61"/>
                <a:gd name="T4" fmla="*/ 97 w 109"/>
                <a:gd name="T5" fmla="*/ 0 h 61"/>
                <a:gd name="T6" fmla="*/ 47 w 109"/>
                <a:gd name="T7" fmla="*/ 0 h 61"/>
                <a:gd name="T8" fmla="*/ 20 w 109"/>
                <a:gd name="T9" fmla="*/ 0 h 61"/>
                <a:gd name="T10" fmla="*/ 0 w 109"/>
                <a:gd name="T11" fmla="*/ 1 h 61"/>
                <a:gd name="T12" fmla="*/ 0 w 109"/>
                <a:gd name="T13" fmla="*/ 13 h 61"/>
                <a:gd name="T14" fmla="*/ 33 w 109"/>
                <a:gd name="T15" fmla="*/ 16 h 61"/>
                <a:gd name="T16" fmla="*/ 26 w 109"/>
                <a:gd name="T17" fmla="*/ 42 h 61"/>
                <a:gd name="T18" fmla="*/ 18 w 109"/>
                <a:gd name="T19" fmla="*/ 46 h 61"/>
                <a:gd name="T20" fmla="*/ 11 w 109"/>
                <a:gd name="T21" fmla="*/ 49 h 61"/>
                <a:gd name="T22" fmla="*/ 7 w 109"/>
                <a:gd name="T23" fmla="*/ 53 h 61"/>
                <a:gd name="T24" fmla="*/ 0 w 109"/>
                <a:gd name="T25" fmla="*/ 54 h 61"/>
                <a:gd name="T26" fmla="*/ 0 w 109"/>
                <a:gd name="T27" fmla="*/ 69 h 61"/>
                <a:gd name="T28" fmla="*/ 8 w 109"/>
                <a:gd name="T29" fmla="*/ 67 h 61"/>
                <a:gd name="T30" fmla="*/ 16 w 109"/>
                <a:gd name="T31" fmla="*/ 63 h 61"/>
                <a:gd name="T32" fmla="*/ 25 w 109"/>
                <a:gd name="T33" fmla="*/ 60 h 61"/>
                <a:gd name="T34" fmla="*/ 34 w 109"/>
                <a:gd name="T35" fmla="*/ 53 h 61"/>
                <a:gd name="T36" fmla="*/ 51 w 109"/>
                <a:gd name="T37" fmla="*/ 21 h 61"/>
                <a:gd name="T38" fmla="*/ 76 w 109"/>
                <a:gd name="T39" fmla="*/ 23 h 61"/>
                <a:gd name="T40" fmla="*/ 81 w 109"/>
                <a:gd name="T41" fmla="*/ 36 h 61"/>
                <a:gd name="T42" fmla="*/ 86 w 109"/>
                <a:gd name="T43" fmla="*/ 45 h 61"/>
                <a:gd name="T44" fmla="*/ 92 w 109"/>
                <a:gd name="T45" fmla="*/ 54 h 61"/>
                <a:gd name="T46" fmla="*/ 97 w 109"/>
                <a:gd name="T47" fmla="*/ 61 h 61"/>
                <a:gd name="T48" fmla="*/ 102 w 109"/>
                <a:gd name="T49" fmla="*/ 65 h 61"/>
                <a:gd name="T50" fmla="*/ 108 w 109"/>
                <a:gd name="T51" fmla="*/ 69 h 61"/>
                <a:gd name="T52" fmla="*/ 116 w 109"/>
                <a:gd name="T53" fmla="*/ 70 h 61"/>
                <a:gd name="T54" fmla="*/ 124 w 109"/>
                <a:gd name="T55" fmla="*/ 69 h 61"/>
                <a:gd name="T56" fmla="*/ 124 w 109"/>
                <a:gd name="T57" fmla="*/ 54 h 61"/>
                <a:gd name="T58" fmla="*/ 111 w 109"/>
                <a:gd name="T59" fmla="*/ 56 h 61"/>
                <a:gd name="T60" fmla="*/ 101 w 109"/>
                <a:gd name="T61" fmla="*/ 52 h 61"/>
                <a:gd name="T62" fmla="*/ 96 w 109"/>
                <a:gd name="T63" fmla="*/ 38 h 61"/>
                <a:gd name="T64" fmla="*/ 92 w 109"/>
                <a:gd name="T65" fmla="*/ 16 h 61"/>
                <a:gd name="T66" fmla="*/ 115 w 109"/>
                <a:gd name="T67" fmla="*/ 14 h 61"/>
                <a:gd name="T68" fmla="*/ 124 w 109"/>
                <a:gd name="T69" fmla="*/ 16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7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7 w 43"/>
                <a:gd name="T1" fmla="*/ 12 h 60"/>
                <a:gd name="T2" fmla="*/ 47 w 43"/>
                <a:gd name="T3" fmla="*/ 0 h 60"/>
                <a:gd name="T4" fmla="*/ 0 w 43"/>
                <a:gd name="T5" fmla="*/ 2 h 60"/>
                <a:gd name="T6" fmla="*/ 5 w 43"/>
                <a:gd name="T7" fmla="*/ 27 h 60"/>
                <a:gd name="T8" fmla="*/ 13 w 43"/>
                <a:gd name="T9" fmla="*/ 46 h 60"/>
                <a:gd name="T10" fmla="*/ 21 w 43"/>
                <a:gd name="T11" fmla="*/ 60 h 60"/>
                <a:gd name="T12" fmla="*/ 32 w 43"/>
                <a:gd name="T13" fmla="*/ 67 h 60"/>
                <a:gd name="T14" fmla="*/ 34 w 43"/>
                <a:gd name="T15" fmla="*/ 69 h 60"/>
                <a:gd name="T16" fmla="*/ 38 w 43"/>
                <a:gd name="T17" fmla="*/ 70 h 60"/>
                <a:gd name="T18" fmla="*/ 42 w 43"/>
                <a:gd name="T19" fmla="*/ 70 h 60"/>
                <a:gd name="T20" fmla="*/ 47 w 43"/>
                <a:gd name="T21" fmla="*/ 69 h 60"/>
                <a:gd name="T22" fmla="*/ 47 w 43"/>
                <a:gd name="T23" fmla="*/ 54 h 60"/>
                <a:gd name="T24" fmla="*/ 34 w 43"/>
                <a:gd name="T25" fmla="*/ 54 h 60"/>
                <a:gd name="T26" fmla="*/ 25 w 43"/>
                <a:gd name="T27" fmla="*/ 48 h 60"/>
                <a:gd name="T28" fmla="*/ 20 w 43"/>
                <a:gd name="T29" fmla="*/ 34 h 60"/>
                <a:gd name="T30" fmla="*/ 15 w 43"/>
                <a:gd name="T31" fmla="*/ 12 h 60"/>
                <a:gd name="T32" fmla="*/ 38 w 43"/>
                <a:gd name="T33" fmla="*/ 11 h 60"/>
                <a:gd name="T34" fmla="*/ 47 w 43"/>
                <a:gd name="T35" fmla="*/ 1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21 w 220"/>
                <a:gd name="T1" fmla="*/ 98 h 221"/>
                <a:gd name="T2" fmla="*/ 146 w 220"/>
                <a:gd name="T3" fmla="*/ 108 h 221"/>
                <a:gd name="T4" fmla="*/ 163 w 220"/>
                <a:gd name="T5" fmla="*/ 115 h 221"/>
                <a:gd name="T6" fmla="*/ 172 w 220"/>
                <a:gd name="T7" fmla="*/ 121 h 221"/>
                <a:gd name="T8" fmla="*/ 177 w 220"/>
                <a:gd name="T9" fmla="*/ 127 h 221"/>
                <a:gd name="T10" fmla="*/ 181 w 220"/>
                <a:gd name="T11" fmla="*/ 135 h 221"/>
                <a:gd name="T12" fmla="*/ 184 w 220"/>
                <a:gd name="T13" fmla="*/ 144 h 221"/>
                <a:gd name="T14" fmla="*/ 190 w 220"/>
                <a:gd name="T15" fmla="*/ 157 h 221"/>
                <a:gd name="T16" fmla="*/ 201 w 220"/>
                <a:gd name="T17" fmla="*/ 176 h 221"/>
                <a:gd name="T18" fmla="*/ 220 w 220"/>
                <a:gd name="T19" fmla="*/ 136 h 221"/>
                <a:gd name="T20" fmla="*/ 223 w 220"/>
                <a:gd name="T21" fmla="*/ 91 h 221"/>
                <a:gd name="T22" fmla="*/ 221 w 220"/>
                <a:gd name="T23" fmla="*/ 46 h 221"/>
                <a:gd name="T24" fmla="*/ 218 w 220"/>
                <a:gd name="T25" fmla="*/ 0 h 221"/>
                <a:gd name="T26" fmla="*/ 247 w 220"/>
                <a:gd name="T27" fmla="*/ 57 h 221"/>
                <a:gd name="T28" fmla="*/ 245 w 220"/>
                <a:gd name="T29" fmla="*/ 100 h 221"/>
                <a:gd name="T30" fmla="*/ 243 w 220"/>
                <a:gd name="T31" fmla="*/ 136 h 221"/>
                <a:gd name="T32" fmla="*/ 236 w 220"/>
                <a:gd name="T33" fmla="*/ 171 h 221"/>
                <a:gd name="T34" fmla="*/ 226 w 220"/>
                <a:gd name="T35" fmla="*/ 211 h 221"/>
                <a:gd name="T36" fmla="*/ 194 w 220"/>
                <a:gd name="T37" fmla="*/ 218 h 221"/>
                <a:gd name="T38" fmla="*/ 149 w 220"/>
                <a:gd name="T39" fmla="*/ 259 h 221"/>
                <a:gd name="T40" fmla="*/ 83 w 220"/>
                <a:gd name="T41" fmla="*/ 259 h 221"/>
                <a:gd name="T42" fmla="*/ 36 w 220"/>
                <a:gd name="T43" fmla="*/ 225 h 221"/>
                <a:gd name="T44" fmla="*/ 15 w 220"/>
                <a:gd name="T45" fmla="*/ 188 h 221"/>
                <a:gd name="T46" fmla="*/ 2 w 220"/>
                <a:gd name="T47" fmla="*/ 139 h 221"/>
                <a:gd name="T48" fmla="*/ 0 w 220"/>
                <a:gd name="T49" fmla="*/ 100 h 221"/>
                <a:gd name="T50" fmla="*/ 2 w 220"/>
                <a:gd name="T51" fmla="*/ 63 h 221"/>
                <a:gd name="T52" fmla="*/ 12 w 220"/>
                <a:gd name="T53" fmla="*/ 29 h 221"/>
                <a:gd name="T54" fmla="*/ 19 w 220"/>
                <a:gd name="T55" fmla="*/ 67 h 221"/>
                <a:gd name="T56" fmla="*/ 24 w 220"/>
                <a:gd name="T57" fmla="*/ 103 h 221"/>
                <a:gd name="T58" fmla="*/ 28 w 220"/>
                <a:gd name="T59" fmla="*/ 138 h 221"/>
                <a:gd name="T60" fmla="*/ 38 w 220"/>
                <a:gd name="T61" fmla="*/ 173 h 221"/>
                <a:gd name="T62" fmla="*/ 43 w 220"/>
                <a:gd name="T63" fmla="*/ 156 h 221"/>
                <a:gd name="T64" fmla="*/ 47 w 220"/>
                <a:gd name="T65" fmla="*/ 142 h 221"/>
                <a:gd name="T66" fmla="*/ 52 w 220"/>
                <a:gd name="T67" fmla="*/ 130 h 221"/>
                <a:gd name="T68" fmla="*/ 56 w 220"/>
                <a:gd name="T69" fmla="*/ 122 h 221"/>
                <a:gd name="T70" fmla="*/ 64 w 220"/>
                <a:gd name="T71" fmla="*/ 116 h 221"/>
                <a:gd name="T72" fmla="*/ 73 w 220"/>
                <a:gd name="T73" fmla="*/ 110 h 221"/>
                <a:gd name="T74" fmla="*/ 86 w 220"/>
                <a:gd name="T75" fmla="*/ 107 h 221"/>
                <a:gd name="T76" fmla="*/ 104 w 220"/>
                <a:gd name="T77" fmla="*/ 102 h 221"/>
                <a:gd name="T78" fmla="*/ 104 w 220"/>
                <a:gd name="T79" fmla="*/ 118 h 221"/>
                <a:gd name="T80" fmla="*/ 92 w 220"/>
                <a:gd name="T81" fmla="*/ 127 h 221"/>
                <a:gd name="T82" fmla="*/ 83 w 220"/>
                <a:gd name="T83" fmla="*/ 135 h 221"/>
                <a:gd name="T84" fmla="*/ 76 w 220"/>
                <a:gd name="T85" fmla="*/ 142 h 221"/>
                <a:gd name="T86" fmla="*/ 74 w 220"/>
                <a:gd name="T87" fmla="*/ 149 h 221"/>
                <a:gd name="T88" fmla="*/ 73 w 220"/>
                <a:gd name="T89" fmla="*/ 157 h 221"/>
                <a:gd name="T90" fmla="*/ 75 w 220"/>
                <a:gd name="T91" fmla="*/ 169 h 221"/>
                <a:gd name="T92" fmla="*/ 76 w 220"/>
                <a:gd name="T93" fmla="*/ 182 h 221"/>
                <a:gd name="T94" fmla="*/ 81 w 220"/>
                <a:gd name="T95" fmla="*/ 198 h 221"/>
                <a:gd name="T96" fmla="*/ 103 w 220"/>
                <a:gd name="T97" fmla="*/ 198 h 221"/>
                <a:gd name="T98" fmla="*/ 103 w 220"/>
                <a:gd name="T99" fmla="*/ 173 h 221"/>
                <a:gd name="T100" fmla="*/ 119 w 220"/>
                <a:gd name="T101" fmla="*/ 176 h 221"/>
                <a:gd name="T102" fmla="*/ 126 w 220"/>
                <a:gd name="T103" fmla="*/ 205 h 221"/>
                <a:gd name="T104" fmla="*/ 152 w 220"/>
                <a:gd name="T105" fmla="*/ 205 h 221"/>
                <a:gd name="T106" fmla="*/ 164 w 220"/>
                <a:gd name="T107" fmla="*/ 176 h 221"/>
                <a:gd name="T108" fmla="*/ 162 w 220"/>
                <a:gd name="T109" fmla="*/ 163 h 221"/>
                <a:gd name="T110" fmla="*/ 158 w 220"/>
                <a:gd name="T111" fmla="*/ 152 h 221"/>
                <a:gd name="T112" fmla="*/ 155 w 220"/>
                <a:gd name="T113" fmla="*/ 144 h 221"/>
                <a:gd name="T114" fmla="*/ 150 w 220"/>
                <a:gd name="T115" fmla="*/ 138 h 221"/>
                <a:gd name="T116" fmla="*/ 145 w 220"/>
                <a:gd name="T117" fmla="*/ 134 h 221"/>
                <a:gd name="T118" fmla="*/ 138 w 220"/>
                <a:gd name="T119" fmla="*/ 129 h 221"/>
                <a:gd name="T120" fmla="*/ 128 w 220"/>
                <a:gd name="T121" fmla="*/ 124 h 221"/>
                <a:gd name="T122" fmla="*/ 117 w 220"/>
                <a:gd name="T123" fmla="*/ 118 h 221"/>
                <a:gd name="T124" fmla="*/ 121 w 220"/>
                <a:gd name="T125" fmla="*/ 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33 w 119"/>
                <a:gd name="T1" fmla="*/ 108 h 156"/>
                <a:gd name="T2" fmla="*/ 116 w 119"/>
                <a:gd name="T3" fmla="*/ 157 h 156"/>
                <a:gd name="T4" fmla="*/ 68 w 119"/>
                <a:gd name="T5" fmla="*/ 185 h 156"/>
                <a:gd name="T6" fmla="*/ 0 w 119"/>
                <a:gd name="T7" fmla="*/ 72 h 156"/>
                <a:gd name="T8" fmla="*/ 31 w 119"/>
                <a:gd name="T9" fmla="*/ 40 h 156"/>
                <a:gd name="T10" fmla="*/ 53 w 119"/>
                <a:gd name="T11" fmla="*/ 0 h 156"/>
                <a:gd name="T12" fmla="*/ 133 w 119"/>
                <a:gd name="T13" fmla="*/ 108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32 w 28"/>
                <a:gd name="T1" fmla="*/ 76 h 77"/>
                <a:gd name="T2" fmla="*/ 17 w 28"/>
                <a:gd name="T3" fmla="*/ 0 h 77"/>
                <a:gd name="T4" fmla="*/ 0 w 28"/>
                <a:gd name="T5" fmla="*/ 6 h 77"/>
                <a:gd name="T6" fmla="*/ 6 w 28"/>
                <a:gd name="T7" fmla="*/ 73 h 77"/>
                <a:gd name="T8" fmla="*/ 29 w 28"/>
                <a:gd name="T9" fmla="*/ 91 h 77"/>
                <a:gd name="T10" fmla="*/ 32 w 28"/>
                <a:gd name="T11" fmla="*/ 7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38 w 440"/>
                <a:gd name="T1" fmla="*/ 37 h 857"/>
                <a:gd name="T2" fmla="*/ 318 w 440"/>
                <a:gd name="T3" fmla="*/ 86 h 857"/>
                <a:gd name="T4" fmla="*/ 372 w 440"/>
                <a:gd name="T5" fmla="*/ 123 h 857"/>
                <a:gd name="T6" fmla="*/ 407 w 440"/>
                <a:gd name="T7" fmla="*/ 168 h 857"/>
                <a:gd name="T8" fmla="*/ 434 w 440"/>
                <a:gd name="T9" fmla="*/ 234 h 857"/>
                <a:gd name="T10" fmla="*/ 479 w 440"/>
                <a:gd name="T11" fmla="*/ 473 h 857"/>
                <a:gd name="T12" fmla="*/ 496 w 440"/>
                <a:gd name="T13" fmla="*/ 642 h 857"/>
                <a:gd name="T14" fmla="*/ 434 w 440"/>
                <a:gd name="T15" fmla="*/ 885 h 857"/>
                <a:gd name="T16" fmla="*/ 390 w 440"/>
                <a:gd name="T17" fmla="*/ 998 h 857"/>
                <a:gd name="T18" fmla="*/ 309 w 440"/>
                <a:gd name="T19" fmla="*/ 958 h 857"/>
                <a:gd name="T20" fmla="*/ 347 w 440"/>
                <a:gd name="T21" fmla="*/ 936 h 857"/>
                <a:gd name="T22" fmla="*/ 390 w 440"/>
                <a:gd name="T23" fmla="*/ 857 h 857"/>
                <a:gd name="T24" fmla="*/ 369 w 440"/>
                <a:gd name="T25" fmla="*/ 772 h 857"/>
                <a:gd name="T26" fmla="*/ 446 w 440"/>
                <a:gd name="T27" fmla="*/ 706 h 857"/>
                <a:gd name="T28" fmla="*/ 422 w 440"/>
                <a:gd name="T29" fmla="*/ 593 h 857"/>
                <a:gd name="T30" fmla="*/ 379 w 440"/>
                <a:gd name="T31" fmla="*/ 575 h 857"/>
                <a:gd name="T32" fmla="*/ 422 w 440"/>
                <a:gd name="T33" fmla="*/ 458 h 857"/>
                <a:gd name="T34" fmla="*/ 374 w 440"/>
                <a:gd name="T35" fmla="*/ 361 h 857"/>
                <a:gd name="T36" fmla="*/ 358 w 440"/>
                <a:gd name="T37" fmla="*/ 344 h 857"/>
                <a:gd name="T38" fmla="*/ 342 w 440"/>
                <a:gd name="T39" fmla="*/ 331 h 857"/>
                <a:gd name="T40" fmla="*/ 327 w 440"/>
                <a:gd name="T41" fmla="*/ 319 h 857"/>
                <a:gd name="T42" fmla="*/ 325 w 440"/>
                <a:gd name="T43" fmla="*/ 299 h 857"/>
                <a:gd name="T44" fmla="*/ 309 w 440"/>
                <a:gd name="T45" fmla="*/ 206 h 857"/>
                <a:gd name="T46" fmla="*/ 245 w 440"/>
                <a:gd name="T47" fmla="*/ 452 h 857"/>
                <a:gd name="T48" fmla="*/ 189 w 440"/>
                <a:gd name="T49" fmla="*/ 473 h 857"/>
                <a:gd name="T50" fmla="*/ 245 w 440"/>
                <a:gd name="T51" fmla="*/ 569 h 857"/>
                <a:gd name="T52" fmla="*/ 211 w 440"/>
                <a:gd name="T53" fmla="*/ 609 h 857"/>
                <a:gd name="T54" fmla="*/ 232 w 440"/>
                <a:gd name="T55" fmla="*/ 699 h 857"/>
                <a:gd name="T56" fmla="*/ 211 w 440"/>
                <a:gd name="T57" fmla="*/ 817 h 857"/>
                <a:gd name="T58" fmla="*/ 130 w 440"/>
                <a:gd name="T59" fmla="*/ 677 h 857"/>
                <a:gd name="T60" fmla="*/ 130 w 440"/>
                <a:gd name="T61" fmla="*/ 396 h 857"/>
                <a:gd name="T62" fmla="*/ 98 w 440"/>
                <a:gd name="T63" fmla="*/ 603 h 857"/>
                <a:gd name="T64" fmla="*/ 0 w 440"/>
                <a:gd name="T65" fmla="*/ 688 h 857"/>
                <a:gd name="T66" fmla="*/ 76 w 440"/>
                <a:gd name="T67" fmla="*/ 296 h 857"/>
                <a:gd name="T68" fmla="*/ 83 w 440"/>
                <a:gd name="T69" fmla="*/ 206 h 857"/>
                <a:gd name="T70" fmla="*/ 104 w 440"/>
                <a:gd name="T71" fmla="*/ 139 h 857"/>
                <a:gd name="T72" fmla="*/ 139 w 440"/>
                <a:gd name="T73" fmla="*/ 75 h 857"/>
                <a:gd name="T74" fmla="*/ 1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2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05 w 326"/>
                <a:gd name="T1" fmla="*/ 134 h 627"/>
                <a:gd name="T2" fmla="*/ 125 w 326"/>
                <a:gd name="T3" fmla="*/ 375 h 627"/>
                <a:gd name="T4" fmla="*/ 80 w 326"/>
                <a:gd name="T5" fmla="*/ 469 h 627"/>
                <a:gd name="T6" fmla="*/ 10 w 326"/>
                <a:gd name="T7" fmla="*/ 589 h 627"/>
                <a:gd name="T8" fmla="*/ 0 w 326"/>
                <a:gd name="T9" fmla="*/ 679 h 627"/>
                <a:gd name="T10" fmla="*/ 33 w 326"/>
                <a:gd name="T11" fmla="*/ 713 h 627"/>
                <a:gd name="T12" fmla="*/ 86 w 326"/>
                <a:gd name="T13" fmla="*/ 713 h 627"/>
                <a:gd name="T14" fmla="*/ 156 w 326"/>
                <a:gd name="T15" fmla="*/ 717 h 627"/>
                <a:gd name="T16" fmla="*/ 259 w 326"/>
                <a:gd name="T17" fmla="*/ 707 h 627"/>
                <a:gd name="T18" fmla="*/ 367 w 326"/>
                <a:gd name="T19" fmla="*/ 730 h 627"/>
                <a:gd name="T20" fmla="*/ 357 w 326"/>
                <a:gd name="T21" fmla="*/ 685 h 627"/>
                <a:gd name="T22" fmla="*/ 185 w 326"/>
                <a:gd name="T23" fmla="*/ 679 h 627"/>
                <a:gd name="T24" fmla="*/ 114 w 326"/>
                <a:gd name="T25" fmla="*/ 605 h 627"/>
                <a:gd name="T26" fmla="*/ 151 w 326"/>
                <a:gd name="T27" fmla="*/ 465 h 627"/>
                <a:gd name="T28" fmla="*/ 232 w 326"/>
                <a:gd name="T29" fmla="*/ 200 h 627"/>
                <a:gd name="T30" fmla="*/ 270 w 326"/>
                <a:gd name="T31" fmla="*/ 0 h 627"/>
                <a:gd name="T32" fmla="*/ 205 w 326"/>
                <a:gd name="T33" fmla="*/ 13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61 w 74"/>
                <a:gd name="T1" fmla="*/ 0 h 146"/>
                <a:gd name="T2" fmla="*/ 83 w 74"/>
                <a:gd name="T3" fmla="*/ 76 h 146"/>
                <a:gd name="T4" fmla="*/ 83 w 74"/>
                <a:gd name="T5" fmla="*/ 170 h 146"/>
                <a:gd name="T6" fmla="*/ 0 w 74"/>
                <a:gd name="T7" fmla="*/ 170 h 146"/>
                <a:gd name="T8" fmla="*/ 0 w 74"/>
                <a:gd name="T9" fmla="*/ 92 h 146"/>
                <a:gd name="T10" fmla="*/ 45 w 74"/>
                <a:gd name="T11" fmla="*/ 52 h 146"/>
                <a:gd name="T12" fmla="*/ 6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8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latinLnBrk="0" hangingPunct="0"/>
            <a:r>
              <a:rPr kumimoji="0" lang="ko-KR" altLang="en-US" sz="1400">
                <a:latin typeface="Arial" pitchFamily="34" charset="0"/>
              </a:rPr>
              <a:t>구조체는 서로 다른 데이터들을 하나로 묶는 중요한 도구입니다</a:t>
            </a:r>
            <a:r>
              <a:rPr kumimoji="0" lang="en-US" altLang="ko-KR" sz="1400">
                <a:latin typeface="Arial" pitchFamily="34" charset="0"/>
              </a:rPr>
              <a:t>.</a:t>
            </a:r>
          </a:p>
        </p:txBody>
      </p:sp>
      <p:sp>
        <p:nvSpPr>
          <p:cNvPr id="3079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52" name="직선 연결선 51"/>
          <p:cNvCxnSpPr>
            <a:stCxn id="3110" idx="4"/>
          </p:cNvCxnSpPr>
          <p:nvPr/>
        </p:nvCxnSpPr>
        <p:spPr>
          <a:xfrm flipH="1" flipV="1">
            <a:off x="3786188" y="2428875"/>
            <a:ext cx="2025650" cy="186213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5469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116013" y="981075"/>
            <a:ext cx="7777162" cy="35909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"왼쪽 상단의 좌표를 입력하시오: "</a:t>
            </a:r>
            <a:r>
              <a:rPr lang="en-US" altLang="en-US" sz="1400">
                <a:latin typeface="Comic Sans MS" pitchFamily="66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scanf(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"%d %d"</a:t>
            </a:r>
            <a:r>
              <a:rPr lang="en-US" altLang="en-US" sz="1400">
                <a:latin typeface="Comic Sans MS" pitchFamily="66" charset="0"/>
              </a:rPr>
              <a:t>, &amp;r.p1.x, &amp;r.p1.y);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"오른쪽 상단의 좌표를 입력하시오: "</a:t>
            </a:r>
            <a:r>
              <a:rPr lang="en-US" altLang="en-US" sz="1400">
                <a:latin typeface="Comic Sans MS" pitchFamily="66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scanf(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"%d %d"</a:t>
            </a:r>
            <a:r>
              <a:rPr lang="en-US" altLang="en-US" sz="1400">
                <a:latin typeface="Comic Sans MS" pitchFamily="66" charset="0"/>
              </a:rPr>
              <a:t>, &amp;r.p2.x, &amp;r.p2.y);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w = r.p2.x - r.p1.x;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h = r.p2.x - r.p1.x;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area = w * h;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peri = 2 * w + 2 * h;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"면적은 %d이고 둘레는 %d입니다.\n"</a:t>
            </a:r>
            <a:r>
              <a:rPr lang="en-US" altLang="en-US" sz="1400">
                <a:latin typeface="Comic Sans MS" pitchFamily="66" charset="0"/>
              </a:rPr>
              <a:t>, area, peri);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lang="en-US" altLang="en-US" sz="1400">
                <a:latin typeface="Comic Sans MS" pitchFamily="66" charset="0"/>
              </a:rPr>
              <a:t>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}</a:t>
            </a:r>
          </a:p>
        </p:txBody>
      </p:sp>
      <p:sp>
        <p:nvSpPr>
          <p:cNvPr id="21508" name="Rectangle 9"/>
          <p:cNvSpPr>
            <a:spLocks noChangeArrowheads="1"/>
          </p:cNvSpPr>
          <p:nvPr/>
        </p:nvSpPr>
        <p:spPr bwMode="auto">
          <a:xfrm>
            <a:off x="0" y="2844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1509" name="_x71273600" descr="EMB00000c0036d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341438"/>
            <a:ext cx="2573337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Rectangle 11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4394" name="_x32170648"/>
          <p:cNvSpPr>
            <a:spLocks noChangeArrowheads="1"/>
          </p:cNvSpPr>
          <p:nvPr/>
        </p:nvSpPr>
        <p:spPr bwMode="auto">
          <a:xfrm>
            <a:off x="1143000" y="4714875"/>
            <a:ext cx="7715250" cy="857250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400" i="1">
                <a:solidFill>
                  <a:srgbClr val="000000"/>
                </a:solidFill>
                <a:latin typeface="Comic Sans MS" pitchFamily="66" charset="0"/>
              </a:rPr>
              <a:t>왼쪽 상단의 좌표를 입력하시오</a:t>
            </a:r>
            <a:r>
              <a:rPr lang="en-US" altLang="ko-KR" sz="1400" i="1">
                <a:solidFill>
                  <a:srgbClr val="000000"/>
                </a:solidFill>
                <a:latin typeface="Comic Sans MS" pitchFamily="66" charset="0"/>
              </a:rPr>
              <a:t>: 1 1</a:t>
            </a:r>
            <a:endParaRPr lang="en-US" altLang="ko-KR" sz="1400">
              <a:latin typeface="Comic Sans MS" pitchFamily="66" charset="0"/>
            </a:endParaRPr>
          </a:p>
          <a:p>
            <a:pPr algn="just" eaLnBrk="0" latinLnBrk="0" hangingPunct="0"/>
            <a:r>
              <a:rPr lang="ko-KR" altLang="en-US" sz="1400" i="1">
                <a:solidFill>
                  <a:srgbClr val="000000"/>
                </a:solidFill>
                <a:latin typeface="Comic Sans MS" pitchFamily="66" charset="0"/>
              </a:rPr>
              <a:t>오른쪽 상단의 좌표를 입력하시오</a:t>
            </a:r>
            <a:r>
              <a:rPr lang="en-US" altLang="ko-KR" sz="1400" i="1">
                <a:solidFill>
                  <a:srgbClr val="000000"/>
                </a:solidFill>
                <a:latin typeface="Comic Sans MS" pitchFamily="66" charset="0"/>
              </a:rPr>
              <a:t>: 6 6</a:t>
            </a:r>
            <a:endParaRPr lang="en-US" altLang="ko-KR" sz="1400">
              <a:latin typeface="Comic Sans MS" pitchFamily="66" charset="0"/>
            </a:endParaRPr>
          </a:p>
          <a:p>
            <a:pPr algn="just" eaLnBrk="0" latinLnBrk="0" hangingPunct="0"/>
            <a:r>
              <a:rPr lang="ko-KR" altLang="en-US" sz="1400" i="1">
                <a:solidFill>
                  <a:srgbClr val="000000"/>
                </a:solidFill>
                <a:latin typeface="Comic Sans MS" pitchFamily="66" charset="0"/>
              </a:rPr>
              <a:t>면적은 </a:t>
            </a:r>
            <a:r>
              <a:rPr lang="en-US" altLang="ko-KR" sz="1400" i="1">
                <a:solidFill>
                  <a:srgbClr val="000000"/>
                </a:solidFill>
                <a:latin typeface="Comic Sans MS" pitchFamily="66" charset="0"/>
              </a:rPr>
              <a:t>25</a:t>
            </a:r>
            <a:r>
              <a:rPr lang="ko-KR" altLang="en-US" sz="1400" i="1">
                <a:solidFill>
                  <a:srgbClr val="000000"/>
                </a:solidFill>
                <a:latin typeface="Comic Sans MS" pitchFamily="66" charset="0"/>
              </a:rPr>
              <a:t>이고 둘레는 </a:t>
            </a:r>
            <a:r>
              <a:rPr lang="en-US" altLang="ko-KR" sz="1400" i="1">
                <a:solidFill>
                  <a:srgbClr val="000000"/>
                </a:solidFill>
                <a:latin typeface="Comic Sans MS" pitchFamily="66" charset="0"/>
              </a:rPr>
              <a:t>20</a:t>
            </a:r>
            <a:r>
              <a:rPr lang="ko-KR" altLang="en-US" sz="1400" i="1">
                <a:solidFill>
                  <a:srgbClr val="000000"/>
                </a:solidFill>
                <a:latin typeface="Comic Sans MS" pitchFamily="66" charset="0"/>
              </a:rPr>
              <a:t>입니다</a:t>
            </a:r>
            <a:r>
              <a:rPr lang="en-US" altLang="ko-KR" sz="1400" i="1">
                <a:solidFill>
                  <a:srgbClr val="000000"/>
                </a:solidFill>
                <a:latin typeface="Comic Sans MS" pitchFamily="66" charset="0"/>
              </a:rPr>
              <a:t>.</a:t>
            </a:r>
            <a:endParaRPr lang="en-US" altLang="ko-KR" sz="1400">
              <a:latin typeface="Comic Sans MS" pitchFamily="66" charset="0"/>
            </a:endParaRPr>
          </a:p>
        </p:txBody>
      </p:sp>
      <p:grpSp>
        <p:nvGrpSpPr>
          <p:cNvPr id="21513" name="Group 21"/>
          <p:cNvGrpSpPr>
            <a:grpSpLocks/>
          </p:cNvGrpSpPr>
          <p:nvPr/>
        </p:nvGrpSpPr>
        <p:grpSpPr bwMode="auto">
          <a:xfrm>
            <a:off x="500063" y="5000625"/>
            <a:ext cx="487362" cy="1012825"/>
            <a:chOff x="-91" y="1749"/>
            <a:chExt cx="552" cy="832"/>
          </a:xfrm>
        </p:grpSpPr>
        <p:sp>
          <p:nvSpPr>
            <p:cNvPr id="21514" name="Freeform 22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5" name="Freeform 23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6" name="Freeform 24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7" name="Freeform 25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8" name="Freeform 26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9" name="Freeform 27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0" name="Freeform 28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1" name="Freeform 29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2" name="Freeform 30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3" name="Freeform 31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4" name="Freeform 32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5" name="Freeform 33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6" name="Freeform 34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7" name="Freeform 35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8" name="Freeform 36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9" name="Freeform 37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30" name="Freeform 38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88343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 변수의 대입과 비교</a:t>
            </a:r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1116013" y="1916113"/>
            <a:ext cx="7777162" cy="41560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struct </a:t>
            </a:r>
            <a:r>
              <a:rPr lang="en-US" altLang="en-US" sz="1400">
                <a:latin typeface="Comic Sans MS" pitchFamily="66" charset="0"/>
              </a:rPr>
              <a:t>point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};</a:t>
            </a:r>
            <a:endParaRPr lang="en-US" altLang="ko-KR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ko-KR" sz="1400">
                <a:latin typeface="Comic Sans MS" pitchFamily="66" charset="0"/>
              </a:rPr>
              <a:t> main(</a:t>
            </a:r>
            <a:r>
              <a:rPr lang="en-US" altLang="ko-KR" sz="140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lang="en-US" altLang="ko-KR" sz="1400">
                <a:latin typeface="Comic Sans MS" pitchFamily="66" charset="0"/>
              </a:rPr>
              <a:t>)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>
                <a:latin typeface="Comic Sans MS" pitchFamily="66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>
                <a:solidFill>
                  <a:srgbClr val="0000FF"/>
                </a:solidFill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400">
                <a:latin typeface="Comic Sans MS" pitchFamily="66" charset="0"/>
              </a:rPr>
              <a:t> point p1 = {10, 20};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>
                <a:solidFill>
                  <a:srgbClr val="0000FF"/>
                </a:solidFill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400">
                <a:latin typeface="Comic Sans MS" pitchFamily="66" charset="0"/>
              </a:rPr>
              <a:t> point p2 = {30, 40};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>
                <a:latin typeface="Comic Sans MS" pitchFamily="66" charset="0"/>
              </a:rPr>
              <a:t>	</a:t>
            </a:r>
            <a:r>
              <a:rPr lang="en-US" altLang="en-US" sz="1400">
                <a:latin typeface="Comic Sans MS" pitchFamily="66" charset="0"/>
              </a:rPr>
              <a:t>p2 = p1;</a:t>
            </a:r>
            <a:r>
              <a:rPr lang="en-US" altLang="ko-KR" sz="1400">
                <a:latin typeface="Comic Sans MS" pitchFamily="66" charset="0"/>
              </a:rPr>
              <a:t>			</a:t>
            </a:r>
            <a:r>
              <a:rPr lang="en-US" altLang="ko-KR" sz="1400">
                <a:solidFill>
                  <a:srgbClr val="FF0000"/>
                </a:solidFill>
                <a:latin typeface="Comic Sans MS" pitchFamily="66" charset="0"/>
              </a:rPr>
              <a:t>// </a:t>
            </a:r>
            <a:r>
              <a:rPr lang="ko-KR" altLang="en-US" sz="1400">
                <a:solidFill>
                  <a:srgbClr val="FF0000"/>
                </a:solidFill>
                <a:latin typeface="Comic Sans MS" pitchFamily="66" charset="0"/>
              </a:rPr>
              <a:t>대입 가능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400">
                <a:solidFill>
                  <a:srgbClr val="0000FF"/>
                </a:solidFill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if</a:t>
            </a:r>
            <a:r>
              <a:rPr lang="en-US" altLang="en-US" sz="1400">
                <a:latin typeface="Comic Sans MS" pitchFamily="66" charset="0"/>
              </a:rPr>
              <a:t>( p1 == p2 )	</a:t>
            </a:r>
            <a:r>
              <a:rPr lang="en-US" altLang="ko-KR" sz="1400">
                <a:latin typeface="Comic Sans MS" pitchFamily="66" charset="0"/>
              </a:rPr>
              <a:t>		</a:t>
            </a:r>
            <a:r>
              <a:rPr lang="en-US" altLang="en-US" sz="1400">
                <a:solidFill>
                  <a:srgbClr val="FF0000"/>
                </a:solidFill>
                <a:latin typeface="Comic Sans MS" pitchFamily="66" charset="0"/>
              </a:rPr>
              <a:t>// </a:t>
            </a:r>
            <a:r>
              <a:rPr lang="ko-KR" altLang="en-US" sz="1400">
                <a:solidFill>
                  <a:srgbClr val="FF0000"/>
                </a:solidFill>
                <a:latin typeface="Comic Sans MS" pitchFamily="66" charset="0"/>
              </a:rPr>
              <a:t>비교 </a:t>
            </a:r>
            <a:r>
              <a:rPr lang="en-US" altLang="ko-KR" sz="1400">
                <a:solidFill>
                  <a:srgbClr val="FF0000"/>
                </a:solidFill>
                <a:latin typeface="Comic Sans MS" pitchFamily="66" charset="0"/>
              </a:rPr>
              <a:t>-&gt; </a:t>
            </a:r>
            <a:r>
              <a:rPr lang="en-US" altLang="en-US" sz="1400">
                <a:solidFill>
                  <a:srgbClr val="FF0000"/>
                </a:solidFill>
                <a:latin typeface="Comic Sans MS" pitchFamily="66" charset="0"/>
                <a:ea typeface="새굴림" pitchFamily="18" charset="-127"/>
              </a:rPr>
              <a:t>컴파일</a:t>
            </a:r>
            <a:r>
              <a:rPr lang="en-US" altLang="en-US" sz="140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altLang="en-US" sz="1400">
                <a:solidFill>
                  <a:srgbClr val="FF0000"/>
                </a:solidFill>
                <a:latin typeface="Comic Sans MS" pitchFamily="66" charset="0"/>
                <a:ea typeface="새굴림" pitchFamily="18" charset="-127"/>
              </a:rPr>
              <a:t>오류</a:t>
            </a:r>
            <a:r>
              <a:rPr lang="en-US" altLang="ko-KR" sz="1400">
                <a:solidFill>
                  <a:srgbClr val="FF0000"/>
                </a:solidFill>
                <a:latin typeface="Comic Sans MS" pitchFamily="66" charset="0"/>
                <a:ea typeface="새굴림" pitchFamily="18" charset="-127"/>
              </a:rPr>
              <a:t>!!</a:t>
            </a:r>
            <a:endParaRPr lang="en-US" altLang="en-US" sz="1400">
              <a:solidFill>
                <a:srgbClr val="FF0000"/>
              </a:solidFill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>
                <a:latin typeface="Comic Sans MS" pitchFamily="66" charset="0"/>
              </a:rPr>
              <a:t>	</a:t>
            </a:r>
            <a:r>
              <a:rPr lang="en-US" altLang="en-US" sz="1400">
                <a:latin typeface="Comic Sans MS" pitchFamily="66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"p1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  <a:ea typeface="새굴림" pitchFamily="18" charset="-127"/>
              </a:rPr>
              <a:t>와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 p2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  <a:ea typeface="새굴림" pitchFamily="18" charset="-127"/>
              </a:rPr>
              <a:t>이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 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  <a:ea typeface="새굴림" pitchFamily="18" charset="-127"/>
              </a:rPr>
              <a:t>같습니다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."</a:t>
            </a:r>
            <a:r>
              <a:rPr lang="en-US" altLang="en-US" sz="1400">
                <a:latin typeface="Comic Sans MS" pitchFamily="66" charset="0"/>
              </a:rPr>
              <a:t>)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>
                <a:solidFill>
                  <a:srgbClr val="0000FF"/>
                </a:solidFill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if</a:t>
            </a:r>
            <a:r>
              <a:rPr lang="en-US" altLang="en-US" sz="1400">
                <a:latin typeface="Comic Sans MS" pitchFamily="66" charset="0"/>
              </a:rPr>
              <a:t>( (p1.x == p2.x) &amp;&amp; (p1.y == p2.y) )</a:t>
            </a:r>
            <a:r>
              <a:rPr lang="en-US" altLang="ko-KR" sz="1400">
                <a:latin typeface="Comic Sans MS" pitchFamily="66" charset="0"/>
              </a:rPr>
              <a:t>	</a:t>
            </a:r>
            <a:r>
              <a:rPr lang="en-US" altLang="ko-KR" sz="1400">
                <a:solidFill>
                  <a:srgbClr val="FF0000"/>
                </a:solidFill>
                <a:latin typeface="Comic Sans MS" pitchFamily="66" charset="0"/>
              </a:rPr>
              <a:t>// </a:t>
            </a:r>
            <a:r>
              <a:rPr lang="ko-KR" altLang="en-US" sz="1400">
                <a:solidFill>
                  <a:srgbClr val="FF0000"/>
                </a:solidFill>
                <a:latin typeface="Comic Sans MS" pitchFamily="66" charset="0"/>
              </a:rPr>
              <a:t>올바른 비교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400">
                <a:latin typeface="Comic Sans MS" pitchFamily="66" charset="0"/>
              </a:rPr>
              <a:t>	</a:t>
            </a:r>
            <a:r>
              <a:rPr lang="en-US" altLang="en-US" sz="1400">
                <a:latin typeface="Comic Sans MS" pitchFamily="66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"p1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  <a:ea typeface="새굴림" pitchFamily="18" charset="-127"/>
              </a:rPr>
              <a:t>와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 p2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  <a:ea typeface="새굴림" pitchFamily="18" charset="-127"/>
              </a:rPr>
              <a:t>이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 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  <a:ea typeface="새굴림" pitchFamily="18" charset="-127"/>
              </a:rPr>
              <a:t>같습니다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."</a:t>
            </a:r>
            <a:r>
              <a:rPr lang="en-US" altLang="en-US" sz="1400">
                <a:latin typeface="Comic Sans MS" pitchFamily="66" charset="0"/>
              </a:rPr>
              <a:t>)</a:t>
            </a:r>
            <a:endParaRPr lang="en-US" altLang="ko-KR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>
                <a:latin typeface="Comic Sans MS" pitchFamily="66" charset="0"/>
              </a:rPr>
              <a:t>}</a:t>
            </a:r>
            <a:endParaRPr lang="en-US" altLang="en-US" sz="1400">
              <a:latin typeface="Comic Sans MS" pitchFamily="66" charset="0"/>
            </a:endParaRPr>
          </a:p>
        </p:txBody>
      </p:sp>
      <p:sp>
        <p:nvSpPr>
          <p:cNvPr id="2253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452438"/>
          </a:xfrm>
        </p:spPr>
        <p:txBody>
          <a:bodyPr/>
          <a:lstStyle/>
          <a:p>
            <a:pPr eaLnBrk="1" hangingPunct="1"/>
            <a:r>
              <a:rPr lang="ko-KR" altLang="en-US" smtClean="0"/>
              <a:t>같은 구조체 변수까리 대입은 가능하지만 비교는 불가능하다</a:t>
            </a:r>
            <a:r>
              <a:rPr lang="en-US" altLang="ko-KR" smtClean="0"/>
              <a:t>.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428750" y="3929063"/>
            <a:ext cx="1143000" cy="357187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500188" y="4429125"/>
            <a:ext cx="1571625" cy="28575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1056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구조체의 변수끼리 허용되는 연산에는 어떤 것들이 있는가</a:t>
            </a:r>
            <a:r>
              <a:rPr lang="en-US" altLang="ko-KR" smtClean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2. </a:t>
            </a:r>
            <a:r>
              <a:rPr lang="ko-KR" altLang="en-US" smtClean="0"/>
              <a:t>구조체 태그와 구조체 변수의 차이점은 무엇인가</a:t>
            </a:r>
            <a:r>
              <a:rPr lang="en-US" altLang="ko-KR" smtClean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3. </a:t>
            </a:r>
            <a:r>
              <a:rPr lang="ko-KR" altLang="en-US" smtClean="0"/>
              <a:t>구조체 멤버로 구조체를 넣을 수 있는가</a:t>
            </a:r>
            <a:r>
              <a:rPr lang="en-US" altLang="ko-KR" smtClean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4. </a:t>
            </a:r>
            <a:r>
              <a:rPr lang="ko-KR" altLang="en-US" smtClean="0"/>
              <a:t>구조체는 배열을 멤버로 가질 수 있는가</a:t>
            </a:r>
            <a:r>
              <a:rPr lang="en-US" altLang="ko-KR" smtClean="0"/>
              <a:t>?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3557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3309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구조체 배열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구조체를 여러 개 모은 것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276475"/>
            <a:ext cx="59817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0147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 배열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1116013" y="1484313"/>
            <a:ext cx="7777162" cy="38735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600">
                <a:latin typeface="Comic Sans MS" pitchFamily="66" charset="0"/>
              </a:rPr>
              <a:t> student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600">
                <a:latin typeface="Comic Sans MS" pitchFamily="66" charset="0"/>
              </a:rPr>
              <a:t> number;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char</a:t>
            </a:r>
            <a:r>
              <a:rPr lang="en-US" altLang="en-US" sz="1600">
                <a:latin typeface="Comic Sans MS" pitchFamily="66" charset="0"/>
              </a:rPr>
              <a:t> name[20];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double</a:t>
            </a:r>
            <a:r>
              <a:rPr lang="en-US" altLang="en-US" sz="1600">
                <a:latin typeface="Comic Sans MS" pitchFamily="66" charset="0"/>
              </a:rPr>
              <a:t> grade;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};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ko-KR" sz="1600">
                <a:latin typeface="Comic Sans MS" pitchFamily="66" charset="0"/>
              </a:rPr>
              <a:t> main(</a:t>
            </a: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lang="en-US" altLang="ko-KR" sz="1600">
                <a:latin typeface="Comic Sans MS" pitchFamily="66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FF0000"/>
                </a:solidFill>
                <a:latin typeface="Comic Sans MS" pitchFamily="66" charset="0"/>
              </a:rPr>
              <a:t>struct student list[100];</a:t>
            </a:r>
            <a:r>
              <a:rPr lang="en-US" altLang="ko-KR" sz="1600">
                <a:solidFill>
                  <a:srgbClr val="FF0000"/>
                </a:solidFill>
                <a:latin typeface="Comic Sans MS" pitchFamily="66" charset="0"/>
              </a:rPr>
              <a:t>	// </a:t>
            </a:r>
            <a:r>
              <a:rPr lang="ko-KR" altLang="en-US" sz="1600">
                <a:solidFill>
                  <a:srgbClr val="FF0000"/>
                </a:solidFill>
                <a:latin typeface="Comic Sans MS" pitchFamily="66" charset="0"/>
              </a:rPr>
              <a:t>구조체의 배열 선언</a:t>
            </a:r>
            <a:endParaRPr lang="en-US" altLang="en-US" sz="1600">
              <a:solidFill>
                <a:srgbClr val="FF0000"/>
              </a:solidFill>
              <a:latin typeface="Comic Sans MS" pitchFamily="66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solidFill>
                <a:srgbClr val="FF0000"/>
              </a:solidFill>
              <a:latin typeface="Comic Sans MS" pitchFamily="66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>
                <a:latin typeface="Comic Sans MS" pitchFamily="66" charset="0"/>
              </a:rPr>
              <a:t>	</a:t>
            </a:r>
            <a:r>
              <a:rPr lang="en-US" altLang="en-US" sz="1600">
                <a:latin typeface="Comic Sans MS" pitchFamily="66" charset="0"/>
              </a:rPr>
              <a:t>list[2].number = 27;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	</a:t>
            </a:r>
            <a:r>
              <a:rPr lang="en-US" altLang="en-US" sz="1600">
                <a:latin typeface="Comic Sans MS" pitchFamily="66" charset="0"/>
              </a:rPr>
              <a:t>strcpy(list[2].name, 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"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  <a:ea typeface="새굴림" pitchFamily="18" charset="-127"/>
              </a:rPr>
              <a:t>홍길동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"</a:t>
            </a:r>
            <a:r>
              <a:rPr lang="en-US" altLang="en-US" sz="1600">
                <a:latin typeface="Comic Sans MS" pitchFamily="66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	</a:t>
            </a:r>
            <a:r>
              <a:rPr lang="en-US" altLang="en-US" sz="1600">
                <a:latin typeface="Comic Sans MS" pitchFamily="66" charset="0"/>
              </a:rPr>
              <a:t>list[2].grade = 178.0;</a:t>
            </a:r>
            <a:endParaRPr lang="en-US" altLang="ko-KR" sz="16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}</a:t>
            </a:r>
            <a:endParaRPr lang="en-US" altLang="en-US" sz="1600">
              <a:latin typeface="Comic Sans MS" pitchFamily="66" charset="0"/>
            </a:endParaRPr>
          </a:p>
        </p:txBody>
      </p:sp>
      <p:sp>
        <p:nvSpPr>
          <p:cNvPr id="25604" name="Rectangle 8"/>
          <p:cNvSpPr>
            <a:spLocks noChangeArrowheads="1"/>
          </p:cNvSpPr>
          <p:nvPr/>
        </p:nvSpPr>
        <p:spPr bwMode="auto">
          <a:xfrm>
            <a:off x="1042988" y="1125538"/>
            <a:ext cx="40386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lang="ko-KR" altLang="en-US">
                <a:latin typeface="Comic Sans MS" pitchFamily="66" charset="0"/>
              </a:rPr>
              <a:t>구조체 배열의 선언 </a:t>
            </a:r>
          </a:p>
        </p:txBody>
      </p:sp>
    </p:spTree>
    <p:extLst>
      <p:ext uri="{BB962C8B-B14F-4D97-AF65-F5344CB8AC3E}">
        <p14:creationId xmlns:p14="http://schemas.microsoft.com/office/powerpoint/2010/main" val="26895824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 배열의</a:t>
            </a:r>
            <a:r>
              <a:rPr lang="en-US" altLang="ko-KR" smtClean="0"/>
              <a:t> </a:t>
            </a:r>
            <a:r>
              <a:rPr lang="ko-KR" altLang="en-US" smtClean="0"/>
              <a:t>초기화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927100" y="1425575"/>
            <a:ext cx="4038600" cy="358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1800" smtClean="0"/>
              <a:t>구조체 배열의 초기화 </a:t>
            </a:r>
          </a:p>
        </p:txBody>
      </p:sp>
      <p:sp>
        <p:nvSpPr>
          <p:cNvPr id="26628" name="Rectangle 7"/>
          <p:cNvSpPr>
            <a:spLocks noChangeArrowheads="1"/>
          </p:cNvSpPr>
          <p:nvPr/>
        </p:nvSpPr>
        <p:spPr bwMode="auto">
          <a:xfrm>
            <a:off x="1071563" y="1857375"/>
            <a:ext cx="7777162" cy="15716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600">
                <a:solidFill>
                  <a:srgbClr val="FF0000"/>
                </a:solidFill>
                <a:latin typeface="Comic Sans MS" pitchFamily="66" charset="0"/>
              </a:rPr>
              <a:t> student list[3] =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FF0000"/>
                </a:solidFill>
                <a:latin typeface="Comic Sans MS" pitchFamily="66" charset="0"/>
              </a:rPr>
              <a:t>	{ 1, 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"Park"</a:t>
            </a:r>
            <a:r>
              <a:rPr lang="en-US" altLang="en-US" sz="1600">
                <a:solidFill>
                  <a:srgbClr val="FF0000"/>
                </a:solidFill>
                <a:latin typeface="Comic Sans MS" pitchFamily="66" charset="0"/>
              </a:rPr>
              <a:t>, 172.8 },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FF0000"/>
                </a:solidFill>
                <a:latin typeface="Comic Sans MS" pitchFamily="66" charset="0"/>
              </a:rPr>
              <a:t>	{ 2, 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"Kim"</a:t>
            </a:r>
            <a:r>
              <a:rPr lang="en-US" altLang="en-US" sz="1600">
                <a:solidFill>
                  <a:srgbClr val="FF0000"/>
                </a:solidFill>
                <a:latin typeface="Comic Sans MS" pitchFamily="66" charset="0"/>
              </a:rPr>
              <a:t>, 179.2 },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FF0000"/>
                </a:solidFill>
                <a:latin typeface="Comic Sans MS" pitchFamily="66" charset="0"/>
              </a:rPr>
              <a:t>	{ 3, 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"Lee"</a:t>
            </a:r>
            <a:r>
              <a:rPr lang="en-US" altLang="en-US" sz="1600">
                <a:solidFill>
                  <a:srgbClr val="FF0000"/>
                </a:solidFill>
                <a:latin typeface="Comic Sans MS" pitchFamily="66" charset="0"/>
              </a:rPr>
              <a:t>, 180.3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FF0000"/>
                </a:solidFill>
                <a:latin typeface="Comic Sans MS" pitchFamily="66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880323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 배열 예제</a:t>
            </a: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1116013" y="1125538"/>
            <a:ext cx="7777162" cy="57324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mic Sans MS" pitchFamily="66" charset="0"/>
              </a:rPr>
              <a:t>#define</a:t>
            </a:r>
            <a:r>
              <a:rPr lang="en-US" altLang="en-US" sz="1400" dirty="0">
                <a:latin typeface="Comic Sans MS" pitchFamily="66" charset="0"/>
              </a:rPr>
              <a:t> SIZE 3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400" dirty="0">
                <a:latin typeface="Comic Sans MS" pitchFamily="66" charset="0"/>
              </a:rPr>
              <a:t> student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 dirty="0">
                <a:latin typeface="Comic Sans MS" pitchFamily="66" charset="0"/>
              </a:rPr>
              <a:t> number;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omic Sans MS" pitchFamily="66" charset="0"/>
              </a:rPr>
              <a:t>char</a:t>
            </a:r>
            <a:r>
              <a:rPr lang="en-US" altLang="en-US" sz="1400" dirty="0">
                <a:latin typeface="Comic Sans MS" pitchFamily="66" charset="0"/>
              </a:rPr>
              <a:t> name[20];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omic Sans MS" pitchFamily="66" charset="0"/>
              </a:rPr>
              <a:t>double</a:t>
            </a:r>
            <a:r>
              <a:rPr lang="en-US" altLang="en-US" sz="1400" dirty="0">
                <a:latin typeface="Comic Sans MS" pitchFamily="66" charset="0"/>
              </a:rPr>
              <a:t> grade;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};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 dirty="0">
                <a:latin typeface="Comic Sans MS" pitchFamily="66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lang="en-US" altLang="en-US" sz="1400" dirty="0">
                <a:latin typeface="Comic Sans MS" pitchFamily="66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400" dirty="0">
                <a:latin typeface="Comic Sans MS" pitchFamily="66" charset="0"/>
              </a:rPr>
              <a:t> student list[SIZE];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 dirty="0">
                <a:latin typeface="Comic Sans MS" pitchFamily="66" charset="0"/>
              </a:rPr>
              <a:t> </a:t>
            </a:r>
            <a:r>
              <a:rPr lang="en-US" altLang="en-US" sz="1400" dirty="0" err="1">
                <a:latin typeface="Comic Sans MS" pitchFamily="66" charset="0"/>
              </a:rPr>
              <a:t>i</a:t>
            </a:r>
            <a:r>
              <a:rPr lang="en-US" altLang="en-US" sz="1400" dirty="0">
                <a:latin typeface="Comic Sans MS" pitchFamily="66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omic Sans MS" pitchFamily="66" charset="0"/>
              </a:rPr>
              <a:t>for</a:t>
            </a:r>
            <a:r>
              <a:rPr lang="en-US" altLang="en-US" sz="1400" dirty="0">
                <a:latin typeface="Comic Sans MS" pitchFamily="66" charset="0"/>
              </a:rPr>
              <a:t>(</a:t>
            </a:r>
            <a:r>
              <a:rPr lang="en-US" altLang="en-US" sz="1400" dirty="0" err="1">
                <a:latin typeface="Comic Sans MS" pitchFamily="66" charset="0"/>
              </a:rPr>
              <a:t>i</a:t>
            </a:r>
            <a:r>
              <a:rPr lang="en-US" altLang="en-US" sz="1400" dirty="0">
                <a:latin typeface="Comic Sans MS" pitchFamily="66" charset="0"/>
              </a:rPr>
              <a:t> = 0; </a:t>
            </a:r>
            <a:r>
              <a:rPr lang="en-US" altLang="en-US" sz="1400" dirty="0" err="1">
                <a:latin typeface="Comic Sans MS" pitchFamily="66" charset="0"/>
              </a:rPr>
              <a:t>i</a:t>
            </a:r>
            <a:r>
              <a:rPr lang="en-US" altLang="en-US" sz="1400" dirty="0">
                <a:latin typeface="Comic Sans MS" pitchFamily="66" charset="0"/>
              </a:rPr>
              <a:t> &lt; SIZE; </a:t>
            </a:r>
            <a:r>
              <a:rPr lang="en-US" altLang="en-US" sz="1400" dirty="0" err="1">
                <a:latin typeface="Comic Sans MS" pitchFamily="66" charset="0"/>
              </a:rPr>
              <a:t>i</a:t>
            </a:r>
            <a:r>
              <a:rPr lang="en-US" altLang="en-US" sz="1400" dirty="0">
                <a:latin typeface="Comic Sans MS" pitchFamily="66" charset="0"/>
              </a:rPr>
              <a:t>++)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	</a:t>
            </a:r>
            <a:r>
              <a:rPr lang="en-US" altLang="en-US" sz="1400" dirty="0" err="1">
                <a:latin typeface="Comic Sans MS" pitchFamily="66" charset="0"/>
              </a:rPr>
              <a:t>printf</a:t>
            </a:r>
            <a:r>
              <a:rPr lang="en-US" altLang="en-US" sz="1400" dirty="0">
                <a:latin typeface="Comic Sans MS" pitchFamily="66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omic Sans MS" pitchFamily="66" charset="0"/>
              </a:rPr>
              <a:t>학번을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omic Sans MS" pitchFamily="66" charset="0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: "</a:t>
            </a:r>
            <a:r>
              <a:rPr lang="en-US" altLang="en-US" sz="1400" dirty="0">
                <a:latin typeface="Comic Sans MS" pitchFamily="66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	</a:t>
            </a:r>
            <a:r>
              <a:rPr lang="en-US" altLang="en-US" sz="1400" dirty="0" err="1">
                <a:latin typeface="Comic Sans MS" pitchFamily="66" charset="0"/>
              </a:rPr>
              <a:t>scanf</a:t>
            </a:r>
            <a:r>
              <a:rPr lang="en-US" altLang="en-US" sz="1400" dirty="0">
                <a:latin typeface="Comic Sans MS" pitchFamily="66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"%d"</a:t>
            </a:r>
            <a:r>
              <a:rPr lang="en-US" altLang="en-US" sz="1400" dirty="0">
                <a:latin typeface="Comic Sans MS" pitchFamily="66" charset="0"/>
              </a:rPr>
              <a:t>, &amp;list[</a:t>
            </a:r>
            <a:r>
              <a:rPr lang="en-US" altLang="en-US" sz="1400" dirty="0" err="1">
                <a:latin typeface="Comic Sans MS" pitchFamily="66" charset="0"/>
              </a:rPr>
              <a:t>i</a:t>
            </a:r>
            <a:r>
              <a:rPr lang="en-US" altLang="en-US" sz="1400" dirty="0">
                <a:latin typeface="Comic Sans MS" pitchFamily="66" charset="0"/>
              </a:rPr>
              <a:t>].number);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	</a:t>
            </a:r>
            <a:r>
              <a:rPr lang="en-US" altLang="en-US" sz="1400" dirty="0" err="1">
                <a:latin typeface="Comic Sans MS" pitchFamily="66" charset="0"/>
              </a:rPr>
              <a:t>printf</a:t>
            </a:r>
            <a:r>
              <a:rPr lang="en-US" altLang="en-US" sz="1400" dirty="0">
                <a:latin typeface="Comic Sans MS" pitchFamily="66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omic Sans MS" pitchFamily="66" charset="0"/>
              </a:rPr>
              <a:t>이름을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omic Sans MS" pitchFamily="66" charset="0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: "</a:t>
            </a:r>
            <a:r>
              <a:rPr lang="en-US" altLang="en-US" sz="1400" dirty="0">
                <a:latin typeface="Comic Sans MS" pitchFamily="66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	</a:t>
            </a:r>
            <a:r>
              <a:rPr lang="en-US" altLang="en-US" sz="1400" dirty="0" err="1">
                <a:latin typeface="Comic Sans MS" pitchFamily="66" charset="0"/>
              </a:rPr>
              <a:t>scanf</a:t>
            </a:r>
            <a:r>
              <a:rPr lang="en-US" altLang="en-US" sz="1400" dirty="0">
                <a:latin typeface="Comic Sans MS" pitchFamily="66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"%s"</a:t>
            </a:r>
            <a:r>
              <a:rPr lang="en-US" altLang="en-US" sz="1400" dirty="0">
                <a:latin typeface="Comic Sans MS" pitchFamily="66" charset="0"/>
              </a:rPr>
              <a:t>, list[</a:t>
            </a:r>
            <a:r>
              <a:rPr lang="en-US" altLang="en-US" sz="1400" dirty="0" err="1">
                <a:latin typeface="Comic Sans MS" pitchFamily="66" charset="0"/>
              </a:rPr>
              <a:t>i</a:t>
            </a:r>
            <a:r>
              <a:rPr lang="en-US" altLang="en-US" sz="1400" dirty="0">
                <a:latin typeface="Comic Sans MS" pitchFamily="66" charset="0"/>
              </a:rPr>
              <a:t>].name);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	</a:t>
            </a:r>
            <a:r>
              <a:rPr lang="en-US" altLang="en-US" sz="1400" dirty="0" err="1">
                <a:latin typeface="Comic Sans MS" pitchFamily="66" charset="0"/>
              </a:rPr>
              <a:t>printf</a:t>
            </a:r>
            <a:r>
              <a:rPr lang="en-US" altLang="en-US" sz="1400" dirty="0">
                <a:latin typeface="Comic Sans MS" pitchFamily="66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omic Sans MS" pitchFamily="66" charset="0"/>
              </a:rPr>
              <a:t>학점을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omic Sans MS" pitchFamily="66" charset="0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(</a:t>
            </a:r>
            <a:r>
              <a:rPr lang="en-US" altLang="en-US" sz="1400" dirty="0" err="1">
                <a:solidFill>
                  <a:srgbClr val="800000"/>
                </a:solidFill>
                <a:latin typeface="Comic Sans MS" pitchFamily="66" charset="0"/>
              </a:rPr>
              <a:t>실수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): "</a:t>
            </a:r>
            <a:r>
              <a:rPr lang="en-US" altLang="en-US" sz="1400" dirty="0">
                <a:latin typeface="Comic Sans MS" pitchFamily="66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	</a:t>
            </a:r>
            <a:r>
              <a:rPr lang="en-US" altLang="en-US" sz="1400" dirty="0" err="1">
                <a:latin typeface="Comic Sans MS" pitchFamily="66" charset="0"/>
              </a:rPr>
              <a:t>scanf</a:t>
            </a:r>
            <a:r>
              <a:rPr lang="en-US" altLang="en-US" sz="1400" dirty="0">
                <a:latin typeface="Comic Sans MS" pitchFamily="66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"%lf"</a:t>
            </a:r>
            <a:r>
              <a:rPr lang="en-US" altLang="en-US" sz="1400" dirty="0">
                <a:latin typeface="Comic Sans MS" pitchFamily="66" charset="0"/>
              </a:rPr>
              <a:t>, &amp;list[</a:t>
            </a:r>
            <a:r>
              <a:rPr lang="en-US" altLang="en-US" sz="1400" dirty="0" err="1">
                <a:latin typeface="Comic Sans MS" pitchFamily="66" charset="0"/>
              </a:rPr>
              <a:t>i</a:t>
            </a:r>
            <a:r>
              <a:rPr lang="en-US" altLang="en-US" sz="1400" dirty="0">
                <a:latin typeface="Comic Sans MS" pitchFamily="66" charset="0"/>
              </a:rPr>
              <a:t>].grade);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omic Sans MS" pitchFamily="66" charset="0"/>
              </a:rPr>
              <a:t>for</a:t>
            </a:r>
            <a:r>
              <a:rPr lang="en-US" altLang="en-US" sz="1400" dirty="0">
                <a:latin typeface="Comic Sans MS" pitchFamily="66" charset="0"/>
              </a:rPr>
              <a:t>(</a:t>
            </a:r>
            <a:r>
              <a:rPr lang="en-US" altLang="en-US" sz="1400" dirty="0" err="1">
                <a:latin typeface="Comic Sans MS" pitchFamily="66" charset="0"/>
              </a:rPr>
              <a:t>i</a:t>
            </a:r>
            <a:r>
              <a:rPr lang="en-US" altLang="en-US" sz="1400" dirty="0">
                <a:latin typeface="Comic Sans MS" pitchFamily="66" charset="0"/>
              </a:rPr>
              <a:t> = 0; </a:t>
            </a:r>
            <a:r>
              <a:rPr lang="en-US" altLang="en-US" sz="1400" dirty="0" err="1">
                <a:latin typeface="Comic Sans MS" pitchFamily="66" charset="0"/>
              </a:rPr>
              <a:t>i</a:t>
            </a:r>
            <a:r>
              <a:rPr lang="en-US" altLang="en-US" sz="1400" dirty="0">
                <a:latin typeface="Comic Sans MS" pitchFamily="66" charset="0"/>
              </a:rPr>
              <a:t>&lt; SIZE; </a:t>
            </a:r>
            <a:r>
              <a:rPr lang="en-US" altLang="en-US" sz="1400" dirty="0" err="1">
                <a:latin typeface="Comic Sans MS" pitchFamily="66" charset="0"/>
              </a:rPr>
              <a:t>i</a:t>
            </a:r>
            <a:r>
              <a:rPr lang="en-US" altLang="en-US" sz="1400" dirty="0">
                <a:latin typeface="Comic Sans MS" pitchFamily="66" charset="0"/>
              </a:rPr>
              <a:t>++)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       </a:t>
            </a:r>
            <a:r>
              <a:rPr lang="en-US" altLang="en-US" sz="1400" dirty="0" err="1">
                <a:latin typeface="Comic Sans MS" pitchFamily="66" charset="0"/>
              </a:rPr>
              <a:t>printf</a:t>
            </a:r>
            <a:r>
              <a:rPr lang="en-US" altLang="en-US" sz="1400" dirty="0">
                <a:latin typeface="Comic Sans MS" pitchFamily="66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omic Sans MS" pitchFamily="66" charset="0"/>
              </a:rPr>
              <a:t>학번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: %d, </a:t>
            </a:r>
            <a:r>
              <a:rPr lang="en-US" altLang="en-US" sz="1400" dirty="0" err="1">
                <a:solidFill>
                  <a:srgbClr val="800000"/>
                </a:solidFill>
                <a:latin typeface="Comic Sans MS" pitchFamily="66" charset="0"/>
              </a:rPr>
              <a:t>이름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: %s,  </a:t>
            </a:r>
            <a:r>
              <a:rPr lang="en-US" altLang="en-US" sz="1400" dirty="0" err="1">
                <a:solidFill>
                  <a:srgbClr val="800000"/>
                </a:solidFill>
                <a:latin typeface="Comic Sans MS" pitchFamily="66" charset="0"/>
              </a:rPr>
              <a:t>학점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: %f\n"</a:t>
            </a:r>
            <a:r>
              <a:rPr lang="en-US" altLang="en-US" sz="1400" dirty="0">
                <a:latin typeface="Comic Sans MS" pitchFamily="66" charset="0"/>
              </a:rPr>
              <a:t>, list[</a:t>
            </a:r>
            <a:r>
              <a:rPr lang="en-US" altLang="en-US" sz="1400" dirty="0" err="1">
                <a:latin typeface="Comic Sans MS" pitchFamily="66" charset="0"/>
              </a:rPr>
              <a:t>i</a:t>
            </a:r>
            <a:r>
              <a:rPr lang="en-US" altLang="en-US" sz="1400" dirty="0">
                <a:latin typeface="Comic Sans MS" pitchFamily="66" charset="0"/>
              </a:rPr>
              <a:t>].number, list[</a:t>
            </a:r>
            <a:r>
              <a:rPr lang="en-US" altLang="en-US" sz="1400" dirty="0" err="1">
                <a:latin typeface="Comic Sans MS" pitchFamily="66" charset="0"/>
              </a:rPr>
              <a:t>i</a:t>
            </a:r>
            <a:r>
              <a:rPr lang="en-US" altLang="en-US" sz="1400" dirty="0">
                <a:latin typeface="Comic Sans MS" pitchFamily="66" charset="0"/>
              </a:rPr>
              <a:t>].name, list[</a:t>
            </a:r>
            <a:r>
              <a:rPr lang="en-US" altLang="en-US" sz="1400" dirty="0" err="1">
                <a:latin typeface="Comic Sans MS" pitchFamily="66" charset="0"/>
              </a:rPr>
              <a:t>i</a:t>
            </a:r>
            <a:r>
              <a:rPr lang="en-US" altLang="en-US" sz="1400" dirty="0">
                <a:latin typeface="Comic Sans MS" pitchFamily="66" charset="0"/>
              </a:rPr>
              <a:t>].grade);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lang="en-US" altLang="en-US" sz="1400" dirty="0">
                <a:latin typeface="Comic Sans MS" pitchFamily="66" charset="0"/>
              </a:rPr>
              <a:t>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omic Sans MS" pitchFamily="66" charset="0"/>
              </a:rPr>
              <a:t>}</a:t>
            </a:r>
          </a:p>
        </p:txBody>
      </p:sp>
      <p:sp>
        <p:nvSpPr>
          <p:cNvPr id="27652" name="Rectangle 10"/>
          <p:cNvSpPr>
            <a:spLocks noChangeArrowheads="1"/>
          </p:cNvSpPr>
          <p:nvPr/>
        </p:nvSpPr>
        <p:spPr bwMode="auto">
          <a:xfrm>
            <a:off x="0" y="2212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8489" name="_x32136536"/>
          <p:cNvSpPr>
            <a:spLocks noChangeArrowheads="1"/>
          </p:cNvSpPr>
          <p:nvPr/>
        </p:nvSpPr>
        <p:spPr bwMode="auto">
          <a:xfrm>
            <a:off x="5214938" y="1125538"/>
            <a:ext cx="3929062" cy="2660650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400" i="1">
                <a:latin typeface="Trebuchet MS" pitchFamily="34" charset="0"/>
              </a:rPr>
              <a:t>학번을 입력하시오</a:t>
            </a:r>
            <a:r>
              <a:rPr lang="en-US" altLang="ko-KR" sz="1400" i="1">
                <a:latin typeface="Trebuchet MS" pitchFamily="34" charset="0"/>
              </a:rPr>
              <a:t>: 20070001</a:t>
            </a:r>
          </a:p>
          <a:p>
            <a:r>
              <a:rPr lang="ko-KR" altLang="en-US" sz="1400" i="1">
                <a:latin typeface="Trebuchet MS" pitchFamily="34" charset="0"/>
              </a:rPr>
              <a:t>이름을 입력하시오</a:t>
            </a:r>
            <a:r>
              <a:rPr lang="en-US" altLang="ko-KR" sz="1400" i="1">
                <a:latin typeface="Trebuchet MS" pitchFamily="34" charset="0"/>
              </a:rPr>
              <a:t>: </a:t>
            </a:r>
            <a:r>
              <a:rPr lang="ko-KR" altLang="en-US" sz="1400" i="1">
                <a:latin typeface="Trebuchet MS" pitchFamily="34" charset="0"/>
              </a:rPr>
              <a:t>홍길동</a:t>
            </a:r>
          </a:p>
          <a:p>
            <a:r>
              <a:rPr lang="ko-KR" altLang="en-US" sz="1400" i="1">
                <a:latin typeface="Trebuchet MS" pitchFamily="34" charset="0"/>
              </a:rPr>
              <a:t>학점을 입력하시오</a:t>
            </a:r>
            <a:r>
              <a:rPr lang="en-US" altLang="ko-KR" sz="1400" i="1">
                <a:latin typeface="Trebuchet MS" pitchFamily="34" charset="0"/>
              </a:rPr>
              <a:t>(</a:t>
            </a:r>
            <a:r>
              <a:rPr lang="ko-KR" altLang="en-US" sz="1400" i="1">
                <a:latin typeface="Trebuchet MS" pitchFamily="34" charset="0"/>
              </a:rPr>
              <a:t>실수</a:t>
            </a:r>
            <a:r>
              <a:rPr lang="en-US" altLang="ko-KR" sz="1400" i="1">
                <a:latin typeface="Trebuchet MS" pitchFamily="34" charset="0"/>
              </a:rPr>
              <a:t>): 4.3</a:t>
            </a:r>
          </a:p>
          <a:p>
            <a:r>
              <a:rPr lang="ko-KR" altLang="en-US" sz="1400" i="1">
                <a:latin typeface="Trebuchet MS" pitchFamily="34" charset="0"/>
              </a:rPr>
              <a:t>학번을 입력하시오</a:t>
            </a:r>
            <a:r>
              <a:rPr lang="en-US" altLang="ko-KR" sz="1400" i="1">
                <a:latin typeface="Trebuchet MS" pitchFamily="34" charset="0"/>
              </a:rPr>
              <a:t>: 20070002</a:t>
            </a:r>
          </a:p>
          <a:p>
            <a:r>
              <a:rPr lang="ko-KR" altLang="en-US" sz="1400" i="1">
                <a:latin typeface="Trebuchet MS" pitchFamily="34" charset="0"/>
              </a:rPr>
              <a:t>이름을 입력하시오</a:t>
            </a:r>
            <a:r>
              <a:rPr lang="en-US" altLang="ko-KR" sz="1400" i="1">
                <a:latin typeface="Trebuchet MS" pitchFamily="34" charset="0"/>
              </a:rPr>
              <a:t>: </a:t>
            </a:r>
            <a:r>
              <a:rPr lang="ko-KR" altLang="en-US" sz="1400" i="1">
                <a:latin typeface="Trebuchet MS" pitchFamily="34" charset="0"/>
              </a:rPr>
              <a:t>김유신</a:t>
            </a:r>
          </a:p>
          <a:p>
            <a:r>
              <a:rPr lang="ko-KR" altLang="en-US" sz="1400" i="1">
                <a:latin typeface="Trebuchet MS" pitchFamily="34" charset="0"/>
              </a:rPr>
              <a:t>학점을 입력하시오</a:t>
            </a:r>
            <a:r>
              <a:rPr lang="en-US" altLang="ko-KR" sz="1400" i="1">
                <a:latin typeface="Trebuchet MS" pitchFamily="34" charset="0"/>
              </a:rPr>
              <a:t>(</a:t>
            </a:r>
            <a:r>
              <a:rPr lang="ko-KR" altLang="en-US" sz="1400" i="1">
                <a:latin typeface="Trebuchet MS" pitchFamily="34" charset="0"/>
              </a:rPr>
              <a:t>실수</a:t>
            </a:r>
            <a:r>
              <a:rPr lang="en-US" altLang="ko-KR" sz="1400" i="1">
                <a:latin typeface="Trebuchet MS" pitchFamily="34" charset="0"/>
              </a:rPr>
              <a:t>): 3.92</a:t>
            </a:r>
          </a:p>
          <a:p>
            <a:r>
              <a:rPr lang="ko-KR" altLang="en-US" sz="1400" i="1">
                <a:latin typeface="Trebuchet MS" pitchFamily="34" charset="0"/>
              </a:rPr>
              <a:t>학번을 입력하시오</a:t>
            </a:r>
            <a:r>
              <a:rPr lang="en-US" altLang="ko-KR" sz="1400" i="1">
                <a:latin typeface="Trebuchet MS" pitchFamily="34" charset="0"/>
              </a:rPr>
              <a:t>: 20070003</a:t>
            </a:r>
          </a:p>
          <a:p>
            <a:r>
              <a:rPr lang="ko-KR" altLang="en-US" sz="1400" i="1">
                <a:latin typeface="Trebuchet MS" pitchFamily="34" charset="0"/>
              </a:rPr>
              <a:t>이름을 입력하시오</a:t>
            </a:r>
            <a:r>
              <a:rPr lang="en-US" altLang="ko-KR" sz="1400" i="1">
                <a:latin typeface="Trebuchet MS" pitchFamily="34" charset="0"/>
              </a:rPr>
              <a:t>: </a:t>
            </a:r>
            <a:r>
              <a:rPr lang="ko-KR" altLang="en-US" sz="1400" i="1">
                <a:latin typeface="Trebuchet MS" pitchFamily="34" charset="0"/>
              </a:rPr>
              <a:t>이성계</a:t>
            </a:r>
          </a:p>
          <a:p>
            <a:r>
              <a:rPr lang="ko-KR" altLang="en-US" sz="1400" i="1">
                <a:latin typeface="Trebuchet MS" pitchFamily="34" charset="0"/>
              </a:rPr>
              <a:t>학점을 입력하시오</a:t>
            </a:r>
            <a:r>
              <a:rPr lang="en-US" altLang="ko-KR" sz="1400" i="1">
                <a:latin typeface="Trebuchet MS" pitchFamily="34" charset="0"/>
              </a:rPr>
              <a:t>(</a:t>
            </a:r>
            <a:r>
              <a:rPr lang="ko-KR" altLang="en-US" sz="1400" i="1">
                <a:latin typeface="Trebuchet MS" pitchFamily="34" charset="0"/>
              </a:rPr>
              <a:t>실수</a:t>
            </a:r>
            <a:r>
              <a:rPr lang="en-US" altLang="ko-KR" sz="1400" i="1">
                <a:latin typeface="Trebuchet MS" pitchFamily="34" charset="0"/>
              </a:rPr>
              <a:t>): 2.87</a:t>
            </a:r>
          </a:p>
          <a:p>
            <a:r>
              <a:rPr lang="ko-KR" altLang="en-US" sz="1400" i="1">
                <a:latin typeface="Trebuchet MS" pitchFamily="34" charset="0"/>
              </a:rPr>
              <a:t>학번</a:t>
            </a:r>
            <a:r>
              <a:rPr lang="en-US" altLang="ko-KR" sz="1400" i="1">
                <a:latin typeface="Trebuchet MS" pitchFamily="34" charset="0"/>
              </a:rPr>
              <a:t>: 20070001, </a:t>
            </a:r>
            <a:r>
              <a:rPr lang="ko-KR" altLang="en-US" sz="1400" i="1">
                <a:latin typeface="Trebuchet MS" pitchFamily="34" charset="0"/>
              </a:rPr>
              <a:t>이름</a:t>
            </a:r>
            <a:r>
              <a:rPr lang="en-US" altLang="ko-KR" sz="1400" i="1">
                <a:latin typeface="Trebuchet MS" pitchFamily="34" charset="0"/>
              </a:rPr>
              <a:t>: </a:t>
            </a:r>
            <a:r>
              <a:rPr lang="ko-KR" altLang="en-US" sz="1400" i="1">
                <a:latin typeface="Trebuchet MS" pitchFamily="34" charset="0"/>
              </a:rPr>
              <a:t>홍길동</a:t>
            </a:r>
            <a:r>
              <a:rPr lang="en-US" altLang="ko-KR" sz="1400" i="1">
                <a:latin typeface="Trebuchet MS" pitchFamily="34" charset="0"/>
              </a:rPr>
              <a:t>, </a:t>
            </a:r>
            <a:r>
              <a:rPr lang="ko-KR" altLang="en-US" sz="1400" i="1">
                <a:latin typeface="Trebuchet MS" pitchFamily="34" charset="0"/>
              </a:rPr>
              <a:t>학점</a:t>
            </a:r>
            <a:r>
              <a:rPr lang="en-US" altLang="ko-KR" sz="1400" i="1">
                <a:latin typeface="Trebuchet MS" pitchFamily="34" charset="0"/>
              </a:rPr>
              <a:t>: 4.300000</a:t>
            </a:r>
          </a:p>
          <a:p>
            <a:r>
              <a:rPr lang="ko-KR" altLang="en-US" sz="1400" i="1">
                <a:latin typeface="Trebuchet MS" pitchFamily="34" charset="0"/>
              </a:rPr>
              <a:t>학번</a:t>
            </a:r>
            <a:r>
              <a:rPr lang="en-US" altLang="ko-KR" sz="1400" i="1">
                <a:latin typeface="Trebuchet MS" pitchFamily="34" charset="0"/>
              </a:rPr>
              <a:t>: 20070002, </a:t>
            </a:r>
            <a:r>
              <a:rPr lang="ko-KR" altLang="en-US" sz="1400" i="1">
                <a:latin typeface="Trebuchet MS" pitchFamily="34" charset="0"/>
              </a:rPr>
              <a:t>이름</a:t>
            </a:r>
            <a:r>
              <a:rPr lang="en-US" altLang="ko-KR" sz="1400" i="1">
                <a:latin typeface="Trebuchet MS" pitchFamily="34" charset="0"/>
              </a:rPr>
              <a:t>: </a:t>
            </a:r>
            <a:r>
              <a:rPr lang="ko-KR" altLang="en-US" sz="1400" i="1">
                <a:latin typeface="Trebuchet MS" pitchFamily="34" charset="0"/>
              </a:rPr>
              <a:t>김유신</a:t>
            </a:r>
            <a:r>
              <a:rPr lang="en-US" altLang="ko-KR" sz="1400" i="1">
                <a:latin typeface="Trebuchet MS" pitchFamily="34" charset="0"/>
              </a:rPr>
              <a:t>, </a:t>
            </a:r>
            <a:r>
              <a:rPr lang="ko-KR" altLang="en-US" sz="1400" i="1">
                <a:latin typeface="Trebuchet MS" pitchFamily="34" charset="0"/>
              </a:rPr>
              <a:t>학점</a:t>
            </a:r>
            <a:r>
              <a:rPr lang="en-US" altLang="ko-KR" sz="1400" i="1">
                <a:latin typeface="Trebuchet MS" pitchFamily="34" charset="0"/>
              </a:rPr>
              <a:t>: 3.920000</a:t>
            </a:r>
          </a:p>
          <a:p>
            <a:r>
              <a:rPr lang="ko-KR" altLang="en-US" sz="1400" i="1">
                <a:latin typeface="Trebuchet MS" pitchFamily="34" charset="0"/>
              </a:rPr>
              <a:t>학번</a:t>
            </a:r>
            <a:r>
              <a:rPr lang="en-US" altLang="ko-KR" sz="1400" i="1">
                <a:latin typeface="Trebuchet MS" pitchFamily="34" charset="0"/>
              </a:rPr>
              <a:t>: 20070003, </a:t>
            </a:r>
            <a:r>
              <a:rPr lang="ko-KR" altLang="en-US" sz="1400" i="1">
                <a:latin typeface="Trebuchet MS" pitchFamily="34" charset="0"/>
              </a:rPr>
              <a:t>이름</a:t>
            </a:r>
            <a:r>
              <a:rPr lang="en-US" altLang="ko-KR" sz="1400" i="1">
                <a:latin typeface="Trebuchet MS" pitchFamily="34" charset="0"/>
              </a:rPr>
              <a:t>: </a:t>
            </a:r>
            <a:r>
              <a:rPr lang="ko-KR" altLang="en-US" sz="1400" i="1">
                <a:latin typeface="Trebuchet MS" pitchFamily="34" charset="0"/>
              </a:rPr>
              <a:t>이성계</a:t>
            </a:r>
            <a:r>
              <a:rPr lang="en-US" altLang="ko-KR" sz="1400" i="1">
                <a:latin typeface="Trebuchet MS" pitchFamily="34" charset="0"/>
              </a:rPr>
              <a:t>, </a:t>
            </a:r>
            <a:r>
              <a:rPr lang="ko-KR" altLang="en-US" sz="1400" i="1">
                <a:latin typeface="Trebuchet MS" pitchFamily="34" charset="0"/>
              </a:rPr>
              <a:t>학점</a:t>
            </a:r>
            <a:r>
              <a:rPr lang="en-US" altLang="ko-KR" sz="1400" i="1">
                <a:latin typeface="Trebuchet MS" pitchFamily="34" charset="0"/>
              </a:rPr>
              <a:t>: 2.870000</a:t>
            </a:r>
          </a:p>
        </p:txBody>
      </p:sp>
      <p:grpSp>
        <p:nvGrpSpPr>
          <p:cNvPr id="27655" name="Group 20"/>
          <p:cNvGrpSpPr>
            <a:grpSpLocks/>
          </p:cNvGrpSpPr>
          <p:nvPr/>
        </p:nvGrpSpPr>
        <p:grpSpPr bwMode="auto">
          <a:xfrm>
            <a:off x="4716463" y="1196975"/>
            <a:ext cx="487362" cy="1012825"/>
            <a:chOff x="-91" y="1749"/>
            <a:chExt cx="552" cy="832"/>
          </a:xfrm>
        </p:grpSpPr>
        <p:sp>
          <p:nvSpPr>
            <p:cNvPr id="27656" name="Freeform 21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57" name="Freeform 22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58" name="Freeform 23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59" name="Freeform 24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0" name="Freeform 25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1" name="Freeform 26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2" name="Freeform 27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3" name="Freeform 28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4" name="Freeform 29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5" name="Freeform 30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6" name="Freeform 31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7" name="Freeform 32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8" name="Freeform 33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9" name="Freeform 34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70" name="Freeform 35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71" name="Freeform 36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72" name="Freeform 37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89076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Symbol" pitchFamily="18" charset="2"/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상품 </a:t>
            </a:r>
            <a:r>
              <a:rPr lang="en-US" altLang="ko-KR" smtClean="0"/>
              <a:t>5</a:t>
            </a:r>
            <a:r>
              <a:rPr lang="ko-KR" altLang="en-US" smtClean="0"/>
              <a:t>개의 정보를 저장할 수 있는 구조체의 배열을 정의해보라</a:t>
            </a:r>
            <a:r>
              <a:rPr lang="en-US" altLang="ko-KR" smtClean="0"/>
              <a:t>. </a:t>
            </a:r>
            <a:r>
              <a:rPr lang="ko-KR" altLang="en-US" smtClean="0"/>
              <a:t>상품은 번호와 이름</a:t>
            </a:r>
            <a:r>
              <a:rPr lang="en-US" altLang="ko-KR" smtClean="0"/>
              <a:t>, </a:t>
            </a:r>
            <a:r>
              <a:rPr lang="ko-KR" altLang="en-US" smtClean="0"/>
              <a:t>가격을 멤버로 가진다</a:t>
            </a:r>
            <a:r>
              <a:rPr lang="en-US" altLang="ko-KR" smtClean="0"/>
              <a:t>.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8677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044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구조체와 포인터</a:t>
            </a:r>
          </a:p>
        </p:txBody>
      </p:sp>
      <p:pic>
        <p:nvPicPr>
          <p:cNvPr id="29699" name="Picture 3" descr="C:\Users\chun\AppData\Local\Microsoft\Windows\Temporary Internet Files\Content.IE5\KW8U2FQR\MP900439464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08263"/>
            <a:ext cx="2735263" cy="341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타원형 설명선 4"/>
          <p:cNvSpPr/>
          <p:nvPr/>
        </p:nvSpPr>
        <p:spPr>
          <a:xfrm>
            <a:off x="3779838" y="981075"/>
            <a:ext cx="3960812" cy="3095625"/>
          </a:xfrm>
          <a:prstGeom prst="wedgeEllipseCallout">
            <a:avLst>
              <a:gd name="adj1" fmla="val -58823"/>
              <a:gd name="adj2" fmla="val 9688"/>
            </a:avLst>
          </a:prstGeom>
          <a:solidFill>
            <a:srgbClr val="FFFF9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ko-KR" altLang="en-US" sz="2000" dirty="0"/>
              <a:t>구조체를 가리키는 포인터</a:t>
            </a:r>
            <a:endParaRPr lang="en-US" altLang="ko-KR" sz="2000" dirty="0"/>
          </a:p>
          <a:p>
            <a:pPr marL="457200" indent="-457200">
              <a:buFont typeface="Arial" pitchFamily="34" charset="0"/>
              <a:buChar char="•"/>
              <a:defRPr/>
            </a:pPr>
            <a:endParaRPr lang="ko-KR" altLang="en-US" sz="2000" dirty="0"/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ko-KR" altLang="en-US" sz="2000" dirty="0"/>
              <a:t>포인터를 멤버로 가지는 구조체</a:t>
            </a:r>
            <a:endParaRPr lang="en-US" altLang="ko-KR" sz="2000" dirty="0"/>
          </a:p>
          <a:p>
            <a:pPr>
              <a:defRPr/>
            </a:pPr>
            <a:endParaRPr lang="en-US" altLang="ko-KR" sz="2000" dirty="0"/>
          </a:p>
          <a:p>
            <a:pPr>
              <a:defRPr/>
            </a:pPr>
            <a:r>
              <a:rPr lang="ko-KR" altLang="en-US" sz="2000" dirty="0"/>
              <a:t>순서로 살펴봅시다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178683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구조체를 가리키는 포인터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구조체를 가리키는 포인터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116013" y="1916113"/>
            <a:ext cx="7777162" cy="21558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400">
                <a:latin typeface="Comic Sans MS" pitchFamily="66" charset="0"/>
              </a:rPr>
              <a:t> student *p;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400">
                <a:latin typeface="Comic Sans MS" pitchFamily="66" charset="0"/>
              </a:rPr>
              <a:t> student s = { 20070001, 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  <a:ea typeface="새굴림" pitchFamily="18" charset="-127"/>
              </a:rPr>
              <a:t>홍길동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</a:t>
            </a:r>
            <a:r>
              <a:rPr lang="en-US" altLang="en-US" sz="1400">
                <a:latin typeface="Comic Sans MS" pitchFamily="66" charset="0"/>
              </a:rPr>
              <a:t>, </a:t>
            </a:r>
            <a:r>
              <a:rPr lang="en-US" altLang="ko-KR" sz="1400">
                <a:latin typeface="Comic Sans MS" pitchFamily="66" charset="0"/>
              </a:rPr>
              <a:t>4.3</a:t>
            </a:r>
            <a:r>
              <a:rPr lang="en-US" altLang="en-US" sz="1400">
                <a:latin typeface="Comic Sans MS" pitchFamily="66" charset="0"/>
              </a:rPr>
              <a:t> 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400">
                <a:latin typeface="Comic Sans MS" pitchFamily="66" charset="0"/>
              </a:rPr>
              <a:t> student *p;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p = &amp;s;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  <a:ea typeface="새굴림" pitchFamily="18" charset="-127"/>
              </a:rPr>
              <a:t>학번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=%d 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  <a:ea typeface="새굴림" pitchFamily="18" charset="-127"/>
              </a:rPr>
              <a:t>이름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=%s </a:t>
            </a:r>
            <a:r>
              <a:rPr lang="ko-KR" altLang="en-US" sz="1400">
                <a:solidFill>
                  <a:srgbClr val="800000"/>
                </a:solidFill>
                <a:latin typeface="Comic Sans MS" pitchFamily="66" charset="0"/>
                <a:ea typeface="새굴림" pitchFamily="18" charset="-127"/>
              </a:rPr>
              <a:t>학점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=%f \n"</a:t>
            </a:r>
            <a:r>
              <a:rPr lang="en-US" altLang="en-US" sz="1400">
                <a:latin typeface="Comic Sans MS" pitchFamily="66" charset="0"/>
              </a:rPr>
              <a:t>, s.number, s.name, s.grade);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  <a:ea typeface="새굴림" pitchFamily="18" charset="-127"/>
              </a:rPr>
              <a:t>학번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=%d 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  <a:ea typeface="새굴림" pitchFamily="18" charset="-127"/>
              </a:rPr>
              <a:t>이름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=%s </a:t>
            </a:r>
            <a:r>
              <a:rPr lang="ko-KR" altLang="en-US" sz="1400">
                <a:solidFill>
                  <a:srgbClr val="800000"/>
                </a:solidFill>
                <a:latin typeface="Comic Sans MS" pitchFamily="66" charset="0"/>
                <a:ea typeface="새굴림" pitchFamily="18" charset="-127"/>
              </a:rPr>
              <a:t>학점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=%f \n"</a:t>
            </a:r>
            <a:r>
              <a:rPr lang="en-US" altLang="en-US" sz="1400">
                <a:latin typeface="Comic Sans MS" pitchFamily="66" charset="0"/>
              </a:rPr>
              <a:t>, (*p).number,(*p).name,(*p).grade);</a:t>
            </a:r>
          </a:p>
        </p:txBody>
      </p:sp>
      <p:pic>
        <p:nvPicPr>
          <p:cNvPr id="3072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4214813"/>
            <a:ext cx="3957637" cy="244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8986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자료형의 분류</a:t>
            </a:r>
          </a:p>
        </p:txBody>
      </p:sp>
      <p:sp>
        <p:nvSpPr>
          <p:cNvPr id="4103" name="Rectangle 9"/>
          <p:cNvSpPr>
            <a:spLocks noChangeArrowheads="1"/>
          </p:cNvSpPr>
          <p:nvPr/>
        </p:nvSpPr>
        <p:spPr bwMode="auto">
          <a:xfrm>
            <a:off x="0" y="2732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083300" y="1473704"/>
            <a:ext cx="2133918" cy="369332"/>
          </a:xfrm>
          <a:prstGeom prst="rect">
            <a:avLst/>
          </a:prstGeom>
          <a:solidFill>
            <a:srgbClr val="B9FFB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Trebuchet MS" pitchFamily="34" charset="0"/>
              </a:rPr>
              <a:t>자료형</a:t>
            </a:r>
            <a:r>
              <a:rPr lang="en-US" altLang="ko-KR" dirty="0" smtClean="0">
                <a:latin typeface="Trebuchet MS" pitchFamily="34" charset="0"/>
              </a:rPr>
              <a:t> (data type)</a:t>
            </a:r>
            <a:endParaRPr lang="ko-KR" altLang="en-US" dirty="0">
              <a:latin typeface="Trebuchet MS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2337" y="2557116"/>
            <a:ext cx="1407758" cy="369332"/>
          </a:xfrm>
          <a:prstGeom prst="rect">
            <a:avLst/>
          </a:prstGeom>
          <a:solidFill>
            <a:srgbClr val="CCEC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Trebuchet MS" pitchFamily="34" charset="0"/>
              </a:rPr>
              <a:t>기초</a:t>
            </a:r>
            <a:r>
              <a:rPr lang="en-US" altLang="ko-KR" dirty="0" smtClean="0">
                <a:latin typeface="Trebuchet MS" pitchFamily="34" charset="0"/>
              </a:rPr>
              <a:t> </a:t>
            </a:r>
            <a:r>
              <a:rPr lang="ko-KR" altLang="en-US" dirty="0" err="1" smtClean="0">
                <a:latin typeface="Trebuchet MS" pitchFamily="34" charset="0"/>
              </a:rPr>
              <a:t>자료형</a:t>
            </a:r>
            <a:endParaRPr lang="ko-KR" altLang="en-US" dirty="0">
              <a:latin typeface="Trebuchet M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96985" y="2567412"/>
            <a:ext cx="1407758" cy="369332"/>
          </a:xfrm>
          <a:prstGeom prst="rect">
            <a:avLst/>
          </a:prstGeom>
          <a:solidFill>
            <a:srgbClr val="CCEC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Trebuchet MS" pitchFamily="34" charset="0"/>
              </a:rPr>
              <a:t>파생 </a:t>
            </a:r>
            <a:r>
              <a:rPr lang="ko-KR" altLang="en-US" dirty="0" err="1" smtClean="0">
                <a:latin typeface="Trebuchet MS" pitchFamily="34" charset="0"/>
              </a:rPr>
              <a:t>자료형</a:t>
            </a:r>
            <a:endParaRPr lang="ko-KR" altLang="en-US" dirty="0">
              <a:latin typeface="Trebuchet M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64865" y="2557116"/>
            <a:ext cx="2169184" cy="369332"/>
          </a:xfrm>
          <a:prstGeom prst="rect">
            <a:avLst/>
          </a:prstGeom>
          <a:solidFill>
            <a:srgbClr val="CCEC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Trebuchet MS" pitchFamily="34" charset="0"/>
              </a:rPr>
              <a:t>사용자 정의 </a:t>
            </a:r>
            <a:r>
              <a:rPr lang="ko-KR" altLang="en-US" dirty="0" err="1" smtClean="0">
                <a:latin typeface="Trebuchet MS" pitchFamily="34" charset="0"/>
              </a:rPr>
              <a:t>자료형</a:t>
            </a:r>
            <a:endParaRPr lang="ko-KR" altLang="en-US" dirty="0">
              <a:latin typeface="Trebuchet MS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0411" y="3551603"/>
            <a:ext cx="1511610" cy="1684927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rmAutofit/>
          </a:bodyPr>
          <a:lstStyle/>
          <a:p>
            <a:r>
              <a:rPr lang="en-US" altLang="ko-KR" dirty="0" smtClean="0">
                <a:latin typeface="Trebuchet MS" pitchFamily="34" charset="0"/>
              </a:rPr>
              <a:t>char</a:t>
            </a:r>
          </a:p>
          <a:p>
            <a:r>
              <a:rPr lang="en-US" altLang="ko-KR" dirty="0" err="1" smtClean="0">
                <a:latin typeface="Trebuchet MS" pitchFamily="34" charset="0"/>
              </a:rPr>
              <a:t>int</a:t>
            </a:r>
            <a:endParaRPr lang="en-US" altLang="ko-KR" dirty="0" smtClean="0">
              <a:latin typeface="Trebuchet MS" pitchFamily="34" charset="0"/>
            </a:endParaRPr>
          </a:p>
          <a:p>
            <a:r>
              <a:rPr lang="en-US" altLang="ko-KR" dirty="0" smtClean="0">
                <a:latin typeface="Trebuchet MS" pitchFamily="34" charset="0"/>
              </a:rPr>
              <a:t>float</a:t>
            </a:r>
          </a:p>
          <a:p>
            <a:r>
              <a:rPr lang="en-US" altLang="ko-KR" dirty="0" smtClean="0">
                <a:latin typeface="Trebuchet MS" pitchFamily="34" charset="0"/>
              </a:rPr>
              <a:t>double</a:t>
            </a:r>
          </a:p>
          <a:p>
            <a:r>
              <a:rPr lang="en-US" altLang="ko-KR" dirty="0" smtClean="0">
                <a:latin typeface="Trebuchet MS" pitchFamily="34" charset="0"/>
              </a:rPr>
              <a:t>void</a:t>
            </a:r>
            <a:endParaRPr lang="ko-KR" altLang="en-US" dirty="0">
              <a:latin typeface="Trebuchet MS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96985" y="3580546"/>
            <a:ext cx="1506548" cy="1653750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rmAutofit/>
          </a:bodyPr>
          <a:lstStyle/>
          <a:p>
            <a:r>
              <a:rPr lang="ko-KR" altLang="en-US" dirty="0" smtClean="0">
                <a:latin typeface="Trebuchet MS" pitchFamily="34" charset="0"/>
              </a:rPr>
              <a:t>배열</a:t>
            </a:r>
            <a:r>
              <a:rPr lang="en-US" altLang="ko-KR" dirty="0" smtClean="0">
                <a:latin typeface="Trebuchet MS" pitchFamily="34" charset="0"/>
              </a:rPr>
              <a:t> </a:t>
            </a:r>
          </a:p>
          <a:p>
            <a:r>
              <a:rPr lang="ko-KR" altLang="en-US" dirty="0" smtClean="0">
                <a:latin typeface="Trebuchet MS" pitchFamily="34" charset="0"/>
              </a:rPr>
              <a:t>포인터</a:t>
            </a:r>
            <a:endParaRPr lang="en-US" altLang="ko-KR" dirty="0" smtClean="0">
              <a:latin typeface="Trebuchet MS" pitchFamily="34" charset="0"/>
            </a:endParaRPr>
          </a:p>
          <a:p>
            <a:r>
              <a:rPr lang="ko-KR" altLang="en-US" dirty="0" smtClean="0">
                <a:solidFill>
                  <a:schemeClr val="tx2"/>
                </a:solidFill>
                <a:latin typeface="Trebuchet MS" pitchFamily="34" charset="0"/>
              </a:rPr>
              <a:t>구조체</a:t>
            </a:r>
            <a:endParaRPr lang="en-US" altLang="ko-KR" dirty="0" smtClean="0">
              <a:solidFill>
                <a:schemeClr val="tx2"/>
              </a:solidFill>
              <a:latin typeface="Trebuchet MS" pitchFamily="34" charset="0"/>
            </a:endParaRPr>
          </a:p>
          <a:p>
            <a:r>
              <a:rPr lang="ko-KR" altLang="en-US" dirty="0" err="1" smtClean="0">
                <a:solidFill>
                  <a:schemeClr val="tx2"/>
                </a:solidFill>
                <a:latin typeface="Trebuchet MS" pitchFamily="34" charset="0"/>
              </a:rPr>
              <a:t>공용체</a:t>
            </a:r>
            <a:endParaRPr lang="ko-KR" altLang="en-US" dirty="0">
              <a:solidFill>
                <a:schemeClr val="tx2"/>
              </a:solidFill>
              <a:latin typeface="Trebuchet MS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46414" y="3588557"/>
            <a:ext cx="1606086" cy="1684927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rmAutofit/>
          </a:bodyPr>
          <a:lstStyle/>
          <a:p>
            <a:r>
              <a:rPr lang="en-US" altLang="ko-KR" dirty="0" err="1" smtClean="0">
                <a:latin typeface="Trebuchet MS" pitchFamily="34" charset="0"/>
              </a:rPr>
              <a:t>typedef</a:t>
            </a:r>
            <a:endParaRPr lang="en-US" altLang="ko-KR" dirty="0" smtClean="0">
              <a:latin typeface="Trebuchet MS" pitchFamily="34" charset="0"/>
            </a:endParaRPr>
          </a:p>
          <a:p>
            <a:r>
              <a:rPr lang="en-US" altLang="ko-KR" dirty="0" err="1" smtClean="0">
                <a:latin typeface="Trebuchet MS" pitchFamily="34" charset="0"/>
              </a:rPr>
              <a:t>enum</a:t>
            </a:r>
            <a:endParaRPr lang="ko-KR" altLang="en-US" dirty="0">
              <a:latin typeface="Trebuchet MS" pitchFamily="34" charset="0"/>
            </a:endParaRPr>
          </a:p>
        </p:txBody>
      </p:sp>
      <p:cxnSp>
        <p:nvCxnSpPr>
          <p:cNvPr id="5" name="꺾인 연결선 4"/>
          <p:cNvCxnSpPr>
            <a:stCxn id="3" idx="2"/>
            <a:endCxn id="11" idx="0"/>
          </p:cNvCxnSpPr>
          <p:nvPr/>
        </p:nvCxnSpPr>
        <p:spPr>
          <a:xfrm rot="5400000">
            <a:off x="2576198" y="983055"/>
            <a:ext cx="714080" cy="2434043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3" idx="2"/>
            <a:endCxn id="12" idx="0"/>
          </p:cNvCxnSpPr>
          <p:nvPr/>
        </p:nvCxnSpPr>
        <p:spPr>
          <a:xfrm rot="5400000">
            <a:off x="3763374" y="2180527"/>
            <a:ext cx="724376" cy="49395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3" idx="2"/>
            <a:endCxn id="13" idx="0"/>
          </p:cNvCxnSpPr>
          <p:nvPr/>
        </p:nvCxnSpPr>
        <p:spPr>
          <a:xfrm rot="16200000" flipH="1">
            <a:off x="5142818" y="850477"/>
            <a:ext cx="714080" cy="2699198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13" idx="2"/>
            <a:endCxn id="16" idx="0"/>
          </p:cNvCxnSpPr>
          <p:nvPr/>
        </p:nvCxnSpPr>
        <p:spPr>
          <a:xfrm>
            <a:off x="6849457" y="2926448"/>
            <a:ext cx="0" cy="6621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4111322" y="2943670"/>
            <a:ext cx="0" cy="6621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1716216" y="2943669"/>
            <a:ext cx="0" cy="6621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1767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-&gt; </a:t>
            </a:r>
            <a:r>
              <a:rPr lang="ko-KR" altLang="en-US" smtClean="0"/>
              <a:t>연산자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-&gt; </a:t>
            </a:r>
            <a:r>
              <a:rPr lang="ko-KR" altLang="en-US" smtClean="0"/>
              <a:t>연산자는 구조체 포인터로 구조체 멤버를 참조할 때 사용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116013" y="1773238"/>
            <a:ext cx="7777162" cy="32988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600">
                <a:latin typeface="Comic Sans MS" pitchFamily="66" charset="0"/>
              </a:rPr>
              <a:t> student *p;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Comic Sans MS" pitchFamily="66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600">
                <a:latin typeface="Comic Sans MS" pitchFamily="66" charset="0"/>
              </a:rPr>
              <a:t> student s = { 20070001, 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"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  <a:ea typeface="새굴림" pitchFamily="18" charset="-127"/>
              </a:rPr>
              <a:t>홍길동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"</a:t>
            </a:r>
            <a:r>
              <a:rPr lang="en-US" altLang="en-US" sz="1600">
                <a:latin typeface="Comic Sans MS" pitchFamily="66" charset="0"/>
              </a:rPr>
              <a:t>, 180.2 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600">
                <a:latin typeface="Comic Sans MS" pitchFamily="66" charset="0"/>
              </a:rPr>
              <a:t> student *p;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p = &amp;s;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printf(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"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  <a:ea typeface="새굴림" pitchFamily="18" charset="-127"/>
              </a:rPr>
              <a:t>학번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=%d 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  <a:ea typeface="새굴림" pitchFamily="18" charset="-127"/>
              </a:rPr>
              <a:t>이름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=%s 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  <a:ea typeface="새굴림" pitchFamily="18" charset="-127"/>
              </a:rPr>
              <a:t>키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=%f \n"</a:t>
            </a:r>
            <a:r>
              <a:rPr lang="en-US" altLang="en-US" sz="1600">
                <a:latin typeface="Comic Sans MS" pitchFamily="66" charset="0"/>
              </a:rPr>
              <a:t>, s.number, s.name, s.grade); </a:t>
            </a:r>
            <a:endParaRPr lang="en-US" altLang="ko-KR" sz="16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printf(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"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  <a:ea typeface="새굴림" pitchFamily="18" charset="-127"/>
              </a:rPr>
              <a:t>학번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=%d 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  <a:ea typeface="새굴림" pitchFamily="18" charset="-127"/>
              </a:rPr>
              <a:t>이름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=%s 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  <a:ea typeface="새굴림" pitchFamily="18" charset="-127"/>
              </a:rPr>
              <a:t>키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=%f \n"</a:t>
            </a:r>
            <a:r>
              <a:rPr lang="en-US" altLang="en-US" sz="1600">
                <a:latin typeface="Comic Sans MS" pitchFamily="66" charset="0"/>
              </a:rPr>
              <a:t>, (*p).number,(*p).name,(*p).grade);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solidFill>
                <a:srgbClr val="FF0000"/>
              </a:solidFill>
              <a:latin typeface="Comic Sans MS" pitchFamily="66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FF0000"/>
                </a:solidFill>
                <a:latin typeface="Comic Sans MS" pitchFamily="66" charset="0"/>
              </a:rPr>
              <a:t>printf("</a:t>
            </a:r>
            <a:r>
              <a:rPr lang="en-US" altLang="en-US" sz="1600">
                <a:solidFill>
                  <a:srgbClr val="FF0000"/>
                </a:solidFill>
                <a:latin typeface="Comic Sans MS" pitchFamily="66" charset="0"/>
                <a:ea typeface="새굴림" pitchFamily="18" charset="-127"/>
              </a:rPr>
              <a:t>학번</a:t>
            </a:r>
            <a:r>
              <a:rPr lang="en-US" altLang="en-US" sz="1600">
                <a:solidFill>
                  <a:srgbClr val="FF0000"/>
                </a:solidFill>
                <a:latin typeface="Comic Sans MS" pitchFamily="66" charset="0"/>
              </a:rPr>
              <a:t>=%d </a:t>
            </a:r>
            <a:r>
              <a:rPr lang="en-US" altLang="en-US" sz="1600">
                <a:solidFill>
                  <a:srgbClr val="FF0000"/>
                </a:solidFill>
                <a:latin typeface="Comic Sans MS" pitchFamily="66" charset="0"/>
                <a:ea typeface="새굴림" pitchFamily="18" charset="-127"/>
              </a:rPr>
              <a:t>이름</a:t>
            </a:r>
            <a:r>
              <a:rPr lang="en-US" altLang="en-US" sz="1600">
                <a:solidFill>
                  <a:srgbClr val="FF0000"/>
                </a:solidFill>
                <a:latin typeface="Comic Sans MS" pitchFamily="66" charset="0"/>
              </a:rPr>
              <a:t>=%s </a:t>
            </a:r>
            <a:r>
              <a:rPr lang="en-US" altLang="en-US" sz="1600">
                <a:solidFill>
                  <a:srgbClr val="FF0000"/>
                </a:solidFill>
                <a:latin typeface="Comic Sans MS" pitchFamily="66" charset="0"/>
                <a:ea typeface="새굴림" pitchFamily="18" charset="-127"/>
              </a:rPr>
              <a:t>키</a:t>
            </a:r>
            <a:r>
              <a:rPr lang="en-US" altLang="en-US" sz="1600">
                <a:solidFill>
                  <a:srgbClr val="FF0000"/>
                </a:solidFill>
                <a:latin typeface="Comic Sans MS" pitchFamily="66" charset="0"/>
              </a:rPr>
              <a:t>=%f \n", </a:t>
            </a:r>
            <a:r>
              <a:rPr lang="en-US" altLang="ko-KR" sz="1600">
                <a:solidFill>
                  <a:srgbClr val="FF0000"/>
                </a:solidFill>
                <a:latin typeface="Comic Sans MS" pitchFamily="66" charset="0"/>
              </a:rPr>
              <a:t>p-&gt;</a:t>
            </a:r>
            <a:r>
              <a:rPr lang="en-US" altLang="en-US" sz="1600">
                <a:solidFill>
                  <a:srgbClr val="FF0000"/>
                </a:solidFill>
                <a:latin typeface="Comic Sans MS" pitchFamily="66" charset="0"/>
              </a:rPr>
              <a:t>number,</a:t>
            </a:r>
            <a:r>
              <a:rPr lang="en-US" altLang="ko-KR" sz="1600">
                <a:solidFill>
                  <a:srgbClr val="FF0000"/>
                </a:solidFill>
                <a:latin typeface="Comic Sans MS" pitchFamily="66" charset="0"/>
              </a:rPr>
              <a:t> p-&gt;</a:t>
            </a:r>
            <a:r>
              <a:rPr lang="en-US" altLang="en-US" sz="1600">
                <a:solidFill>
                  <a:srgbClr val="FF0000"/>
                </a:solidFill>
                <a:latin typeface="Comic Sans MS" pitchFamily="66" charset="0"/>
              </a:rPr>
              <a:t>name,</a:t>
            </a:r>
            <a:r>
              <a:rPr lang="en-US" altLang="ko-KR" sz="1600">
                <a:solidFill>
                  <a:srgbClr val="FF0000"/>
                </a:solidFill>
                <a:latin typeface="Comic Sans MS" pitchFamily="66" charset="0"/>
              </a:rPr>
              <a:t> p-&gt;</a:t>
            </a:r>
            <a:r>
              <a:rPr lang="en-US" altLang="en-US" sz="1600">
                <a:solidFill>
                  <a:srgbClr val="FF0000"/>
                </a:solidFill>
                <a:latin typeface="Comic Sans MS" pitchFamily="66" charset="0"/>
              </a:rPr>
              <a:t>grade);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1749" name="Rectangle 8"/>
          <p:cNvSpPr>
            <a:spLocks noChangeArrowheads="1"/>
          </p:cNvSpPr>
          <p:nvPr/>
        </p:nvSpPr>
        <p:spPr bwMode="auto">
          <a:xfrm>
            <a:off x="0" y="2868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50" name="Rectangle 10"/>
          <p:cNvSpPr>
            <a:spLocks noChangeArrowheads="1"/>
          </p:cNvSpPr>
          <p:nvPr/>
        </p:nvSpPr>
        <p:spPr bwMode="auto">
          <a:xfrm>
            <a:off x="0" y="2990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0614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-&gt; </a:t>
            </a:r>
            <a:r>
              <a:rPr lang="ko-KR" altLang="en-US" smtClean="0"/>
              <a:t>연산자</a:t>
            </a:r>
          </a:p>
        </p:txBody>
      </p:sp>
      <p:sp>
        <p:nvSpPr>
          <p:cNvPr id="32771" name="Freeform 12"/>
          <p:cNvSpPr>
            <a:spLocks/>
          </p:cNvSpPr>
          <p:nvPr/>
        </p:nvSpPr>
        <p:spPr bwMode="auto">
          <a:xfrm>
            <a:off x="4643438" y="2071688"/>
            <a:ext cx="3036887" cy="1736725"/>
          </a:xfrm>
          <a:custGeom>
            <a:avLst/>
            <a:gdLst>
              <a:gd name="T0" fmla="*/ 1360487 w 1913"/>
              <a:gd name="T1" fmla="*/ 30163 h 1094"/>
              <a:gd name="T2" fmla="*/ 1108075 w 1913"/>
              <a:gd name="T3" fmla="*/ 106363 h 1094"/>
              <a:gd name="T4" fmla="*/ 803275 w 1913"/>
              <a:gd name="T5" fmla="*/ 190500 h 1094"/>
              <a:gd name="T6" fmla="*/ 644525 w 1913"/>
              <a:gd name="T7" fmla="*/ 250825 h 1094"/>
              <a:gd name="T8" fmla="*/ 560387 w 1913"/>
              <a:gd name="T9" fmla="*/ 280988 h 1094"/>
              <a:gd name="T10" fmla="*/ 492125 w 1913"/>
              <a:gd name="T11" fmla="*/ 319088 h 1094"/>
              <a:gd name="T12" fmla="*/ 301625 w 1913"/>
              <a:gd name="T13" fmla="*/ 471488 h 1094"/>
              <a:gd name="T14" fmla="*/ 26987 w 1913"/>
              <a:gd name="T15" fmla="*/ 746125 h 1094"/>
              <a:gd name="T16" fmla="*/ 19050 w 1913"/>
              <a:gd name="T17" fmla="*/ 1042988 h 1094"/>
              <a:gd name="T18" fmla="*/ 73025 w 1913"/>
              <a:gd name="T19" fmla="*/ 1165225 h 1094"/>
              <a:gd name="T20" fmla="*/ 454025 w 1913"/>
              <a:gd name="T21" fmla="*/ 1492250 h 1094"/>
              <a:gd name="T22" fmla="*/ 865187 w 1913"/>
              <a:gd name="T23" fmla="*/ 1622425 h 1094"/>
              <a:gd name="T24" fmla="*/ 1412875 w 1913"/>
              <a:gd name="T25" fmla="*/ 1714500 h 1094"/>
              <a:gd name="T26" fmla="*/ 1466850 w 1913"/>
              <a:gd name="T27" fmla="*/ 1720850 h 1094"/>
              <a:gd name="T28" fmla="*/ 1558925 w 1913"/>
              <a:gd name="T29" fmla="*/ 1736725 h 1094"/>
              <a:gd name="T30" fmla="*/ 2092325 w 1913"/>
              <a:gd name="T31" fmla="*/ 1728788 h 1094"/>
              <a:gd name="T32" fmla="*/ 2236787 w 1913"/>
              <a:gd name="T33" fmla="*/ 1714500 h 1094"/>
              <a:gd name="T34" fmla="*/ 2365375 w 1913"/>
              <a:gd name="T35" fmla="*/ 1660525 h 1094"/>
              <a:gd name="T36" fmla="*/ 2579687 w 1913"/>
              <a:gd name="T37" fmla="*/ 1600200 h 1094"/>
              <a:gd name="T38" fmla="*/ 2808287 w 1913"/>
              <a:gd name="T39" fmla="*/ 1431925 h 1094"/>
              <a:gd name="T40" fmla="*/ 2960687 w 1913"/>
              <a:gd name="T41" fmla="*/ 1219200 h 1094"/>
              <a:gd name="T42" fmla="*/ 3006725 w 1913"/>
              <a:gd name="T43" fmla="*/ 1119188 h 1094"/>
              <a:gd name="T44" fmla="*/ 2990850 w 1913"/>
              <a:gd name="T45" fmla="*/ 898525 h 1094"/>
              <a:gd name="T46" fmla="*/ 2974975 w 1913"/>
              <a:gd name="T47" fmla="*/ 822325 h 1094"/>
              <a:gd name="T48" fmla="*/ 2906712 w 1913"/>
              <a:gd name="T49" fmla="*/ 692150 h 1094"/>
              <a:gd name="T50" fmla="*/ 2876550 w 1913"/>
              <a:gd name="T51" fmla="*/ 615950 h 1094"/>
              <a:gd name="T52" fmla="*/ 2860675 w 1913"/>
              <a:gd name="T53" fmla="*/ 593725 h 1094"/>
              <a:gd name="T54" fmla="*/ 2808287 w 1913"/>
              <a:gd name="T55" fmla="*/ 495300 h 1094"/>
              <a:gd name="T56" fmla="*/ 2778125 w 1913"/>
              <a:gd name="T57" fmla="*/ 449263 h 1094"/>
              <a:gd name="T58" fmla="*/ 2693987 w 1913"/>
              <a:gd name="T59" fmla="*/ 311150 h 1094"/>
              <a:gd name="T60" fmla="*/ 2555875 w 1913"/>
              <a:gd name="T61" fmla="*/ 106363 h 1094"/>
              <a:gd name="T62" fmla="*/ 2236787 w 1913"/>
              <a:gd name="T63" fmla="*/ 38100 h 1094"/>
              <a:gd name="T64" fmla="*/ 1825625 w 1913"/>
              <a:gd name="T65" fmla="*/ 30163 h 1094"/>
              <a:gd name="T66" fmla="*/ 1627187 w 1913"/>
              <a:gd name="T67" fmla="*/ 0 h 1094"/>
              <a:gd name="T68" fmla="*/ 1360487 w 1913"/>
              <a:gd name="T69" fmla="*/ 6350 h 1094"/>
              <a:gd name="T70" fmla="*/ 1360487 w 1913"/>
              <a:gd name="T71" fmla="*/ 30163 h 109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913"/>
              <a:gd name="T109" fmla="*/ 0 h 1094"/>
              <a:gd name="T110" fmla="*/ 1913 w 1913"/>
              <a:gd name="T111" fmla="*/ 1094 h 109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913" h="1094">
                <a:moveTo>
                  <a:pt x="857" y="19"/>
                </a:moveTo>
                <a:cubicBezTo>
                  <a:pt x="802" y="31"/>
                  <a:pt x="752" y="51"/>
                  <a:pt x="698" y="67"/>
                </a:cubicBezTo>
                <a:cubicBezTo>
                  <a:pt x="634" y="86"/>
                  <a:pt x="569" y="100"/>
                  <a:pt x="506" y="120"/>
                </a:cubicBezTo>
                <a:cubicBezTo>
                  <a:pt x="472" y="131"/>
                  <a:pt x="439" y="144"/>
                  <a:pt x="406" y="158"/>
                </a:cubicBezTo>
                <a:cubicBezTo>
                  <a:pt x="389" y="165"/>
                  <a:pt x="353" y="177"/>
                  <a:pt x="353" y="177"/>
                </a:cubicBezTo>
                <a:cubicBezTo>
                  <a:pt x="297" y="221"/>
                  <a:pt x="373" y="164"/>
                  <a:pt x="310" y="201"/>
                </a:cubicBezTo>
                <a:cubicBezTo>
                  <a:pt x="266" y="227"/>
                  <a:pt x="231" y="268"/>
                  <a:pt x="190" y="297"/>
                </a:cubicBezTo>
                <a:cubicBezTo>
                  <a:pt x="129" y="340"/>
                  <a:pt x="55" y="405"/>
                  <a:pt x="17" y="470"/>
                </a:cubicBezTo>
                <a:cubicBezTo>
                  <a:pt x="3" y="549"/>
                  <a:pt x="0" y="527"/>
                  <a:pt x="12" y="657"/>
                </a:cubicBezTo>
                <a:cubicBezTo>
                  <a:pt x="14" y="679"/>
                  <a:pt x="36" y="715"/>
                  <a:pt x="46" y="734"/>
                </a:cubicBezTo>
                <a:cubicBezTo>
                  <a:pt x="93" y="818"/>
                  <a:pt x="187" y="924"/>
                  <a:pt x="286" y="940"/>
                </a:cubicBezTo>
                <a:cubicBezTo>
                  <a:pt x="364" y="982"/>
                  <a:pt x="459" y="1001"/>
                  <a:pt x="545" y="1022"/>
                </a:cubicBezTo>
                <a:cubicBezTo>
                  <a:pt x="660" y="1050"/>
                  <a:pt x="771" y="1073"/>
                  <a:pt x="890" y="1080"/>
                </a:cubicBezTo>
                <a:cubicBezTo>
                  <a:pt x="901" y="1081"/>
                  <a:pt x="913" y="1082"/>
                  <a:pt x="924" y="1084"/>
                </a:cubicBezTo>
                <a:cubicBezTo>
                  <a:pt x="943" y="1087"/>
                  <a:pt x="982" y="1094"/>
                  <a:pt x="982" y="1094"/>
                </a:cubicBezTo>
                <a:cubicBezTo>
                  <a:pt x="1094" y="1092"/>
                  <a:pt x="1206" y="1093"/>
                  <a:pt x="1318" y="1089"/>
                </a:cubicBezTo>
                <a:cubicBezTo>
                  <a:pt x="1348" y="1088"/>
                  <a:pt x="1409" y="1080"/>
                  <a:pt x="1409" y="1080"/>
                </a:cubicBezTo>
                <a:cubicBezTo>
                  <a:pt x="1439" y="1074"/>
                  <a:pt x="1462" y="1058"/>
                  <a:pt x="1490" y="1046"/>
                </a:cubicBezTo>
                <a:cubicBezTo>
                  <a:pt x="1531" y="1028"/>
                  <a:pt x="1580" y="1013"/>
                  <a:pt x="1625" y="1008"/>
                </a:cubicBezTo>
                <a:cubicBezTo>
                  <a:pt x="1679" y="986"/>
                  <a:pt x="1727" y="944"/>
                  <a:pt x="1769" y="902"/>
                </a:cubicBezTo>
                <a:cubicBezTo>
                  <a:pt x="1793" y="851"/>
                  <a:pt x="1831" y="813"/>
                  <a:pt x="1865" y="768"/>
                </a:cubicBezTo>
                <a:cubicBezTo>
                  <a:pt x="1879" y="750"/>
                  <a:pt x="1881" y="724"/>
                  <a:pt x="1894" y="705"/>
                </a:cubicBezTo>
                <a:cubicBezTo>
                  <a:pt x="1902" y="659"/>
                  <a:pt x="1913" y="606"/>
                  <a:pt x="1884" y="566"/>
                </a:cubicBezTo>
                <a:cubicBezTo>
                  <a:pt x="1880" y="550"/>
                  <a:pt x="1879" y="534"/>
                  <a:pt x="1874" y="518"/>
                </a:cubicBezTo>
                <a:cubicBezTo>
                  <a:pt x="1865" y="489"/>
                  <a:pt x="1844" y="463"/>
                  <a:pt x="1831" y="436"/>
                </a:cubicBezTo>
                <a:cubicBezTo>
                  <a:pt x="1823" y="421"/>
                  <a:pt x="1822" y="402"/>
                  <a:pt x="1812" y="388"/>
                </a:cubicBezTo>
                <a:cubicBezTo>
                  <a:pt x="1809" y="383"/>
                  <a:pt x="1805" y="379"/>
                  <a:pt x="1802" y="374"/>
                </a:cubicBezTo>
                <a:cubicBezTo>
                  <a:pt x="1789" y="354"/>
                  <a:pt x="1781" y="332"/>
                  <a:pt x="1769" y="312"/>
                </a:cubicBezTo>
                <a:cubicBezTo>
                  <a:pt x="1763" y="302"/>
                  <a:pt x="1750" y="283"/>
                  <a:pt x="1750" y="283"/>
                </a:cubicBezTo>
                <a:cubicBezTo>
                  <a:pt x="1741" y="250"/>
                  <a:pt x="1715" y="225"/>
                  <a:pt x="1697" y="196"/>
                </a:cubicBezTo>
                <a:cubicBezTo>
                  <a:pt x="1671" y="154"/>
                  <a:pt x="1650" y="99"/>
                  <a:pt x="1610" y="67"/>
                </a:cubicBezTo>
                <a:cubicBezTo>
                  <a:pt x="1568" y="33"/>
                  <a:pt x="1458" y="25"/>
                  <a:pt x="1409" y="24"/>
                </a:cubicBezTo>
                <a:cubicBezTo>
                  <a:pt x="1323" y="22"/>
                  <a:pt x="1236" y="21"/>
                  <a:pt x="1150" y="19"/>
                </a:cubicBezTo>
                <a:cubicBezTo>
                  <a:pt x="1108" y="13"/>
                  <a:pt x="1067" y="5"/>
                  <a:pt x="1025" y="0"/>
                </a:cubicBezTo>
                <a:cubicBezTo>
                  <a:pt x="969" y="1"/>
                  <a:pt x="913" y="1"/>
                  <a:pt x="857" y="4"/>
                </a:cubicBezTo>
                <a:cubicBezTo>
                  <a:pt x="828" y="5"/>
                  <a:pt x="847" y="12"/>
                  <a:pt x="857" y="19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2" name="Freeform 11"/>
          <p:cNvSpPr>
            <a:spLocks/>
          </p:cNvSpPr>
          <p:nvPr/>
        </p:nvSpPr>
        <p:spPr bwMode="auto">
          <a:xfrm>
            <a:off x="1187450" y="2143125"/>
            <a:ext cx="3036888" cy="1736725"/>
          </a:xfrm>
          <a:custGeom>
            <a:avLst/>
            <a:gdLst>
              <a:gd name="T0" fmla="*/ 1360488 w 1913"/>
              <a:gd name="T1" fmla="*/ 30163 h 1094"/>
              <a:gd name="T2" fmla="*/ 1108075 w 1913"/>
              <a:gd name="T3" fmla="*/ 106363 h 1094"/>
              <a:gd name="T4" fmla="*/ 803275 w 1913"/>
              <a:gd name="T5" fmla="*/ 190500 h 1094"/>
              <a:gd name="T6" fmla="*/ 644525 w 1913"/>
              <a:gd name="T7" fmla="*/ 250825 h 1094"/>
              <a:gd name="T8" fmla="*/ 560388 w 1913"/>
              <a:gd name="T9" fmla="*/ 280988 h 1094"/>
              <a:gd name="T10" fmla="*/ 492125 w 1913"/>
              <a:gd name="T11" fmla="*/ 319088 h 1094"/>
              <a:gd name="T12" fmla="*/ 301625 w 1913"/>
              <a:gd name="T13" fmla="*/ 471488 h 1094"/>
              <a:gd name="T14" fmla="*/ 26988 w 1913"/>
              <a:gd name="T15" fmla="*/ 746125 h 1094"/>
              <a:gd name="T16" fmla="*/ 19050 w 1913"/>
              <a:gd name="T17" fmla="*/ 1042988 h 1094"/>
              <a:gd name="T18" fmla="*/ 73025 w 1913"/>
              <a:gd name="T19" fmla="*/ 1165225 h 1094"/>
              <a:gd name="T20" fmla="*/ 454025 w 1913"/>
              <a:gd name="T21" fmla="*/ 1492250 h 1094"/>
              <a:gd name="T22" fmla="*/ 865188 w 1913"/>
              <a:gd name="T23" fmla="*/ 1622425 h 1094"/>
              <a:gd name="T24" fmla="*/ 1412875 w 1913"/>
              <a:gd name="T25" fmla="*/ 1714500 h 1094"/>
              <a:gd name="T26" fmla="*/ 1466850 w 1913"/>
              <a:gd name="T27" fmla="*/ 1720850 h 1094"/>
              <a:gd name="T28" fmla="*/ 1558925 w 1913"/>
              <a:gd name="T29" fmla="*/ 1736725 h 1094"/>
              <a:gd name="T30" fmla="*/ 2092325 w 1913"/>
              <a:gd name="T31" fmla="*/ 1728788 h 1094"/>
              <a:gd name="T32" fmla="*/ 2236788 w 1913"/>
              <a:gd name="T33" fmla="*/ 1714500 h 1094"/>
              <a:gd name="T34" fmla="*/ 2365375 w 1913"/>
              <a:gd name="T35" fmla="*/ 1660525 h 1094"/>
              <a:gd name="T36" fmla="*/ 2579688 w 1913"/>
              <a:gd name="T37" fmla="*/ 1600200 h 1094"/>
              <a:gd name="T38" fmla="*/ 2808288 w 1913"/>
              <a:gd name="T39" fmla="*/ 1431925 h 1094"/>
              <a:gd name="T40" fmla="*/ 2960688 w 1913"/>
              <a:gd name="T41" fmla="*/ 1219200 h 1094"/>
              <a:gd name="T42" fmla="*/ 3006725 w 1913"/>
              <a:gd name="T43" fmla="*/ 1119188 h 1094"/>
              <a:gd name="T44" fmla="*/ 2990850 w 1913"/>
              <a:gd name="T45" fmla="*/ 898525 h 1094"/>
              <a:gd name="T46" fmla="*/ 2974975 w 1913"/>
              <a:gd name="T47" fmla="*/ 822325 h 1094"/>
              <a:gd name="T48" fmla="*/ 2906713 w 1913"/>
              <a:gd name="T49" fmla="*/ 692150 h 1094"/>
              <a:gd name="T50" fmla="*/ 2876550 w 1913"/>
              <a:gd name="T51" fmla="*/ 615950 h 1094"/>
              <a:gd name="T52" fmla="*/ 2860675 w 1913"/>
              <a:gd name="T53" fmla="*/ 593725 h 1094"/>
              <a:gd name="T54" fmla="*/ 2808288 w 1913"/>
              <a:gd name="T55" fmla="*/ 495300 h 1094"/>
              <a:gd name="T56" fmla="*/ 2778125 w 1913"/>
              <a:gd name="T57" fmla="*/ 449263 h 1094"/>
              <a:gd name="T58" fmla="*/ 2693988 w 1913"/>
              <a:gd name="T59" fmla="*/ 311150 h 1094"/>
              <a:gd name="T60" fmla="*/ 2555875 w 1913"/>
              <a:gd name="T61" fmla="*/ 106363 h 1094"/>
              <a:gd name="T62" fmla="*/ 2236788 w 1913"/>
              <a:gd name="T63" fmla="*/ 38100 h 1094"/>
              <a:gd name="T64" fmla="*/ 1825625 w 1913"/>
              <a:gd name="T65" fmla="*/ 30163 h 1094"/>
              <a:gd name="T66" fmla="*/ 1627188 w 1913"/>
              <a:gd name="T67" fmla="*/ 0 h 1094"/>
              <a:gd name="T68" fmla="*/ 1360488 w 1913"/>
              <a:gd name="T69" fmla="*/ 6350 h 1094"/>
              <a:gd name="T70" fmla="*/ 1360488 w 1913"/>
              <a:gd name="T71" fmla="*/ 30163 h 109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913"/>
              <a:gd name="T109" fmla="*/ 0 h 1094"/>
              <a:gd name="T110" fmla="*/ 1913 w 1913"/>
              <a:gd name="T111" fmla="*/ 1094 h 109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913" h="1094">
                <a:moveTo>
                  <a:pt x="857" y="19"/>
                </a:moveTo>
                <a:cubicBezTo>
                  <a:pt x="802" y="31"/>
                  <a:pt x="752" y="51"/>
                  <a:pt x="698" y="67"/>
                </a:cubicBezTo>
                <a:cubicBezTo>
                  <a:pt x="634" y="86"/>
                  <a:pt x="569" y="100"/>
                  <a:pt x="506" y="120"/>
                </a:cubicBezTo>
                <a:cubicBezTo>
                  <a:pt x="472" y="131"/>
                  <a:pt x="439" y="144"/>
                  <a:pt x="406" y="158"/>
                </a:cubicBezTo>
                <a:cubicBezTo>
                  <a:pt x="389" y="165"/>
                  <a:pt x="353" y="177"/>
                  <a:pt x="353" y="177"/>
                </a:cubicBezTo>
                <a:cubicBezTo>
                  <a:pt x="297" y="221"/>
                  <a:pt x="373" y="164"/>
                  <a:pt x="310" y="201"/>
                </a:cubicBezTo>
                <a:cubicBezTo>
                  <a:pt x="266" y="227"/>
                  <a:pt x="231" y="268"/>
                  <a:pt x="190" y="297"/>
                </a:cubicBezTo>
                <a:cubicBezTo>
                  <a:pt x="129" y="340"/>
                  <a:pt x="55" y="405"/>
                  <a:pt x="17" y="470"/>
                </a:cubicBezTo>
                <a:cubicBezTo>
                  <a:pt x="3" y="549"/>
                  <a:pt x="0" y="527"/>
                  <a:pt x="12" y="657"/>
                </a:cubicBezTo>
                <a:cubicBezTo>
                  <a:pt x="14" y="679"/>
                  <a:pt x="36" y="715"/>
                  <a:pt x="46" y="734"/>
                </a:cubicBezTo>
                <a:cubicBezTo>
                  <a:pt x="93" y="818"/>
                  <a:pt x="187" y="924"/>
                  <a:pt x="286" y="940"/>
                </a:cubicBezTo>
                <a:cubicBezTo>
                  <a:pt x="364" y="982"/>
                  <a:pt x="459" y="1001"/>
                  <a:pt x="545" y="1022"/>
                </a:cubicBezTo>
                <a:cubicBezTo>
                  <a:pt x="660" y="1050"/>
                  <a:pt x="771" y="1073"/>
                  <a:pt x="890" y="1080"/>
                </a:cubicBezTo>
                <a:cubicBezTo>
                  <a:pt x="901" y="1081"/>
                  <a:pt x="913" y="1082"/>
                  <a:pt x="924" y="1084"/>
                </a:cubicBezTo>
                <a:cubicBezTo>
                  <a:pt x="943" y="1087"/>
                  <a:pt x="982" y="1094"/>
                  <a:pt x="982" y="1094"/>
                </a:cubicBezTo>
                <a:cubicBezTo>
                  <a:pt x="1094" y="1092"/>
                  <a:pt x="1206" y="1093"/>
                  <a:pt x="1318" y="1089"/>
                </a:cubicBezTo>
                <a:cubicBezTo>
                  <a:pt x="1348" y="1088"/>
                  <a:pt x="1409" y="1080"/>
                  <a:pt x="1409" y="1080"/>
                </a:cubicBezTo>
                <a:cubicBezTo>
                  <a:pt x="1439" y="1074"/>
                  <a:pt x="1462" y="1058"/>
                  <a:pt x="1490" y="1046"/>
                </a:cubicBezTo>
                <a:cubicBezTo>
                  <a:pt x="1531" y="1028"/>
                  <a:pt x="1580" y="1013"/>
                  <a:pt x="1625" y="1008"/>
                </a:cubicBezTo>
                <a:cubicBezTo>
                  <a:pt x="1679" y="986"/>
                  <a:pt x="1727" y="944"/>
                  <a:pt x="1769" y="902"/>
                </a:cubicBezTo>
                <a:cubicBezTo>
                  <a:pt x="1793" y="851"/>
                  <a:pt x="1831" y="813"/>
                  <a:pt x="1865" y="768"/>
                </a:cubicBezTo>
                <a:cubicBezTo>
                  <a:pt x="1879" y="750"/>
                  <a:pt x="1881" y="724"/>
                  <a:pt x="1894" y="705"/>
                </a:cubicBezTo>
                <a:cubicBezTo>
                  <a:pt x="1902" y="659"/>
                  <a:pt x="1913" y="606"/>
                  <a:pt x="1884" y="566"/>
                </a:cubicBezTo>
                <a:cubicBezTo>
                  <a:pt x="1880" y="550"/>
                  <a:pt x="1879" y="534"/>
                  <a:pt x="1874" y="518"/>
                </a:cubicBezTo>
                <a:cubicBezTo>
                  <a:pt x="1865" y="489"/>
                  <a:pt x="1844" y="463"/>
                  <a:pt x="1831" y="436"/>
                </a:cubicBezTo>
                <a:cubicBezTo>
                  <a:pt x="1823" y="421"/>
                  <a:pt x="1822" y="402"/>
                  <a:pt x="1812" y="388"/>
                </a:cubicBezTo>
                <a:cubicBezTo>
                  <a:pt x="1809" y="383"/>
                  <a:pt x="1805" y="379"/>
                  <a:pt x="1802" y="374"/>
                </a:cubicBezTo>
                <a:cubicBezTo>
                  <a:pt x="1789" y="354"/>
                  <a:pt x="1781" y="332"/>
                  <a:pt x="1769" y="312"/>
                </a:cubicBezTo>
                <a:cubicBezTo>
                  <a:pt x="1763" y="302"/>
                  <a:pt x="1750" y="283"/>
                  <a:pt x="1750" y="283"/>
                </a:cubicBezTo>
                <a:cubicBezTo>
                  <a:pt x="1741" y="250"/>
                  <a:pt x="1715" y="225"/>
                  <a:pt x="1697" y="196"/>
                </a:cubicBezTo>
                <a:cubicBezTo>
                  <a:pt x="1671" y="154"/>
                  <a:pt x="1650" y="99"/>
                  <a:pt x="1610" y="67"/>
                </a:cubicBezTo>
                <a:cubicBezTo>
                  <a:pt x="1568" y="33"/>
                  <a:pt x="1458" y="25"/>
                  <a:pt x="1409" y="24"/>
                </a:cubicBezTo>
                <a:cubicBezTo>
                  <a:pt x="1323" y="22"/>
                  <a:pt x="1236" y="21"/>
                  <a:pt x="1150" y="19"/>
                </a:cubicBezTo>
                <a:cubicBezTo>
                  <a:pt x="1108" y="13"/>
                  <a:pt x="1067" y="5"/>
                  <a:pt x="1025" y="0"/>
                </a:cubicBezTo>
                <a:cubicBezTo>
                  <a:pt x="969" y="1"/>
                  <a:pt x="913" y="1"/>
                  <a:pt x="857" y="4"/>
                </a:cubicBezTo>
                <a:cubicBezTo>
                  <a:pt x="828" y="5"/>
                  <a:pt x="847" y="12"/>
                  <a:pt x="857" y="19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32773" name="_x71750696" descr="EMB00000c0036e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2286000"/>
            <a:ext cx="3571875" cy="171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_x71748416" descr="EMB00000c0036e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2214563"/>
            <a:ext cx="3441700" cy="142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Text Box 13"/>
          <p:cNvSpPr txBox="1">
            <a:spLocks noChangeArrowheads="1"/>
          </p:cNvSpPr>
          <p:nvPr/>
        </p:nvSpPr>
        <p:spPr bwMode="auto">
          <a:xfrm>
            <a:off x="3995738" y="2432050"/>
            <a:ext cx="9620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6000">
                <a:latin typeface="Comic Sans MS" pitchFamily="66" charset="0"/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2881069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1116013" y="1052513"/>
            <a:ext cx="7742237" cy="53768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8000"/>
                </a:solidFill>
                <a:latin typeface="Comic Sans MS" pitchFamily="66" charset="0"/>
              </a:rPr>
              <a:t>// 포인터를 통한 구조체 참조</a:t>
            </a:r>
            <a:endParaRPr lang="en-US" altLang="en-US" sz="16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#include</a:t>
            </a:r>
            <a:r>
              <a:rPr lang="en-US" altLang="en-US" sz="1600">
                <a:latin typeface="Comic Sans MS" pitchFamily="66" charset="0"/>
              </a:rPr>
              <a:t> 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&lt;stdio.h&gt;</a:t>
            </a:r>
            <a:endParaRPr lang="en-US" altLang="en-US" sz="16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600">
                <a:latin typeface="Comic Sans MS" pitchFamily="66" charset="0"/>
              </a:rPr>
              <a:t> student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600">
                <a:latin typeface="Comic Sans MS" pitchFamily="66" charset="0"/>
              </a:rPr>
              <a:t> number;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char</a:t>
            </a:r>
            <a:r>
              <a:rPr lang="en-US" altLang="en-US" sz="1600">
                <a:latin typeface="Comic Sans MS" pitchFamily="66" charset="0"/>
              </a:rPr>
              <a:t> name[20];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double</a:t>
            </a:r>
            <a:r>
              <a:rPr lang="en-US" altLang="en-US" sz="1600">
                <a:latin typeface="Comic Sans MS" pitchFamily="66" charset="0"/>
              </a:rPr>
              <a:t> grade;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};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600">
                <a:latin typeface="Comic Sans MS" pitchFamily="66" charset="0"/>
              </a:rPr>
              <a:t> main(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lang="en-US" altLang="en-US" sz="1600">
                <a:latin typeface="Comic Sans MS" pitchFamily="66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600">
                <a:latin typeface="Comic Sans MS" pitchFamily="66" charset="0"/>
              </a:rPr>
              <a:t> student s = { 20070001, 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"홍길동"</a:t>
            </a:r>
            <a:r>
              <a:rPr lang="en-US" altLang="en-US" sz="1600">
                <a:latin typeface="Comic Sans MS" pitchFamily="66" charset="0"/>
              </a:rPr>
              <a:t>, </a:t>
            </a:r>
            <a:r>
              <a:rPr lang="en-US" altLang="ko-KR" sz="1600">
                <a:latin typeface="Comic Sans MS" pitchFamily="66" charset="0"/>
              </a:rPr>
              <a:t>4.3</a:t>
            </a:r>
            <a:r>
              <a:rPr lang="en-US" altLang="en-US" sz="1600">
                <a:latin typeface="Comic Sans MS" pitchFamily="66" charset="0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600">
                <a:latin typeface="Comic Sans MS" pitchFamily="66" charset="0"/>
              </a:rPr>
              <a:t> student *p;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p = &amp;s;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printf(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"학번=%d 이름=%s 키=%f \n"</a:t>
            </a:r>
            <a:r>
              <a:rPr lang="en-US" altLang="en-US" sz="1600">
                <a:latin typeface="Comic Sans MS" pitchFamily="66" charset="0"/>
              </a:rPr>
              <a:t>, s.number, s.name, s.grade);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printf(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"학번=%d 이름=%s 키=%f \n"</a:t>
            </a:r>
            <a:r>
              <a:rPr lang="en-US" altLang="en-US" sz="1600">
                <a:latin typeface="Comic Sans MS" pitchFamily="66" charset="0"/>
              </a:rPr>
              <a:t>, (*p).number,(*p).name,(*p).grade);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printf(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"학번=%d 이름=%s 키=%f \n"</a:t>
            </a:r>
            <a:r>
              <a:rPr lang="en-US" altLang="en-US" sz="1600">
                <a:latin typeface="Comic Sans MS" pitchFamily="66" charset="0"/>
              </a:rPr>
              <a:t>, p-&gt;number, p-&gt;name, p-&gt;grade);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lang="en-US" altLang="en-US" sz="1600">
                <a:latin typeface="Comic Sans MS" pitchFamily="66" charset="0"/>
              </a:rPr>
              <a:t>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}</a:t>
            </a:r>
          </a:p>
        </p:txBody>
      </p:sp>
      <p:sp>
        <p:nvSpPr>
          <p:cNvPr id="33796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1557" name="_x71257064"/>
          <p:cNvSpPr>
            <a:spLocks noChangeArrowheads="1"/>
          </p:cNvSpPr>
          <p:nvPr/>
        </p:nvSpPr>
        <p:spPr bwMode="auto">
          <a:xfrm>
            <a:off x="5143500" y="1143000"/>
            <a:ext cx="3813175" cy="928688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400" i="1">
                <a:latin typeface="Trebuchet MS" pitchFamily="34" charset="0"/>
              </a:rPr>
              <a:t>학번</a:t>
            </a:r>
            <a:r>
              <a:rPr lang="en-US" altLang="ko-KR" sz="1400" i="1">
                <a:latin typeface="Trebuchet MS" pitchFamily="34" charset="0"/>
              </a:rPr>
              <a:t>=20070001 </a:t>
            </a:r>
            <a:r>
              <a:rPr lang="ko-KR" altLang="en-US" sz="1400" i="1">
                <a:latin typeface="Trebuchet MS" pitchFamily="34" charset="0"/>
              </a:rPr>
              <a:t>이름</a:t>
            </a:r>
            <a:r>
              <a:rPr lang="en-US" altLang="ko-KR" sz="1400" i="1">
                <a:latin typeface="Trebuchet MS" pitchFamily="34" charset="0"/>
              </a:rPr>
              <a:t>=</a:t>
            </a:r>
            <a:r>
              <a:rPr lang="ko-KR" altLang="en-US" sz="1400" i="1">
                <a:latin typeface="Trebuchet MS" pitchFamily="34" charset="0"/>
              </a:rPr>
              <a:t>홍길동 학점</a:t>
            </a:r>
            <a:r>
              <a:rPr lang="en-US" altLang="ko-KR" sz="1400" i="1">
                <a:latin typeface="Trebuchet MS" pitchFamily="34" charset="0"/>
              </a:rPr>
              <a:t>=4.300000</a:t>
            </a:r>
          </a:p>
          <a:p>
            <a:r>
              <a:rPr lang="ko-KR" altLang="en-US" sz="1400" i="1">
                <a:latin typeface="Trebuchet MS" pitchFamily="34" charset="0"/>
              </a:rPr>
              <a:t>학번</a:t>
            </a:r>
            <a:r>
              <a:rPr lang="en-US" altLang="ko-KR" sz="1400" i="1">
                <a:latin typeface="Trebuchet MS" pitchFamily="34" charset="0"/>
              </a:rPr>
              <a:t>=20070001 </a:t>
            </a:r>
            <a:r>
              <a:rPr lang="ko-KR" altLang="en-US" sz="1400" i="1">
                <a:latin typeface="Trebuchet MS" pitchFamily="34" charset="0"/>
              </a:rPr>
              <a:t>이름</a:t>
            </a:r>
            <a:r>
              <a:rPr lang="en-US" altLang="ko-KR" sz="1400" i="1">
                <a:latin typeface="Trebuchet MS" pitchFamily="34" charset="0"/>
              </a:rPr>
              <a:t>=</a:t>
            </a:r>
            <a:r>
              <a:rPr lang="ko-KR" altLang="en-US" sz="1400" i="1">
                <a:latin typeface="Trebuchet MS" pitchFamily="34" charset="0"/>
              </a:rPr>
              <a:t>홍길동 학점</a:t>
            </a:r>
            <a:r>
              <a:rPr lang="en-US" altLang="ko-KR" sz="1400" i="1">
                <a:latin typeface="Trebuchet MS" pitchFamily="34" charset="0"/>
              </a:rPr>
              <a:t>=4.300000</a:t>
            </a:r>
          </a:p>
          <a:p>
            <a:r>
              <a:rPr lang="ko-KR" altLang="en-US" sz="1400" i="1">
                <a:latin typeface="Trebuchet MS" pitchFamily="34" charset="0"/>
              </a:rPr>
              <a:t>학번</a:t>
            </a:r>
            <a:r>
              <a:rPr lang="en-US" altLang="ko-KR" sz="1400" i="1">
                <a:latin typeface="Trebuchet MS" pitchFamily="34" charset="0"/>
              </a:rPr>
              <a:t>=20070001 </a:t>
            </a:r>
            <a:r>
              <a:rPr lang="ko-KR" altLang="en-US" sz="1400" i="1">
                <a:latin typeface="Trebuchet MS" pitchFamily="34" charset="0"/>
              </a:rPr>
              <a:t>이름</a:t>
            </a:r>
            <a:r>
              <a:rPr lang="en-US" altLang="ko-KR" sz="1400" i="1">
                <a:latin typeface="Trebuchet MS" pitchFamily="34" charset="0"/>
              </a:rPr>
              <a:t>=</a:t>
            </a:r>
            <a:r>
              <a:rPr lang="ko-KR" altLang="en-US" sz="1400" i="1">
                <a:latin typeface="Trebuchet MS" pitchFamily="34" charset="0"/>
              </a:rPr>
              <a:t>홍길동 학점</a:t>
            </a:r>
            <a:r>
              <a:rPr lang="en-US" altLang="ko-KR" sz="1400" i="1">
                <a:latin typeface="Trebuchet MS" pitchFamily="34" charset="0"/>
              </a:rPr>
              <a:t>=4.300000</a:t>
            </a:r>
          </a:p>
        </p:txBody>
      </p:sp>
      <p:grpSp>
        <p:nvGrpSpPr>
          <p:cNvPr id="33799" name="Group 16"/>
          <p:cNvGrpSpPr>
            <a:grpSpLocks/>
          </p:cNvGrpSpPr>
          <p:nvPr/>
        </p:nvGrpSpPr>
        <p:grpSpPr bwMode="auto">
          <a:xfrm>
            <a:off x="4714875" y="1214438"/>
            <a:ext cx="487363" cy="1012825"/>
            <a:chOff x="-91" y="1749"/>
            <a:chExt cx="552" cy="832"/>
          </a:xfrm>
        </p:grpSpPr>
        <p:sp>
          <p:nvSpPr>
            <p:cNvPr id="33800" name="Freeform 17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01" name="Freeform 18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02" name="Freeform 19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03" name="Freeform 20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04" name="Freeform 21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05" name="Freeform 22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06" name="Freeform 23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07" name="Freeform 24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08" name="Freeform 25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09" name="Freeform 26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10" name="Freeform 27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11" name="Freeform 28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12" name="Freeform 29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13" name="Freeform 30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14" name="Freeform 31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15" name="Freeform 32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16" name="Freeform 33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05930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포인터를 멤버로 가지는 구조체</a:t>
            </a: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1116013" y="1052513"/>
            <a:ext cx="7775575" cy="40195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600">
                <a:latin typeface="Comic Sans MS" pitchFamily="66" charset="0"/>
              </a:rPr>
              <a:t> date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600">
                <a:latin typeface="Comic Sans MS" pitchFamily="66" charset="0"/>
              </a:rPr>
              <a:t> month;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600">
                <a:latin typeface="Comic Sans MS" pitchFamily="66" charset="0"/>
              </a:rPr>
              <a:t> day;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600">
                <a:latin typeface="Comic Sans MS" pitchFamily="66" charset="0"/>
              </a:rPr>
              <a:t> year;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600">
                <a:latin typeface="Comic Sans MS" pitchFamily="66" charset="0"/>
              </a:rPr>
              <a:t> student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600">
                <a:latin typeface="Comic Sans MS" pitchFamily="66" charset="0"/>
              </a:rPr>
              <a:t> number;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char</a:t>
            </a:r>
            <a:r>
              <a:rPr lang="en-US" altLang="en-US" sz="1600">
                <a:latin typeface="Comic Sans MS" pitchFamily="66" charset="0"/>
              </a:rPr>
              <a:t> name[20];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double</a:t>
            </a:r>
            <a:r>
              <a:rPr lang="en-US" altLang="en-US" sz="1600">
                <a:latin typeface="Comic Sans MS" pitchFamily="66" charset="0"/>
              </a:rPr>
              <a:t> grade;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FF0000"/>
                </a:solidFill>
                <a:latin typeface="Comic Sans MS" pitchFamily="66" charset="0"/>
              </a:rPr>
              <a:t>	struct date *dob;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};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Comic Sans MS" pitchFamily="66" charset="0"/>
            </a:endParaRPr>
          </a:p>
        </p:txBody>
      </p:sp>
      <p:sp>
        <p:nvSpPr>
          <p:cNvPr id="34820" name="Rectangle 6"/>
          <p:cNvSpPr>
            <a:spLocks noChangeArrowheads="1"/>
          </p:cNvSpPr>
          <p:nvPr/>
        </p:nvSpPr>
        <p:spPr bwMode="auto">
          <a:xfrm>
            <a:off x="0" y="2868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1" name="Rectangle 8"/>
          <p:cNvSpPr>
            <a:spLocks noChangeArrowheads="1"/>
          </p:cNvSpPr>
          <p:nvPr/>
        </p:nvSpPr>
        <p:spPr bwMode="auto">
          <a:xfrm>
            <a:off x="0" y="2990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2" name="Rectangle 11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4824" name="Picture 4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2786063"/>
            <a:ext cx="6221413" cy="344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371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포인터를 멤버로 가지는 구조체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1116013" y="1052513"/>
            <a:ext cx="7775575" cy="39481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600">
                <a:latin typeface="Comic Sans MS" pitchFamily="66" charset="0"/>
              </a:rPr>
              <a:t> main(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lang="en-US" altLang="en-US" sz="1600">
                <a:latin typeface="Comic Sans MS" pitchFamily="66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600">
                <a:latin typeface="Comic Sans MS" pitchFamily="66" charset="0"/>
              </a:rPr>
              <a:t> date d = { 3, 20, 1980 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600">
                <a:latin typeface="Comic Sans MS" pitchFamily="66" charset="0"/>
              </a:rPr>
              <a:t> student s = { 20070001, 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"Kim"</a:t>
            </a:r>
            <a:r>
              <a:rPr lang="en-US" altLang="en-US" sz="1600">
                <a:latin typeface="Comic Sans MS" pitchFamily="66" charset="0"/>
              </a:rPr>
              <a:t>, </a:t>
            </a:r>
            <a:r>
              <a:rPr lang="en-US" altLang="ko-KR" sz="1600">
                <a:latin typeface="Comic Sans MS" pitchFamily="66" charset="0"/>
              </a:rPr>
              <a:t>4.3</a:t>
            </a:r>
            <a:r>
              <a:rPr lang="en-US" altLang="en-US" sz="1600">
                <a:latin typeface="Comic Sans MS" pitchFamily="66" charset="0"/>
              </a:rPr>
              <a:t> 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s.dob = &amp;d;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printf(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"학번: %d\n"</a:t>
            </a:r>
            <a:r>
              <a:rPr lang="en-US" altLang="en-US" sz="1600">
                <a:latin typeface="Comic Sans MS" pitchFamily="66" charset="0"/>
              </a:rPr>
              <a:t>, s.number);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printf(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"이름: %s\n"</a:t>
            </a:r>
            <a:r>
              <a:rPr lang="en-US" altLang="en-US" sz="1600">
                <a:latin typeface="Comic Sans MS" pitchFamily="66" charset="0"/>
              </a:rPr>
              <a:t>, s.name);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printf(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"학점: %f\n"</a:t>
            </a:r>
            <a:r>
              <a:rPr lang="en-US" altLang="en-US" sz="1600">
                <a:latin typeface="Comic Sans MS" pitchFamily="66" charset="0"/>
              </a:rPr>
              <a:t>, s.grade);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printf(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"생년월일: %d년 %d월 %d일\n"</a:t>
            </a:r>
            <a:r>
              <a:rPr lang="en-US" altLang="en-US" sz="1600">
                <a:latin typeface="Comic Sans MS" pitchFamily="66" charset="0"/>
              </a:rPr>
              <a:t>, s.dob-&gt;year, s.dob-&gt;month, s.dob-&gt;day);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lang="en-US" altLang="en-US" sz="1600">
                <a:latin typeface="Comic Sans MS" pitchFamily="66" charset="0"/>
              </a:rPr>
              <a:t>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}</a:t>
            </a:r>
          </a:p>
        </p:txBody>
      </p:sp>
      <p:sp>
        <p:nvSpPr>
          <p:cNvPr id="35844" name="Rectangle 6"/>
          <p:cNvSpPr>
            <a:spLocks noChangeArrowheads="1"/>
          </p:cNvSpPr>
          <p:nvPr/>
        </p:nvSpPr>
        <p:spPr bwMode="auto">
          <a:xfrm>
            <a:off x="0" y="2868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5" name="Rectangle 8"/>
          <p:cNvSpPr>
            <a:spLocks noChangeArrowheads="1"/>
          </p:cNvSpPr>
          <p:nvPr/>
        </p:nvSpPr>
        <p:spPr bwMode="auto">
          <a:xfrm>
            <a:off x="0" y="2990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6" name="Rectangle 11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2586" name="_x71710624"/>
          <p:cNvSpPr>
            <a:spLocks noChangeArrowheads="1"/>
          </p:cNvSpPr>
          <p:nvPr/>
        </p:nvSpPr>
        <p:spPr bwMode="auto">
          <a:xfrm>
            <a:off x="6443663" y="1052513"/>
            <a:ext cx="2414587" cy="101917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400">
                <a:latin typeface="Trebuchet MS" pitchFamily="34" charset="0"/>
              </a:rPr>
              <a:t>학번</a:t>
            </a:r>
            <a:r>
              <a:rPr lang="en-US" altLang="ko-KR" sz="1400">
                <a:latin typeface="Trebuchet MS" pitchFamily="34" charset="0"/>
              </a:rPr>
              <a:t>: 20070001</a:t>
            </a:r>
          </a:p>
          <a:p>
            <a:r>
              <a:rPr lang="ko-KR" altLang="en-US" sz="1400">
                <a:latin typeface="Trebuchet MS" pitchFamily="34" charset="0"/>
              </a:rPr>
              <a:t>이름</a:t>
            </a:r>
            <a:r>
              <a:rPr lang="en-US" altLang="ko-KR" sz="1400">
                <a:latin typeface="Trebuchet MS" pitchFamily="34" charset="0"/>
              </a:rPr>
              <a:t>: Kim</a:t>
            </a:r>
          </a:p>
          <a:p>
            <a:r>
              <a:rPr lang="ko-KR" altLang="en-US" sz="1400">
                <a:latin typeface="Trebuchet MS" pitchFamily="34" charset="0"/>
              </a:rPr>
              <a:t>학점</a:t>
            </a:r>
            <a:r>
              <a:rPr lang="en-US" altLang="ko-KR" sz="1400">
                <a:latin typeface="Trebuchet MS" pitchFamily="34" charset="0"/>
              </a:rPr>
              <a:t>: 4.300000</a:t>
            </a:r>
          </a:p>
          <a:p>
            <a:r>
              <a:rPr lang="ko-KR" altLang="en-US" sz="1400">
                <a:latin typeface="Trebuchet MS" pitchFamily="34" charset="0"/>
              </a:rPr>
              <a:t>생년월일</a:t>
            </a:r>
            <a:r>
              <a:rPr lang="en-US" altLang="ko-KR" sz="1400">
                <a:latin typeface="Trebuchet MS" pitchFamily="34" charset="0"/>
              </a:rPr>
              <a:t>: 1980</a:t>
            </a:r>
            <a:r>
              <a:rPr lang="ko-KR" altLang="en-US" sz="1400">
                <a:latin typeface="Trebuchet MS" pitchFamily="34" charset="0"/>
              </a:rPr>
              <a:t>년 </a:t>
            </a:r>
            <a:r>
              <a:rPr lang="en-US" altLang="ko-KR" sz="1400">
                <a:latin typeface="Trebuchet MS" pitchFamily="34" charset="0"/>
              </a:rPr>
              <a:t>3</a:t>
            </a:r>
            <a:r>
              <a:rPr lang="ko-KR" altLang="en-US" sz="1400">
                <a:latin typeface="Trebuchet MS" pitchFamily="34" charset="0"/>
              </a:rPr>
              <a:t>월 </a:t>
            </a:r>
            <a:r>
              <a:rPr lang="en-US" altLang="ko-KR" sz="1400">
                <a:latin typeface="Trebuchet MS" pitchFamily="34" charset="0"/>
              </a:rPr>
              <a:t>20</a:t>
            </a:r>
            <a:r>
              <a:rPr lang="ko-KR" altLang="en-US" sz="1400">
                <a:latin typeface="Trebuchet MS" pitchFamily="34" charset="0"/>
              </a:rPr>
              <a:t>일</a:t>
            </a:r>
          </a:p>
        </p:txBody>
      </p:sp>
      <p:grpSp>
        <p:nvGrpSpPr>
          <p:cNvPr id="35849" name="Group 24"/>
          <p:cNvGrpSpPr>
            <a:grpSpLocks/>
          </p:cNvGrpSpPr>
          <p:nvPr/>
        </p:nvGrpSpPr>
        <p:grpSpPr bwMode="auto">
          <a:xfrm>
            <a:off x="5867400" y="1052513"/>
            <a:ext cx="487363" cy="1012825"/>
            <a:chOff x="-91" y="1749"/>
            <a:chExt cx="552" cy="832"/>
          </a:xfrm>
        </p:grpSpPr>
        <p:sp>
          <p:nvSpPr>
            <p:cNvPr id="35850" name="Freeform 25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1" name="Freeform 26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2" name="Freeform 27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3" name="Freeform 28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4" name="Freeform 29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5" name="Freeform 30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6" name="Freeform 31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7" name="Freeform 32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8" name="Freeform 33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9" name="Freeform 34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0" name="Freeform 35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1" name="Freeform 36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2" name="Freeform 37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3" name="Freeform 38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4" name="Freeform 39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5" name="Freeform 40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6" name="Freeform 41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21896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구조체와 함수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525963"/>
          </a:xfrm>
        </p:spPr>
        <p:txBody>
          <a:bodyPr/>
          <a:lstStyle/>
          <a:p>
            <a:pPr eaLnBrk="1" hangingPunct="1"/>
            <a:r>
              <a:rPr lang="ko-KR" altLang="en-US" i="1" smtClean="0">
                <a:solidFill>
                  <a:srgbClr val="FF0000"/>
                </a:solidFill>
              </a:rPr>
              <a:t>구조체</a:t>
            </a:r>
            <a:r>
              <a:rPr lang="ko-KR" altLang="en-US" smtClean="0"/>
              <a:t>를 함수의 인수로 전달하는 경우</a:t>
            </a:r>
          </a:p>
          <a:p>
            <a:pPr lvl="1" eaLnBrk="1" hangingPunct="1"/>
            <a:r>
              <a:rPr lang="ko-KR" altLang="en-US" smtClean="0"/>
              <a:t>구조체의 </a:t>
            </a:r>
            <a:r>
              <a:rPr lang="ko-KR" altLang="en-US" i="1" smtClean="0">
                <a:solidFill>
                  <a:schemeClr val="tx2"/>
                </a:solidFill>
              </a:rPr>
              <a:t>복사본</a:t>
            </a:r>
            <a:r>
              <a:rPr lang="ko-KR" altLang="en-US" smtClean="0"/>
              <a:t>이 함수로 전달되게 된다</a:t>
            </a:r>
            <a:r>
              <a:rPr lang="en-US" altLang="ko-KR" smtClean="0"/>
              <a:t>. </a:t>
            </a:r>
          </a:p>
          <a:p>
            <a:pPr lvl="1" eaLnBrk="1" hangingPunct="1"/>
            <a:r>
              <a:rPr lang="ko-KR" altLang="en-US" smtClean="0"/>
              <a:t>만약 구조체의 크기가 크면 그만큼 시간과 메모리가 소요된다</a:t>
            </a:r>
            <a:r>
              <a:rPr lang="en-US" altLang="ko-KR" smtClean="0"/>
              <a:t>.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285875" y="3000375"/>
            <a:ext cx="6357938" cy="21431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ko-KR" sz="1600">
                <a:latin typeface="Comic Sans MS" pitchFamily="66" charset="0"/>
              </a:rPr>
              <a:t> equal(</a:t>
            </a: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ko-KR" sz="1600">
                <a:latin typeface="Comic Sans MS" pitchFamily="66" charset="0"/>
              </a:rPr>
              <a:t> student s1, </a:t>
            </a: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ko-KR" sz="1600">
                <a:latin typeface="Comic Sans MS" pitchFamily="66" charset="0"/>
              </a:rPr>
              <a:t> student s2)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if</a:t>
            </a:r>
            <a:r>
              <a:rPr lang="en-US" altLang="ko-KR" sz="1600">
                <a:latin typeface="Comic Sans MS" pitchFamily="66" charset="0"/>
              </a:rPr>
              <a:t>( strcmp(s1.name, s2.name) == 0 )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		</a:t>
            </a: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lang="en-US" altLang="ko-KR" sz="1600">
                <a:latin typeface="Comic Sans MS" pitchFamily="66" charset="0"/>
              </a:rPr>
              <a:t> 1;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else</a:t>
            </a:r>
            <a:endParaRPr lang="en-US" altLang="ko-KR" sz="16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		</a:t>
            </a: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lang="en-US" altLang="ko-KR" sz="1600">
                <a:latin typeface="Comic Sans MS" pitchFamily="66" charset="0"/>
              </a:rPr>
              <a:t>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41847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구조체와 함수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525963"/>
          </a:xfrm>
        </p:spPr>
        <p:txBody>
          <a:bodyPr/>
          <a:lstStyle/>
          <a:p>
            <a:pPr eaLnBrk="1" hangingPunct="1"/>
            <a:r>
              <a:rPr lang="ko-KR" altLang="en-US" i="1" smtClean="0">
                <a:solidFill>
                  <a:srgbClr val="FF0000"/>
                </a:solidFill>
              </a:rPr>
              <a:t>구조체의 포인터</a:t>
            </a:r>
            <a:r>
              <a:rPr lang="ko-KR" altLang="en-US" smtClean="0"/>
              <a:t>를 함수의 인수로 전달하는 경우 </a:t>
            </a:r>
          </a:p>
          <a:p>
            <a:pPr lvl="1" eaLnBrk="1" hangingPunct="1"/>
            <a:r>
              <a:rPr lang="ko-KR" altLang="en-US" smtClean="0"/>
              <a:t>시간과 공간을 절약할 수 있다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ko-KR" altLang="en-US" smtClean="0"/>
              <a:t>원본 훼손의 가능성이 있다</a:t>
            </a:r>
            <a:r>
              <a:rPr lang="en-US" altLang="ko-KR" smtClean="0"/>
              <a:t>.</a:t>
            </a: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1214438" y="2643188"/>
            <a:ext cx="6786562" cy="22145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ko-KR" sz="1600">
                <a:latin typeface="Comic Sans MS" pitchFamily="66" charset="0"/>
              </a:rPr>
              <a:t> equal(</a:t>
            </a: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struct </a:t>
            </a:r>
            <a:r>
              <a:rPr lang="en-US" altLang="ko-KR" sz="1600">
                <a:latin typeface="Comic Sans MS" pitchFamily="66" charset="0"/>
              </a:rPr>
              <a:t>student </a:t>
            </a:r>
            <a:r>
              <a:rPr lang="en-US" altLang="ko-KR" sz="1600">
                <a:solidFill>
                  <a:srgbClr val="FF0000"/>
                </a:solidFill>
                <a:latin typeface="Comic Sans MS" pitchFamily="66" charset="0"/>
              </a:rPr>
              <a:t>const</a:t>
            </a:r>
            <a:r>
              <a:rPr lang="en-US" altLang="ko-KR" sz="1600">
                <a:latin typeface="Comic Sans MS" pitchFamily="66" charset="0"/>
              </a:rPr>
              <a:t> *p1, </a:t>
            </a: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ko-KR" sz="1600">
                <a:latin typeface="Comic Sans MS" pitchFamily="66" charset="0"/>
              </a:rPr>
              <a:t> student </a:t>
            </a:r>
            <a:r>
              <a:rPr lang="en-US" altLang="ko-KR" sz="1600">
                <a:solidFill>
                  <a:srgbClr val="FF0000"/>
                </a:solidFill>
                <a:latin typeface="Comic Sans MS" pitchFamily="66" charset="0"/>
              </a:rPr>
              <a:t>const</a:t>
            </a:r>
            <a:r>
              <a:rPr lang="en-US" altLang="ko-KR" sz="1600">
                <a:latin typeface="Comic Sans MS" pitchFamily="66" charset="0"/>
              </a:rPr>
              <a:t> *p2)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if</a:t>
            </a:r>
            <a:r>
              <a:rPr lang="en-US" altLang="ko-KR" sz="1600">
                <a:latin typeface="Comic Sans MS" pitchFamily="66" charset="0"/>
              </a:rPr>
              <a:t>( strcmp(p1-&gt;name, p2-&gt;name) == 0 )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		</a:t>
            </a: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lang="en-US" altLang="ko-KR" sz="1600">
                <a:latin typeface="Comic Sans MS" pitchFamily="66" charset="0"/>
              </a:rPr>
              <a:t> 1;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else</a:t>
            </a:r>
            <a:endParaRPr lang="en-US" altLang="ko-KR" sz="16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		</a:t>
            </a: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return </a:t>
            </a:r>
            <a:r>
              <a:rPr lang="en-US" altLang="ko-KR" sz="1600">
                <a:latin typeface="Comic Sans MS" pitchFamily="66" charset="0"/>
              </a:rPr>
              <a:t>0;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}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6500813" y="3214688"/>
            <a:ext cx="2214562" cy="642937"/>
          </a:xfrm>
          <a:prstGeom prst="wedgeRoundRectCallout">
            <a:avLst>
              <a:gd name="adj1" fmla="val -60176"/>
              <a:gd name="adj2" fmla="val -988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>
                <a:solidFill>
                  <a:schemeClr val="tx2"/>
                </a:solidFill>
              </a:rPr>
              <a:t>포인터를 통한 구조체의 변경을 막는다</a:t>
            </a:r>
            <a:r>
              <a:rPr lang="en-US" altLang="ko-KR" sz="1600" dirty="0">
                <a:solidFill>
                  <a:schemeClr val="tx2"/>
                </a:solidFill>
              </a:rPr>
              <a:t>. 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1763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구조체를 반환하는 경우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복사본이 반환된다</a:t>
            </a:r>
            <a:r>
              <a:rPr lang="en-US" altLang="ko-KR" smtClean="0"/>
              <a:t>.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187450" y="1844675"/>
            <a:ext cx="7632700" cy="394176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struct </a:t>
            </a:r>
            <a:r>
              <a:rPr lang="en-US" altLang="ko-KR" sz="1600">
                <a:latin typeface="Comic Sans MS" pitchFamily="66" charset="0"/>
              </a:rPr>
              <a:t>student make_student(</a:t>
            </a: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lang="en-US" altLang="ko-KR" sz="1600">
                <a:latin typeface="Comic Sans MS" pitchFamily="66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struct </a:t>
            </a:r>
            <a:r>
              <a:rPr lang="en-US" altLang="ko-KR" sz="1600">
                <a:latin typeface="Comic Sans MS" pitchFamily="66" charset="0"/>
              </a:rPr>
              <a:t>student s;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	printf("</a:t>
            </a:r>
            <a:r>
              <a:rPr lang="ko-KR" altLang="en-US" sz="1600">
                <a:latin typeface="Comic Sans MS" pitchFamily="66" charset="0"/>
              </a:rPr>
              <a:t>나이</a:t>
            </a:r>
            <a:r>
              <a:rPr lang="en-US" altLang="ko-KR" sz="1600">
                <a:latin typeface="Comic Sans MS" pitchFamily="66" charset="0"/>
              </a:rPr>
              <a:t>:“);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	scanf("%d", &amp;s.age);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	printf("</a:t>
            </a:r>
            <a:r>
              <a:rPr lang="ko-KR" altLang="en-US" sz="1600">
                <a:latin typeface="Comic Sans MS" pitchFamily="66" charset="0"/>
              </a:rPr>
              <a:t>이름</a:t>
            </a:r>
            <a:r>
              <a:rPr lang="en-US" altLang="ko-KR" sz="1600">
                <a:latin typeface="Comic Sans MS" pitchFamily="66" charset="0"/>
              </a:rPr>
              <a:t>:“);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	scanf("%s", s.name);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	printf("</a:t>
            </a:r>
            <a:r>
              <a:rPr lang="ko-KR" altLang="en-US" sz="1600">
                <a:latin typeface="Comic Sans MS" pitchFamily="66" charset="0"/>
              </a:rPr>
              <a:t>키</a:t>
            </a:r>
            <a:r>
              <a:rPr lang="en-US" altLang="ko-KR" sz="1600">
                <a:latin typeface="Comic Sans MS" pitchFamily="66" charset="0"/>
              </a:rPr>
              <a:t>:“);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	scanf("%f", &amp;s.grade);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lang="en-US" altLang="ko-KR" sz="1600">
                <a:latin typeface="Comic Sans MS" pitchFamily="66" charset="0"/>
              </a:rPr>
              <a:t> s;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}</a:t>
            </a:r>
          </a:p>
        </p:txBody>
      </p:sp>
      <p:sp>
        <p:nvSpPr>
          <p:cNvPr id="38917" name="AutoShape 5"/>
          <p:cNvSpPr>
            <a:spLocks/>
          </p:cNvSpPr>
          <p:nvPr/>
        </p:nvSpPr>
        <p:spPr bwMode="auto">
          <a:xfrm>
            <a:off x="1643063" y="5072063"/>
            <a:ext cx="914400" cy="330200"/>
          </a:xfrm>
          <a:prstGeom prst="borderCallout2">
            <a:avLst>
              <a:gd name="adj1" fmla="val 34616"/>
              <a:gd name="adj2" fmla="val 108333"/>
              <a:gd name="adj3" fmla="val 34616"/>
              <a:gd name="adj4" fmla="val 227778"/>
              <a:gd name="adj5" fmla="val -268269"/>
              <a:gd name="adj6" fmla="val 352954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4786313" y="3714750"/>
            <a:ext cx="17494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구조체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s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의 복사본이 반환된다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85540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079500" y="1052513"/>
            <a:ext cx="7813675" cy="53276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#include</a:t>
            </a:r>
            <a:r>
              <a:rPr lang="en-US" altLang="en-US" sz="1600">
                <a:latin typeface="Comic Sans MS" pitchFamily="66" charset="0"/>
              </a:rPr>
              <a:t> 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&lt;stdio.h&gt;</a:t>
            </a:r>
            <a:endParaRPr lang="en-US" altLang="en-US" sz="16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600">
                <a:latin typeface="Comic Sans MS" pitchFamily="66" charset="0"/>
              </a:rPr>
              <a:t> vector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float</a:t>
            </a:r>
            <a:r>
              <a:rPr lang="en-US" altLang="en-US" sz="1600">
                <a:latin typeface="Comic Sans MS" pitchFamily="66" charset="0"/>
              </a:rPr>
              <a:t> 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float</a:t>
            </a:r>
            <a:r>
              <a:rPr lang="en-US" altLang="en-US" sz="1600">
                <a:latin typeface="Comic Sans MS" pitchFamily="66" charset="0"/>
              </a:rPr>
              <a:t>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600">
                <a:latin typeface="Comic Sans MS" pitchFamily="66" charset="0"/>
              </a:rPr>
              <a:t> vector get_vector_sum(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600">
                <a:latin typeface="Comic Sans MS" pitchFamily="66" charset="0"/>
              </a:rPr>
              <a:t> vector a, 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600">
                <a:latin typeface="Comic Sans MS" pitchFamily="66" charset="0"/>
              </a:rPr>
              <a:t> vector b);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600">
                <a:latin typeface="Comic Sans MS" pitchFamily="66" charset="0"/>
              </a:rPr>
              <a:t> main(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lang="en-US" altLang="en-US" sz="1600">
                <a:latin typeface="Comic Sans MS" pitchFamily="66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600">
                <a:latin typeface="Comic Sans MS" pitchFamily="66" charset="0"/>
              </a:rPr>
              <a:t> vector a = { 2.0, 3.0 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600">
                <a:latin typeface="Comic Sans MS" pitchFamily="66" charset="0"/>
              </a:rPr>
              <a:t> vector b = { 5.0, 6.0 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600">
                <a:latin typeface="Comic Sans MS" pitchFamily="66" charset="0"/>
              </a:rPr>
              <a:t> vector sum;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sum = get_vector_sum(a, b);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printf(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"벡터의 합은 (%f, %f)입니다.\n"</a:t>
            </a:r>
            <a:r>
              <a:rPr lang="en-US" altLang="en-US" sz="1600">
                <a:latin typeface="Comic Sans MS" pitchFamily="66" charset="0"/>
              </a:rPr>
              <a:t>, sum.x, sum.y);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lang="en-US" altLang="en-US" sz="1600">
                <a:latin typeface="Comic Sans MS" pitchFamily="66" charset="0"/>
              </a:rPr>
              <a:t>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}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9941" name="Rectangle 7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9942" name="Rectangle 10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9943" name="_x72316024" descr="EMB00000b642b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4572000"/>
            <a:ext cx="1460500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96253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079500" y="1052513"/>
            <a:ext cx="7813675" cy="27336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600">
                <a:latin typeface="Comic Sans MS" pitchFamily="66" charset="0"/>
              </a:rPr>
              <a:t> vector get_vector_sum(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600">
                <a:latin typeface="Comic Sans MS" pitchFamily="66" charset="0"/>
              </a:rPr>
              <a:t> vector a, 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600">
                <a:latin typeface="Comic Sans MS" pitchFamily="66" charset="0"/>
              </a:rPr>
              <a:t> vector b)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600">
                <a:latin typeface="Comic Sans MS" pitchFamily="66" charset="0"/>
              </a:rPr>
              <a:t> vector result;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result.x = a.x + b.x;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result.y = a.y + b.y;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lang="en-US" altLang="en-US" sz="1600">
                <a:latin typeface="Comic Sans MS" pitchFamily="66" charset="0"/>
              </a:rPr>
              <a:t> result;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}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0965" name="Rectangle 7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7702" name="_x72991952"/>
          <p:cNvSpPr>
            <a:spLocks noChangeArrowheads="1"/>
          </p:cNvSpPr>
          <p:nvPr/>
        </p:nvSpPr>
        <p:spPr bwMode="auto">
          <a:xfrm>
            <a:off x="1000125" y="4000500"/>
            <a:ext cx="7850188" cy="40481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600">
                <a:solidFill>
                  <a:srgbClr val="000000"/>
                </a:solidFill>
                <a:latin typeface="Comic Sans MS" pitchFamily="66" charset="0"/>
              </a:rPr>
              <a:t>벡터의 합은 </a:t>
            </a:r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</a:rPr>
              <a:t>(7.000000, 9.000000)</a:t>
            </a:r>
            <a:r>
              <a:rPr lang="ko-KR" altLang="en-US" sz="1600">
                <a:solidFill>
                  <a:srgbClr val="000000"/>
                </a:solidFill>
                <a:latin typeface="Comic Sans MS" pitchFamily="66" charset="0"/>
              </a:rPr>
              <a:t>입니다</a:t>
            </a:r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</a:rPr>
              <a:t>.</a:t>
            </a:r>
            <a:endParaRPr lang="en-US" altLang="ko-KR" sz="1600">
              <a:latin typeface="Comic Sans MS" pitchFamily="66" charset="0"/>
            </a:endParaRPr>
          </a:p>
        </p:txBody>
      </p:sp>
      <p:sp>
        <p:nvSpPr>
          <p:cNvPr id="40967" name="Rectangle 10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0968" name="_x72316024" descr="EMB00000b642b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1628775"/>
            <a:ext cx="1460500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70" name="Group 19"/>
          <p:cNvGrpSpPr>
            <a:grpSpLocks/>
          </p:cNvGrpSpPr>
          <p:nvPr/>
        </p:nvGrpSpPr>
        <p:grpSpPr bwMode="auto">
          <a:xfrm>
            <a:off x="428625" y="3857625"/>
            <a:ext cx="487363" cy="1012825"/>
            <a:chOff x="-91" y="1749"/>
            <a:chExt cx="552" cy="832"/>
          </a:xfrm>
        </p:grpSpPr>
        <p:sp>
          <p:nvSpPr>
            <p:cNvPr id="40971" name="Freeform 20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72" name="Freeform 21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73" name="Freeform 22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74" name="Freeform 23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75" name="Freeform 24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76" name="Freeform 25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77" name="Freeform 26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78" name="Freeform 27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79" name="Freeform 28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80" name="Freeform 29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81" name="Freeform 30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82" name="Freeform 31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83" name="Freeform 32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84" name="Freeform 33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85" name="Freeform 34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86" name="Freeform 35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87" name="Freeform 36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3081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구조체의 필요성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학생에 대한 데이터를 하나로 모으려면</a:t>
            </a:r>
            <a:r>
              <a:rPr lang="en-US" altLang="ko-KR" smtClean="0"/>
              <a:t>?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125" name="_x74548584" descr="EMB00001b8023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060575"/>
            <a:ext cx="3024188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8" descr="C:\Users\chun\AppData\Local\Microsoft\Windows\Temporary Internet Files\Content.IE5\PVXIJZC7\MC90042177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988" y="4652963"/>
            <a:ext cx="1436687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구름 모양 설명선 1"/>
          <p:cNvSpPr/>
          <p:nvPr/>
        </p:nvSpPr>
        <p:spPr>
          <a:xfrm>
            <a:off x="5364163" y="2841625"/>
            <a:ext cx="2736850" cy="2297113"/>
          </a:xfrm>
          <a:prstGeom prst="cloudCallout">
            <a:avLst>
              <a:gd name="adj1" fmla="val -65946"/>
              <a:gd name="adj2" fmla="val 4188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25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Trebuchet MS" pitchFamily="34" charset="0"/>
              </a:rPr>
              <a:t> number;</a:t>
            </a:r>
          </a:p>
          <a:p>
            <a:pPr marL="25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200" dirty="0">
                <a:solidFill>
                  <a:srgbClr val="000000"/>
                </a:solidFill>
                <a:latin typeface="Trebuchet MS" pitchFamily="34" charset="0"/>
              </a:rPr>
              <a:t> name[10]; </a:t>
            </a:r>
            <a:r>
              <a:rPr lang="en-US" altLang="ko-KR" sz="12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200" dirty="0">
                <a:solidFill>
                  <a:srgbClr val="000000"/>
                </a:solidFill>
                <a:latin typeface="Trebuchet MS" pitchFamily="34" charset="0"/>
              </a:rPr>
              <a:t> grade;</a:t>
            </a:r>
          </a:p>
          <a:p>
            <a:pPr marL="25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>
                <a:solidFill>
                  <a:srgbClr val="000000"/>
                </a:solidFill>
                <a:latin typeface="Trebuchet MS" pitchFamily="34" charset="0"/>
              </a:rPr>
              <a:t>와 같이 개별 변수로 나타낼 수 있지만 묶을 수가 있나</a:t>
            </a:r>
            <a:r>
              <a:rPr lang="en-US" altLang="ko-KR" sz="1200" dirty="0">
                <a:solidFill>
                  <a:srgbClr val="000000"/>
                </a:solidFill>
                <a:latin typeface="Trebuchet MS" pitchFamily="34" charset="0"/>
              </a:rPr>
              <a:t>?</a:t>
            </a:r>
            <a:endParaRPr lang="ko-KR" altLang="en-US" sz="12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915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공용체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공용체</a:t>
            </a:r>
            <a:r>
              <a:rPr lang="en-US" altLang="ko-KR" smtClean="0"/>
              <a:t>(union)</a:t>
            </a:r>
          </a:p>
          <a:p>
            <a:pPr lvl="1" eaLnBrk="1" hangingPunct="1"/>
            <a:r>
              <a:rPr lang="ko-KR" altLang="en-US" smtClean="0"/>
              <a:t>같은 메모리 영역을 여러 개의 변수가 공유</a:t>
            </a:r>
          </a:p>
          <a:p>
            <a:pPr lvl="1" eaLnBrk="1" hangingPunct="1"/>
            <a:r>
              <a:rPr lang="ko-KR" altLang="en-US" smtClean="0"/>
              <a:t>공용체를 선언하고 사용하는 방법은 구조체와 아주 비슷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187450" y="2565400"/>
            <a:ext cx="7632700" cy="12207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union</a:t>
            </a:r>
            <a:r>
              <a:rPr lang="en-US" altLang="ko-KR" sz="1600">
                <a:latin typeface="Comic Sans MS" pitchFamily="66" charset="0"/>
              </a:rPr>
              <a:t> example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char</a:t>
            </a:r>
            <a:r>
              <a:rPr lang="en-US" altLang="ko-KR" sz="1600">
                <a:latin typeface="Comic Sans MS" pitchFamily="66" charset="0"/>
              </a:rPr>
              <a:t> c;	</a:t>
            </a:r>
            <a:r>
              <a:rPr lang="en-US" altLang="ko-KR" sz="160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Comic Sans MS" pitchFamily="66" charset="0"/>
              </a:rPr>
              <a:t>같은 공간 공유</a:t>
            </a:r>
            <a:endParaRPr lang="ko-KR" altLang="en-US" sz="16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>
                <a:latin typeface="Comic Sans MS" pitchFamily="66" charset="0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int </a:t>
            </a:r>
            <a:r>
              <a:rPr lang="en-US" altLang="ko-KR" sz="1600">
                <a:latin typeface="Comic Sans MS" pitchFamily="66" charset="0"/>
              </a:rPr>
              <a:t>i;		</a:t>
            </a:r>
            <a:r>
              <a:rPr lang="en-US" altLang="ko-KR" sz="160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Comic Sans MS" pitchFamily="66" charset="0"/>
              </a:rPr>
              <a:t>같은 공간 공유</a:t>
            </a:r>
            <a:endParaRPr lang="ko-KR" altLang="en-US" sz="16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};</a:t>
            </a:r>
          </a:p>
        </p:txBody>
      </p:sp>
      <p:pic>
        <p:nvPicPr>
          <p:cNvPr id="41989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3429000"/>
            <a:ext cx="381635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9438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116013" y="1196975"/>
            <a:ext cx="7766050" cy="38877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#include</a:t>
            </a:r>
            <a:r>
              <a:rPr lang="en-US" altLang="en-US" sz="1400">
                <a:latin typeface="Comic Sans MS" pitchFamily="66" charset="0"/>
              </a:rPr>
              <a:t> 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&lt;stdio.h&gt;</a:t>
            </a: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union</a:t>
            </a:r>
            <a:r>
              <a:rPr lang="en-US" altLang="en-US" sz="1400">
                <a:latin typeface="Comic Sans MS" pitchFamily="66" charset="0"/>
              </a:rPr>
              <a:t> example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i;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char</a:t>
            </a:r>
            <a:r>
              <a:rPr lang="en-US" altLang="en-US" sz="1400">
                <a:latin typeface="Comic Sans MS" pitchFamily="66" charset="0"/>
              </a:rPr>
              <a:t> c;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main(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lang="en-US" altLang="en-US" sz="1400">
                <a:latin typeface="Comic Sans MS" pitchFamily="66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union</a:t>
            </a:r>
            <a:r>
              <a:rPr lang="en-US" altLang="en-US" sz="1400">
                <a:latin typeface="Comic Sans MS" pitchFamily="66" charset="0"/>
              </a:rPr>
              <a:t> example v;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v.c = 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'A'</a:t>
            </a:r>
            <a:r>
              <a:rPr lang="en-US" altLang="en-US" sz="1400">
                <a:solidFill>
                  <a:srgbClr val="282828"/>
                </a:solidFill>
                <a:latin typeface="Comic Sans MS" pitchFamily="66" charset="0"/>
              </a:rPr>
              <a:t>;</a:t>
            </a: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"v.c:%c   v.i:%i\n"</a:t>
            </a:r>
            <a:r>
              <a:rPr lang="en-US" altLang="en-US" sz="1400">
                <a:latin typeface="Comic Sans MS" pitchFamily="66" charset="0"/>
              </a:rPr>
              <a:t>, v.c, v.i 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v.i = 10000;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"v.c:%c   v.i:%i\n"</a:t>
            </a:r>
            <a:r>
              <a:rPr lang="en-US" altLang="en-US" sz="1400">
                <a:latin typeface="Comic Sans MS" pitchFamily="66" charset="0"/>
              </a:rPr>
              <a:t>, v.c, v.i);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}</a:t>
            </a: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3015" name="Rectangle 8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0778" name="_x72993640"/>
          <p:cNvSpPr>
            <a:spLocks noChangeArrowheads="1"/>
          </p:cNvSpPr>
          <p:nvPr/>
        </p:nvSpPr>
        <p:spPr bwMode="auto">
          <a:xfrm>
            <a:off x="1116013" y="5300663"/>
            <a:ext cx="7740650" cy="55562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400">
                <a:solidFill>
                  <a:srgbClr val="000000"/>
                </a:solidFill>
                <a:latin typeface="Comic Sans MS" pitchFamily="66" charset="0"/>
                <a:ea typeface="강낭콩"/>
                <a:cs typeface="강낭콩"/>
              </a:rPr>
              <a:t>v.c:A v.i:65</a:t>
            </a:r>
            <a:endParaRPr lang="en-US" altLang="ko-KR" sz="1400">
              <a:latin typeface="Comic Sans MS" pitchFamily="66" charset="0"/>
            </a:endParaRPr>
          </a:p>
          <a:p>
            <a:pPr algn="just" eaLnBrk="0" latinLnBrk="0" hangingPunct="0"/>
            <a:r>
              <a:rPr lang="en-US" altLang="ko-KR" sz="1400">
                <a:solidFill>
                  <a:srgbClr val="000000"/>
                </a:solidFill>
                <a:latin typeface="Comic Sans MS" pitchFamily="66" charset="0"/>
                <a:ea typeface="강낭콩"/>
                <a:cs typeface="강낭콩"/>
              </a:rPr>
              <a:t>v.c:ꠕ v.i:10000</a:t>
            </a:r>
            <a:endParaRPr lang="en-US" altLang="ko-KR" sz="1400">
              <a:latin typeface="Comic Sans MS" pitchFamily="66" charset="0"/>
            </a:endParaRPr>
          </a:p>
        </p:txBody>
      </p:sp>
      <p:grpSp>
        <p:nvGrpSpPr>
          <p:cNvPr id="43018" name="Group 21"/>
          <p:cNvGrpSpPr>
            <a:grpSpLocks/>
          </p:cNvGrpSpPr>
          <p:nvPr/>
        </p:nvGrpSpPr>
        <p:grpSpPr bwMode="auto">
          <a:xfrm>
            <a:off x="468313" y="5013325"/>
            <a:ext cx="487362" cy="1012825"/>
            <a:chOff x="-91" y="1749"/>
            <a:chExt cx="552" cy="832"/>
          </a:xfrm>
        </p:grpSpPr>
        <p:sp>
          <p:nvSpPr>
            <p:cNvPr id="43027" name="Freeform 22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28" name="Freeform 23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29" name="Freeform 24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30" name="Freeform 25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31" name="Freeform 26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32" name="Freeform 27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33" name="Freeform 28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34" name="Freeform 29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35" name="Freeform 30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36" name="Freeform 31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37" name="Freeform 32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38" name="Freeform 33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39" name="Freeform 34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40" name="Freeform 35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41" name="Freeform 36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42" name="Freeform 37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43" name="Freeform 38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60807" name="AutoShape 39"/>
          <p:cNvSpPr>
            <a:spLocks/>
          </p:cNvSpPr>
          <p:nvPr/>
        </p:nvSpPr>
        <p:spPr bwMode="auto">
          <a:xfrm>
            <a:off x="1187450" y="1628775"/>
            <a:ext cx="1368425" cy="863600"/>
          </a:xfrm>
          <a:prstGeom prst="borderCallout2">
            <a:avLst>
              <a:gd name="adj1" fmla="val 13236"/>
              <a:gd name="adj2" fmla="val 105569"/>
              <a:gd name="adj3" fmla="val 13236"/>
              <a:gd name="adj4" fmla="val 172042"/>
              <a:gd name="adj5" fmla="val 26287"/>
              <a:gd name="adj6" fmla="val 241764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60808" name="Text Box 40"/>
          <p:cNvSpPr txBox="1">
            <a:spLocks noChangeArrowheads="1"/>
          </p:cNvSpPr>
          <p:nvPr/>
        </p:nvSpPr>
        <p:spPr bwMode="auto">
          <a:xfrm>
            <a:off x="4427538" y="1700213"/>
            <a:ext cx="1296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  <a:latin typeface="Comic Sans MS" pitchFamily="66" charset="0"/>
                <a:ea typeface="HY엽서L" pitchFamily="18" charset="-127"/>
              </a:rPr>
              <a:t>공용체 선언</a:t>
            </a:r>
          </a:p>
        </p:txBody>
      </p:sp>
      <p:sp>
        <p:nvSpPr>
          <p:cNvPr id="160809" name="AutoShape 41"/>
          <p:cNvSpPr>
            <a:spLocks/>
          </p:cNvSpPr>
          <p:nvPr/>
        </p:nvSpPr>
        <p:spPr bwMode="auto">
          <a:xfrm>
            <a:off x="1547813" y="3068638"/>
            <a:ext cx="1368425" cy="330200"/>
          </a:xfrm>
          <a:prstGeom prst="borderCallout2">
            <a:avLst>
              <a:gd name="adj1" fmla="val 34616"/>
              <a:gd name="adj2" fmla="val 105569"/>
              <a:gd name="adj3" fmla="val 34616"/>
              <a:gd name="adj4" fmla="val 161833"/>
              <a:gd name="adj5" fmla="val -118750"/>
              <a:gd name="adj6" fmla="val 22088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60810" name="Text Box 42"/>
          <p:cNvSpPr txBox="1">
            <a:spLocks noChangeArrowheads="1"/>
          </p:cNvSpPr>
          <p:nvPr/>
        </p:nvSpPr>
        <p:spPr bwMode="auto">
          <a:xfrm>
            <a:off x="4572000" y="2420938"/>
            <a:ext cx="26177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  <a:latin typeface="Comic Sans MS" pitchFamily="66" charset="0"/>
                <a:ea typeface="HY엽서L" pitchFamily="18" charset="-127"/>
              </a:rPr>
              <a:t>공용체 변수 선언</a:t>
            </a:r>
            <a:r>
              <a:rPr lang="en-US" altLang="ko-KR" sz="1400">
                <a:solidFill>
                  <a:srgbClr val="FF0000"/>
                </a:solidFill>
                <a:latin typeface="Comic Sans MS" pitchFamily="66" charset="0"/>
                <a:ea typeface="HY엽서L" pitchFamily="18" charset="-127"/>
              </a:rPr>
              <a:t>.</a:t>
            </a:r>
          </a:p>
        </p:txBody>
      </p:sp>
      <p:sp>
        <p:nvSpPr>
          <p:cNvPr id="160811" name="AutoShape 43"/>
          <p:cNvSpPr>
            <a:spLocks/>
          </p:cNvSpPr>
          <p:nvPr/>
        </p:nvSpPr>
        <p:spPr bwMode="auto">
          <a:xfrm>
            <a:off x="1547813" y="3429000"/>
            <a:ext cx="1368425" cy="330200"/>
          </a:xfrm>
          <a:prstGeom prst="borderCallout2">
            <a:avLst>
              <a:gd name="adj1" fmla="val 34616"/>
              <a:gd name="adj2" fmla="val 105569"/>
              <a:gd name="adj3" fmla="val 34616"/>
              <a:gd name="adj4" fmla="val 169491"/>
              <a:gd name="adj5" fmla="val -162500"/>
              <a:gd name="adj6" fmla="val 236657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60812" name="Text Box 44"/>
          <p:cNvSpPr txBox="1">
            <a:spLocks noChangeArrowheads="1"/>
          </p:cNvSpPr>
          <p:nvPr/>
        </p:nvSpPr>
        <p:spPr bwMode="auto">
          <a:xfrm>
            <a:off x="4643438" y="2781300"/>
            <a:ext cx="26177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solidFill>
                  <a:srgbClr val="FF0000"/>
                </a:solidFill>
                <a:latin typeface="Comic Sans MS" pitchFamily="66" charset="0"/>
                <a:ea typeface="HY엽서L" pitchFamily="18" charset="-127"/>
              </a:rPr>
              <a:t>char </a:t>
            </a:r>
            <a:r>
              <a:rPr lang="ko-KR" altLang="en-US" sz="1400">
                <a:solidFill>
                  <a:srgbClr val="FF0000"/>
                </a:solidFill>
                <a:latin typeface="Comic Sans MS" pitchFamily="66" charset="0"/>
                <a:ea typeface="HY엽서L" pitchFamily="18" charset="-127"/>
              </a:rPr>
              <a:t>형으로 참조</a:t>
            </a:r>
            <a:r>
              <a:rPr lang="en-US" altLang="ko-KR" sz="1400">
                <a:solidFill>
                  <a:srgbClr val="FF0000"/>
                </a:solidFill>
                <a:latin typeface="Comic Sans MS" pitchFamily="66" charset="0"/>
                <a:ea typeface="HY엽서L" pitchFamily="18" charset="-127"/>
              </a:rPr>
              <a:t>.</a:t>
            </a:r>
          </a:p>
        </p:txBody>
      </p:sp>
      <p:sp>
        <p:nvSpPr>
          <p:cNvPr id="160813" name="Text Box 45"/>
          <p:cNvSpPr txBox="1">
            <a:spLocks noChangeArrowheads="1"/>
          </p:cNvSpPr>
          <p:nvPr/>
        </p:nvSpPr>
        <p:spPr bwMode="auto">
          <a:xfrm>
            <a:off x="4716463" y="4076700"/>
            <a:ext cx="26177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solidFill>
                  <a:srgbClr val="FF0000"/>
                </a:solidFill>
                <a:latin typeface="Comic Sans MS" pitchFamily="66" charset="0"/>
                <a:ea typeface="HY엽서L" pitchFamily="18" charset="-127"/>
              </a:rPr>
              <a:t>int </a:t>
            </a:r>
            <a:r>
              <a:rPr lang="ko-KR" altLang="en-US" sz="1400">
                <a:solidFill>
                  <a:srgbClr val="FF0000"/>
                </a:solidFill>
                <a:latin typeface="Comic Sans MS" pitchFamily="66" charset="0"/>
                <a:ea typeface="HY엽서L" pitchFamily="18" charset="-127"/>
              </a:rPr>
              <a:t>형으로 참조</a:t>
            </a:r>
            <a:r>
              <a:rPr lang="en-US" altLang="ko-KR" sz="1400">
                <a:solidFill>
                  <a:srgbClr val="FF0000"/>
                </a:solidFill>
                <a:latin typeface="Comic Sans MS" pitchFamily="66" charset="0"/>
                <a:ea typeface="HY엽서L" pitchFamily="18" charset="-127"/>
              </a:rPr>
              <a:t>.</a:t>
            </a:r>
          </a:p>
        </p:txBody>
      </p:sp>
      <p:sp>
        <p:nvSpPr>
          <p:cNvPr id="160814" name="AutoShape 46"/>
          <p:cNvSpPr>
            <a:spLocks/>
          </p:cNvSpPr>
          <p:nvPr/>
        </p:nvSpPr>
        <p:spPr bwMode="auto">
          <a:xfrm>
            <a:off x="1533525" y="4076700"/>
            <a:ext cx="1368425" cy="330200"/>
          </a:xfrm>
          <a:prstGeom prst="borderCallout2">
            <a:avLst>
              <a:gd name="adj1" fmla="val 34616"/>
              <a:gd name="adj2" fmla="val 105569"/>
              <a:gd name="adj3" fmla="val 34616"/>
              <a:gd name="adj4" fmla="val 169375"/>
              <a:gd name="adj5" fmla="val 51444"/>
              <a:gd name="adj6" fmla="val 236542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0017785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 animBg="1"/>
      <p:bldP spid="160778" grpId="0" animBg="1"/>
      <p:bldP spid="160807" grpId="0" animBg="1"/>
      <p:bldP spid="160808" grpId="0"/>
      <p:bldP spid="160809" grpId="0" animBg="1"/>
      <p:bldP spid="160810" grpId="0"/>
      <p:bldP spid="160811" grpId="0" animBg="1"/>
      <p:bldP spid="160812" grpId="0"/>
      <p:bldP spid="160813" grpId="0"/>
      <p:bldP spid="1608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ip </a:t>
            </a:r>
            <a:r>
              <a:rPr lang="ko-KR" altLang="en-US" smtClean="0"/>
              <a:t>주소 예제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079500" y="1125538"/>
            <a:ext cx="7813675" cy="43195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#include</a:t>
            </a:r>
            <a:r>
              <a:rPr lang="en-US" altLang="en-US" sz="1400">
                <a:latin typeface="Comic Sans MS" pitchFamily="66" charset="0"/>
              </a:rPr>
              <a:t> 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&lt;stdio.h&gt;</a:t>
            </a: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union</a:t>
            </a:r>
            <a:r>
              <a:rPr lang="en-US" altLang="en-US" sz="1400">
                <a:latin typeface="Comic Sans MS" pitchFamily="66" charset="0"/>
              </a:rPr>
              <a:t> ip_address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unsigned</a:t>
            </a:r>
            <a:r>
              <a:rPr lang="en-US" altLang="en-US" sz="1400">
                <a:latin typeface="Comic Sans MS" pitchFamily="66" charset="0"/>
              </a:rPr>
              <a:t> 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long</a:t>
            </a:r>
            <a:r>
              <a:rPr lang="en-US" altLang="en-US" sz="1400">
                <a:latin typeface="Comic Sans MS" pitchFamily="66" charset="0"/>
              </a:rPr>
              <a:t> laddr;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unsigned</a:t>
            </a:r>
            <a:r>
              <a:rPr lang="en-US" altLang="en-US" sz="1400">
                <a:latin typeface="Comic Sans MS" pitchFamily="66" charset="0"/>
              </a:rPr>
              <a:t> 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char</a:t>
            </a:r>
            <a:r>
              <a:rPr lang="en-US" altLang="en-US" sz="1400">
                <a:latin typeface="Comic Sans MS" pitchFamily="66" charset="0"/>
              </a:rPr>
              <a:t> saddr[4];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main(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lang="en-US" altLang="en-US" sz="1400">
                <a:latin typeface="Comic Sans MS" pitchFamily="66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union</a:t>
            </a:r>
            <a:r>
              <a:rPr lang="en-US" altLang="en-US" sz="1400">
                <a:latin typeface="Comic Sans MS" pitchFamily="66" charset="0"/>
              </a:rPr>
              <a:t> ip_address addr;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addr.saddr[0] = 1;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addr.saddr[1] =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addr.saddr[2] =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addr.saddr[3] = 127;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"%x\n"</a:t>
            </a:r>
            <a:r>
              <a:rPr lang="en-US" altLang="en-US" sz="1400">
                <a:latin typeface="Comic Sans MS" pitchFamily="66" charset="0"/>
              </a:rPr>
              <a:t>, addr.laddr);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lang="en-US" altLang="en-US" sz="1400">
                <a:latin typeface="Comic Sans MS" pitchFamily="66" charset="0"/>
              </a:rPr>
              <a:t> 0;	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}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1" name="Rectangle 11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1802" name="_x72315272"/>
          <p:cNvSpPr>
            <a:spLocks noChangeArrowheads="1"/>
          </p:cNvSpPr>
          <p:nvPr/>
        </p:nvSpPr>
        <p:spPr bwMode="auto">
          <a:xfrm>
            <a:off x="1042988" y="5876925"/>
            <a:ext cx="7813675" cy="36036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400">
                <a:solidFill>
                  <a:srgbClr val="000000"/>
                </a:solidFill>
                <a:latin typeface="Comic Sans MS" pitchFamily="66" charset="0"/>
                <a:ea typeface="강낭콩"/>
                <a:cs typeface="강낭콩"/>
              </a:rPr>
              <a:t>7f000001</a:t>
            </a:r>
            <a:endParaRPr lang="en-US" altLang="ko-KR" sz="1400">
              <a:latin typeface="Comic Sans MS" pitchFamily="66" charset="0"/>
            </a:endParaRPr>
          </a:p>
        </p:txBody>
      </p:sp>
      <p:pic>
        <p:nvPicPr>
          <p:cNvPr id="44043" name="Picture 1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1357313"/>
            <a:ext cx="5153025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045" name="Group 22"/>
          <p:cNvGrpSpPr>
            <a:grpSpLocks/>
          </p:cNvGrpSpPr>
          <p:nvPr/>
        </p:nvGrpSpPr>
        <p:grpSpPr bwMode="auto">
          <a:xfrm>
            <a:off x="468313" y="5445125"/>
            <a:ext cx="487362" cy="1012825"/>
            <a:chOff x="-91" y="1749"/>
            <a:chExt cx="552" cy="832"/>
          </a:xfrm>
        </p:grpSpPr>
        <p:sp>
          <p:nvSpPr>
            <p:cNvPr id="44046" name="Freeform 23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47" name="Freeform 24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48" name="Freeform 25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49" name="Freeform 26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50" name="Freeform 27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51" name="Freeform 28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52" name="Freeform 29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53" name="Freeform 30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54" name="Freeform 31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55" name="Freeform 32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56" name="Freeform 33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57" name="Freeform 34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58" name="Freeform 35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59" name="Freeform 36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60" name="Freeform 37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61" name="Freeform 38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62" name="Freeform 39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22740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공용체에</a:t>
            </a:r>
            <a:r>
              <a:rPr lang="ko-KR" altLang="en-US" dirty="0" smtClean="0"/>
              <a:t> 타입 필드 사용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079500" y="1125538"/>
            <a:ext cx="7813675" cy="43195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string.h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dirty="0" smtClean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define</a:t>
            </a:r>
            <a:r>
              <a:rPr lang="ko-KR" altLang="en-US" sz="1400" dirty="0">
                <a:latin typeface="Trebuchet MS" pitchFamily="34" charset="0"/>
              </a:rPr>
              <a:t> </a:t>
            </a:r>
            <a:r>
              <a:rPr lang="en-US" altLang="ko-KR" sz="1400" dirty="0">
                <a:latin typeface="Trebuchet MS" pitchFamily="34" charset="0"/>
              </a:rPr>
              <a:t>STU_NUMBER </a:t>
            </a:r>
            <a:r>
              <a:rPr lang="en-US" altLang="ko-KR" sz="1400" dirty="0" smtClean="0">
                <a:latin typeface="Trebuchet MS" pitchFamily="34" charset="0"/>
              </a:rPr>
              <a:t>1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define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REG_NUMBER 2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400" kern="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err="1" smtClean="0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ko-KR" altLang="en-US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student {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type;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	union</a:t>
            </a:r>
            <a:r>
              <a:rPr lang="ko-KR" altLang="en-US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stu_number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휴먼명조"/>
              </a:rPr>
              <a:t>학번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		char</a:t>
            </a:r>
            <a:r>
              <a:rPr lang="ko-KR" altLang="en-US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reg_number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[15];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휴먼명조"/>
              </a:rPr>
              <a:t>주민등록번호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}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id;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dirty="0" smtClean="0">
                <a:solidFill>
                  <a:srgbClr val="0000FF"/>
                </a:solidFill>
                <a:latin typeface="Trebuchet MS" pitchFamily="34" charset="0"/>
              </a:rPr>
              <a:t>	char</a:t>
            </a:r>
            <a:r>
              <a:rPr lang="ko-KR" altLang="en-US" sz="1400" dirty="0" smtClean="0">
                <a:latin typeface="Trebuchet MS" pitchFamily="34" charset="0"/>
              </a:rPr>
              <a:t> </a:t>
            </a:r>
            <a:r>
              <a:rPr lang="en-US" altLang="ko-KR" sz="1400" dirty="0">
                <a:latin typeface="Trebuchet MS" pitchFamily="34" charset="0"/>
              </a:rPr>
              <a:t>name[20</a:t>
            </a:r>
            <a:r>
              <a:rPr lang="en-US" altLang="ko-KR" sz="1400" dirty="0" smtClean="0">
                <a:latin typeface="Trebuchet MS" pitchFamily="34" charset="0"/>
              </a:rPr>
              <a:t>];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};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1" name="Rectangle 11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0667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공용체에</a:t>
            </a:r>
            <a:r>
              <a:rPr lang="ko-KR" altLang="en-US" dirty="0" smtClean="0"/>
              <a:t> 타입 필드 사용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079500" y="1125538"/>
            <a:ext cx="7813675" cy="518378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print(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student s)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	switch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s.type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{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		case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STU_NUMBER: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학번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%d\n"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s.id.stu_number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이름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: %s\n"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s.name);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			break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;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		case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REG_NUMBER: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주민등록번호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: %s\n"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s.id.reg_number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이름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: %s\n"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s.name);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			break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;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		default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: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타입오류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			break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;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}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r>
              <a:rPr lang="en-US" altLang="ko-KR" sz="1400" dirty="0" smtClean="0">
                <a:latin typeface="Trebuchet MS" pitchFamily="34" charset="0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1" name="Rectangle 11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8754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공용체에</a:t>
            </a:r>
            <a:r>
              <a:rPr lang="ko-KR" altLang="en-US" dirty="0" smtClean="0"/>
              <a:t> 타입 필드 사용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079500" y="1125538"/>
            <a:ext cx="7813675" cy="518378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 smtClean="0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student s1, s2;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400" dirty="0" smtClean="0"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dirty="0" smtClean="0">
                <a:latin typeface="Trebuchet MS" pitchFamily="34" charset="0"/>
              </a:rPr>
              <a:t>	s1.type </a:t>
            </a:r>
            <a:r>
              <a:rPr lang="en-US" altLang="ko-KR" sz="1400" dirty="0">
                <a:latin typeface="Trebuchet MS" pitchFamily="34" charset="0"/>
              </a:rPr>
              <a:t>= STU_NUMBER</a:t>
            </a:r>
            <a:r>
              <a:rPr lang="en-US" altLang="ko-KR" sz="1400" dirty="0" smtClean="0">
                <a:latin typeface="Trebuchet MS" pitchFamily="34" charset="0"/>
              </a:rPr>
              <a:t>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s1.id.stu_number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= 20070001;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strcpy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(s1.name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홍길동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4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s2.type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= REG_NUMBER;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strcpy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(s2.id.reg_number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"860101-1056076"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strcpy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(s2.name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김철수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4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print(s1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print(s2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1" name="Rectangle 11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" name="_x71257064"/>
          <p:cNvSpPr>
            <a:spLocks noChangeArrowheads="1"/>
          </p:cNvSpPr>
          <p:nvPr/>
        </p:nvSpPr>
        <p:spPr bwMode="auto">
          <a:xfrm>
            <a:off x="5143500" y="1143000"/>
            <a:ext cx="3813175" cy="928688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400" dirty="0">
                <a:latin typeface="Trebuchet MS" pitchFamily="34" charset="0"/>
              </a:rPr>
              <a:t>학번</a:t>
            </a:r>
            <a:r>
              <a:rPr lang="en-US" altLang="ko-KR" sz="1400" dirty="0">
                <a:latin typeface="Trebuchet MS" pitchFamily="34" charset="0"/>
              </a:rPr>
              <a:t>: 20070001</a:t>
            </a:r>
            <a:endParaRPr lang="ko-KR" altLang="en-US" sz="1400" dirty="0">
              <a:latin typeface="Trebuchet MS" pitchFamily="34" charset="0"/>
            </a:endParaRPr>
          </a:p>
          <a:p>
            <a:r>
              <a:rPr lang="ko-KR" altLang="en-US" sz="1400" dirty="0">
                <a:latin typeface="Trebuchet MS" pitchFamily="34" charset="0"/>
              </a:rPr>
              <a:t>이름</a:t>
            </a:r>
            <a:r>
              <a:rPr lang="en-US" altLang="ko-KR" sz="1400" dirty="0">
                <a:latin typeface="Trebuchet MS" pitchFamily="34" charset="0"/>
              </a:rPr>
              <a:t>: </a:t>
            </a:r>
            <a:r>
              <a:rPr lang="ko-KR" altLang="en-US" sz="1400" dirty="0">
                <a:latin typeface="Trebuchet MS" pitchFamily="34" charset="0"/>
              </a:rPr>
              <a:t>홍길동</a:t>
            </a:r>
          </a:p>
          <a:p>
            <a:r>
              <a:rPr lang="ko-KR" altLang="en-US" sz="1400" dirty="0">
                <a:latin typeface="Trebuchet MS" pitchFamily="34" charset="0"/>
              </a:rPr>
              <a:t>주민등록번호</a:t>
            </a:r>
            <a:r>
              <a:rPr lang="en-US" altLang="ko-KR" sz="1400" dirty="0">
                <a:latin typeface="Trebuchet MS" pitchFamily="34" charset="0"/>
              </a:rPr>
              <a:t>: 860101-1056076</a:t>
            </a:r>
            <a:endParaRPr lang="ko-KR" altLang="en-US" sz="1400" dirty="0">
              <a:latin typeface="Trebuchet MS" pitchFamily="34" charset="0"/>
            </a:endParaRPr>
          </a:p>
          <a:p>
            <a:r>
              <a:rPr lang="ko-KR" altLang="en-US" sz="1400" dirty="0">
                <a:latin typeface="Trebuchet MS" pitchFamily="34" charset="0"/>
              </a:rPr>
              <a:t>이름</a:t>
            </a:r>
            <a:r>
              <a:rPr lang="en-US" altLang="ko-KR" sz="1400" dirty="0">
                <a:latin typeface="Trebuchet MS" pitchFamily="34" charset="0"/>
              </a:rPr>
              <a:t>: </a:t>
            </a:r>
            <a:r>
              <a:rPr lang="ko-KR" altLang="en-US" sz="1400" dirty="0">
                <a:latin typeface="Trebuchet MS" pitchFamily="34" charset="0"/>
              </a:rPr>
              <a:t>김철수</a:t>
            </a:r>
          </a:p>
        </p:txBody>
      </p:sp>
      <p:grpSp>
        <p:nvGrpSpPr>
          <p:cNvPr id="11" name="Group 16"/>
          <p:cNvGrpSpPr>
            <a:grpSpLocks/>
          </p:cNvGrpSpPr>
          <p:nvPr/>
        </p:nvGrpSpPr>
        <p:grpSpPr bwMode="auto">
          <a:xfrm>
            <a:off x="4714875" y="1214438"/>
            <a:ext cx="487363" cy="1012825"/>
            <a:chOff x="-91" y="1749"/>
            <a:chExt cx="552" cy="832"/>
          </a:xfrm>
        </p:grpSpPr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19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20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24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25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26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7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8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9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30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31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32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33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89721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ko-KR" altLang="en-US" dirty="0" err="1"/>
              <a:t>공용체의</a:t>
            </a:r>
            <a:r>
              <a:rPr lang="ko-KR" altLang="en-US" dirty="0"/>
              <a:t> 선언에 사용하는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/>
              <a:t>키워드는 </a:t>
            </a:r>
            <a:r>
              <a:rPr lang="en-US" altLang="ko-KR" dirty="0"/>
              <a:t>_______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 err="1"/>
              <a:t>공용체에</a:t>
            </a:r>
            <a:r>
              <a:rPr lang="ko-KR" altLang="en-US" dirty="0"/>
              <a:t> 할당되는 메모리의 크기는 어떻게 결정되는가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5061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0279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열거형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i="1" smtClean="0">
                <a:solidFill>
                  <a:srgbClr val="FF0000"/>
                </a:solidFill>
                <a:ea typeface="새굴림" pitchFamily="18" charset="-127"/>
              </a:rPr>
              <a:t>열거형</a:t>
            </a:r>
            <a:r>
              <a:rPr lang="en-US" altLang="ko-KR" i="1" smtClean="0">
                <a:solidFill>
                  <a:srgbClr val="FF0000"/>
                </a:solidFill>
                <a:ea typeface="새굴림" pitchFamily="18" charset="-127"/>
              </a:rPr>
              <a:t>(enumeration)</a:t>
            </a:r>
            <a:r>
              <a:rPr lang="ko-KR" altLang="en-US" smtClean="0">
                <a:ea typeface="새굴림" pitchFamily="18" charset="-127"/>
              </a:rPr>
              <a:t>이란 변수가 가질 수 있는 값들을 미리 열거해놓은 자료형</a:t>
            </a:r>
          </a:p>
          <a:p>
            <a:pPr eaLnBrk="1" hangingPunct="1"/>
            <a:r>
              <a:rPr lang="en-US" altLang="ko-KR" smtClean="0">
                <a:ea typeface="새굴림" pitchFamily="18" charset="-127"/>
              </a:rPr>
              <a:t>(</a:t>
            </a:r>
            <a:r>
              <a:rPr lang="ko-KR" altLang="en-US" smtClean="0">
                <a:ea typeface="새굴림" pitchFamily="18" charset="-127"/>
              </a:rPr>
              <a:t>예</a:t>
            </a:r>
            <a:r>
              <a:rPr lang="en-US" altLang="ko-KR" smtClean="0">
                <a:ea typeface="새굴림" pitchFamily="18" charset="-127"/>
              </a:rPr>
              <a:t>) </a:t>
            </a:r>
            <a:r>
              <a:rPr lang="ko-KR" altLang="en-US" smtClean="0">
                <a:ea typeface="새굴림" pitchFamily="18" charset="-127"/>
              </a:rPr>
              <a:t>요일을 저장하고 있는 변수는 </a:t>
            </a:r>
            <a:r>
              <a:rPr lang="en-US" altLang="ko-KR" smtClean="0">
                <a:ea typeface="새굴림" pitchFamily="18" charset="-127"/>
              </a:rPr>
              <a:t>{ </a:t>
            </a:r>
            <a:r>
              <a:rPr lang="ko-KR" altLang="en-US" smtClean="0">
                <a:ea typeface="새굴림" pitchFamily="18" charset="-127"/>
              </a:rPr>
              <a:t>일요일</a:t>
            </a:r>
            <a:r>
              <a:rPr lang="en-US" altLang="ko-KR" smtClean="0">
                <a:ea typeface="새굴림" pitchFamily="18" charset="-127"/>
              </a:rPr>
              <a:t>, </a:t>
            </a:r>
            <a:r>
              <a:rPr lang="ko-KR" altLang="en-US" smtClean="0">
                <a:ea typeface="새굴림" pitchFamily="18" charset="-127"/>
              </a:rPr>
              <a:t>월요일</a:t>
            </a:r>
            <a:r>
              <a:rPr lang="en-US" altLang="ko-KR" smtClean="0">
                <a:ea typeface="새굴림" pitchFamily="18" charset="-127"/>
              </a:rPr>
              <a:t>, </a:t>
            </a:r>
            <a:r>
              <a:rPr lang="ko-KR" altLang="en-US" smtClean="0">
                <a:ea typeface="새굴림" pitchFamily="18" charset="-127"/>
              </a:rPr>
              <a:t>화요일</a:t>
            </a:r>
            <a:r>
              <a:rPr lang="en-US" altLang="ko-KR" smtClean="0">
                <a:ea typeface="새굴림" pitchFamily="18" charset="-127"/>
              </a:rPr>
              <a:t>, </a:t>
            </a:r>
            <a:r>
              <a:rPr lang="ko-KR" altLang="en-US" smtClean="0">
                <a:ea typeface="새굴림" pitchFamily="18" charset="-127"/>
              </a:rPr>
              <a:t>수요일</a:t>
            </a:r>
            <a:r>
              <a:rPr lang="en-US" altLang="ko-KR" smtClean="0">
                <a:ea typeface="새굴림" pitchFamily="18" charset="-127"/>
              </a:rPr>
              <a:t>, </a:t>
            </a:r>
            <a:r>
              <a:rPr lang="ko-KR" altLang="en-US" smtClean="0">
                <a:ea typeface="새굴림" pitchFamily="18" charset="-127"/>
              </a:rPr>
              <a:t>목요일</a:t>
            </a:r>
            <a:r>
              <a:rPr lang="en-US" altLang="ko-KR" smtClean="0">
                <a:ea typeface="새굴림" pitchFamily="18" charset="-127"/>
              </a:rPr>
              <a:t>, </a:t>
            </a:r>
            <a:r>
              <a:rPr lang="ko-KR" altLang="en-US" smtClean="0">
                <a:ea typeface="새굴림" pitchFamily="18" charset="-127"/>
              </a:rPr>
              <a:t>금요일</a:t>
            </a:r>
            <a:r>
              <a:rPr lang="en-US" altLang="ko-KR" smtClean="0">
                <a:ea typeface="새굴림" pitchFamily="18" charset="-127"/>
              </a:rPr>
              <a:t>, </a:t>
            </a:r>
            <a:r>
              <a:rPr lang="ko-KR" altLang="en-US" smtClean="0">
                <a:ea typeface="새굴림" pitchFamily="18" charset="-127"/>
              </a:rPr>
              <a:t>토요일 </a:t>
            </a:r>
            <a:r>
              <a:rPr lang="en-US" altLang="ko-KR" smtClean="0">
                <a:ea typeface="새굴림" pitchFamily="18" charset="-127"/>
              </a:rPr>
              <a:t>} </a:t>
            </a:r>
            <a:r>
              <a:rPr lang="ko-KR" altLang="en-US" smtClean="0">
                <a:ea typeface="새굴림" pitchFamily="18" charset="-127"/>
              </a:rPr>
              <a:t>중의 하나의 값만 가질 수 있다</a:t>
            </a:r>
            <a:r>
              <a:rPr lang="en-US" altLang="ko-KR" smtClean="0">
                <a:ea typeface="새굴림" pitchFamily="18" charset="-127"/>
              </a:rPr>
              <a:t>. </a:t>
            </a: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0" y="3189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608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78"/>
          <a:stretch>
            <a:fillRect/>
          </a:stretch>
        </p:blipFill>
        <p:spPr bwMode="auto">
          <a:xfrm>
            <a:off x="1763713" y="3213100"/>
            <a:ext cx="57054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3649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열거형의 선언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0" y="3189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7108" name="_x72317392"/>
          <p:cNvSpPr>
            <a:spLocks noChangeArrowheads="1"/>
          </p:cNvSpPr>
          <p:nvPr/>
        </p:nvSpPr>
        <p:spPr bwMode="auto">
          <a:xfrm>
            <a:off x="1116013" y="1233488"/>
            <a:ext cx="7273925" cy="539750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 days { SUN, MON, TUE, WED, THU, FRI, SAT };</a:t>
            </a:r>
          </a:p>
        </p:txBody>
      </p:sp>
      <p:sp>
        <p:nvSpPr>
          <p:cNvPr id="2" name="설명선 2 1"/>
          <p:cNvSpPr/>
          <p:nvPr/>
        </p:nvSpPr>
        <p:spPr>
          <a:xfrm>
            <a:off x="2490788" y="1989138"/>
            <a:ext cx="1368425" cy="3603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2194"/>
              <a:gd name="adj6" fmla="val -9550"/>
            </a:avLst>
          </a:prstGeom>
          <a:solidFill>
            <a:srgbClr val="FFCCFF"/>
          </a:solidFill>
          <a:ln>
            <a:solidFill>
              <a:srgbClr val="FFCC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HY엽서L" pitchFamily="18" charset="-127"/>
                <a:ea typeface="HY엽서L" pitchFamily="18" charset="-127"/>
              </a:rPr>
              <a:t>태그 이름</a:t>
            </a:r>
          </a:p>
        </p:txBody>
      </p:sp>
      <p:sp>
        <p:nvSpPr>
          <p:cNvPr id="8" name="설명선 2 7"/>
          <p:cNvSpPr/>
          <p:nvPr/>
        </p:nvSpPr>
        <p:spPr>
          <a:xfrm>
            <a:off x="4932363" y="1989138"/>
            <a:ext cx="2447925" cy="3603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6427"/>
              <a:gd name="adj6" fmla="val -26259"/>
            </a:avLst>
          </a:prstGeom>
          <a:solidFill>
            <a:srgbClr val="FFCCFF"/>
          </a:solidFill>
          <a:ln>
            <a:solidFill>
              <a:srgbClr val="FFCC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HY엽서L" pitchFamily="18" charset="-127"/>
                <a:ea typeface="HY엽서L" pitchFamily="18" charset="-127"/>
              </a:rPr>
              <a:t>값들을 나열</a:t>
            </a:r>
            <a:endParaRPr lang="ko-KR" altLang="en-US" dirty="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7111" name="_x72317392"/>
          <p:cNvSpPr>
            <a:spLocks noChangeArrowheads="1"/>
          </p:cNvSpPr>
          <p:nvPr/>
        </p:nvSpPr>
        <p:spPr bwMode="auto">
          <a:xfrm>
            <a:off x="1128713" y="3429001"/>
            <a:ext cx="7273925" cy="936104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 days today;				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kern="0" dirty="0">
                <a:solidFill>
                  <a:srgbClr val="000000"/>
                </a:solidFill>
                <a:latin typeface="Trebuchet MS" pitchFamily="34" charset="0"/>
              </a:rPr>
              <a:t>today = SUN;	// OK!</a:t>
            </a:r>
          </a:p>
        </p:txBody>
      </p:sp>
      <p:sp>
        <p:nvSpPr>
          <p:cNvPr id="10" name="설명선 2 9"/>
          <p:cNvSpPr/>
          <p:nvPr/>
        </p:nvSpPr>
        <p:spPr>
          <a:xfrm>
            <a:off x="3384550" y="3009900"/>
            <a:ext cx="2266950" cy="358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1885"/>
              <a:gd name="adj6" fmla="val -33624"/>
            </a:avLst>
          </a:prstGeom>
          <a:solidFill>
            <a:srgbClr val="FFCCFF"/>
          </a:solidFill>
          <a:ln>
            <a:solidFill>
              <a:srgbClr val="FFCC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err="1">
                <a:latin typeface="HY엽서L" pitchFamily="18" charset="-127"/>
                <a:ea typeface="HY엽서L" pitchFamily="18" charset="-127"/>
              </a:rPr>
              <a:t>열거형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변수 선언</a:t>
            </a:r>
          </a:p>
        </p:txBody>
      </p:sp>
    </p:spTree>
    <p:extLst>
      <p:ext uri="{BB962C8B-B14F-4D97-AF65-F5344CB8AC3E}">
        <p14:creationId xmlns:p14="http://schemas.microsoft.com/office/powerpoint/2010/main" val="27464051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열거형이</a:t>
            </a:r>
            <a:r>
              <a:rPr lang="ko-KR" altLang="en-US" dirty="0" smtClean="0"/>
              <a:t> 필요한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dirty="0" smtClean="0">
                <a:latin typeface="Trebuchet MS" pitchFamily="34" charset="0"/>
              </a:rPr>
              <a:t>다음과 같이 프로그램을 작성할 수 있다</a:t>
            </a:r>
            <a:r>
              <a:rPr lang="en-US" altLang="ko-KR" dirty="0" smtClean="0">
                <a:latin typeface="Trebuchet MS" pitchFamily="34" charset="0"/>
              </a:rPr>
              <a:t>. </a:t>
            </a:r>
          </a:p>
          <a:p>
            <a:pPr lvl="1" latinLnBrk="0"/>
            <a:r>
              <a:rPr lang="en-US" altLang="ko-KR" dirty="0" err="1" smtClean="0">
                <a:latin typeface="Trebuchet MS" pitchFamily="34" charset="0"/>
              </a:rPr>
              <a:t>int</a:t>
            </a:r>
            <a:r>
              <a:rPr lang="en-US" altLang="ko-KR" dirty="0" smtClean="0">
                <a:latin typeface="Trebuchet MS" pitchFamily="34" charset="0"/>
              </a:rPr>
              <a:t> </a:t>
            </a:r>
            <a:r>
              <a:rPr lang="en-US" altLang="ko-KR" dirty="0">
                <a:latin typeface="Trebuchet MS" pitchFamily="34" charset="0"/>
              </a:rPr>
              <a:t>today;</a:t>
            </a:r>
          </a:p>
          <a:p>
            <a:pPr lvl="1" latinLnBrk="0"/>
            <a:r>
              <a:rPr lang="en-US" altLang="ko-KR" dirty="0">
                <a:latin typeface="Trebuchet MS" pitchFamily="34" charset="0"/>
              </a:rPr>
              <a:t>today = 0;	// </a:t>
            </a:r>
            <a:r>
              <a:rPr lang="ko-KR" altLang="en-US" dirty="0">
                <a:latin typeface="Trebuchet MS" pitchFamily="34" charset="0"/>
              </a:rPr>
              <a:t>일요일</a:t>
            </a:r>
          </a:p>
          <a:p>
            <a:pPr lvl="1" latinLnBrk="0"/>
            <a:r>
              <a:rPr lang="en-US" altLang="ko-KR" dirty="0">
                <a:latin typeface="Trebuchet MS" pitchFamily="34" charset="0"/>
              </a:rPr>
              <a:t>today = 1;	// </a:t>
            </a:r>
            <a:r>
              <a:rPr lang="ko-KR" altLang="en-US" dirty="0">
                <a:latin typeface="Trebuchet MS" pitchFamily="34" charset="0"/>
              </a:rPr>
              <a:t>월요일</a:t>
            </a:r>
          </a:p>
          <a:p>
            <a:pPr latinLnBrk="0"/>
            <a:endParaRPr lang="en-US" altLang="ko-KR" dirty="0" smtClean="0"/>
          </a:p>
          <a:p>
            <a:pPr latinLnBrk="0"/>
            <a:r>
              <a:rPr lang="ko-KR" altLang="en-US" dirty="0" smtClean="0"/>
              <a:t>되도록 </a:t>
            </a:r>
            <a:r>
              <a:rPr lang="ko-KR" altLang="en-US" dirty="0"/>
              <a:t>오류를 줄이고 </a:t>
            </a:r>
            <a:r>
              <a:rPr lang="ko-KR" altLang="en-US" dirty="0" err="1"/>
              <a:t>가독성을</a:t>
            </a:r>
            <a:r>
              <a:rPr lang="ko-KR" altLang="en-US" dirty="0"/>
              <a:t> 높여야 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0</a:t>
            </a:r>
            <a:r>
              <a:rPr lang="ko-KR" altLang="en-US" dirty="0"/>
              <a:t>보다는 </a:t>
            </a:r>
            <a:r>
              <a:rPr lang="en-US" altLang="ko-KR" dirty="0"/>
              <a:t>SUN</a:t>
            </a:r>
            <a:r>
              <a:rPr lang="ko-KR" altLang="en-US" dirty="0"/>
              <a:t>라는 기호상수가 더 바람직하다</a:t>
            </a:r>
            <a:r>
              <a:rPr lang="en-US" altLang="ko-KR" dirty="0"/>
              <a:t>. </a:t>
            </a:r>
            <a:r>
              <a:rPr lang="ko-KR" altLang="en-US" dirty="0"/>
              <a:t>의미를 쉽게 알 수 있기 때문이다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today</a:t>
            </a:r>
            <a:r>
              <a:rPr lang="ko-KR" altLang="en-US" dirty="0"/>
              <a:t>에 </a:t>
            </a:r>
            <a:r>
              <a:rPr lang="en-US" altLang="ko-KR" dirty="0"/>
              <a:t>9</a:t>
            </a:r>
            <a:r>
              <a:rPr lang="ko-KR" altLang="en-US" dirty="0"/>
              <a:t>와 같은 </a:t>
            </a:r>
            <a:r>
              <a:rPr lang="ko-KR" altLang="en-US" dirty="0" err="1"/>
              <a:t>의미없는</a:t>
            </a:r>
            <a:r>
              <a:rPr lang="ko-KR" altLang="en-US" dirty="0"/>
              <a:t> 값이 대입되지 않도록 미리 차단하는 것도 필요하다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indent="0">
              <a:buNone/>
            </a:pPr>
            <a:endParaRPr lang="ko-KR" altLang="en-US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1063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구조체의 필요성</a:t>
            </a:r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644900"/>
            <a:ext cx="5545137" cy="233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3" descr="C:\Users\chun\AppData\Local\Microsoft\Windows\Temporary Internet Files\Content.IE5\KW8U2FQR\MP900439464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3500438"/>
            <a:ext cx="1798637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타원형 설명선 2"/>
          <p:cNvSpPr/>
          <p:nvPr/>
        </p:nvSpPr>
        <p:spPr>
          <a:xfrm>
            <a:off x="6300788" y="1557338"/>
            <a:ext cx="2016125" cy="1800225"/>
          </a:xfrm>
          <a:prstGeom prst="wedgeEllipseCallout">
            <a:avLst>
              <a:gd name="adj1" fmla="val 14693"/>
              <a:gd name="adj2" fmla="val 5615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구조체를 사용하면 변수들을 하나로 묶을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아래쪽 화살표 3"/>
          <p:cNvSpPr/>
          <p:nvPr/>
        </p:nvSpPr>
        <p:spPr>
          <a:xfrm>
            <a:off x="2484438" y="2924175"/>
            <a:ext cx="684212" cy="576263"/>
          </a:xfrm>
          <a:prstGeom prst="downArrow">
            <a:avLst>
              <a:gd name="adj1" fmla="val 2104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52" name="TextBox 4"/>
          <p:cNvSpPr txBox="1">
            <a:spLocks noChangeArrowheads="1"/>
          </p:cNvSpPr>
          <p:nvPr/>
        </p:nvSpPr>
        <p:spPr bwMode="auto">
          <a:xfrm>
            <a:off x="1530350" y="1557338"/>
            <a:ext cx="2592388" cy="11255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540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휴먼명조" pitchFamily="2" charset="-127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number;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휴먼명조" pitchFamily="2" charset="-127"/>
              </a:rPr>
              <a:t>char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name[10];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휴먼명조" pitchFamily="2" charset="-127"/>
              </a:rPr>
              <a:t>double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grade;</a:t>
            </a:r>
            <a:endParaRPr lang="ko-KR" altLang="en-US" sz="1600">
              <a:solidFill>
                <a:srgbClr val="00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0862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열거형 초기화 </a:t>
            </a:r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0" y="3189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8132" name="_x72317392"/>
          <p:cNvSpPr>
            <a:spLocks noChangeArrowheads="1"/>
          </p:cNvSpPr>
          <p:nvPr/>
        </p:nvSpPr>
        <p:spPr bwMode="auto">
          <a:xfrm>
            <a:off x="1116013" y="1412875"/>
            <a:ext cx="7704137" cy="1152029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days { SUN, MON, TUE, WED, THU, FRI, SAT };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chemeClr val="tx2"/>
                </a:solidFill>
                <a:latin typeface="Trebuchet MS" pitchFamily="34" charset="0"/>
              </a:rPr>
              <a:t>// SUN=0, MON=1, </a:t>
            </a:r>
            <a:r>
              <a:rPr lang="en-US" altLang="ko-KR" sz="1600" kern="0" dirty="0">
                <a:solidFill>
                  <a:srgbClr val="699B37"/>
                </a:solidFill>
                <a:latin typeface="Trebuchet MS" pitchFamily="34" charset="0"/>
              </a:rPr>
              <a:t>...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days { SUN=1, MON, TUE, WED, THU, FRI, SAT };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chemeClr val="tx2"/>
                </a:solidFill>
                <a:latin typeface="Trebuchet MS" pitchFamily="34" charset="0"/>
              </a:rPr>
              <a:t>// SUN=1, MON=2, ...</a:t>
            </a:r>
            <a:endParaRPr lang="ko-KR" altLang="en-US" sz="1600" kern="0" dirty="0">
              <a:solidFill>
                <a:schemeClr val="tx2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days { SUN=7, MON=1, TUE, WED, THU, FRI, SAT=6 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};</a:t>
            </a:r>
            <a:r>
              <a:rPr lang="en-US" altLang="ko-KR" sz="1600" kern="0" dirty="0" smtClean="0">
                <a:solidFill>
                  <a:schemeClr val="tx2"/>
                </a:solidFill>
                <a:latin typeface="Trebuchet MS" pitchFamily="34" charset="0"/>
              </a:rPr>
              <a:t>// </a:t>
            </a:r>
            <a:r>
              <a:rPr lang="en-US" altLang="ko-KR" sz="1600" kern="0" dirty="0">
                <a:solidFill>
                  <a:schemeClr val="tx2"/>
                </a:solidFill>
                <a:latin typeface="Trebuchet MS" pitchFamily="34" charset="0"/>
              </a:rPr>
              <a:t>SUN=7, MON=1, ...</a:t>
            </a:r>
            <a:endParaRPr lang="ko-KR" altLang="en-US" sz="1600" kern="0" dirty="0">
              <a:solidFill>
                <a:schemeClr val="tx2"/>
              </a:solidFill>
              <a:latin typeface="Trebuchet MS" pitchFamily="34" charset="0"/>
            </a:endParaRPr>
          </a:p>
        </p:txBody>
      </p:sp>
      <p:pic>
        <p:nvPicPr>
          <p:cNvPr id="48133" name="Picture 3" descr="C:\Users\chun\AppData\Local\Microsoft\Windows\Temporary Internet Files\Content.IE5\KW8U2FQR\MP900439464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4073525"/>
            <a:ext cx="1655763" cy="206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타원형 설명선 6"/>
          <p:cNvSpPr/>
          <p:nvPr/>
        </p:nvSpPr>
        <p:spPr>
          <a:xfrm>
            <a:off x="4284663" y="3341688"/>
            <a:ext cx="3324225" cy="1463675"/>
          </a:xfrm>
          <a:prstGeom prst="wedgeEllipseCallout">
            <a:avLst>
              <a:gd name="adj1" fmla="val -54398"/>
              <a:gd name="adj2" fmla="val 5833"/>
            </a:avLst>
          </a:prstGeom>
          <a:solidFill>
            <a:srgbClr val="FFFF9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ko-KR" altLang="en-US" sz="2000" dirty="0"/>
              <a:t>값을 지정하기 않으면 </a:t>
            </a:r>
            <a:r>
              <a:rPr lang="en-US" altLang="ko-KR" sz="2000" dirty="0"/>
              <a:t>0</a:t>
            </a:r>
            <a:r>
              <a:rPr lang="ko-KR" altLang="en-US" sz="2000" dirty="0"/>
              <a:t>부터 할당</a:t>
            </a:r>
          </a:p>
        </p:txBody>
      </p:sp>
    </p:spTree>
    <p:extLst>
      <p:ext uri="{BB962C8B-B14F-4D97-AF65-F5344CB8AC3E}">
        <p14:creationId xmlns:p14="http://schemas.microsoft.com/office/powerpoint/2010/main" val="29103976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열거형의 예</a:t>
            </a:r>
          </a:p>
        </p:txBody>
      </p:sp>
      <p:sp>
        <p:nvSpPr>
          <p:cNvPr id="49156" name="_x72317392"/>
          <p:cNvSpPr>
            <a:spLocks noChangeArrowheads="1"/>
          </p:cNvSpPr>
          <p:nvPr/>
        </p:nvSpPr>
        <p:spPr bwMode="auto">
          <a:xfrm>
            <a:off x="1116013" y="1196975"/>
            <a:ext cx="7777162" cy="1583953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colors { white, red, blue, green, black };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boolean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{ false, true };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levels { low, medium, high };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car_types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{ sedan,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suv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sports_car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van, pickup, convertible };</a:t>
            </a:r>
          </a:p>
        </p:txBody>
      </p:sp>
    </p:spTree>
    <p:extLst>
      <p:ext uri="{BB962C8B-B14F-4D97-AF65-F5344CB8AC3E}">
        <p14:creationId xmlns:p14="http://schemas.microsoft.com/office/powerpoint/2010/main" val="29270559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1139825" y="1052512"/>
            <a:ext cx="7753350" cy="403267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days { SUN, MON, TUE, WED, THU, FRI, SAT };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*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days_name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[] = { 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sunday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monday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tuesday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wednesday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thursday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friday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dirty="0" smtClean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Trebuchet MS" pitchFamily="34" charset="0"/>
              </a:rPr>
              <a:t>saturday</a:t>
            </a:r>
            <a:r>
              <a:rPr lang="en-US" altLang="ko-KR" sz="140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dirty="0">
                <a:latin typeface="Trebuchet MS" pitchFamily="34" charset="0"/>
              </a:rPr>
              <a:t> </a:t>
            </a:r>
            <a:r>
              <a:rPr lang="en-US" altLang="ko-KR" sz="1400" dirty="0">
                <a:latin typeface="Trebuchet MS" pitchFamily="34" charset="0"/>
              </a:rPr>
              <a:t>};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400" kern="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days d;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d = WED;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"%d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번째 요일은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%s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입니다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d,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days_name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[d]);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210" name="Rectangle 13"/>
          <p:cNvSpPr>
            <a:spLocks noChangeArrowheads="1"/>
          </p:cNvSpPr>
          <p:nvPr/>
        </p:nvSpPr>
        <p:spPr bwMode="auto">
          <a:xfrm>
            <a:off x="0" y="2720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6924" name="_x73236504"/>
          <p:cNvSpPr>
            <a:spLocks noChangeArrowheads="1"/>
          </p:cNvSpPr>
          <p:nvPr/>
        </p:nvSpPr>
        <p:spPr bwMode="auto">
          <a:xfrm>
            <a:off x="1130970" y="5355033"/>
            <a:ext cx="7813675" cy="47537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400" dirty="0">
                <a:latin typeface="Trebuchet MS" pitchFamily="34" charset="0"/>
              </a:rPr>
              <a:t>3</a:t>
            </a:r>
            <a:r>
              <a:rPr lang="ko-KR" altLang="en-US" sz="1400" dirty="0">
                <a:latin typeface="Trebuchet MS" pitchFamily="34" charset="0"/>
              </a:rPr>
              <a:t>번째 요일은 </a:t>
            </a:r>
            <a:r>
              <a:rPr lang="en-US" altLang="ko-KR" sz="1400" dirty="0" err="1">
                <a:latin typeface="Trebuchet MS" pitchFamily="34" charset="0"/>
              </a:rPr>
              <a:t>wednesday</a:t>
            </a:r>
            <a:r>
              <a:rPr lang="ko-KR" altLang="en-US" sz="1400" dirty="0">
                <a:latin typeface="Trebuchet MS" pitchFamily="34" charset="0"/>
              </a:rPr>
              <a:t>입니다</a:t>
            </a:r>
          </a:p>
        </p:txBody>
      </p:sp>
      <p:grpSp>
        <p:nvGrpSpPr>
          <p:cNvPr id="51213" name="Group 23"/>
          <p:cNvGrpSpPr>
            <a:grpSpLocks/>
          </p:cNvGrpSpPr>
          <p:nvPr/>
        </p:nvGrpSpPr>
        <p:grpSpPr bwMode="auto">
          <a:xfrm>
            <a:off x="544242" y="5227215"/>
            <a:ext cx="487362" cy="1012825"/>
            <a:chOff x="-91" y="1749"/>
            <a:chExt cx="552" cy="832"/>
          </a:xfrm>
        </p:grpSpPr>
        <p:sp>
          <p:nvSpPr>
            <p:cNvPr id="51214" name="Freeform 24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15" name="Freeform 25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16" name="Freeform 26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17" name="Freeform 27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18" name="Freeform 28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19" name="Freeform 29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20" name="Freeform 30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21" name="Freeform 31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22" name="Freeform 32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23" name="Freeform 33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24" name="Freeform 34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25" name="Freeform 35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26" name="Freeform 36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27" name="Freeform 37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28" name="Freeform 38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29" name="Freeform 39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30" name="Freeform 40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26905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열거형과 다른 방법과의 비교</a:t>
            </a: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65974" name="Group 86"/>
          <p:cNvGraphicFramePr>
            <a:graphicFrameLocks noGrp="1"/>
          </p:cNvGraphicFramePr>
          <p:nvPr/>
        </p:nvGraphicFramePr>
        <p:xfrm>
          <a:off x="755650" y="1341438"/>
          <a:ext cx="8064500" cy="3261258"/>
        </p:xfrm>
        <a:graphic>
          <a:graphicData uri="http://schemas.openxmlformats.org/drawingml/2006/table">
            <a:tbl>
              <a:tblPr/>
              <a:tblGrid>
                <a:gridCol w="2687638"/>
                <a:gridCol w="2689225"/>
                <a:gridCol w="2687637"/>
              </a:tblGrid>
              <a:tr h="304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정수 사용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기호 상수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열거형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24379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switch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(code)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case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1: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   printf(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"LCD TV\n"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   break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 case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2: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   printf(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"PDP TV\n"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   break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}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#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define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LCD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#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define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PDP 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switch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(code) {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case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LCD: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   printf(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"LCD TV\n"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   break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 case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PDP: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   printf(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"PDP TV\n"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   break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}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enum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tvtype { LCD, PDP 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enum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tvtype code;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switch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(code) {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case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LCD: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   printf(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"LCD TV\n"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   break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 case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PDP: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   printf(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"PDP TV\n"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    break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}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18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컴퓨터는 알기 쉬우나 사람은 기억하기 어렵다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기호 상수를 작성할 때 오류를 저지를 수 있다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. 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컴파일러가 중복이 일어나지 않도록 체크한다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. 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0991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열거형의 선언에 사용하는 키워드는 </a:t>
            </a:r>
            <a:r>
              <a:rPr lang="en-US" altLang="ko-KR" smtClean="0"/>
              <a:t>_______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2. </a:t>
            </a:r>
            <a:r>
              <a:rPr lang="ko-KR" altLang="en-US" smtClean="0"/>
              <a:t>열거형은 어떤 경우에 사용되는가</a:t>
            </a:r>
            <a:r>
              <a:rPr lang="en-US" altLang="ko-KR" smtClean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3. </a:t>
            </a:r>
            <a:r>
              <a:rPr lang="ko-KR" altLang="en-US" smtClean="0"/>
              <a:t>열거형에서 특별히 값을 지정하지 않으면 자동으로 정수상수값이 할당되는가</a:t>
            </a:r>
            <a:r>
              <a:rPr lang="en-US" altLang="ko-KR" smtClean="0"/>
              <a:t>?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3253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327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typedef</a:t>
            </a:r>
            <a:r>
              <a:rPr lang="ko-KR" altLang="en-US" sz="3600" smtClean="0"/>
              <a:t>의 개념</a:t>
            </a:r>
          </a:p>
        </p:txBody>
      </p:sp>
      <p:pic>
        <p:nvPicPr>
          <p:cNvPr id="542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628775"/>
            <a:ext cx="6767512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96653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typedef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typedef</a:t>
            </a:r>
            <a:r>
              <a:rPr lang="ko-KR" altLang="en-US" smtClean="0"/>
              <a:t>은 새로운 자료형</a:t>
            </a:r>
            <a:r>
              <a:rPr lang="en-US" altLang="ko-KR" smtClean="0"/>
              <a:t>(type)</a:t>
            </a:r>
            <a:r>
              <a:rPr lang="ko-KR" altLang="en-US" smtClean="0"/>
              <a:t>을 정의</a:t>
            </a:r>
            <a:r>
              <a:rPr lang="en-US" altLang="ko-KR" smtClean="0"/>
              <a:t>(define)</a:t>
            </a:r>
          </a:p>
          <a:p>
            <a:pPr eaLnBrk="1" hangingPunct="1"/>
            <a:r>
              <a:rPr lang="en-US" altLang="ko-KR" smtClean="0"/>
              <a:t>C</a:t>
            </a:r>
            <a:r>
              <a:rPr lang="ko-KR" altLang="en-US" smtClean="0"/>
              <a:t>의 기본 자료형을 확장시키는 역할</a:t>
            </a:r>
          </a:p>
        </p:txBody>
      </p:sp>
      <p:sp>
        <p:nvSpPr>
          <p:cNvPr id="55300" name="Rectangle 5"/>
          <p:cNvSpPr>
            <a:spLocks noChangeArrowheads="1"/>
          </p:cNvSpPr>
          <p:nvPr/>
        </p:nvSpPr>
        <p:spPr bwMode="auto">
          <a:xfrm>
            <a:off x="0" y="2617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5301" name="Rectangle 7"/>
          <p:cNvSpPr>
            <a:spLocks noChangeArrowheads="1"/>
          </p:cNvSpPr>
          <p:nvPr/>
        </p:nvSpPr>
        <p:spPr bwMode="auto">
          <a:xfrm>
            <a:off x="0" y="3182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5302" name="_x73013896"/>
          <p:cNvSpPr>
            <a:spLocks noChangeArrowheads="1"/>
          </p:cNvSpPr>
          <p:nvPr/>
        </p:nvSpPr>
        <p:spPr bwMode="auto">
          <a:xfrm>
            <a:off x="1116013" y="2133600"/>
            <a:ext cx="7704137" cy="360363"/>
          </a:xfrm>
          <a:prstGeom prst="rect">
            <a:avLst/>
          </a:prstGeom>
          <a:solidFill>
            <a:srgbClr val="FFFF99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>
                <a:solidFill>
                  <a:srgbClr val="0000FF"/>
                </a:solidFill>
                <a:latin typeface="Comic Sans MS" pitchFamily="66" charset="0"/>
                <a:ea typeface="HY엽서L" pitchFamily="18" charset="-127"/>
              </a:rPr>
              <a:t>typedef</a:t>
            </a:r>
            <a:r>
              <a:rPr lang="en-US" altLang="ko-KR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      </a:t>
            </a:r>
            <a:r>
              <a:rPr lang="en-US" altLang="ko-KR" i="1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old_type        new_type;</a:t>
            </a:r>
            <a:endParaRPr lang="en-US" altLang="ko-KR">
              <a:latin typeface="Comic Sans MS" pitchFamily="66" charset="0"/>
              <a:ea typeface="HY엽서L" pitchFamily="18" charset="-127"/>
            </a:endParaRPr>
          </a:p>
        </p:txBody>
      </p:sp>
      <p:sp>
        <p:nvSpPr>
          <p:cNvPr id="55303" name="Rectangle 10"/>
          <p:cNvSpPr>
            <a:spLocks noChangeArrowheads="1"/>
          </p:cNvSpPr>
          <p:nvPr/>
        </p:nvSpPr>
        <p:spPr bwMode="auto">
          <a:xfrm>
            <a:off x="0" y="2911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5304" name="_x73067400" descr="EMB00000b642b3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213100"/>
            <a:ext cx="4967288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81815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typedef</a:t>
            </a:r>
            <a:r>
              <a:rPr lang="ko-KR" altLang="en-US" smtClean="0"/>
              <a:t>의 예</a:t>
            </a:r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0" y="2579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0108" name="Rectangle 124"/>
          <p:cNvSpPr>
            <a:spLocks noChangeArrowheads="1"/>
          </p:cNvSpPr>
          <p:nvPr/>
        </p:nvSpPr>
        <p:spPr bwMode="auto">
          <a:xfrm>
            <a:off x="1285875" y="1428750"/>
            <a:ext cx="7643813" cy="21431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ko-KR" sz="1600" dirty="0" err="1">
                <a:solidFill>
                  <a:srgbClr val="0000FF"/>
                </a:solidFill>
                <a:latin typeface="+mj-lt"/>
              </a:rPr>
              <a:t>typedef</a:t>
            </a:r>
            <a:r>
              <a:rPr lang="en-US" altLang="ko-KR" sz="1600" dirty="0">
                <a:solidFill>
                  <a:srgbClr val="0000FF"/>
                </a:solidFill>
                <a:latin typeface="+mj-lt"/>
              </a:rPr>
              <a:t>   </a:t>
            </a:r>
            <a:r>
              <a:rPr lang="en-US" altLang="ko-KR" sz="1600" dirty="0" err="1">
                <a:solidFill>
                  <a:srgbClr val="0000FF"/>
                </a:solidFill>
                <a:latin typeface="+mj-lt"/>
              </a:rPr>
              <a:t>unsiged</a:t>
            </a:r>
            <a:r>
              <a:rPr lang="en-US" altLang="ko-KR" sz="1600" dirty="0">
                <a:solidFill>
                  <a:srgbClr val="0000FF"/>
                </a:solidFill>
                <a:latin typeface="+mj-lt"/>
              </a:rPr>
              <a:t> char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  BYTE;</a:t>
            </a:r>
            <a:endParaRPr lang="en-US" altLang="ko-KR" sz="1600" dirty="0">
              <a:latin typeface="+mj-lt"/>
            </a:endParaRPr>
          </a:p>
          <a:p>
            <a:pPr eaLnBrk="0" latinLnBrk="0" hangingPunct="0">
              <a:defRPr/>
            </a:pP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BYTE index;		</a:t>
            </a:r>
            <a:r>
              <a:rPr lang="en-US" altLang="ko-KR" sz="1600" dirty="0">
                <a:solidFill>
                  <a:srgbClr val="008000"/>
                </a:solidFill>
                <a:latin typeface="+mj-lt"/>
              </a:rPr>
              <a:t>// unsigned </a:t>
            </a:r>
            <a:r>
              <a:rPr lang="en-US" altLang="ko-KR" sz="1600" dirty="0" err="1">
                <a:solidFill>
                  <a:srgbClr val="008000"/>
                </a:solidFill>
                <a:latin typeface="+mj-lt"/>
              </a:rPr>
              <a:t>int</a:t>
            </a:r>
            <a:r>
              <a:rPr lang="en-US" altLang="ko-KR" sz="1600" dirty="0">
                <a:solidFill>
                  <a:srgbClr val="008000"/>
                </a:solidFill>
                <a:latin typeface="+mj-lt"/>
              </a:rPr>
              <a:t> index;</a:t>
            </a:r>
            <a:r>
              <a:rPr lang="ko-KR" altLang="en-US" sz="1600" dirty="0">
                <a:solidFill>
                  <a:srgbClr val="008000"/>
                </a:solidFill>
                <a:latin typeface="+mj-lt"/>
              </a:rPr>
              <a:t>와 같다</a:t>
            </a:r>
            <a:r>
              <a:rPr lang="en-US" altLang="ko-KR" sz="1600" dirty="0">
                <a:solidFill>
                  <a:srgbClr val="008000"/>
                </a:solidFill>
                <a:latin typeface="+mj-lt"/>
              </a:rPr>
              <a:t>.</a:t>
            </a:r>
            <a:endParaRPr lang="en-US" altLang="ko-KR" sz="1600" dirty="0">
              <a:latin typeface="+mj-lt"/>
            </a:endParaRPr>
          </a:p>
          <a:p>
            <a:pPr eaLnBrk="0" latinLnBrk="0" hangingPunct="0">
              <a:defRPr/>
            </a:pP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  </a:t>
            </a:r>
            <a:endParaRPr lang="en-US" altLang="ko-KR" sz="1600" dirty="0">
              <a:latin typeface="+mj-lt"/>
            </a:endParaRPr>
          </a:p>
          <a:p>
            <a:pPr eaLnBrk="0" latinLnBrk="0" hangingPunct="0">
              <a:defRPr/>
            </a:pPr>
            <a:r>
              <a:rPr lang="en-US" altLang="ko-KR" sz="1600" dirty="0" err="1">
                <a:solidFill>
                  <a:srgbClr val="0000FF"/>
                </a:solidFill>
                <a:latin typeface="+mj-lt"/>
              </a:rPr>
              <a:t>typedef</a:t>
            </a:r>
            <a:r>
              <a:rPr lang="en-US" altLang="ko-KR" sz="1600" dirty="0">
                <a:solidFill>
                  <a:srgbClr val="0000FF"/>
                </a:solidFill>
                <a:latin typeface="+mj-lt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   INT32;</a:t>
            </a:r>
            <a:endParaRPr lang="en-US" altLang="ko-KR" sz="1600" dirty="0">
              <a:latin typeface="+mj-lt"/>
            </a:endParaRPr>
          </a:p>
          <a:p>
            <a:pPr eaLnBrk="0" latinLnBrk="0" hangingPunct="0">
              <a:defRPr/>
            </a:pPr>
            <a:r>
              <a:rPr lang="en-US" altLang="ko-KR" sz="1600" dirty="0" err="1">
                <a:solidFill>
                  <a:srgbClr val="0000FF"/>
                </a:solidFill>
                <a:latin typeface="+mj-lt"/>
              </a:rPr>
              <a:t>typedef</a:t>
            </a:r>
            <a:r>
              <a:rPr lang="en-US" altLang="ko-KR" sz="1600" dirty="0">
                <a:solidFill>
                  <a:srgbClr val="0000FF"/>
                </a:solidFill>
                <a:latin typeface="+mj-lt"/>
              </a:rPr>
              <a:t>    unsigned </a:t>
            </a:r>
            <a:r>
              <a:rPr lang="en-US" altLang="ko-KR" sz="16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    UINT32;</a:t>
            </a:r>
            <a:endParaRPr lang="en-US" altLang="ko-KR" sz="1600" dirty="0">
              <a:latin typeface="+mj-lt"/>
            </a:endParaRPr>
          </a:p>
          <a:p>
            <a:pPr eaLnBrk="0" latinLnBrk="0" hangingPunct="0">
              <a:defRPr/>
            </a:pP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  </a:t>
            </a:r>
            <a:endParaRPr lang="en-US" altLang="ko-KR" sz="1600" dirty="0">
              <a:latin typeface="+mj-lt"/>
            </a:endParaRPr>
          </a:p>
          <a:p>
            <a:pPr eaLnBrk="0" latinLnBrk="0" hangingPunct="0">
              <a:defRPr/>
            </a:pP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INT32 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;			</a:t>
            </a:r>
            <a:r>
              <a:rPr lang="en-US" altLang="ko-KR" sz="1600" dirty="0">
                <a:solidFill>
                  <a:srgbClr val="008000"/>
                </a:solidFill>
                <a:latin typeface="+mj-lt"/>
              </a:rPr>
              <a:t>// </a:t>
            </a:r>
            <a:r>
              <a:rPr lang="en-US" altLang="ko-KR" sz="1600" dirty="0" err="1">
                <a:solidFill>
                  <a:srgbClr val="008000"/>
                </a:solidFill>
                <a:latin typeface="+mj-lt"/>
              </a:rPr>
              <a:t>int</a:t>
            </a:r>
            <a:r>
              <a:rPr lang="en-US" altLang="ko-KR" sz="16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ko-KR" sz="1600" dirty="0" err="1">
                <a:solidFill>
                  <a:srgbClr val="008000"/>
                </a:solidFill>
                <a:latin typeface="+mj-lt"/>
              </a:rPr>
              <a:t>i</a:t>
            </a:r>
            <a:r>
              <a:rPr lang="en-US" altLang="ko-KR" sz="1600" dirty="0">
                <a:solidFill>
                  <a:srgbClr val="008000"/>
                </a:solidFill>
                <a:latin typeface="+mj-lt"/>
              </a:rPr>
              <a:t>;</a:t>
            </a:r>
            <a:r>
              <a:rPr lang="ko-KR" altLang="en-US" sz="1600" dirty="0">
                <a:solidFill>
                  <a:srgbClr val="008000"/>
                </a:solidFill>
                <a:latin typeface="+mj-lt"/>
              </a:rPr>
              <a:t>와 같다</a:t>
            </a:r>
            <a:r>
              <a:rPr lang="en-US" altLang="ko-KR" sz="1600" dirty="0">
                <a:solidFill>
                  <a:srgbClr val="008000"/>
                </a:solidFill>
                <a:latin typeface="+mj-lt"/>
              </a:rPr>
              <a:t>.</a:t>
            </a:r>
            <a:endParaRPr lang="en-US" altLang="ko-KR" sz="1600" dirty="0">
              <a:latin typeface="+mj-lt"/>
            </a:endParaRPr>
          </a:p>
          <a:p>
            <a:pPr eaLnBrk="0" latinLnBrk="0" hangingPunct="0">
              <a:defRPr/>
            </a:pP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UINT32 k;		</a:t>
            </a:r>
            <a:r>
              <a:rPr lang="en-US" altLang="ko-KR" sz="1600" dirty="0">
                <a:solidFill>
                  <a:srgbClr val="008000"/>
                </a:solidFill>
                <a:latin typeface="+mj-lt"/>
              </a:rPr>
              <a:t>// unsigned </a:t>
            </a:r>
            <a:r>
              <a:rPr lang="en-US" altLang="ko-KR" sz="1600" dirty="0" err="1">
                <a:solidFill>
                  <a:srgbClr val="008000"/>
                </a:solidFill>
                <a:latin typeface="+mj-lt"/>
              </a:rPr>
              <a:t>int</a:t>
            </a:r>
            <a:r>
              <a:rPr lang="en-US" altLang="ko-KR" sz="1600" dirty="0">
                <a:solidFill>
                  <a:srgbClr val="008000"/>
                </a:solidFill>
                <a:latin typeface="+mj-lt"/>
              </a:rPr>
              <a:t> k;</a:t>
            </a:r>
            <a:r>
              <a:rPr lang="ko-KR" altLang="en-US" sz="1600" dirty="0">
                <a:solidFill>
                  <a:srgbClr val="008000"/>
                </a:solidFill>
                <a:latin typeface="+mj-lt"/>
              </a:rPr>
              <a:t>와 같다</a:t>
            </a:r>
            <a:r>
              <a:rPr lang="en-US" altLang="ko-KR" sz="1600" dirty="0">
                <a:solidFill>
                  <a:srgbClr val="008000"/>
                </a:solidFill>
                <a:latin typeface="+mj-lt"/>
              </a:rPr>
              <a:t>.</a:t>
            </a:r>
            <a:endParaRPr lang="en-US" altLang="ko-K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24393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4"/>
          <p:cNvSpPr>
            <a:spLocks noChangeArrowheads="1"/>
          </p:cNvSpPr>
          <p:nvPr/>
        </p:nvSpPr>
        <p:spPr bwMode="auto">
          <a:xfrm>
            <a:off x="899592" y="2002142"/>
            <a:ext cx="7643813" cy="2074927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fr-FR" altLang="ko-KR" dirty="0">
                <a:solidFill>
                  <a:srgbClr val="0000FF"/>
                </a:solidFill>
                <a:latin typeface="Comic Sans MS"/>
                <a:ea typeface="굴림"/>
              </a:rPr>
              <a:t>struct</a:t>
            </a:r>
            <a:r>
              <a:rPr lang="fr-FR" altLang="ko-KR" dirty="0">
                <a:solidFill>
                  <a:srgbClr val="000000"/>
                </a:solidFill>
                <a:latin typeface="Comic Sans MS"/>
                <a:ea typeface="굴림"/>
              </a:rPr>
              <a:t> point {</a:t>
            </a:r>
            <a:endParaRPr lang="ko-KR" altLang="ko-KR" sz="1600" dirty="0"/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fr-FR" altLang="ko-KR" dirty="0">
                <a:solidFill>
                  <a:srgbClr val="000000"/>
                </a:solidFill>
                <a:latin typeface="Comic Sans MS"/>
                <a:ea typeface="굴림"/>
              </a:rPr>
              <a:t>	</a:t>
            </a:r>
            <a:r>
              <a:rPr lang="fr-FR" altLang="ko-KR" dirty="0">
                <a:solidFill>
                  <a:srgbClr val="0000FF"/>
                </a:solidFill>
                <a:latin typeface="Comic Sans MS"/>
                <a:ea typeface="굴림"/>
              </a:rPr>
              <a:t>int</a:t>
            </a:r>
            <a:r>
              <a:rPr lang="fr-FR" altLang="ko-KR" dirty="0">
                <a:solidFill>
                  <a:srgbClr val="000000"/>
                </a:solidFill>
                <a:latin typeface="Comic Sans MS"/>
                <a:ea typeface="굴림"/>
              </a:rPr>
              <a:t> x;</a:t>
            </a:r>
            <a:endParaRPr lang="ko-KR" altLang="ko-KR" sz="1600" dirty="0"/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fr-FR" altLang="ko-KR" dirty="0">
                <a:solidFill>
                  <a:srgbClr val="000000"/>
                </a:solidFill>
                <a:latin typeface="Comic Sans MS"/>
                <a:ea typeface="굴림"/>
              </a:rPr>
              <a:t>	</a:t>
            </a:r>
            <a:r>
              <a:rPr lang="fr-FR" altLang="ko-KR" dirty="0">
                <a:solidFill>
                  <a:srgbClr val="0000FF"/>
                </a:solidFill>
                <a:latin typeface="Comic Sans MS"/>
                <a:ea typeface="굴림"/>
              </a:rPr>
              <a:t>int</a:t>
            </a:r>
            <a:r>
              <a:rPr lang="fr-FR" altLang="ko-KR" dirty="0">
                <a:solidFill>
                  <a:srgbClr val="000000"/>
                </a:solidFill>
                <a:latin typeface="Comic Sans MS"/>
                <a:ea typeface="굴림"/>
              </a:rPr>
              <a:t> y;</a:t>
            </a:r>
            <a:endParaRPr lang="ko-KR" altLang="ko-KR" sz="1600" dirty="0"/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fr-FR" altLang="ko-KR" dirty="0">
                <a:solidFill>
                  <a:srgbClr val="000000"/>
                </a:solidFill>
                <a:latin typeface="Comic Sans MS"/>
                <a:ea typeface="굴림"/>
              </a:rPr>
              <a:t>};</a:t>
            </a:r>
            <a:endParaRPr lang="ko-KR" altLang="ko-KR" sz="1600" dirty="0"/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en-US" altLang="ko-KR" dirty="0" err="1">
                <a:solidFill>
                  <a:srgbClr val="0000FF"/>
                </a:solidFill>
                <a:latin typeface="Comic Sans MS"/>
                <a:ea typeface="굴림"/>
              </a:rPr>
              <a:t>typedef</a:t>
            </a:r>
            <a:r>
              <a:rPr lang="en-US" altLang="ko-KR" dirty="0">
                <a:solidFill>
                  <a:srgbClr val="0000FF"/>
                </a:solidFill>
                <a:latin typeface="Comic Sans MS"/>
                <a:ea typeface="굴림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latin typeface="Comic Sans MS"/>
                <a:ea typeface="굴림"/>
              </a:rPr>
              <a:t>struct</a:t>
            </a:r>
            <a:r>
              <a:rPr lang="en-US" altLang="ko-KR" dirty="0">
                <a:solidFill>
                  <a:srgbClr val="0000FF"/>
                </a:solidFill>
                <a:latin typeface="Comic Sans MS"/>
                <a:ea typeface="굴림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mic Sans MS"/>
                <a:ea typeface="굴림"/>
              </a:rPr>
              <a:t>point </a:t>
            </a:r>
            <a:r>
              <a:rPr lang="en-US" altLang="ko-KR" dirty="0" err="1">
                <a:solidFill>
                  <a:srgbClr val="000000"/>
                </a:solidFill>
                <a:latin typeface="Comic Sans MS"/>
                <a:ea typeface="굴림"/>
              </a:rPr>
              <a:t>POINT</a:t>
            </a:r>
            <a:r>
              <a:rPr lang="en-US" altLang="ko-KR" dirty="0">
                <a:solidFill>
                  <a:srgbClr val="000000"/>
                </a:solidFill>
                <a:latin typeface="Comic Sans MS"/>
                <a:ea typeface="굴림"/>
              </a:rPr>
              <a:t>;</a:t>
            </a:r>
            <a:endParaRPr lang="ko-KR" altLang="ko-KR" sz="1600" dirty="0"/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latin typeface="Comic Sans MS"/>
                <a:ea typeface="굴림"/>
              </a:rPr>
              <a:t>POINT a, b;</a:t>
            </a:r>
            <a:endParaRPr lang="ko-KR" altLang="ko-KR" sz="1600" dirty="0">
              <a:effectLst/>
            </a:endParaRPr>
          </a:p>
        </p:txBody>
      </p:sp>
      <p:sp>
        <p:nvSpPr>
          <p:cNvPr id="573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구조체로 새로운 타입 정의</a:t>
            </a:r>
          </a:p>
        </p:txBody>
      </p:sp>
      <p:sp>
        <p:nvSpPr>
          <p:cNvPr id="57347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439316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구조체로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새로운 타입을 정의할 수 있다</a:t>
            </a:r>
            <a:r>
              <a:rPr lang="en-US" altLang="ko-KR" dirty="0" smtClean="0"/>
              <a:t>. </a:t>
            </a:r>
          </a:p>
          <a:p>
            <a:pPr eaLnBrk="1" hangingPunct="1"/>
            <a:endParaRPr lang="ko-KR" altLang="en-US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339752" y="3331060"/>
            <a:ext cx="1296144" cy="428625"/>
          </a:xfrm>
          <a:prstGeom prst="roundRect">
            <a:avLst/>
          </a:prstGeom>
          <a:solidFill>
            <a:schemeClr val="tx2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707904" y="3331059"/>
            <a:ext cx="1013594" cy="36004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3932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1116013" y="981075"/>
            <a:ext cx="7777162" cy="54721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#include</a:t>
            </a:r>
            <a:r>
              <a:rPr lang="en-US" altLang="en-US" sz="1600">
                <a:latin typeface="Comic Sans MS" pitchFamily="66" charset="0"/>
              </a:rPr>
              <a:t> 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&lt;stdio.h&gt;</a:t>
            </a:r>
            <a:endParaRPr lang="en-US" altLang="en-US" sz="16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typedef</a:t>
            </a:r>
            <a:r>
              <a:rPr lang="en-US" altLang="en-US" sz="1600">
                <a:latin typeface="Comic Sans MS" pitchFamily="66" charset="0"/>
              </a:rPr>
              <a:t> 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en-US" sz="1600">
                <a:latin typeface="Comic Sans MS" pitchFamily="66" charset="0"/>
              </a:rPr>
              <a:t> point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600">
                <a:latin typeface="Comic Sans MS" pitchFamily="66" charset="0"/>
              </a:rPr>
              <a:t> 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600">
                <a:latin typeface="Comic Sans MS" pitchFamily="66" charset="0"/>
              </a:rPr>
              <a:t>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} POINT;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POINT translate(POINT p, POINT delta);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600">
                <a:latin typeface="Comic Sans MS" pitchFamily="66" charset="0"/>
              </a:rPr>
              <a:t> main(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lang="en-US" altLang="en-US" sz="1600">
                <a:latin typeface="Comic Sans MS" pitchFamily="66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POINT p = { 2, 3 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POINT delta = { 10, 10 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POINT result;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result = translate(p, delta);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printf(</a:t>
            </a:r>
            <a:r>
              <a:rPr lang="en-US" altLang="en-US" sz="1600">
                <a:solidFill>
                  <a:srgbClr val="800000"/>
                </a:solidFill>
                <a:latin typeface="Comic Sans MS" pitchFamily="66" charset="0"/>
              </a:rPr>
              <a:t>"새로운 점의 좌표는(%d, %d)입니다.\n"</a:t>
            </a:r>
            <a:r>
              <a:rPr lang="en-US" altLang="en-US" sz="1600">
                <a:latin typeface="Comic Sans MS" pitchFamily="66" charset="0"/>
              </a:rPr>
              <a:t>, result.x, result.y);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lang="en-US" altLang="en-US" sz="1600">
                <a:latin typeface="Comic Sans MS" pitchFamily="66" charset="0"/>
              </a:rPr>
              <a:t>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}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0" y="2720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9" name="Rectangle 13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0539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구조체와 배열</a:t>
            </a:r>
          </a:p>
        </p:txBody>
      </p:sp>
      <p:sp>
        <p:nvSpPr>
          <p:cNvPr id="7171" name="Rectangle 388"/>
          <p:cNvSpPr>
            <a:spLocks noChangeArrowheads="1"/>
          </p:cNvSpPr>
          <p:nvPr/>
        </p:nvSpPr>
        <p:spPr bwMode="auto">
          <a:xfrm>
            <a:off x="971550" y="1484313"/>
            <a:ext cx="77152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lang="ko-KR" altLang="en-US">
                <a:latin typeface="Comic Sans MS" pitchFamily="66" charset="0"/>
              </a:rPr>
              <a:t>구조체 </a:t>
            </a:r>
            <a:r>
              <a:rPr lang="en-US" altLang="ko-KR">
                <a:latin typeface="Comic Sans MS" pitchFamily="66" charset="0"/>
              </a:rPr>
              <a:t>vs </a:t>
            </a:r>
            <a:r>
              <a:rPr lang="ko-KR" altLang="en-US">
                <a:latin typeface="Comic Sans MS" pitchFamily="66" charset="0"/>
              </a:rPr>
              <a:t>배열</a:t>
            </a:r>
          </a:p>
        </p:txBody>
      </p:sp>
      <p:sp>
        <p:nvSpPr>
          <p:cNvPr id="7172" name="Rectangle 391"/>
          <p:cNvSpPr>
            <a:spLocks noChangeArrowheads="1"/>
          </p:cNvSpPr>
          <p:nvPr/>
        </p:nvSpPr>
        <p:spPr bwMode="auto">
          <a:xfrm>
            <a:off x="0" y="2732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7173" name="Picture 40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133600"/>
            <a:ext cx="554355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Box 1"/>
          <p:cNvSpPr txBox="1">
            <a:spLocks noChangeArrowheads="1"/>
          </p:cNvSpPr>
          <p:nvPr/>
        </p:nvSpPr>
        <p:spPr bwMode="auto">
          <a:xfrm>
            <a:off x="1403350" y="4643438"/>
            <a:ext cx="19542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/>
              <a:t>같은 타입의 집합</a:t>
            </a:r>
          </a:p>
        </p:txBody>
      </p:sp>
      <p:sp>
        <p:nvSpPr>
          <p:cNvPr id="7175" name="TextBox 6"/>
          <p:cNvSpPr txBox="1">
            <a:spLocks noChangeArrowheads="1"/>
          </p:cNvSpPr>
          <p:nvPr/>
        </p:nvSpPr>
        <p:spPr bwMode="auto">
          <a:xfrm>
            <a:off x="4987925" y="4606925"/>
            <a:ext cx="203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/>
              <a:t>다른 타입의 집합</a:t>
            </a:r>
          </a:p>
        </p:txBody>
      </p:sp>
    </p:spTree>
    <p:extLst>
      <p:ext uri="{BB962C8B-B14F-4D97-AF65-F5344CB8AC3E}">
        <p14:creationId xmlns:p14="http://schemas.microsoft.com/office/powerpoint/2010/main" val="29366227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1116013" y="981075"/>
            <a:ext cx="7777162" cy="28051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POINT translate(POINT p, POINT delta)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POINT new_p;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new_p.x = p.x + delta.x;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new_p.y = p.y + delta.y;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lang="en-US" altLang="en-US" sz="1600">
                <a:latin typeface="Comic Sans MS" pitchFamily="66" charset="0"/>
              </a:rPr>
              <a:t> new_p;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Comic Sans MS" pitchFamily="66" charset="0"/>
              </a:rPr>
              <a:t>}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0" y="2720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403" name="Rectangle 13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2044" name="_x73236504"/>
          <p:cNvSpPr>
            <a:spLocks noChangeArrowheads="1"/>
          </p:cNvSpPr>
          <p:nvPr/>
        </p:nvSpPr>
        <p:spPr bwMode="auto">
          <a:xfrm>
            <a:off x="1143000" y="4071938"/>
            <a:ext cx="7777163" cy="50006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600">
                <a:solidFill>
                  <a:srgbClr val="000000"/>
                </a:solidFill>
                <a:latin typeface="Arial" pitchFamily="34" charset="0"/>
              </a:rPr>
              <a:t>새로운 점의 좌표는 </a:t>
            </a:r>
            <a:r>
              <a:rPr lang="en-US" altLang="ko-KR" sz="1600">
                <a:solidFill>
                  <a:srgbClr val="000000"/>
                </a:solidFill>
                <a:latin typeface="Arial" pitchFamily="34" charset="0"/>
              </a:rPr>
              <a:t>(12, 13)</a:t>
            </a:r>
            <a:r>
              <a:rPr lang="ko-KR" altLang="en-US" sz="1600">
                <a:solidFill>
                  <a:srgbClr val="000000"/>
                </a:solidFill>
                <a:latin typeface="Arial" pitchFamily="34" charset="0"/>
              </a:rPr>
              <a:t>입니다</a:t>
            </a:r>
            <a:r>
              <a:rPr lang="en-US" altLang="ko-KR" sz="1600">
                <a:solidFill>
                  <a:srgbClr val="000000"/>
                </a:solidFill>
                <a:latin typeface="Arial" pitchFamily="34" charset="0"/>
              </a:rPr>
              <a:t>.</a:t>
            </a:r>
            <a:endParaRPr lang="en-US" altLang="ko-KR" sz="1600">
              <a:latin typeface="Arial" pitchFamily="34" charset="0"/>
            </a:endParaRPr>
          </a:p>
        </p:txBody>
      </p:sp>
      <p:grpSp>
        <p:nvGrpSpPr>
          <p:cNvPr id="59405" name="Group 15"/>
          <p:cNvGrpSpPr>
            <a:grpSpLocks/>
          </p:cNvGrpSpPr>
          <p:nvPr/>
        </p:nvGrpSpPr>
        <p:grpSpPr bwMode="auto">
          <a:xfrm>
            <a:off x="428625" y="3857625"/>
            <a:ext cx="487363" cy="1012825"/>
            <a:chOff x="-91" y="1749"/>
            <a:chExt cx="552" cy="832"/>
          </a:xfrm>
        </p:grpSpPr>
        <p:sp>
          <p:nvSpPr>
            <p:cNvPr id="59414" name="Freeform 16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415" name="Freeform 17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416" name="Freeform 18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417" name="Freeform 19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418" name="Freeform 20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419" name="Freeform 21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420" name="Freeform 22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421" name="Freeform 23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422" name="Freeform 24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423" name="Freeform 25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424" name="Freeform 26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425" name="Freeform 27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426" name="Freeform 28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427" name="Freeform 29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428" name="Freeform 30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429" name="Freeform 31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430" name="Freeform 32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86088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4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typedef</a:t>
            </a:r>
            <a:r>
              <a:rPr lang="ko-KR" altLang="en-US" smtClean="0"/>
              <a:t>과 </a:t>
            </a:r>
            <a:r>
              <a:rPr lang="en-US" altLang="ko-KR" smtClean="0"/>
              <a:t>#define </a:t>
            </a:r>
            <a:r>
              <a:rPr lang="ko-KR" altLang="en-US" smtClean="0"/>
              <a:t>비교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이식성을 높여준다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ko-KR" altLang="en-US" smtClean="0"/>
              <a:t>코드를 컴퓨터 하드웨어에 독립적으로 만들 수 있다</a:t>
            </a:r>
          </a:p>
          <a:p>
            <a:pPr lvl="1" eaLnBrk="1" hangingPunct="1"/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int</a:t>
            </a:r>
            <a:r>
              <a:rPr lang="ko-KR" altLang="en-US" smtClean="0"/>
              <a:t>형은 </a:t>
            </a:r>
            <a:r>
              <a:rPr lang="en-US" altLang="ko-KR" smtClean="0"/>
              <a:t>2</a:t>
            </a:r>
            <a:r>
              <a:rPr lang="ko-KR" altLang="en-US" smtClean="0"/>
              <a:t>바이트이기도 하고 </a:t>
            </a:r>
            <a:r>
              <a:rPr lang="en-US" altLang="ko-KR" smtClean="0"/>
              <a:t>4</a:t>
            </a:r>
            <a:r>
              <a:rPr lang="ko-KR" altLang="en-US" smtClean="0"/>
              <a:t>바이트</a:t>
            </a:r>
            <a:r>
              <a:rPr lang="en-US" altLang="ko-KR" smtClean="0"/>
              <a:t>,  int</a:t>
            </a:r>
            <a:r>
              <a:rPr lang="ko-KR" altLang="en-US" smtClean="0"/>
              <a:t>형 대신에 </a:t>
            </a:r>
            <a:r>
              <a:rPr lang="en-US" altLang="ko-KR" smtClean="0"/>
              <a:t>typedef</a:t>
            </a:r>
            <a:r>
              <a:rPr lang="ko-KR" altLang="en-US" smtClean="0"/>
              <a:t>을 이용한 </a:t>
            </a:r>
            <a:r>
              <a:rPr lang="en-US" altLang="ko-KR" smtClean="0"/>
              <a:t>INT32</a:t>
            </a:r>
            <a:r>
              <a:rPr lang="ko-KR" altLang="en-US" smtClean="0"/>
              <a:t>나 </a:t>
            </a:r>
            <a:r>
              <a:rPr lang="en-US" altLang="ko-KR" smtClean="0"/>
              <a:t>INT16</a:t>
            </a:r>
            <a:r>
              <a:rPr lang="ko-KR" altLang="en-US" smtClean="0"/>
              <a:t>을 사용하게 되면 확실하게 </a:t>
            </a:r>
            <a:r>
              <a:rPr lang="en-US" altLang="ko-KR" smtClean="0"/>
              <a:t>2</a:t>
            </a:r>
            <a:r>
              <a:rPr lang="ko-KR" altLang="en-US" smtClean="0"/>
              <a:t>바이트인지 </a:t>
            </a:r>
            <a:r>
              <a:rPr lang="en-US" altLang="ko-KR" smtClean="0"/>
              <a:t>4</a:t>
            </a:r>
            <a:r>
              <a:rPr lang="ko-KR" altLang="en-US" smtClean="0"/>
              <a:t>바이트인지를 지정할 수 있다</a:t>
            </a:r>
            <a:r>
              <a:rPr lang="en-US" altLang="ko-KR" smtClean="0"/>
              <a:t>.</a:t>
            </a:r>
          </a:p>
          <a:p>
            <a:pPr lvl="1"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#define</a:t>
            </a:r>
            <a:r>
              <a:rPr lang="ko-KR" altLang="en-US" smtClean="0"/>
              <a:t>을 이용해도 </a:t>
            </a:r>
            <a:r>
              <a:rPr lang="en-US" altLang="ko-KR" smtClean="0"/>
              <a:t>typedef</a:t>
            </a:r>
            <a:r>
              <a:rPr lang="ko-KR" altLang="en-US" smtClean="0"/>
              <a:t>과 비슷한 효과를 낼 수 있다</a:t>
            </a:r>
            <a:r>
              <a:rPr lang="en-US" altLang="ko-KR" smtClean="0"/>
              <a:t>. </a:t>
            </a:r>
            <a:r>
              <a:rPr lang="ko-KR" altLang="en-US" smtClean="0"/>
              <a:t>즉 다음과 같이 </a:t>
            </a:r>
            <a:r>
              <a:rPr lang="en-US" altLang="ko-KR" smtClean="0"/>
              <a:t>INT32</a:t>
            </a:r>
            <a:r>
              <a:rPr lang="ko-KR" altLang="en-US" smtClean="0"/>
              <a:t>를 정의할 수 있다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en-US" altLang="ko-KR" smtClean="0"/>
              <a:t>#define UINT32 unsigned int</a:t>
            </a:r>
          </a:p>
          <a:p>
            <a:pPr lvl="1" eaLnBrk="1" hangingPunct="1"/>
            <a:r>
              <a:rPr lang="en-US" altLang="ko-KR" smtClean="0"/>
              <a:t>typedef float VECTOR[2];// #define</a:t>
            </a:r>
            <a:r>
              <a:rPr lang="ko-KR" altLang="en-US" smtClean="0"/>
              <a:t>으로는 불가능하다</a:t>
            </a:r>
            <a:r>
              <a:rPr lang="en-US" altLang="ko-KR" smtClean="0"/>
              <a:t>. </a:t>
            </a:r>
          </a:p>
          <a:p>
            <a:pPr lvl="1"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문서화의 역할도 한다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en-US" altLang="ko-KR" smtClean="0"/>
              <a:t>typedef</a:t>
            </a:r>
            <a:r>
              <a:rPr lang="ko-KR" altLang="en-US" smtClean="0"/>
              <a:t>을 사용하게 되면 주석을 붙이는 것과 같은 효과</a:t>
            </a:r>
          </a:p>
        </p:txBody>
      </p:sp>
    </p:spTree>
    <p:extLst>
      <p:ext uri="{BB962C8B-B14F-4D97-AF65-F5344CB8AC3E}">
        <p14:creationId xmlns:p14="http://schemas.microsoft.com/office/powerpoint/2010/main" val="26688150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1. typedef</a:t>
            </a:r>
            <a:r>
              <a:rPr lang="ko-KR" altLang="en-US" smtClean="0"/>
              <a:t>의 용도는 무엇인가</a:t>
            </a:r>
            <a:r>
              <a:rPr lang="en-US" altLang="ko-KR" smtClean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2. typedef</a:t>
            </a:r>
            <a:r>
              <a:rPr lang="ko-KR" altLang="en-US" smtClean="0"/>
              <a:t>의 장점은 무엇인가</a:t>
            </a:r>
            <a:r>
              <a:rPr lang="en-US" altLang="ko-KR" smtClean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3. </a:t>
            </a:r>
            <a:r>
              <a:rPr lang="ko-KR" altLang="en-US" smtClean="0"/>
              <a:t>사원을 나타내는 구조체를 정의하고 이것을 </a:t>
            </a:r>
            <a:r>
              <a:rPr lang="en-US" altLang="ko-KR" smtClean="0"/>
              <a:t>typedef</a:t>
            </a:r>
            <a:r>
              <a:rPr lang="ko-KR" altLang="en-US" smtClean="0"/>
              <a:t>을 사용하여서 </a:t>
            </a:r>
            <a:r>
              <a:rPr lang="en-US" altLang="ko-KR" smtClean="0"/>
              <a:t>employee</a:t>
            </a:r>
            <a:r>
              <a:rPr lang="ko-KR" altLang="en-US" smtClean="0"/>
              <a:t>라는 새로운 타입으로 정의하여 보자</a:t>
            </a:r>
            <a:r>
              <a:rPr lang="en-US" altLang="ko-KR" smtClean="0"/>
              <a:t>. 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61445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8653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평점이 높은 학생 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어느 학교나 학기가 끝나면 학과 내에서 가장 평점이 높은 학생을 선발하여서 장학금을 수여한다</a:t>
            </a:r>
            <a:r>
              <a:rPr lang="en-US" altLang="ko-KR" dirty="0"/>
              <a:t>. </a:t>
            </a:r>
            <a:r>
              <a:rPr lang="ko-KR" altLang="en-US" dirty="0"/>
              <a:t>가장 평점이 높은 학생을 찾아서 학생의 이름과 학번</a:t>
            </a:r>
            <a:r>
              <a:rPr lang="en-US" altLang="ko-KR" dirty="0"/>
              <a:t>, </a:t>
            </a:r>
            <a:r>
              <a:rPr lang="ko-KR" altLang="en-US" dirty="0"/>
              <a:t>평점을 화면에 출력하는 프로그램을 작성하여 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24411968" descr="EMB000002c442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809" y="2743849"/>
            <a:ext cx="2518381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1641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4" name="_x73236504"/>
          <p:cNvSpPr>
            <a:spLocks noChangeArrowheads="1"/>
          </p:cNvSpPr>
          <p:nvPr/>
        </p:nvSpPr>
        <p:spPr bwMode="auto">
          <a:xfrm>
            <a:off x="915987" y="1477792"/>
            <a:ext cx="7777163" cy="1019058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600" dirty="0">
                <a:latin typeface="Trebuchet MS" pitchFamily="34" charset="0"/>
              </a:rPr>
              <a:t>평점이 가장 높은 학생은 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ko-KR" altLang="en-US" sz="1600" dirty="0">
                <a:latin typeface="Trebuchet MS" pitchFamily="34" charset="0"/>
              </a:rPr>
              <a:t>이름</a:t>
            </a:r>
            <a:r>
              <a:rPr lang="en-US" altLang="ko-KR" sz="1600" dirty="0">
                <a:latin typeface="Trebuchet MS" pitchFamily="34" charset="0"/>
              </a:rPr>
              <a:t>: </a:t>
            </a:r>
            <a:r>
              <a:rPr lang="ko-KR" altLang="en-US" sz="1600" dirty="0">
                <a:latin typeface="Trebuchet MS" pitchFamily="34" charset="0"/>
              </a:rPr>
              <a:t>홍길동</a:t>
            </a:r>
            <a:r>
              <a:rPr lang="en-US" altLang="ko-KR" sz="1600" dirty="0">
                <a:latin typeface="Trebuchet MS" pitchFamily="34" charset="0"/>
              </a:rPr>
              <a:t>, </a:t>
            </a:r>
            <a:r>
              <a:rPr lang="ko-KR" altLang="en-US" sz="1600" dirty="0">
                <a:latin typeface="Trebuchet MS" pitchFamily="34" charset="0"/>
              </a:rPr>
              <a:t>학번</a:t>
            </a:r>
            <a:r>
              <a:rPr lang="en-US" altLang="ko-KR" sz="1600" dirty="0">
                <a:latin typeface="Trebuchet MS" pitchFamily="34" charset="0"/>
              </a:rPr>
              <a:t>: 20120001, </a:t>
            </a:r>
            <a:r>
              <a:rPr lang="ko-KR" altLang="en-US" sz="1600" dirty="0">
                <a:latin typeface="Trebuchet MS" pitchFamily="34" charset="0"/>
              </a:rPr>
              <a:t>평점</a:t>
            </a:r>
            <a:r>
              <a:rPr lang="en-US" altLang="ko-KR" sz="1600" dirty="0">
                <a:latin typeface="Trebuchet MS" pitchFamily="34" charset="0"/>
              </a:rPr>
              <a:t>: 4.200000)</a:t>
            </a:r>
            <a:r>
              <a:rPr lang="ko-KR" altLang="en-US" sz="1600" dirty="0">
                <a:latin typeface="Trebuchet MS" pitchFamily="34" charset="0"/>
              </a:rPr>
              <a:t>입니다</a:t>
            </a:r>
            <a:r>
              <a:rPr lang="en-US" altLang="ko-KR" sz="1600" dirty="0">
                <a:latin typeface="Trebuchet MS" pitchFamily="34" charset="0"/>
              </a:rPr>
              <a:t>.</a:t>
            </a:r>
            <a:endParaRPr lang="ko-KR" altLang="en-US" sz="1600" dirty="0">
              <a:latin typeface="Trebuchet MS" pitchFamily="34" charset="0"/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264299" y="1505255"/>
            <a:ext cx="487363" cy="1012825"/>
            <a:chOff x="-91" y="1749"/>
            <a:chExt cx="552" cy="832"/>
          </a:xfrm>
        </p:grpSpPr>
        <p:sp>
          <p:nvSpPr>
            <p:cNvPr id="6" name="Freeform 16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17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Freeform 19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20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21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23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24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25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26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28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29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32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54771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1087388"/>
          </a:xfrm>
        </p:spPr>
        <p:txBody>
          <a:bodyPr/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 smtClean="0">
                <a:solidFill>
                  <a:srgbClr val="000000"/>
                </a:solidFill>
                <a:latin typeface="+mj-ea"/>
                <a:ea typeface="+mj-ea"/>
              </a:rPr>
              <a:t>학생에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대한 정보는 구조체를 이용하여서 표현한다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학생들이 여러 명이므로 구조체의 배열을 사용하는 것이 좋겠다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564904"/>
            <a:ext cx="5110694" cy="30962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student {</a:t>
            </a:r>
            <a:endParaRPr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number;</a:t>
            </a:r>
            <a:endParaRPr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600" dirty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name[20];</a:t>
            </a:r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6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ko-KR" altLang="en-US" sz="16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grade;</a:t>
            </a:r>
            <a:endParaRPr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}; </a:t>
            </a:r>
            <a:endParaRPr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student list[] = { { 20120001, “</a:t>
            </a:r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홍길동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", 4.2 }, </a:t>
            </a:r>
            <a:endParaRPr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</a:rPr>
              <a:t>				 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{ 20120002, “</a:t>
            </a:r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김철수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", 3.2 }, </a:t>
            </a:r>
            <a:endParaRPr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</a:rPr>
              <a:t>				 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{ 20120002, “</a:t>
            </a:r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김영희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", 3.9 } }; </a:t>
            </a:r>
            <a:endParaRPr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  <a:p>
            <a:endParaRPr lang="ko-KR" altLang="en-US" sz="16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928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소스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1116013" y="981075"/>
            <a:ext cx="7777162" cy="396009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student {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number;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name[20];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grade;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}; 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student list[] = { 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{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20120001,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홍길동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4.2 },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	{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20120002,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김철수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3.2 },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	{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20120002,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김영희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3.9 } 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};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0" y="2720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9" name="Rectangle 13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4650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소스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1116013" y="981075"/>
            <a:ext cx="7777162" cy="518422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600" dirty="0">
                <a:latin typeface="Trebuchet MS" pitchFamily="34" charset="0"/>
              </a:rPr>
              <a:t> student </a:t>
            </a:r>
            <a:r>
              <a:rPr lang="en-US" altLang="ko-KR" sz="1600" dirty="0" err="1">
                <a:latin typeface="Trebuchet MS" pitchFamily="34" charset="0"/>
              </a:rPr>
              <a:t>super_stu</a:t>
            </a:r>
            <a:r>
              <a:rPr lang="en-US" altLang="ko-KR" sz="1600" dirty="0">
                <a:latin typeface="Trebuchet MS" pitchFamily="34" charset="0"/>
              </a:rPr>
              <a:t>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size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latin typeface="Trebuchet MS" pitchFamily="34" charset="0"/>
              </a:rPr>
              <a:t>size = 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sizeof</a:t>
            </a:r>
            <a:r>
              <a:rPr lang="en-US" altLang="ko-KR" sz="1600" dirty="0">
                <a:latin typeface="Trebuchet MS" pitchFamily="34" charset="0"/>
              </a:rPr>
              <a:t>(list)/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sizeof</a:t>
            </a:r>
            <a:r>
              <a:rPr lang="en-US" altLang="ko-KR" sz="1600" dirty="0">
                <a:latin typeface="Trebuchet MS" pitchFamily="34" charset="0"/>
              </a:rPr>
              <a:t>(list[0]);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super_stu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list[0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];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=1;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&lt; size;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 smtClean="0">
                <a:latin typeface="Trebuchet MS" pitchFamily="34" charset="0"/>
              </a:rPr>
              <a:t>++) {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list[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].grade &gt;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super_stu.grade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)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dirty="0">
                <a:latin typeface="Trebuchet MS" pitchFamily="34" charset="0"/>
              </a:rPr>
              <a:t>			</a:t>
            </a:r>
            <a:r>
              <a:rPr lang="en-US" altLang="ko-KR" sz="1600" dirty="0" err="1">
                <a:latin typeface="Trebuchet MS" pitchFamily="34" charset="0"/>
              </a:rPr>
              <a:t>super_stu</a:t>
            </a:r>
            <a:r>
              <a:rPr lang="en-US" altLang="ko-KR" sz="1600" dirty="0">
                <a:latin typeface="Trebuchet MS" pitchFamily="34" charset="0"/>
              </a:rPr>
              <a:t> = list[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];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평점이 가장 높은 학생은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(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이름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%s, 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학번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%d, 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평점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%f)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입니다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super_stu.name,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super_stu.number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super_stu.grade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0" y="2720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9" name="Rectangle 13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5615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학생들에 대한 정보를 사용자로부터 받게끔 프로그램을 수정하라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 smtClean="0"/>
              <a:t>최대 </a:t>
            </a:r>
            <a:r>
              <a:rPr lang="ko-KR" altLang="en-US" dirty="0"/>
              <a:t>평점의 학생을 찾는 부분을 함수 </a:t>
            </a:r>
            <a:r>
              <a:rPr lang="en-US" altLang="ko-KR" dirty="0" err="1"/>
              <a:t>get_max_stu</a:t>
            </a:r>
            <a:r>
              <a:rPr lang="en-US" altLang="ko-KR" dirty="0"/>
              <a:t>()</a:t>
            </a:r>
            <a:r>
              <a:rPr lang="ko-KR" altLang="en-US" dirty="0"/>
              <a:t>로 독립시켜서 전체 프로그램을 다시 </a:t>
            </a:r>
            <a:r>
              <a:rPr lang="ko-KR" altLang="en-US" dirty="0" err="1"/>
              <a:t>작상하여</a:t>
            </a:r>
            <a:r>
              <a:rPr lang="ko-KR" altLang="en-US" dirty="0"/>
              <a:t> 보자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 smtClean="0"/>
              <a:t>은행 </a:t>
            </a:r>
            <a:r>
              <a:rPr lang="ko-KR" altLang="en-US" dirty="0"/>
              <a:t>입출금 시스템을 간단히 구현하고 여기에 로그인 기능을 추가하여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3853385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7242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pPr eaLnBrk="1" hangingPunct="1"/>
            <a:r>
              <a:rPr lang="en-US" altLang="ko-KR" sz="3600" smtClean="0"/>
              <a:t>Q &amp; A</a:t>
            </a:r>
          </a:p>
        </p:txBody>
      </p:sp>
      <p:pic>
        <p:nvPicPr>
          <p:cNvPr id="62467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8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24341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구조체와 배열의 차이점을 이야기해보라</a:t>
            </a:r>
            <a:r>
              <a:rPr lang="en-US" altLang="ko-KR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2. </a:t>
            </a:r>
            <a:r>
              <a:rPr lang="ko-KR" altLang="en-US" smtClean="0"/>
              <a:t>복소수</a:t>
            </a:r>
            <a:r>
              <a:rPr lang="en-US" altLang="ko-KR" smtClean="0"/>
              <a:t>, </a:t>
            </a:r>
            <a:r>
              <a:rPr lang="ko-KR" altLang="en-US" smtClean="0"/>
              <a:t>날짜</a:t>
            </a:r>
            <a:r>
              <a:rPr lang="en-US" altLang="ko-KR" smtClean="0"/>
              <a:t>, </a:t>
            </a:r>
            <a:r>
              <a:rPr lang="ko-KR" altLang="en-US" smtClean="0"/>
              <a:t>화면의 좌표</a:t>
            </a:r>
            <a:r>
              <a:rPr lang="en-US" altLang="ko-KR" smtClean="0"/>
              <a:t>, </a:t>
            </a:r>
            <a:r>
              <a:rPr lang="ko-KR" altLang="en-US" smtClean="0"/>
              <a:t>사각형 등을 표현하는데 필요한 데이터를 나열해보라</a:t>
            </a:r>
            <a:r>
              <a:rPr lang="en-US" altLang="ko-KR" smtClean="0"/>
              <a:t>.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8197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16493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 선언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971550" y="1989138"/>
            <a:ext cx="7704138" cy="12954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400">
                <a:latin typeface="Trebuchet MS" pitchFamily="34" charset="0"/>
              </a:rPr>
              <a:t> </a:t>
            </a:r>
            <a:r>
              <a:rPr lang="ko-KR" altLang="en-US" sz="1400">
                <a:latin typeface="Trebuchet MS" pitchFamily="34" charset="0"/>
              </a:rPr>
              <a:t>태그 </a:t>
            </a:r>
            <a:r>
              <a:rPr lang="en-US" altLang="ko-KR" sz="140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>
                <a:latin typeface="Trebuchet MS" pitchFamily="34" charset="0"/>
              </a:rPr>
              <a:t>	</a:t>
            </a:r>
            <a:r>
              <a:rPr lang="ko-KR" altLang="en-US" sz="1400">
                <a:latin typeface="Trebuchet MS" pitchFamily="34" charset="0"/>
              </a:rPr>
              <a:t>자료형 	멤버</a:t>
            </a:r>
            <a:r>
              <a:rPr lang="en-US" altLang="ko-KR" sz="1400">
                <a:latin typeface="Trebuchet MS" pitchFamily="34" charset="0"/>
              </a:rPr>
              <a:t>1;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>
                <a:latin typeface="Trebuchet MS" pitchFamily="34" charset="0"/>
              </a:rPr>
              <a:t>	</a:t>
            </a:r>
            <a:r>
              <a:rPr lang="ko-KR" altLang="en-US" sz="1400">
                <a:latin typeface="Trebuchet MS" pitchFamily="34" charset="0"/>
              </a:rPr>
              <a:t>자료형 	멤버</a:t>
            </a:r>
            <a:r>
              <a:rPr lang="en-US" altLang="ko-KR" sz="1400">
                <a:latin typeface="Trebuchet MS" pitchFamily="34" charset="0"/>
              </a:rPr>
              <a:t>2;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>
                <a:latin typeface="Trebuchet MS" pitchFamily="34" charset="0"/>
              </a:rPr>
              <a:t>	...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>
                <a:latin typeface="Trebuchet MS" pitchFamily="34" charset="0"/>
              </a:rPr>
              <a:t>};</a:t>
            </a:r>
          </a:p>
        </p:txBody>
      </p:sp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0" y="2549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221" name="Rectangle 9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222" name="Rectangle 47"/>
          <p:cNvSpPr>
            <a:spLocks noChangeArrowheads="1"/>
          </p:cNvSpPr>
          <p:nvPr/>
        </p:nvSpPr>
        <p:spPr bwMode="auto">
          <a:xfrm>
            <a:off x="684213" y="1412875"/>
            <a:ext cx="38989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lang="ko-KR" altLang="en-US" sz="2000">
                <a:latin typeface="Comic Sans MS" pitchFamily="66" charset="0"/>
              </a:rPr>
              <a:t>구조체 선언 형식</a:t>
            </a:r>
          </a:p>
        </p:txBody>
      </p:sp>
      <p:sp>
        <p:nvSpPr>
          <p:cNvPr id="9223" name="Rectangle 49"/>
          <p:cNvSpPr>
            <a:spLocks noChangeArrowheads="1"/>
          </p:cNvSpPr>
          <p:nvPr/>
        </p:nvSpPr>
        <p:spPr bwMode="auto">
          <a:xfrm>
            <a:off x="0" y="2425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9224" name="Picture 5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213100"/>
            <a:ext cx="521970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566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 선언</a:t>
            </a: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0" y="2549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1187450" y="1628775"/>
            <a:ext cx="482441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lang="ko-KR" altLang="en-US" sz="2000">
                <a:latin typeface="Comic Sans MS" pitchFamily="66" charset="0"/>
              </a:rPr>
              <a:t>구조체 선언은 변수 선언은 아님</a:t>
            </a: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0" y="2425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0247" name="_x70990944" descr="EMB00000c0036d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349500"/>
            <a:ext cx="5184775" cy="335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44022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1608</TotalTime>
  <Words>1877</Words>
  <Application>Microsoft Office PowerPoint</Application>
  <PresentationFormat>화면 슬라이드 쇼(4:3)</PresentationFormat>
  <Paragraphs>819</Paragraphs>
  <Slides>69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0" baseType="lpstr">
      <vt:lpstr>1_Crayons</vt:lpstr>
      <vt:lpstr>PowerPoint 프레젠테이션</vt:lpstr>
      <vt:lpstr>이번 장에서 학습할 내용</vt:lpstr>
      <vt:lpstr>자료형의 분류</vt:lpstr>
      <vt:lpstr>구조체의 필요성</vt:lpstr>
      <vt:lpstr>구조체의 필요성</vt:lpstr>
      <vt:lpstr>구조체와 배열</vt:lpstr>
      <vt:lpstr>중간 점검</vt:lpstr>
      <vt:lpstr>구조체 선언</vt:lpstr>
      <vt:lpstr>구조체 선언</vt:lpstr>
      <vt:lpstr>구조체 선언의 예</vt:lpstr>
      <vt:lpstr>구조체 변수 선언</vt:lpstr>
      <vt:lpstr>구조체의 초기화</vt:lpstr>
      <vt:lpstr>구조체 멤버 참조</vt:lpstr>
      <vt:lpstr>예제 #1</vt:lpstr>
      <vt:lpstr>예제 #2</vt:lpstr>
      <vt:lpstr>예제 #3</vt:lpstr>
      <vt:lpstr>중간 점검</vt:lpstr>
      <vt:lpstr>구조체를 멤버로 가지는 구조체</vt:lpstr>
      <vt:lpstr>예제</vt:lpstr>
      <vt:lpstr>예제</vt:lpstr>
      <vt:lpstr>구조체 변수의 대입과 비교</vt:lpstr>
      <vt:lpstr>중간 점검</vt:lpstr>
      <vt:lpstr>구조체 배열</vt:lpstr>
      <vt:lpstr>구조체 배열</vt:lpstr>
      <vt:lpstr>구조체 배열의 초기화</vt:lpstr>
      <vt:lpstr>구조체 배열 예제</vt:lpstr>
      <vt:lpstr>중간 점검</vt:lpstr>
      <vt:lpstr>구조체와 포인터</vt:lpstr>
      <vt:lpstr>구조체를 가리키는 포인터</vt:lpstr>
      <vt:lpstr>-&gt; 연산자</vt:lpstr>
      <vt:lpstr>-&gt; 연산자</vt:lpstr>
      <vt:lpstr>예제</vt:lpstr>
      <vt:lpstr>포인터를 멤버로 가지는 구조체</vt:lpstr>
      <vt:lpstr>포인터를 멤버로 가지는 구조체</vt:lpstr>
      <vt:lpstr>구조체와 함수</vt:lpstr>
      <vt:lpstr>구조체와 함수</vt:lpstr>
      <vt:lpstr>구조체를 반환하는 경우</vt:lpstr>
      <vt:lpstr>예제</vt:lpstr>
      <vt:lpstr>예제</vt:lpstr>
      <vt:lpstr>공용체</vt:lpstr>
      <vt:lpstr>예제</vt:lpstr>
      <vt:lpstr>ip 주소 예제</vt:lpstr>
      <vt:lpstr>공용체에 타입 필드 사용</vt:lpstr>
      <vt:lpstr>공용체에 타입 필드 사용</vt:lpstr>
      <vt:lpstr>공용체에 타입 필드 사용</vt:lpstr>
      <vt:lpstr>중간 점검</vt:lpstr>
      <vt:lpstr>열거형</vt:lpstr>
      <vt:lpstr>열거형의 선언</vt:lpstr>
      <vt:lpstr>열거형이 필요한 이유</vt:lpstr>
      <vt:lpstr>열거형 초기화 </vt:lpstr>
      <vt:lpstr>열거형의 예</vt:lpstr>
      <vt:lpstr>예제</vt:lpstr>
      <vt:lpstr>열거형과 다른 방법과의 비교</vt:lpstr>
      <vt:lpstr>중간 점검</vt:lpstr>
      <vt:lpstr>typedef의 개념</vt:lpstr>
      <vt:lpstr>typedef </vt:lpstr>
      <vt:lpstr>typedef의 예</vt:lpstr>
      <vt:lpstr>구조체로 새로운 타입 정의</vt:lpstr>
      <vt:lpstr>예제</vt:lpstr>
      <vt:lpstr>예제</vt:lpstr>
      <vt:lpstr>typedef과 #define 비교</vt:lpstr>
      <vt:lpstr>중간 점검</vt:lpstr>
      <vt:lpstr>실습: 평점이 높은 학생 찾기</vt:lpstr>
      <vt:lpstr>실행 결과</vt:lpstr>
      <vt:lpstr>힌트</vt:lpstr>
      <vt:lpstr>소스</vt:lpstr>
      <vt:lpstr>소스</vt:lpstr>
      <vt:lpstr>도전문제</vt:lpstr>
      <vt:lpstr>Q &amp; A</vt:lpstr>
    </vt:vector>
  </TitlesOfParts>
  <Company>web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11장 포인터</dc:title>
  <dc:creator>web</dc:creator>
  <cp:lastModifiedBy>sec</cp:lastModifiedBy>
  <cp:revision>208</cp:revision>
  <dcterms:created xsi:type="dcterms:W3CDTF">2007-11-08T01:24:05Z</dcterms:created>
  <dcterms:modified xsi:type="dcterms:W3CDTF">2013-02-24T02:57:40Z</dcterms:modified>
</cp:coreProperties>
</file>