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46" r:id="rId2"/>
    <p:sldId id="314" r:id="rId3"/>
    <p:sldId id="350" r:id="rId4"/>
    <p:sldId id="376" r:id="rId5"/>
    <p:sldId id="316" r:id="rId6"/>
    <p:sldId id="375" r:id="rId7"/>
    <p:sldId id="317" r:id="rId8"/>
    <p:sldId id="352" r:id="rId9"/>
    <p:sldId id="353" r:id="rId10"/>
    <p:sldId id="318" r:id="rId11"/>
    <p:sldId id="377" r:id="rId12"/>
    <p:sldId id="374" r:id="rId13"/>
    <p:sldId id="354" r:id="rId14"/>
    <p:sldId id="355" r:id="rId15"/>
    <p:sldId id="322" r:id="rId16"/>
    <p:sldId id="356" r:id="rId17"/>
    <p:sldId id="357" r:id="rId18"/>
    <p:sldId id="378" r:id="rId19"/>
    <p:sldId id="379" r:id="rId20"/>
    <p:sldId id="324" r:id="rId21"/>
    <p:sldId id="358" r:id="rId22"/>
    <p:sldId id="325" r:id="rId23"/>
    <p:sldId id="380" r:id="rId24"/>
    <p:sldId id="381" r:id="rId25"/>
    <p:sldId id="328" r:id="rId26"/>
    <p:sldId id="359" r:id="rId27"/>
    <p:sldId id="329" r:id="rId28"/>
    <p:sldId id="348" r:id="rId29"/>
    <p:sldId id="373" r:id="rId30"/>
    <p:sldId id="330" r:id="rId31"/>
    <p:sldId id="331" r:id="rId32"/>
    <p:sldId id="360" r:id="rId33"/>
    <p:sldId id="382" r:id="rId34"/>
    <p:sldId id="334" r:id="rId35"/>
    <p:sldId id="336" r:id="rId36"/>
    <p:sldId id="337" r:id="rId37"/>
    <p:sldId id="372" r:id="rId38"/>
    <p:sldId id="361" r:id="rId39"/>
    <p:sldId id="362" r:id="rId40"/>
    <p:sldId id="363" r:id="rId41"/>
    <p:sldId id="338" r:id="rId42"/>
    <p:sldId id="339" r:id="rId43"/>
    <p:sldId id="371" r:id="rId44"/>
    <p:sldId id="340" r:id="rId45"/>
    <p:sldId id="341" r:id="rId46"/>
    <p:sldId id="342" r:id="rId47"/>
    <p:sldId id="343" r:id="rId48"/>
    <p:sldId id="345" r:id="rId49"/>
    <p:sldId id="370" r:id="rId50"/>
    <p:sldId id="364" r:id="rId51"/>
    <p:sldId id="365" r:id="rId52"/>
    <p:sldId id="366" r:id="rId53"/>
    <p:sldId id="367" r:id="rId54"/>
    <p:sldId id="368" r:id="rId55"/>
    <p:sldId id="369" r:id="rId56"/>
    <p:sldId id="349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EADCF4"/>
    <a:srgbClr val="B686DA"/>
    <a:srgbClr val="66CCFF"/>
    <a:srgbClr val="CCFFFF"/>
    <a:srgbClr val="BEE395"/>
    <a:srgbClr val="0000CC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7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1661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9594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2793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604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2180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390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6716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69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9533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2650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7792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9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2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2 w 1282"/>
                <a:gd name="T1" fmla="*/ 0 h 578"/>
                <a:gd name="T2" fmla="*/ 11 w 1282"/>
                <a:gd name="T3" fmla="*/ 7 h 578"/>
                <a:gd name="T4" fmla="*/ 11 w 1282"/>
                <a:gd name="T5" fmla="*/ 7 h 578"/>
                <a:gd name="T6" fmla="*/ 11 w 1282"/>
                <a:gd name="T7" fmla="*/ 7 h 578"/>
                <a:gd name="T8" fmla="*/ 11 w 1282"/>
                <a:gd name="T9" fmla="*/ 7 h 578"/>
                <a:gd name="T10" fmla="*/ 11 w 1282"/>
                <a:gd name="T11" fmla="*/ 7 h 578"/>
                <a:gd name="T12" fmla="*/ 11 w 1282"/>
                <a:gd name="T13" fmla="*/ 7 h 578"/>
                <a:gd name="T14" fmla="*/ 11 w 1282"/>
                <a:gd name="T15" fmla="*/ 7 h 578"/>
                <a:gd name="T16" fmla="*/ 11 w 1282"/>
                <a:gd name="T17" fmla="*/ 7 h 578"/>
                <a:gd name="T18" fmla="*/ 11 w 1282"/>
                <a:gd name="T19" fmla="*/ 7 h 578"/>
                <a:gd name="T20" fmla="*/ 11 w 1282"/>
                <a:gd name="T21" fmla="*/ 7 h 578"/>
                <a:gd name="T22" fmla="*/ 11 w 1282"/>
                <a:gd name="T23" fmla="*/ 7 h 578"/>
                <a:gd name="T24" fmla="*/ 10 w 1282"/>
                <a:gd name="T25" fmla="*/ 7 h 578"/>
                <a:gd name="T26" fmla="*/ 10 w 1282"/>
                <a:gd name="T27" fmla="*/ 7 h 578"/>
                <a:gd name="T28" fmla="*/ 10 w 1282"/>
                <a:gd name="T29" fmla="*/ 7 h 578"/>
                <a:gd name="T30" fmla="*/ 10 w 1282"/>
                <a:gd name="T31" fmla="*/ 7 h 578"/>
                <a:gd name="T32" fmla="*/ 10 w 1282"/>
                <a:gd name="T33" fmla="*/ 7 h 578"/>
                <a:gd name="T34" fmla="*/ 10 w 1282"/>
                <a:gd name="T35" fmla="*/ 7 h 578"/>
                <a:gd name="T36" fmla="*/ 9 w 1282"/>
                <a:gd name="T37" fmla="*/ 7 h 578"/>
                <a:gd name="T38" fmla="*/ 9 w 1282"/>
                <a:gd name="T39" fmla="*/ 7 h 578"/>
                <a:gd name="T40" fmla="*/ 9 w 1282"/>
                <a:gd name="T41" fmla="*/ 7 h 578"/>
                <a:gd name="T42" fmla="*/ 9 w 1282"/>
                <a:gd name="T43" fmla="*/ 7 h 578"/>
                <a:gd name="T44" fmla="*/ 9 w 1282"/>
                <a:gd name="T45" fmla="*/ 7 h 578"/>
                <a:gd name="T46" fmla="*/ 8 w 1282"/>
                <a:gd name="T47" fmla="*/ 7 h 578"/>
                <a:gd name="T48" fmla="*/ 8 w 1282"/>
                <a:gd name="T49" fmla="*/ 7 h 578"/>
                <a:gd name="T50" fmla="*/ 8 w 1282"/>
                <a:gd name="T51" fmla="*/ 7 h 578"/>
                <a:gd name="T52" fmla="*/ 8 w 1282"/>
                <a:gd name="T53" fmla="*/ 7 h 578"/>
                <a:gd name="T54" fmla="*/ 7 w 1282"/>
                <a:gd name="T55" fmla="*/ 7 h 578"/>
                <a:gd name="T56" fmla="*/ 7 w 1282"/>
                <a:gd name="T57" fmla="*/ 7 h 578"/>
                <a:gd name="T58" fmla="*/ 7 w 1282"/>
                <a:gd name="T59" fmla="*/ 7 h 578"/>
                <a:gd name="T60" fmla="*/ 7 w 1282"/>
                <a:gd name="T61" fmla="*/ 7 h 578"/>
                <a:gd name="T62" fmla="*/ 6 w 1282"/>
                <a:gd name="T63" fmla="*/ 7 h 578"/>
                <a:gd name="T64" fmla="*/ 6 w 1282"/>
                <a:gd name="T65" fmla="*/ 7 h 578"/>
                <a:gd name="T66" fmla="*/ 6 w 1282"/>
                <a:gd name="T67" fmla="*/ 7 h 578"/>
                <a:gd name="T68" fmla="*/ 5 w 1282"/>
                <a:gd name="T69" fmla="*/ 7 h 578"/>
                <a:gd name="T70" fmla="*/ 5 w 1282"/>
                <a:gd name="T71" fmla="*/ 7 h 578"/>
                <a:gd name="T72" fmla="*/ 5 w 1282"/>
                <a:gd name="T73" fmla="*/ 7 h 578"/>
                <a:gd name="T74" fmla="*/ 5 w 1282"/>
                <a:gd name="T75" fmla="*/ 7 h 578"/>
                <a:gd name="T76" fmla="*/ 4 w 1282"/>
                <a:gd name="T77" fmla="*/ 7 h 578"/>
                <a:gd name="T78" fmla="*/ 4 w 1282"/>
                <a:gd name="T79" fmla="*/ 7 h 578"/>
                <a:gd name="T80" fmla="*/ 4 w 1282"/>
                <a:gd name="T81" fmla="*/ 7 h 578"/>
                <a:gd name="T82" fmla="*/ 4 w 1282"/>
                <a:gd name="T83" fmla="*/ 7 h 578"/>
                <a:gd name="T84" fmla="*/ 3 w 1282"/>
                <a:gd name="T85" fmla="*/ 7 h 578"/>
                <a:gd name="T86" fmla="*/ 3 w 1282"/>
                <a:gd name="T87" fmla="*/ 7 h 578"/>
                <a:gd name="T88" fmla="*/ 3 w 1282"/>
                <a:gd name="T89" fmla="*/ 7 h 578"/>
                <a:gd name="T90" fmla="*/ 3 w 1282"/>
                <a:gd name="T91" fmla="*/ 7 h 578"/>
                <a:gd name="T92" fmla="*/ 2 w 1282"/>
                <a:gd name="T93" fmla="*/ 7 h 578"/>
                <a:gd name="T94" fmla="*/ 2 w 1282"/>
                <a:gd name="T95" fmla="*/ 7 h 578"/>
                <a:gd name="T96" fmla="*/ 2 w 1282"/>
                <a:gd name="T97" fmla="*/ 7 h 578"/>
                <a:gd name="T98" fmla="*/ 2 w 1282"/>
                <a:gd name="T99" fmla="*/ 7 h 578"/>
                <a:gd name="T100" fmla="*/ 1 w 1282"/>
                <a:gd name="T101" fmla="*/ 7 h 578"/>
                <a:gd name="T102" fmla="*/ 1 w 1282"/>
                <a:gd name="T103" fmla="*/ 7 h 578"/>
                <a:gd name="T104" fmla="*/ 1 w 1282"/>
                <a:gd name="T105" fmla="*/ 7 h 578"/>
                <a:gd name="T106" fmla="*/ 1 w 1282"/>
                <a:gd name="T107" fmla="*/ 7 h 578"/>
                <a:gd name="T108" fmla="*/ 1 w 1282"/>
                <a:gd name="T109" fmla="*/ 7 h 578"/>
                <a:gd name="T110" fmla="*/ 1 w 1282"/>
                <a:gd name="T111" fmla="*/ 7 h 578"/>
                <a:gd name="T112" fmla="*/ 0 w 1282"/>
                <a:gd name="T113" fmla="*/ 7 h 578"/>
                <a:gd name="T114" fmla="*/ 0 w 1282"/>
                <a:gd name="T115" fmla="*/ 7 h 578"/>
                <a:gd name="T116" fmla="*/ 0 w 1282"/>
                <a:gd name="T117" fmla="*/ 7 h 578"/>
                <a:gd name="T118" fmla="*/ 0 w 1282"/>
                <a:gd name="T119" fmla="*/ 7 h 578"/>
                <a:gd name="T120" fmla="*/ 0 w 1282"/>
                <a:gd name="T121" fmla="*/ 7 h 578"/>
                <a:gd name="T122" fmla="*/ 0 w 1282"/>
                <a:gd name="T123" fmla="*/ 7 h 578"/>
                <a:gd name="T124" fmla="*/ 0 w 1282"/>
                <a:gd name="T125" fmla="*/ 1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1 w 693"/>
                <a:gd name="T1" fmla="*/ 0 h 544"/>
                <a:gd name="T2" fmla="*/ 1 w 693"/>
                <a:gd name="T3" fmla="*/ 1 h 544"/>
                <a:gd name="T4" fmla="*/ 2 w 693"/>
                <a:gd name="T5" fmla="*/ 2 h 544"/>
                <a:gd name="T6" fmla="*/ 1 w 693"/>
                <a:gd name="T7" fmla="*/ 2 h 544"/>
                <a:gd name="T8" fmla="*/ 0 w 693"/>
                <a:gd name="T9" fmla="*/ 3 h 544"/>
                <a:gd name="T10" fmla="*/ 2 w 693"/>
                <a:gd name="T11" fmla="*/ 4 h 544"/>
                <a:gd name="T12" fmla="*/ 0 w 693"/>
                <a:gd name="T13" fmla="*/ 3 h 544"/>
                <a:gd name="T14" fmla="*/ 0 w 693"/>
                <a:gd name="T15" fmla="*/ 5 h 544"/>
                <a:gd name="T16" fmla="*/ 1 w 693"/>
                <a:gd name="T17" fmla="*/ 6 h 544"/>
                <a:gd name="T18" fmla="*/ 0 w 693"/>
                <a:gd name="T19" fmla="*/ 5 h 544"/>
                <a:gd name="T20" fmla="*/ 0 w 693"/>
                <a:gd name="T21" fmla="*/ 6 h 544"/>
                <a:gd name="T22" fmla="*/ 0 w 693"/>
                <a:gd name="T23" fmla="*/ 7 h 544"/>
                <a:gd name="T24" fmla="*/ 9 w 693"/>
                <a:gd name="T25" fmla="*/ 7 h 544"/>
                <a:gd name="T26" fmla="*/ 9 w 693"/>
                <a:gd name="T27" fmla="*/ 4 h 544"/>
                <a:gd name="T28" fmla="*/ 1 w 693"/>
                <a:gd name="T29" fmla="*/ 0 h 544"/>
                <a:gd name="T30" fmla="*/ 1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 h 152"/>
                <a:gd name="T2" fmla="*/ 0 w 112"/>
                <a:gd name="T3" fmla="*/ 0 h 152"/>
                <a:gd name="T4" fmla="*/ 0 w 112"/>
                <a:gd name="T5" fmla="*/ 1 h 152"/>
                <a:gd name="T6" fmla="*/ 1 w 112"/>
                <a:gd name="T7" fmla="*/ 2 h 152"/>
                <a:gd name="T8" fmla="*/ 0 w 112"/>
                <a:gd name="T9" fmla="*/ 1 h 152"/>
                <a:gd name="T10" fmla="*/ 0 w 112"/>
                <a:gd name="T11" fmla="*/ 1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1 h 137"/>
                <a:gd name="T2" fmla="*/ 1 w 180"/>
                <a:gd name="T3" fmla="*/ 1 h 137"/>
                <a:gd name="T4" fmla="*/ 1 w 180"/>
                <a:gd name="T5" fmla="*/ 0 h 137"/>
                <a:gd name="T6" fmla="*/ 1 w 180"/>
                <a:gd name="T7" fmla="*/ 1 h 137"/>
                <a:gd name="T8" fmla="*/ 2 w 180"/>
                <a:gd name="T9" fmla="*/ 2 h 137"/>
                <a:gd name="T10" fmla="*/ 1 w 180"/>
                <a:gd name="T11" fmla="*/ 1 h 137"/>
                <a:gd name="T12" fmla="*/ 0 w 180"/>
                <a:gd name="T13" fmla="*/ 1 h 137"/>
                <a:gd name="T14" fmla="*/ 0 w 180"/>
                <a:gd name="T15" fmla="*/ 1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1 h 72"/>
                <a:gd name="T4" fmla="*/ 0 w 36"/>
                <a:gd name="T5" fmla="*/ 1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2 w 1160"/>
                <a:gd name="T1" fmla="*/ 1 h 728"/>
                <a:gd name="T2" fmla="*/ 3 w 1160"/>
                <a:gd name="T3" fmla="*/ 0 h 728"/>
                <a:gd name="T4" fmla="*/ 3 w 1160"/>
                <a:gd name="T5" fmla="*/ 0 h 728"/>
                <a:gd name="T6" fmla="*/ 4 w 1160"/>
                <a:gd name="T7" fmla="*/ 0 h 728"/>
                <a:gd name="T8" fmla="*/ 5 w 1160"/>
                <a:gd name="T9" fmla="*/ 0 h 728"/>
                <a:gd name="T10" fmla="*/ 5 w 1160"/>
                <a:gd name="T11" fmla="*/ 1 h 728"/>
                <a:gd name="T12" fmla="*/ 6 w 1160"/>
                <a:gd name="T13" fmla="*/ 1 h 728"/>
                <a:gd name="T14" fmla="*/ 6 w 1160"/>
                <a:gd name="T15" fmla="*/ 2 h 728"/>
                <a:gd name="T16" fmla="*/ 7 w 1160"/>
                <a:gd name="T17" fmla="*/ 2 h 728"/>
                <a:gd name="T18" fmla="*/ 7 w 1160"/>
                <a:gd name="T19" fmla="*/ 2 h 728"/>
                <a:gd name="T20" fmla="*/ 8 w 1160"/>
                <a:gd name="T21" fmla="*/ 2 h 728"/>
                <a:gd name="T22" fmla="*/ 8 w 1160"/>
                <a:gd name="T23" fmla="*/ 2 h 728"/>
                <a:gd name="T24" fmla="*/ 9 w 1160"/>
                <a:gd name="T25" fmla="*/ 3 h 728"/>
                <a:gd name="T26" fmla="*/ 9 w 1160"/>
                <a:gd name="T27" fmla="*/ 3 h 728"/>
                <a:gd name="T28" fmla="*/ 10 w 1160"/>
                <a:gd name="T29" fmla="*/ 3 h 728"/>
                <a:gd name="T30" fmla="*/ 10 w 1160"/>
                <a:gd name="T31" fmla="*/ 2 h 728"/>
                <a:gd name="T32" fmla="*/ 11 w 1160"/>
                <a:gd name="T33" fmla="*/ 2 h 728"/>
                <a:gd name="T34" fmla="*/ 12 w 1160"/>
                <a:gd name="T35" fmla="*/ 2 h 728"/>
                <a:gd name="T36" fmla="*/ 13 w 1160"/>
                <a:gd name="T37" fmla="*/ 2 h 728"/>
                <a:gd name="T38" fmla="*/ 13 w 1160"/>
                <a:gd name="T39" fmla="*/ 2 h 728"/>
                <a:gd name="T40" fmla="*/ 14 w 1160"/>
                <a:gd name="T41" fmla="*/ 2 h 728"/>
                <a:gd name="T42" fmla="*/ 14 w 1160"/>
                <a:gd name="T43" fmla="*/ 3 h 728"/>
                <a:gd name="T44" fmla="*/ 14 w 1160"/>
                <a:gd name="T45" fmla="*/ 3 h 728"/>
                <a:gd name="T46" fmla="*/ 14 w 1160"/>
                <a:gd name="T47" fmla="*/ 4 h 728"/>
                <a:gd name="T48" fmla="*/ 13 w 1160"/>
                <a:gd name="T49" fmla="*/ 5 h 728"/>
                <a:gd name="T50" fmla="*/ 14 w 1160"/>
                <a:gd name="T51" fmla="*/ 5 h 728"/>
                <a:gd name="T52" fmla="*/ 14 w 1160"/>
                <a:gd name="T53" fmla="*/ 5 h 728"/>
                <a:gd name="T54" fmla="*/ 14 w 1160"/>
                <a:gd name="T55" fmla="*/ 6 h 728"/>
                <a:gd name="T56" fmla="*/ 13 w 1160"/>
                <a:gd name="T57" fmla="*/ 6 h 728"/>
                <a:gd name="T58" fmla="*/ 13 w 1160"/>
                <a:gd name="T59" fmla="*/ 7 h 728"/>
                <a:gd name="T60" fmla="*/ 14 w 1160"/>
                <a:gd name="T61" fmla="*/ 7 h 728"/>
                <a:gd name="T62" fmla="*/ 14 w 1160"/>
                <a:gd name="T63" fmla="*/ 8 h 728"/>
                <a:gd name="T64" fmla="*/ 13 w 1160"/>
                <a:gd name="T65" fmla="*/ 8 h 728"/>
                <a:gd name="T66" fmla="*/ 14 w 1160"/>
                <a:gd name="T67" fmla="*/ 8 h 728"/>
                <a:gd name="T68" fmla="*/ 14 w 1160"/>
                <a:gd name="T69" fmla="*/ 9 h 728"/>
                <a:gd name="T70" fmla="*/ 14 w 1160"/>
                <a:gd name="T71" fmla="*/ 9 h 728"/>
                <a:gd name="T72" fmla="*/ 13 w 1160"/>
                <a:gd name="T73" fmla="*/ 9 h 728"/>
                <a:gd name="T74" fmla="*/ 12 w 1160"/>
                <a:gd name="T75" fmla="*/ 8 h 728"/>
                <a:gd name="T76" fmla="*/ 11 w 1160"/>
                <a:gd name="T77" fmla="*/ 7 h 728"/>
                <a:gd name="T78" fmla="*/ 9 w 1160"/>
                <a:gd name="T79" fmla="*/ 7 h 728"/>
                <a:gd name="T80" fmla="*/ 8 w 1160"/>
                <a:gd name="T81" fmla="*/ 6 h 728"/>
                <a:gd name="T82" fmla="*/ 8 w 1160"/>
                <a:gd name="T83" fmla="*/ 8 h 728"/>
                <a:gd name="T84" fmla="*/ 8 w 1160"/>
                <a:gd name="T85" fmla="*/ 9 h 728"/>
                <a:gd name="T86" fmla="*/ 8 w 1160"/>
                <a:gd name="T87" fmla="*/ 8 h 728"/>
                <a:gd name="T88" fmla="*/ 7 w 1160"/>
                <a:gd name="T89" fmla="*/ 8 h 728"/>
                <a:gd name="T90" fmla="*/ 7 w 1160"/>
                <a:gd name="T91" fmla="*/ 8 h 728"/>
                <a:gd name="T92" fmla="*/ 6 w 1160"/>
                <a:gd name="T93" fmla="*/ 8 h 728"/>
                <a:gd name="T94" fmla="*/ 6 w 1160"/>
                <a:gd name="T95" fmla="*/ 7 h 728"/>
                <a:gd name="T96" fmla="*/ 5 w 1160"/>
                <a:gd name="T97" fmla="*/ 7 h 728"/>
                <a:gd name="T98" fmla="*/ 4 w 1160"/>
                <a:gd name="T99" fmla="*/ 6 h 728"/>
                <a:gd name="T100" fmla="*/ 4 w 1160"/>
                <a:gd name="T101" fmla="*/ 6 h 728"/>
                <a:gd name="T102" fmla="*/ 3 w 1160"/>
                <a:gd name="T103" fmla="*/ 5 h 728"/>
                <a:gd name="T104" fmla="*/ 3 w 1160"/>
                <a:gd name="T105" fmla="*/ 5 h 728"/>
                <a:gd name="T106" fmla="*/ 3 w 1160"/>
                <a:gd name="T107" fmla="*/ 5 h 728"/>
                <a:gd name="T108" fmla="*/ 4 w 1160"/>
                <a:gd name="T109" fmla="*/ 4 h 728"/>
                <a:gd name="T110" fmla="*/ 3 w 1160"/>
                <a:gd name="T111" fmla="*/ 4 h 728"/>
                <a:gd name="T112" fmla="*/ 2 w 1160"/>
                <a:gd name="T113" fmla="*/ 3 h 728"/>
                <a:gd name="T114" fmla="*/ 2 w 1160"/>
                <a:gd name="T115" fmla="*/ 3 h 728"/>
                <a:gd name="T116" fmla="*/ 1 w 1160"/>
                <a:gd name="T117" fmla="*/ 2 h 728"/>
                <a:gd name="T118" fmla="*/ 1 w 1160"/>
                <a:gd name="T119" fmla="*/ 1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1 w 135"/>
                <a:gd name="T3" fmla="*/ 0 h 115"/>
                <a:gd name="T4" fmla="*/ 1 w 135"/>
                <a:gd name="T5" fmla="*/ 0 h 115"/>
                <a:gd name="T6" fmla="*/ 1 w 135"/>
                <a:gd name="T7" fmla="*/ 0 h 115"/>
                <a:gd name="T8" fmla="*/ 1 w 135"/>
                <a:gd name="T9" fmla="*/ 0 h 115"/>
                <a:gd name="T10" fmla="*/ 1 w 135"/>
                <a:gd name="T11" fmla="*/ 0 h 115"/>
                <a:gd name="T12" fmla="*/ 1 w 135"/>
                <a:gd name="T13" fmla="*/ 0 h 115"/>
                <a:gd name="T14" fmla="*/ 1 w 135"/>
                <a:gd name="T15" fmla="*/ 1 h 115"/>
                <a:gd name="T16" fmla="*/ 1 w 135"/>
                <a:gd name="T17" fmla="*/ 1 h 115"/>
                <a:gd name="T18" fmla="*/ 1 w 135"/>
                <a:gd name="T19" fmla="*/ 1 h 115"/>
                <a:gd name="T20" fmla="*/ 1 w 135"/>
                <a:gd name="T21" fmla="*/ 1 h 115"/>
                <a:gd name="T22" fmla="*/ 1 w 135"/>
                <a:gd name="T23" fmla="*/ 1 h 115"/>
                <a:gd name="T24" fmla="*/ 1 w 135"/>
                <a:gd name="T25" fmla="*/ 1 h 115"/>
                <a:gd name="T26" fmla="*/ 1 w 135"/>
                <a:gd name="T27" fmla="*/ 1 h 115"/>
                <a:gd name="T28" fmla="*/ 1 w 135"/>
                <a:gd name="T29" fmla="*/ 1 h 115"/>
                <a:gd name="T30" fmla="*/ 2 w 135"/>
                <a:gd name="T31" fmla="*/ 1 h 115"/>
                <a:gd name="T32" fmla="*/ 2 w 135"/>
                <a:gd name="T33" fmla="*/ 1 h 115"/>
                <a:gd name="T34" fmla="*/ 2 w 135"/>
                <a:gd name="T35" fmla="*/ 1 h 115"/>
                <a:gd name="T36" fmla="*/ 2 w 135"/>
                <a:gd name="T37" fmla="*/ 1 h 115"/>
                <a:gd name="T38" fmla="*/ 2 w 135"/>
                <a:gd name="T39" fmla="*/ 1 h 115"/>
                <a:gd name="T40" fmla="*/ 2 w 135"/>
                <a:gd name="T41" fmla="*/ 1 h 115"/>
                <a:gd name="T42" fmla="*/ 1 w 135"/>
                <a:gd name="T43" fmla="*/ 1 h 115"/>
                <a:gd name="T44" fmla="*/ 1 w 135"/>
                <a:gd name="T45" fmla="*/ 1 h 115"/>
                <a:gd name="T46" fmla="*/ 1 w 135"/>
                <a:gd name="T47" fmla="*/ 1 h 115"/>
                <a:gd name="T48" fmla="*/ 1 w 135"/>
                <a:gd name="T49" fmla="*/ 1 h 115"/>
                <a:gd name="T50" fmla="*/ 1 w 135"/>
                <a:gd name="T51" fmla="*/ 1 h 115"/>
                <a:gd name="T52" fmla="*/ 1 w 135"/>
                <a:gd name="T53" fmla="*/ 1 h 115"/>
                <a:gd name="T54" fmla="*/ 1 w 135"/>
                <a:gd name="T55" fmla="*/ 1 h 115"/>
                <a:gd name="T56" fmla="*/ 1 w 135"/>
                <a:gd name="T57" fmla="*/ 1 h 115"/>
                <a:gd name="T58" fmla="*/ 1 w 135"/>
                <a:gd name="T59" fmla="*/ 1 h 115"/>
                <a:gd name="T60" fmla="*/ 1 w 135"/>
                <a:gd name="T61" fmla="*/ 1 h 115"/>
                <a:gd name="T62" fmla="*/ 1 w 135"/>
                <a:gd name="T63" fmla="*/ 1 h 115"/>
                <a:gd name="T64" fmla="*/ 1 w 135"/>
                <a:gd name="T65" fmla="*/ 1 h 115"/>
                <a:gd name="T66" fmla="*/ 0 w 135"/>
                <a:gd name="T67" fmla="*/ 1 h 115"/>
                <a:gd name="T68" fmla="*/ 0 w 135"/>
                <a:gd name="T69" fmla="*/ 1 h 115"/>
                <a:gd name="T70" fmla="*/ 0 w 135"/>
                <a:gd name="T71" fmla="*/ 1 h 115"/>
                <a:gd name="T72" fmla="*/ 0 w 135"/>
                <a:gd name="T73" fmla="*/ 1 h 115"/>
                <a:gd name="T74" fmla="*/ 0 w 135"/>
                <a:gd name="T75" fmla="*/ 1 h 115"/>
                <a:gd name="T76" fmla="*/ 0 w 135"/>
                <a:gd name="T77" fmla="*/ 1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1 h 63"/>
                <a:gd name="T6" fmla="*/ 0 w 29"/>
                <a:gd name="T7" fmla="*/ 1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5 w 392"/>
                <a:gd name="T1" fmla="*/ 0 h 615"/>
                <a:gd name="T2" fmla="*/ 5 w 392"/>
                <a:gd name="T3" fmla="*/ 0 h 615"/>
                <a:gd name="T4" fmla="*/ 5 w 392"/>
                <a:gd name="T5" fmla="*/ 0 h 615"/>
                <a:gd name="T6" fmla="*/ 5 w 392"/>
                <a:gd name="T7" fmla="*/ 1 h 615"/>
                <a:gd name="T8" fmla="*/ 5 w 392"/>
                <a:gd name="T9" fmla="*/ 1 h 615"/>
                <a:gd name="T10" fmla="*/ 5 w 392"/>
                <a:gd name="T11" fmla="*/ 1 h 615"/>
                <a:gd name="T12" fmla="*/ 5 w 392"/>
                <a:gd name="T13" fmla="*/ 1 h 615"/>
                <a:gd name="T14" fmla="*/ 5 w 392"/>
                <a:gd name="T15" fmla="*/ 1 h 615"/>
                <a:gd name="T16" fmla="*/ 5 w 392"/>
                <a:gd name="T17" fmla="*/ 2 h 615"/>
                <a:gd name="T18" fmla="*/ 5 w 392"/>
                <a:gd name="T19" fmla="*/ 2 h 615"/>
                <a:gd name="T20" fmla="*/ 5 w 392"/>
                <a:gd name="T21" fmla="*/ 2 h 615"/>
                <a:gd name="T22" fmla="*/ 5 w 392"/>
                <a:gd name="T23" fmla="*/ 3 h 615"/>
                <a:gd name="T24" fmla="*/ 5 w 392"/>
                <a:gd name="T25" fmla="*/ 3 h 615"/>
                <a:gd name="T26" fmla="*/ 5 w 392"/>
                <a:gd name="T27" fmla="*/ 3 h 615"/>
                <a:gd name="T28" fmla="*/ 5 w 392"/>
                <a:gd name="T29" fmla="*/ 4 h 615"/>
                <a:gd name="T30" fmla="*/ 5 w 392"/>
                <a:gd name="T31" fmla="*/ 4 h 615"/>
                <a:gd name="T32" fmla="*/ 5 w 392"/>
                <a:gd name="T33" fmla="*/ 5 h 615"/>
                <a:gd name="T34" fmla="*/ 5 w 392"/>
                <a:gd name="T35" fmla="*/ 5 h 615"/>
                <a:gd name="T36" fmla="*/ 5 w 392"/>
                <a:gd name="T37" fmla="*/ 6 h 615"/>
                <a:gd name="T38" fmla="*/ 5 w 392"/>
                <a:gd name="T39" fmla="*/ 6 h 615"/>
                <a:gd name="T40" fmla="*/ 5 w 392"/>
                <a:gd name="T41" fmla="*/ 6 h 615"/>
                <a:gd name="T42" fmla="*/ 5 w 392"/>
                <a:gd name="T43" fmla="*/ 7 h 615"/>
                <a:gd name="T44" fmla="*/ 5 w 392"/>
                <a:gd name="T45" fmla="*/ 7 h 615"/>
                <a:gd name="T46" fmla="*/ 5 w 392"/>
                <a:gd name="T47" fmla="*/ 7 h 615"/>
                <a:gd name="T48" fmla="*/ 5 w 392"/>
                <a:gd name="T49" fmla="*/ 7 h 615"/>
                <a:gd name="T50" fmla="*/ 5 w 392"/>
                <a:gd name="T51" fmla="*/ 8 h 615"/>
                <a:gd name="T52" fmla="*/ 3 w 392"/>
                <a:gd name="T53" fmla="*/ 3 h 615"/>
                <a:gd name="T54" fmla="*/ 3 w 392"/>
                <a:gd name="T55" fmla="*/ 3 h 615"/>
                <a:gd name="T56" fmla="*/ 3 w 392"/>
                <a:gd name="T57" fmla="*/ 3 h 615"/>
                <a:gd name="T58" fmla="*/ 3 w 392"/>
                <a:gd name="T59" fmla="*/ 3 h 615"/>
                <a:gd name="T60" fmla="*/ 3 w 392"/>
                <a:gd name="T61" fmla="*/ 3 h 615"/>
                <a:gd name="T62" fmla="*/ 3 w 392"/>
                <a:gd name="T63" fmla="*/ 3 h 615"/>
                <a:gd name="T64" fmla="*/ 3 w 392"/>
                <a:gd name="T65" fmla="*/ 4 h 615"/>
                <a:gd name="T66" fmla="*/ 3 w 392"/>
                <a:gd name="T67" fmla="*/ 4 h 615"/>
                <a:gd name="T68" fmla="*/ 3 w 392"/>
                <a:gd name="T69" fmla="*/ 4 h 615"/>
                <a:gd name="T70" fmla="*/ 3 w 392"/>
                <a:gd name="T71" fmla="*/ 4 h 615"/>
                <a:gd name="T72" fmla="*/ 3 w 392"/>
                <a:gd name="T73" fmla="*/ 4 h 615"/>
                <a:gd name="T74" fmla="*/ 2 w 392"/>
                <a:gd name="T75" fmla="*/ 5 h 615"/>
                <a:gd name="T76" fmla="*/ 2 w 392"/>
                <a:gd name="T77" fmla="*/ 5 h 615"/>
                <a:gd name="T78" fmla="*/ 2 w 392"/>
                <a:gd name="T79" fmla="*/ 5 h 615"/>
                <a:gd name="T80" fmla="*/ 2 w 392"/>
                <a:gd name="T81" fmla="*/ 5 h 615"/>
                <a:gd name="T82" fmla="*/ 2 w 392"/>
                <a:gd name="T83" fmla="*/ 5 h 615"/>
                <a:gd name="T84" fmla="*/ 2 w 392"/>
                <a:gd name="T85" fmla="*/ 6 h 615"/>
                <a:gd name="T86" fmla="*/ 2 w 392"/>
                <a:gd name="T87" fmla="*/ 6 h 615"/>
                <a:gd name="T88" fmla="*/ 2 w 392"/>
                <a:gd name="T89" fmla="*/ 6 h 615"/>
                <a:gd name="T90" fmla="*/ 2 w 392"/>
                <a:gd name="T91" fmla="*/ 6 h 615"/>
                <a:gd name="T92" fmla="*/ 2 w 392"/>
                <a:gd name="T93" fmla="*/ 6 h 615"/>
                <a:gd name="T94" fmla="*/ 2 w 392"/>
                <a:gd name="T95" fmla="*/ 6 h 615"/>
                <a:gd name="T96" fmla="*/ 2 w 392"/>
                <a:gd name="T97" fmla="*/ 7 h 615"/>
                <a:gd name="T98" fmla="*/ 2 w 392"/>
                <a:gd name="T99" fmla="*/ 7 h 615"/>
                <a:gd name="T100" fmla="*/ 2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3 w 1033"/>
                <a:gd name="T1" fmla="*/ 2 h 607"/>
                <a:gd name="T2" fmla="*/ 12 w 1033"/>
                <a:gd name="T3" fmla="*/ 2 h 607"/>
                <a:gd name="T4" fmla="*/ 12 w 1033"/>
                <a:gd name="T5" fmla="*/ 1 h 607"/>
                <a:gd name="T6" fmla="*/ 12 w 1033"/>
                <a:gd name="T7" fmla="*/ 1 h 607"/>
                <a:gd name="T8" fmla="*/ 12 w 1033"/>
                <a:gd name="T9" fmla="*/ 1 h 607"/>
                <a:gd name="T10" fmla="*/ 11 w 1033"/>
                <a:gd name="T11" fmla="*/ 1 h 607"/>
                <a:gd name="T12" fmla="*/ 11 w 1033"/>
                <a:gd name="T13" fmla="*/ 1 h 607"/>
                <a:gd name="T14" fmla="*/ 11 w 1033"/>
                <a:gd name="T15" fmla="*/ 1 h 607"/>
                <a:gd name="T16" fmla="*/ 11 w 1033"/>
                <a:gd name="T17" fmla="*/ 1 h 607"/>
                <a:gd name="T18" fmla="*/ 11 w 1033"/>
                <a:gd name="T19" fmla="*/ 1 h 607"/>
                <a:gd name="T20" fmla="*/ 10 w 1033"/>
                <a:gd name="T21" fmla="*/ 1 h 607"/>
                <a:gd name="T22" fmla="*/ 10 w 1033"/>
                <a:gd name="T23" fmla="*/ 1 h 607"/>
                <a:gd name="T24" fmla="*/ 10 w 1033"/>
                <a:gd name="T25" fmla="*/ 1 h 607"/>
                <a:gd name="T26" fmla="*/ 10 w 1033"/>
                <a:gd name="T27" fmla="*/ 0 h 607"/>
                <a:gd name="T28" fmla="*/ 9 w 1033"/>
                <a:gd name="T29" fmla="*/ 0 h 607"/>
                <a:gd name="T30" fmla="*/ 9 w 1033"/>
                <a:gd name="T31" fmla="*/ 0 h 607"/>
                <a:gd name="T32" fmla="*/ 9 w 1033"/>
                <a:gd name="T33" fmla="*/ 0 h 607"/>
                <a:gd name="T34" fmla="*/ 9 w 1033"/>
                <a:gd name="T35" fmla="*/ 0 h 607"/>
                <a:gd name="T36" fmla="*/ 8 w 1033"/>
                <a:gd name="T37" fmla="*/ 0 h 607"/>
                <a:gd name="T38" fmla="*/ 4 w 1033"/>
                <a:gd name="T39" fmla="*/ 1 h 607"/>
                <a:gd name="T40" fmla="*/ 4 w 1033"/>
                <a:gd name="T41" fmla="*/ 1 h 607"/>
                <a:gd name="T42" fmla="*/ 4 w 1033"/>
                <a:gd name="T43" fmla="*/ 1 h 607"/>
                <a:gd name="T44" fmla="*/ 3 w 1033"/>
                <a:gd name="T45" fmla="*/ 1 h 607"/>
                <a:gd name="T46" fmla="*/ 3 w 1033"/>
                <a:gd name="T47" fmla="*/ 1 h 607"/>
                <a:gd name="T48" fmla="*/ 3 w 1033"/>
                <a:gd name="T49" fmla="*/ 1 h 607"/>
                <a:gd name="T50" fmla="*/ 3 w 1033"/>
                <a:gd name="T51" fmla="*/ 1 h 607"/>
                <a:gd name="T52" fmla="*/ 2 w 1033"/>
                <a:gd name="T53" fmla="*/ 1 h 607"/>
                <a:gd name="T54" fmla="*/ 2 w 1033"/>
                <a:gd name="T55" fmla="*/ 1 h 607"/>
                <a:gd name="T56" fmla="*/ 2 w 1033"/>
                <a:gd name="T57" fmla="*/ 1 h 607"/>
                <a:gd name="T58" fmla="*/ 2 w 1033"/>
                <a:gd name="T59" fmla="*/ 1 h 607"/>
                <a:gd name="T60" fmla="*/ 1 w 1033"/>
                <a:gd name="T61" fmla="*/ 1 h 607"/>
                <a:gd name="T62" fmla="*/ 1 w 1033"/>
                <a:gd name="T63" fmla="*/ 1 h 607"/>
                <a:gd name="T64" fmla="*/ 1 w 1033"/>
                <a:gd name="T65" fmla="*/ 1 h 607"/>
                <a:gd name="T66" fmla="*/ 1 w 1033"/>
                <a:gd name="T67" fmla="*/ 1 h 607"/>
                <a:gd name="T68" fmla="*/ 1 w 1033"/>
                <a:gd name="T69" fmla="*/ 1 h 607"/>
                <a:gd name="T70" fmla="*/ 0 w 1033"/>
                <a:gd name="T71" fmla="*/ 1 h 607"/>
                <a:gd name="T72" fmla="*/ 0 w 1033"/>
                <a:gd name="T73" fmla="*/ 1 h 607"/>
                <a:gd name="T74" fmla="*/ 4 w 1033"/>
                <a:gd name="T75" fmla="*/ 3 h 607"/>
                <a:gd name="T76" fmla="*/ 10 w 1033"/>
                <a:gd name="T77" fmla="*/ 8 h 607"/>
                <a:gd name="T78" fmla="*/ 10 w 1033"/>
                <a:gd name="T79" fmla="*/ 7 h 607"/>
                <a:gd name="T80" fmla="*/ 10 w 1033"/>
                <a:gd name="T81" fmla="*/ 7 h 607"/>
                <a:gd name="T82" fmla="*/ 10 w 1033"/>
                <a:gd name="T83" fmla="*/ 7 h 607"/>
                <a:gd name="T84" fmla="*/ 10 w 1033"/>
                <a:gd name="T85" fmla="*/ 6 h 607"/>
                <a:gd name="T86" fmla="*/ 10 w 1033"/>
                <a:gd name="T87" fmla="*/ 6 h 607"/>
                <a:gd name="T88" fmla="*/ 10 w 1033"/>
                <a:gd name="T89" fmla="*/ 6 h 607"/>
                <a:gd name="T90" fmla="*/ 10 w 1033"/>
                <a:gd name="T91" fmla="*/ 6 h 607"/>
                <a:gd name="T92" fmla="*/ 10 w 1033"/>
                <a:gd name="T93" fmla="*/ 5 h 607"/>
                <a:gd name="T94" fmla="*/ 10 w 1033"/>
                <a:gd name="T95" fmla="*/ 5 h 607"/>
                <a:gd name="T96" fmla="*/ 10 w 1033"/>
                <a:gd name="T97" fmla="*/ 5 h 607"/>
                <a:gd name="T98" fmla="*/ 10 w 1033"/>
                <a:gd name="T99" fmla="*/ 5 h 607"/>
                <a:gd name="T100" fmla="*/ 10 w 1033"/>
                <a:gd name="T101" fmla="*/ 4 h 607"/>
                <a:gd name="T102" fmla="*/ 10 w 1033"/>
                <a:gd name="T103" fmla="*/ 4 h 607"/>
                <a:gd name="T104" fmla="*/ 10 w 1033"/>
                <a:gd name="T105" fmla="*/ 4 h 607"/>
                <a:gd name="T106" fmla="*/ 10 w 1033"/>
                <a:gd name="T107" fmla="*/ 4 h 607"/>
                <a:gd name="T108" fmla="*/ 10 w 1033"/>
                <a:gd name="T109" fmla="*/ 3 h 607"/>
                <a:gd name="T110" fmla="*/ 11 w 1033"/>
                <a:gd name="T111" fmla="*/ 3 h 607"/>
                <a:gd name="T112" fmla="*/ 11 w 1033"/>
                <a:gd name="T113" fmla="*/ 3 h 607"/>
                <a:gd name="T114" fmla="*/ 11 w 1033"/>
                <a:gd name="T115" fmla="*/ 3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3 w 302"/>
                <a:gd name="T1" fmla="*/ 0 h 129"/>
                <a:gd name="T2" fmla="*/ 3 w 302"/>
                <a:gd name="T3" fmla="*/ 0 h 129"/>
                <a:gd name="T4" fmla="*/ 3 w 302"/>
                <a:gd name="T5" fmla="*/ 0 h 129"/>
                <a:gd name="T6" fmla="*/ 3 w 302"/>
                <a:gd name="T7" fmla="*/ 0 h 129"/>
                <a:gd name="T8" fmla="*/ 3 w 302"/>
                <a:gd name="T9" fmla="*/ 0 h 129"/>
                <a:gd name="T10" fmla="*/ 3 w 302"/>
                <a:gd name="T11" fmla="*/ 0 h 129"/>
                <a:gd name="T12" fmla="*/ 2 w 302"/>
                <a:gd name="T13" fmla="*/ 0 h 129"/>
                <a:gd name="T14" fmla="*/ 2 w 302"/>
                <a:gd name="T15" fmla="*/ 0 h 129"/>
                <a:gd name="T16" fmla="*/ 2 w 302"/>
                <a:gd name="T17" fmla="*/ 0 h 129"/>
                <a:gd name="T18" fmla="*/ 2 w 302"/>
                <a:gd name="T19" fmla="*/ 0 h 129"/>
                <a:gd name="T20" fmla="*/ 2 w 302"/>
                <a:gd name="T21" fmla="*/ 0 h 129"/>
                <a:gd name="T22" fmla="*/ 2 w 302"/>
                <a:gd name="T23" fmla="*/ 0 h 129"/>
                <a:gd name="T24" fmla="*/ 2 w 302"/>
                <a:gd name="T25" fmla="*/ 0 h 129"/>
                <a:gd name="T26" fmla="*/ 2 w 302"/>
                <a:gd name="T27" fmla="*/ 0 h 129"/>
                <a:gd name="T28" fmla="*/ 2 w 302"/>
                <a:gd name="T29" fmla="*/ 0 h 129"/>
                <a:gd name="T30" fmla="*/ 0 w 302"/>
                <a:gd name="T31" fmla="*/ 1 h 129"/>
                <a:gd name="T32" fmla="*/ 0 w 302"/>
                <a:gd name="T33" fmla="*/ 1 h 129"/>
                <a:gd name="T34" fmla="*/ 0 w 302"/>
                <a:gd name="T35" fmla="*/ 1 h 129"/>
                <a:gd name="T36" fmla="*/ 0 w 302"/>
                <a:gd name="T37" fmla="*/ 1 h 129"/>
                <a:gd name="T38" fmla="*/ 0 w 302"/>
                <a:gd name="T39" fmla="*/ 1 h 129"/>
                <a:gd name="T40" fmla="*/ 0 w 302"/>
                <a:gd name="T41" fmla="*/ 1 h 129"/>
                <a:gd name="T42" fmla="*/ 0 w 302"/>
                <a:gd name="T43" fmla="*/ 1 h 129"/>
                <a:gd name="T44" fmla="*/ 1 w 302"/>
                <a:gd name="T45" fmla="*/ 1 h 129"/>
                <a:gd name="T46" fmla="*/ 1 w 302"/>
                <a:gd name="T47" fmla="*/ 1 h 129"/>
                <a:gd name="T48" fmla="*/ 1 w 302"/>
                <a:gd name="T49" fmla="*/ 1 h 129"/>
                <a:gd name="T50" fmla="*/ 1 w 302"/>
                <a:gd name="T51" fmla="*/ 1 h 129"/>
                <a:gd name="T52" fmla="*/ 1 w 302"/>
                <a:gd name="T53" fmla="*/ 2 h 129"/>
                <a:gd name="T54" fmla="*/ 1 w 302"/>
                <a:gd name="T55" fmla="*/ 2 h 129"/>
                <a:gd name="T56" fmla="*/ 1 w 302"/>
                <a:gd name="T57" fmla="*/ 2 h 129"/>
                <a:gd name="T58" fmla="*/ 1 w 302"/>
                <a:gd name="T59" fmla="*/ 2 h 129"/>
                <a:gd name="T60" fmla="*/ 1 w 302"/>
                <a:gd name="T61" fmla="*/ 2 h 129"/>
                <a:gd name="T62" fmla="*/ 2 w 302"/>
                <a:gd name="T63" fmla="*/ 2 h 129"/>
                <a:gd name="T64" fmla="*/ 2 w 302"/>
                <a:gd name="T65" fmla="*/ 2 h 129"/>
                <a:gd name="T66" fmla="*/ 2 w 302"/>
                <a:gd name="T67" fmla="*/ 2 h 129"/>
                <a:gd name="T68" fmla="*/ 2 w 302"/>
                <a:gd name="T69" fmla="*/ 2 h 129"/>
                <a:gd name="T70" fmla="*/ 2 w 302"/>
                <a:gd name="T71" fmla="*/ 2 h 129"/>
                <a:gd name="T72" fmla="*/ 2 w 302"/>
                <a:gd name="T73" fmla="*/ 2 h 129"/>
                <a:gd name="T74" fmla="*/ 2 w 302"/>
                <a:gd name="T75" fmla="*/ 2 h 129"/>
                <a:gd name="T76" fmla="*/ 2 w 302"/>
                <a:gd name="T77" fmla="*/ 2 h 129"/>
                <a:gd name="T78" fmla="*/ 2 w 302"/>
                <a:gd name="T79" fmla="*/ 2 h 129"/>
                <a:gd name="T80" fmla="*/ 3 w 302"/>
                <a:gd name="T81" fmla="*/ 1 h 129"/>
                <a:gd name="T82" fmla="*/ 3 w 302"/>
                <a:gd name="T83" fmla="*/ 2 h 129"/>
                <a:gd name="T84" fmla="*/ 3 w 302"/>
                <a:gd name="T85" fmla="*/ 2 h 129"/>
                <a:gd name="T86" fmla="*/ 3 w 302"/>
                <a:gd name="T87" fmla="*/ 2 h 129"/>
                <a:gd name="T88" fmla="*/ 3 w 302"/>
                <a:gd name="T89" fmla="*/ 2 h 129"/>
                <a:gd name="T90" fmla="*/ 3 w 302"/>
                <a:gd name="T91" fmla="*/ 2 h 129"/>
                <a:gd name="T92" fmla="*/ 3 w 302"/>
                <a:gd name="T93" fmla="*/ 2 h 129"/>
                <a:gd name="T94" fmla="*/ 3 w 302"/>
                <a:gd name="T95" fmla="*/ 2 h 129"/>
                <a:gd name="T96" fmla="*/ 3 w 302"/>
                <a:gd name="T97" fmla="*/ 2 h 129"/>
                <a:gd name="T98" fmla="*/ 3 w 302"/>
                <a:gd name="T99" fmla="*/ 1 h 129"/>
                <a:gd name="T100" fmla="*/ 3 w 302"/>
                <a:gd name="T101" fmla="*/ 1 h 129"/>
                <a:gd name="T102" fmla="*/ 4 w 302"/>
                <a:gd name="T103" fmla="*/ 1 h 129"/>
                <a:gd name="T104" fmla="*/ 4 w 302"/>
                <a:gd name="T105" fmla="*/ 1 h 129"/>
                <a:gd name="T106" fmla="*/ 4 w 302"/>
                <a:gd name="T107" fmla="*/ 1 h 129"/>
                <a:gd name="T108" fmla="*/ 3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7 w 751"/>
                <a:gd name="T1" fmla="*/ 2 h 571"/>
                <a:gd name="T2" fmla="*/ 7 w 751"/>
                <a:gd name="T3" fmla="*/ 2 h 571"/>
                <a:gd name="T4" fmla="*/ 8 w 751"/>
                <a:gd name="T5" fmla="*/ 2 h 571"/>
                <a:gd name="T6" fmla="*/ 8 w 751"/>
                <a:gd name="T7" fmla="*/ 3 h 571"/>
                <a:gd name="T8" fmla="*/ 8 w 751"/>
                <a:gd name="T9" fmla="*/ 3 h 571"/>
                <a:gd name="T10" fmla="*/ 8 w 751"/>
                <a:gd name="T11" fmla="*/ 4 h 571"/>
                <a:gd name="T12" fmla="*/ 8 w 751"/>
                <a:gd name="T13" fmla="*/ 4 h 571"/>
                <a:gd name="T14" fmla="*/ 8 w 751"/>
                <a:gd name="T15" fmla="*/ 4 h 571"/>
                <a:gd name="T16" fmla="*/ 7 w 751"/>
                <a:gd name="T17" fmla="*/ 5 h 571"/>
                <a:gd name="T18" fmla="*/ 8 w 751"/>
                <a:gd name="T19" fmla="*/ 6 h 571"/>
                <a:gd name="T20" fmla="*/ 8 w 751"/>
                <a:gd name="T21" fmla="*/ 6 h 571"/>
                <a:gd name="T22" fmla="*/ 8 w 751"/>
                <a:gd name="T23" fmla="*/ 6 h 571"/>
                <a:gd name="T24" fmla="*/ 9 w 751"/>
                <a:gd name="T25" fmla="*/ 6 h 571"/>
                <a:gd name="T26" fmla="*/ 9 w 751"/>
                <a:gd name="T27" fmla="*/ 6 h 571"/>
                <a:gd name="T28" fmla="*/ 9 w 751"/>
                <a:gd name="T29" fmla="*/ 6 h 571"/>
                <a:gd name="T30" fmla="*/ 6 w 751"/>
                <a:gd name="T31" fmla="*/ 7 h 571"/>
                <a:gd name="T32" fmla="*/ 6 w 751"/>
                <a:gd name="T33" fmla="*/ 6 h 571"/>
                <a:gd name="T34" fmla="*/ 6 w 751"/>
                <a:gd name="T35" fmla="*/ 6 h 571"/>
                <a:gd name="T36" fmla="*/ 6 w 751"/>
                <a:gd name="T37" fmla="*/ 5 h 571"/>
                <a:gd name="T38" fmla="*/ 6 w 751"/>
                <a:gd name="T39" fmla="*/ 5 h 571"/>
                <a:gd name="T40" fmla="*/ 6 w 751"/>
                <a:gd name="T41" fmla="*/ 5 h 571"/>
                <a:gd name="T42" fmla="*/ 4 w 751"/>
                <a:gd name="T43" fmla="*/ 2 h 571"/>
                <a:gd name="T44" fmla="*/ 4 w 751"/>
                <a:gd name="T45" fmla="*/ 2 h 571"/>
                <a:gd name="T46" fmla="*/ 3 w 751"/>
                <a:gd name="T47" fmla="*/ 1 h 571"/>
                <a:gd name="T48" fmla="*/ 3 w 751"/>
                <a:gd name="T49" fmla="*/ 1 h 571"/>
                <a:gd name="T50" fmla="*/ 3 w 751"/>
                <a:gd name="T51" fmla="*/ 1 h 571"/>
                <a:gd name="T52" fmla="*/ 2 w 751"/>
                <a:gd name="T53" fmla="*/ 1 h 571"/>
                <a:gd name="T54" fmla="*/ 2 w 751"/>
                <a:gd name="T55" fmla="*/ 1 h 571"/>
                <a:gd name="T56" fmla="*/ 2 w 751"/>
                <a:gd name="T57" fmla="*/ 1 h 571"/>
                <a:gd name="T58" fmla="*/ 1 w 751"/>
                <a:gd name="T59" fmla="*/ 1 h 571"/>
                <a:gd name="T60" fmla="*/ 1 w 751"/>
                <a:gd name="T61" fmla="*/ 1 h 571"/>
                <a:gd name="T62" fmla="*/ 0 w 751"/>
                <a:gd name="T63" fmla="*/ 1 h 571"/>
                <a:gd name="T64" fmla="*/ 0 w 751"/>
                <a:gd name="T65" fmla="*/ 0 h 571"/>
                <a:gd name="T66" fmla="*/ 1 w 751"/>
                <a:gd name="T67" fmla="*/ 1 h 571"/>
                <a:gd name="T68" fmla="*/ 1 w 751"/>
                <a:gd name="T69" fmla="*/ 1 h 571"/>
                <a:gd name="T70" fmla="*/ 2 w 751"/>
                <a:gd name="T71" fmla="*/ 1 h 571"/>
                <a:gd name="T72" fmla="*/ 2 w 751"/>
                <a:gd name="T73" fmla="*/ 1 h 571"/>
                <a:gd name="T74" fmla="*/ 2 w 751"/>
                <a:gd name="T75" fmla="*/ 1 h 571"/>
                <a:gd name="T76" fmla="*/ 2 w 751"/>
                <a:gd name="T77" fmla="*/ 1 h 571"/>
                <a:gd name="T78" fmla="*/ 3 w 751"/>
                <a:gd name="T79" fmla="*/ 1 h 571"/>
                <a:gd name="T80" fmla="*/ 3 w 751"/>
                <a:gd name="T81" fmla="*/ 1 h 571"/>
                <a:gd name="T82" fmla="*/ 4 w 751"/>
                <a:gd name="T83" fmla="*/ 1 h 571"/>
                <a:gd name="T84" fmla="*/ 4 w 751"/>
                <a:gd name="T85" fmla="*/ 1 h 571"/>
                <a:gd name="T86" fmla="*/ 5 w 751"/>
                <a:gd name="T87" fmla="*/ 1 h 571"/>
                <a:gd name="T88" fmla="*/ 5 w 751"/>
                <a:gd name="T89" fmla="*/ 1 h 571"/>
                <a:gd name="T90" fmla="*/ 5 w 751"/>
                <a:gd name="T91" fmla="*/ 2 h 571"/>
                <a:gd name="T92" fmla="*/ 6 w 751"/>
                <a:gd name="T93" fmla="*/ 2 h 571"/>
                <a:gd name="T94" fmla="*/ 6 w 751"/>
                <a:gd name="T95" fmla="*/ 2 h 571"/>
                <a:gd name="T96" fmla="*/ 6 w 751"/>
                <a:gd name="T97" fmla="*/ 3 h 571"/>
                <a:gd name="T98" fmla="*/ 7 w 751"/>
                <a:gd name="T99" fmla="*/ 4 h 571"/>
                <a:gd name="T100" fmla="*/ 7 w 751"/>
                <a:gd name="T101" fmla="*/ 4 h 571"/>
                <a:gd name="T102" fmla="*/ 7 w 751"/>
                <a:gd name="T103" fmla="*/ 4 h 571"/>
                <a:gd name="T104" fmla="*/ 8 w 751"/>
                <a:gd name="T105" fmla="*/ 3 h 571"/>
                <a:gd name="T106" fmla="*/ 8 w 751"/>
                <a:gd name="T107" fmla="*/ 3 h 571"/>
                <a:gd name="T108" fmla="*/ 7 w 751"/>
                <a:gd name="T109" fmla="*/ 2 h 571"/>
                <a:gd name="T110" fmla="*/ 7 w 751"/>
                <a:gd name="T111" fmla="*/ 2 h 571"/>
                <a:gd name="T112" fmla="*/ 7 w 751"/>
                <a:gd name="T113" fmla="*/ 2 h 571"/>
                <a:gd name="T114" fmla="*/ 7 w 751"/>
                <a:gd name="T115" fmla="*/ 1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1 w 175"/>
                <a:gd name="T1" fmla="*/ 1 h 116"/>
                <a:gd name="T2" fmla="*/ 1 w 175"/>
                <a:gd name="T3" fmla="*/ 1 h 116"/>
                <a:gd name="T4" fmla="*/ 1 w 175"/>
                <a:gd name="T5" fmla="*/ 1 h 116"/>
                <a:gd name="T6" fmla="*/ 1 w 175"/>
                <a:gd name="T7" fmla="*/ 1 h 116"/>
                <a:gd name="T8" fmla="*/ 1 w 175"/>
                <a:gd name="T9" fmla="*/ 1 h 116"/>
                <a:gd name="T10" fmla="*/ 1 w 175"/>
                <a:gd name="T11" fmla="*/ 1 h 116"/>
                <a:gd name="T12" fmla="*/ 1 w 175"/>
                <a:gd name="T13" fmla="*/ 1 h 116"/>
                <a:gd name="T14" fmla="*/ 1 w 175"/>
                <a:gd name="T15" fmla="*/ 1 h 116"/>
                <a:gd name="T16" fmla="*/ 1 w 175"/>
                <a:gd name="T17" fmla="*/ 1 h 116"/>
                <a:gd name="T18" fmla="*/ 1 w 175"/>
                <a:gd name="T19" fmla="*/ 1 h 116"/>
                <a:gd name="T20" fmla="*/ 2 w 175"/>
                <a:gd name="T21" fmla="*/ 1 h 116"/>
                <a:gd name="T22" fmla="*/ 2 w 175"/>
                <a:gd name="T23" fmla="*/ 1 h 116"/>
                <a:gd name="T24" fmla="*/ 2 w 175"/>
                <a:gd name="T25" fmla="*/ 1 h 116"/>
                <a:gd name="T26" fmla="*/ 2 w 175"/>
                <a:gd name="T27" fmla="*/ 1 h 116"/>
                <a:gd name="T28" fmla="*/ 2 w 175"/>
                <a:gd name="T29" fmla="*/ 1 h 116"/>
                <a:gd name="T30" fmla="*/ 2 w 175"/>
                <a:gd name="T31" fmla="*/ 1 h 116"/>
                <a:gd name="T32" fmla="*/ 2 w 175"/>
                <a:gd name="T33" fmla="*/ 1 h 116"/>
                <a:gd name="T34" fmla="*/ 2 w 175"/>
                <a:gd name="T35" fmla="*/ 1 h 116"/>
                <a:gd name="T36" fmla="*/ 2 w 175"/>
                <a:gd name="T37" fmla="*/ 1 h 116"/>
                <a:gd name="T38" fmla="*/ 2 w 175"/>
                <a:gd name="T39" fmla="*/ 1 h 116"/>
                <a:gd name="T40" fmla="*/ 2 w 175"/>
                <a:gd name="T41" fmla="*/ 1 h 116"/>
                <a:gd name="T42" fmla="*/ 1 w 175"/>
                <a:gd name="T43" fmla="*/ 1 h 116"/>
                <a:gd name="T44" fmla="*/ 1 w 175"/>
                <a:gd name="T45" fmla="*/ 1 h 116"/>
                <a:gd name="T46" fmla="*/ 1 w 175"/>
                <a:gd name="T47" fmla="*/ 1 h 116"/>
                <a:gd name="T48" fmla="*/ 1 w 175"/>
                <a:gd name="T49" fmla="*/ 1 h 116"/>
                <a:gd name="T50" fmla="*/ 1 w 175"/>
                <a:gd name="T51" fmla="*/ 1 h 116"/>
                <a:gd name="T52" fmla="*/ 1 w 175"/>
                <a:gd name="T53" fmla="*/ 1 h 116"/>
                <a:gd name="T54" fmla="*/ 1 w 175"/>
                <a:gd name="T55" fmla="*/ 1 h 116"/>
                <a:gd name="T56" fmla="*/ 1 w 175"/>
                <a:gd name="T57" fmla="*/ 1 h 116"/>
                <a:gd name="T58" fmla="*/ 1 w 175"/>
                <a:gd name="T59" fmla="*/ 1 h 116"/>
                <a:gd name="T60" fmla="*/ 1 w 175"/>
                <a:gd name="T61" fmla="*/ 1 h 116"/>
                <a:gd name="T62" fmla="*/ 1 w 175"/>
                <a:gd name="T63" fmla="*/ 1 h 116"/>
                <a:gd name="T64" fmla="*/ 0 w 175"/>
                <a:gd name="T65" fmla="*/ 1 h 116"/>
                <a:gd name="T66" fmla="*/ 0 w 175"/>
                <a:gd name="T67" fmla="*/ 1 h 116"/>
                <a:gd name="T68" fmla="*/ 0 w 175"/>
                <a:gd name="T69" fmla="*/ 1 h 116"/>
                <a:gd name="T70" fmla="*/ 0 w 175"/>
                <a:gd name="T71" fmla="*/ 1 h 116"/>
                <a:gd name="T72" fmla="*/ 0 w 175"/>
                <a:gd name="T73" fmla="*/ 1 h 116"/>
                <a:gd name="T74" fmla="*/ 0 w 175"/>
                <a:gd name="T75" fmla="*/ 1 h 116"/>
                <a:gd name="T76" fmla="*/ 1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2 w 419"/>
                <a:gd name="T1" fmla="*/ 2 h 536"/>
                <a:gd name="T2" fmla="*/ 2 w 419"/>
                <a:gd name="T3" fmla="*/ 2 h 536"/>
                <a:gd name="T4" fmla="*/ 2 w 419"/>
                <a:gd name="T5" fmla="*/ 2 h 536"/>
                <a:gd name="T6" fmla="*/ 2 w 419"/>
                <a:gd name="T7" fmla="*/ 2 h 536"/>
                <a:gd name="T8" fmla="*/ 1 w 419"/>
                <a:gd name="T9" fmla="*/ 2 h 536"/>
                <a:gd name="T10" fmla="*/ 1 w 419"/>
                <a:gd name="T11" fmla="*/ 3 h 536"/>
                <a:gd name="T12" fmla="*/ 1 w 419"/>
                <a:gd name="T13" fmla="*/ 3 h 536"/>
                <a:gd name="T14" fmla="*/ 1 w 419"/>
                <a:gd name="T15" fmla="*/ 3 h 536"/>
                <a:gd name="T16" fmla="*/ 1 w 419"/>
                <a:gd name="T17" fmla="*/ 3 h 536"/>
                <a:gd name="T18" fmla="*/ 1 w 419"/>
                <a:gd name="T19" fmla="*/ 3 h 536"/>
                <a:gd name="T20" fmla="*/ 1 w 419"/>
                <a:gd name="T21" fmla="*/ 4 h 536"/>
                <a:gd name="T22" fmla="*/ 1 w 419"/>
                <a:gd name="T23" fmla="*/ 4 h 536"/>
                <a:gd name="T24" fmla="*/ 1 w 419"/>
                <a:gd name="T25" fmla="*/ 4 h 536"/>
                <a:gd name="T26" fmla="*/ 1 w 419"/>
                <a:gd name="T27" fmla="*/ 4 h 536"/>
                <a:gd name="T28" fmla="*/ 1 w 419"/>
                <a:gd name="T29" fmla="*/ 5 h 536"/>
                <a:gd name="T30" fmla="*/ 1 w 419"/>
                <a:gd name="T31" fmla="*/ 5 h 536"/>
                <a:gd name="T32" fmla="*/ 0 w 419"/>
                <a:gd name="T33" fmla="*/ 5 h 536"/>
                <a:gd name="T34" fmla="*/ 0 w 419"/>
                <a:gd name="T35" fmla="*/ 5 h 536"/>
                <a:gd name="T36" fmla="*/ 0 w 419"/>
                <a:gd name="T37" fmla="*/ 6 h 536"/>
                <a:gd name="T38" fmla="*/ 0 w 419"/>
                <a:gd name="T39" fmla="*/ 6 h 536"/>
                <a:gd name="T40" fmla="*/ 0 w 419"/>
                <a:gd name="T41" fmla="*/ 6 h 536"/>
                <a:gd name="T42" fmla="*/ 0 w 419"/>
                <a:gd name="T43" fmla="*/ 6 h 536"/>
                <a:gd name="T44" fmla="*/ 2 w 419"/>
                <a:gd name="T45" fmla="*/ 6 h 536"/>
                <a:gd name="T46" fmla="*/ 2 w 419"/>
                <a:gd name="T47" fmla="*/ 6 h 536"/>
                <a:gd name="T48" fmla="*/ 2 w 419"/>
                <a:gd name="T49" fmla="*/ 6 h 536"/>
                <a:gd name="T50" fmla="*/ 2 w 419"/>
                <a:gd name="T51" fmla="*/ 6 h 536"/>
                <a:gd name="T52" fmla="*/ 2 w 419"/>
                <a:gd name="T53" fmla="*/ 5 h 536"/>
                <a:gd name="T54" fmla="*/ 2 w 419"/>
                <a:gd name="T55" fmla="*/ 5 h 536"/>
                <a:gd name="T56" fmla="*/ 2 w 419"/>
                <a:gd name="T57" fmla="*/ 5 h 536"/>
                <a:gd name="T58" fmla="*/ 2 w 419"/>
                <a:gd name="T59" fmla="*/ 5 h 536"/>
                <a:gd name="T60" fmla="*/ 2 w 419"/>
                <a:gd name="T61" fmla="*/ 5 h 536"/>
                <a:gd name="T62" fmla="*/ 2 w 419"/>
                <a:gd name="T63" fmla="*/ 4 h 536"/>
                <a:gd name="T64" fmla="*/ 2 w 419"/>
                <a:gd name="T65" fmla="*/ 4 h 536"/>
                <a:gd name="T66" fmla="*/ 2 w 419"/>
                <a:gd name="T67" fmla="*/ 4 h 536"/>
                <a:gd name="T68" fmla="*/ 2 w 419"/>
                <a:gd name="T69" fmla="*/ 3 h 536"/>
                <a:gd name="T70" fmla="*/ 2 w 419"/>
                <a:gd name="T71" fmla="*/ 3 h 536"/>
                <a:gd name="T72" fmla="*/ 2 w 419"/>
                <a:gd name="T73" fmla="*/ 3 h 536"/>
                <a:gd name="T74" fmla="*/ 2 w 419"/>
                <a:gd name="T75" fmla="*/ 2 h 536"/>
                <a:gd name="T76" fmla="*/ 2 w 419"/>
                <a:gd name="T77" fmla="*/ 2 h 536"/>
                <a:gd name="T78" fmla="*/ 2 w 419"/>
                <a:gd name="T79" fmla="*/ 2 h 536"/>
                <a:gd name="T80" fmla="*/ 3 w 419"/>
                <a:gd name="T81" fmla="*/ 2 h 536"/>
                <a:gd name="T82" fmla="*/ 3 w 419"/>
                <a:gd name="T83" fmla="*/ 1 h 536"/>
                <a:gd name="T84" fmla="*/ 3 w 419"/>
                <a:gd name="T85" fmla="*/ 1 h 536"/>
                <a:gd name="T86" fmla="*/ 4 w 419"/>
                <a:gd name="T87" fmla="*/ 1 h 536"/>
                <a:gd name="T88" fmla="*/ 4 w 419"/>
                <a:gd name="T89" fmla="*/ 1 h 536"/>
                <a:gd name="T90" fmla="*/ 4 w 419"/>
                <a:gd name="T91" fmla="*/ 1 h 536"/>
                <a:gd name="T92" fmla="*/ 4 w 419"/>
                <a:gd name="T93" fmla="*/ 1 h 536"/>
                <a:gd name="T94" fmla="*/ 4 w 419"/>
                <a:gd name="T95" fmla="*/ 0 h 536"/>
                <a:gd name="T96" fmla="*/ 5 w 419"/>
                <a:gd name="T97" fmla="*/ 0 h 536"/>
                <a:gd name="T98" fmla="*/ 5 w 419"/>
                <a:gd name="T99" fmla="*/ 0 h 536"/>
                <a:gd name="T100" fmla="*/ 5 w 419"/>
                <a:gd name="T101" fmla="*/ 0 h 536"/>
                <a:gd name="T102" fmla="*/ 2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1 w 104"/>
                <a:gd name="T1" fmla="*/ 0 h 441"/>
                <a:gd name="T2" fmla="*/ 0 w 104"/>
                <a:gd name="T3" fmla="*/ 2 h 441"/>
                <a:gd name="T4" fmla="*/ 1 w 104"/>
                <a:gd name="T5" fmla="*/ 5 h 441"/>
                <a:gd name="T6" fmla="*/ 1 w 104"/>
                <a:gd name="T7" fmla="*/ 5 h 441"/>
                <a:gd name="T8" fmla="*/ 1 w 104"/>
                <a:gd name="T9" fmla="*/ 5 h 441"/>
                <a:gd name="T10" fmla="*/ 1 w 104"/>
                <a:gd name="T11" fmla="*/ 5 h 441"/>
                <a:gd name="T12" fmla="*/ 1 w 104"/>
                <a:gd name="T13" fmla="*/ 5 h 441"/>
                <a:gd name="T14" fmla="*/ 1 w 104"/>
                <a:gd name="T15" fmla="*/ 5 h 441"/>
                <a:gd name="T16" fmla="*/ 1 w 104"/>
                <a:gd name="T17" fmla="*/ 5 h 441"/>
                <a:gd name="T18" fmla="*/ 1 w 104"/>
                <a:gd name="T19" fmla="*/ 5 h 441"/>
                <a:gd name="T20" fmla="*/ 1 w 104"/>
                <a:gd name="T21" fmla="*/ 5 h 441"/>
                <a:gd name="T22" fmla="*/ 1 w 104"/>
                <a:gd name="T23" fmla="*/ 5 h 441"/>
                <a:gd name="T24" fmla="*/ 1 w 104"/>
                <a:gd name="T25" fmla="*/ 5 h 441"/>
                <a:gd name="T26" fmla="*/ 1 w 104"/>
                <a:gd name="T27" fmla="*/ 5 h 441"/>
                <a:gd name="T28" fmla="*/ 1 w 104"/>
                <a:gd name="T29" fmla="*/ 4 h 441"/>
                <a:gd name="T30" fmla="*/ 1 w 104"/>
                <a:gd name="T31" fmla="*/ 4 h 441"/>
                <a:gd name="T32" fmla="*/ 1 w 104"/>
                <a:gd name="T33" fmla="*/ 4 h 441"/>
                <a:gd name="T34" fmla="*/ 1 w 104"/>
                <a:gd name="T35" fmla="*/ 4 h 441"/>
                <a:gd name="T36" fmla="*/ 1 w 104"/>
                <a:gd name="T37" fmla="*/ 4 h 441"/>
                <a:gd name="T38" fmla="*/ 1 w 104"/>
                <a:gd name="T39" fmla="*/ 4 h 441"/>
                <a:gd name="T40" fmla="*/ 1 w 104"/>
                <a:gd name="T41" fmla="*/ 4 h 441"/>
                <a:gd name="T42" fmla="*/ 1 w 104"/>
                <a:gd name="T43" fmla="*/ 4 h 441"/>
                <a:gd name="T44" fmla="*/ 1 w 104"/>
                <a:gd name="T45" fmla="*/ 4 h 441"/>
                <a:gd name="T46" fmla="*/ 1 w 104"/>
                <a:gd name="T47" fmla="*/ 4 h 441"/>
                <a:gd name="T48" fmla="*/ 1 w 104"/>
                <a:gd name="T49" fmla="*/ 3 h 441"/>
                <a:gd name="T50" fmla="*/ 0 w 104"/>
                <a:gd name="T51" fmla="*/ 3 h 441"/>
                <a:gd name="T52" fmla="*/ 0 w 104"/>
                <a:gd name="T53" fmla="*/ 3 h 441"/>
                <a:gd name="T54" fmla="*/ 0 w 104"/>
                <a:gd name="T55" fmla="*/ 3 h 441"/>
                <a:gd name="T56" fmla="*/ 0 w 104"/>
                <a:gd name="T57" fmla="*/ 3 h 441"/>
                <a:gd name="T58" fmla="*/ 1 w 104"/>
                <a:gd name="T59" fmla="*/ 3 h 441"/>
                <a:gd name="T60" fmla="*/ 1 w 104"/>
                <a:gd name="T61" fmla="*/ 3 h 441"/>
                <a:gd name="T62" fmla="*/ 1 w 104"/>
                <a:gd name="T63" fmla="*/ 3 h 441"/>
                <a:gd name="T64" fmla="*/ 1 w 104"/>
                <a:gd name="T65" fmla="*/ 3 h 441"/>
                <a:gd name="T66" fmla="*/ 1 w 104"/>
                <a:gd name="T67" fmla="*/ 3 h 441"/>
                <a:gd name="T68" fmla="*/ 1 w 104"/>
                <a:gd name="T69" fmla="*/ 2 h 441"/>
                <a:gd name="T70" fmla="*/ 1 w 104"/>
                <a:gd name="T71" fmla="*/ 2 h 441"/>
                <a:gd name="T72" fmla="*/ 1 w 104"/>
                <a:gd name="T73" fmla="*/ 2 h 441"/>
                <a:gd name="T74" fmla="*/ 1 w 104"/>
                <a:gd name="T75" fmla="*/ 2 h 441"/>
                <a:gd name="T76" fmla="*/ 1 w 104"/>
                <a:gd name="T77" fmla="*/ 2 h 441"/>
                <a:gd name="T78" fmla="*/ 1 w 104"/>
                <a:gd name="T79" fmla="*/ 2 h 441"/>
                <a:gd name="T80" fmla="*/ 1 w 104"/>
                <a:gd name="T81" fmla="*/ 2 h 441"/>
                <a:gd name="T82" fmla="*/ 1 w 104"/>
                <a:gd name="T83" fmla="*/ 2 h 441"/>
                <a:gd name="T84" fmla="*/ 1 w 104"/>
                <a:gd name="T85" fmla="*/ 2 h 441"/>
                <a:gd name="T86" fmla="*/ 1 w 104"/>
                <a:gd name="T87" fmla="*/ 2 h 441"/>
                <a:gd name="T88" fmla="*/ 1 w 104"/>
                <a:gd name="T89" fmla="*/ 2 h 441"/>
                <a:gd name="T90" fmla="*/ 1 w 104"/>
                <a:gd name="T91" fmla="*/ 1 h 441"/>
                <a:gd name="T92" fmla="*/ 1 w 104"/>
                <a:gd name="T93" fmla="*/ 1 h 441"/>
                <a:gd name="T94" fmla="*/ 1 w 104"/>
                <a:gd name="T95" fmla="*/ 1 h 441"/>
                <a:gd name="T96" fmla="*/ 1 w 104"/>
                <a:gd name="T97" fmla="*/ 1 h 441"/>
                <a:gd name="T98" fmla="*/ 1 w 104"/>
                <a:gd name="T99" fmla="*/ 1 h 441"/>
                <a:gd name="T100" fmla="*/ 1 w 104"/>
                <a:gd name="T101" fmla="*/ 1 h 441"/>
                <a:gd name="T102" fmla="*/ 1 w 104"/>
                <a:gd name="T103" fmla="*/ 1 h 441"/>
                <a:gd name="T104" fmla="*/ 1 w 104"/>
                <a:gd name="T105" fmla="*/ 1 h 441"/>
                <a:gd name="T106" fmla="*/ 1 w 104"/>
                <a:gd name="T107" fmla="*/ 1 h 441"/>
                <a:gd name="T108" fmla="*/ 1 w 104"/>
                <a:gd name="T109" fmla="*/ 0 h 441"/>
                <a:gd name="T110" fmla="*/ 1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1 w 191"/>
                <a:gd name="T7" fmla="*/ 0 h 134"/>
                <a:gd name="T8" fmla="*/ 1 w 191"/>
                <a:gd name="T9" fmla="*/ 0 h 134"/>
                <a:gd name="T10" fmla="*/ 1 w 191"/>
                <a:gd name="T11" fmla="*/ 0 h 134"/>
                <a:gd name="T12" fmla="*/ 1 w 191"/>
                <a:gd name="T13" fmla="*/ 0 h 134"/>
                <a:gd name="T14" fmla="*/ 1 w 191"/>
                <a:gd name="T15" fmla="*/ 0 h 134"/>
                <a:gd name="T16" fmla="*/ 1 w 191"/>
                <a:gd name="T17" fmla="*/ 0 h 134"/>
                <a:gd name="T18" fmla="*/ 1 w 191"/>
                <a:gd name="T19" fmla="*/ 0 h 134"/>
                <a:gd name="T20" fmla="*/ 1 w 191"/>
                <a:gd name="T21" fmla="*/ 0 h 134"/>
                <a:gd name="T22" fmla="*/ 1 w 191"/>
                <a:gd name="T23" fmla="*/ 0 h 134"/>
                <a:gd name="T24" fmla="*/ 1 w 191"/>
                <a:gd name="T25" fmla="*/ 0 h 134"/>
                <a:gd name="T26" fmla="*/ 1 w 191"/>
                <a:gd name="T27" fmla="*/ 0 h 134"/>
                <a:gd name="T28" fmla="*/ 2 w 191"/>
                <a:gd name="T29" fmla="*/ 0 h 134"/>
                <a:gd name="T30" fmla="*/ 2 w 191"/>
                <a:gd name="T31" fmla="*/ 0 h 134"/>
                <a:gd name="T32" fmla="*/ 2 w 191"/>
                <a:gd name="T33" fmla="*/ 0 h 134"/>
                <a:gd name="T34" fmla="*/ 2 w 191"/>
                <a:gd name="T35" fmla="*/ 0 h 134"/>
                <a:gd name="T36" fmla="*/ 2 w 191"/>
                <a:gd name="T37" fmla="*/ 0 h 134"/>
                <a:gd name="T38" fmla="*/ 2 w 191"/>
                <a:gd name="T39" fmla="*/ 0 h 134"/>
                <a:gd name="T40" fmla="*/ 2 w 191"/>
                <a:gd name="T41" fmla="*/ 1 h 134"/>
                <a:gd name="T42" fmla="*/ 2 w 191"/>
                <a:gd name="T43" fmla="*/ 1 h 134"/>
                <a:gd name="T44" fmla="*/ 2 w 191"/>
                <a:gd name="T45" fmla="*/ 1 h 134"/>
                <a:gd name="T46" fmla="*/ 2 w 191"/>
                <a:gd name="T47" fmla="*/ 1 h 134"/>
                <a:gd name="T48" fmla="*/ 2 w 191"/>
                <a:gd name="T49" fmla="*/ 1 h 134"/>
                <a:gd name="T50" fmla="*/ 2 w 191"/>
                <a:gd name="T51" fmla="*/ 1 h 134"/>
                <a:gd name="T52" fmla="*/ 2 w 191"/>
                <a:gd name="T53" fmla="*/ 1 h 134"/>
                <a:gd name="T54" fmla="*/ 2 w 191"/>
                <a:gd name="T55" fmla="*/ 1 h 134"/>
                <a:gd name="T56" fmla="*/ 1 w 191"/>
                <a:gd name="T57" fmla="*/ 1 h 134"/>
                <a:gd name="T58" fmla="*/ 1 w 191"/>
                <a:gd name="T59" fmla="*/ 1 h 134"/>
                <a:gd name="T60" fmla="*/ 1 w 191"/>
                <a:gd name="T61" fmla="*/ 1 h 134"/>
                <a:gd name="T62" fmla="*/ 1 w 191"/>
                <a:gd name="T63" fmla="*/ 1 h 134"/>
                <a:gd name="T64" fmla="*/ 1 w 191"/>
                <a:gd name="T65" fmla="*/ 1 h 134"/>
                <a:gd name="T66" fmla="*/ 1 w 191"/>
                <a:gd name="T67" fmla="*/ 1 h 134"/>
                <a:gd name="T68" fmla="*/ 1 w 191"/>
                <a:gd name="T69" fmla="*/ 1 h 134"/>
                <a:gd name="T70" fmla="*/ 1 w 191"/>
                <a:gd name="T71" fmla="*/ 1 h 134"/>
                <a:gd name="T72" fmla="*/ 1 w 191"/>
                <a:gd name="T73" fmla="*/ 1 h 134"/>
                <a:gd name="T74" fmla="*/ 1 w 191"/>
                <a:gd name="T75" fmla="*/ 1 h 134"/>
                <a:gd name="T76" fmla="*/ 1 w 191"/>
                <a:gd name="T77" fmla="*/ 1 h 134"/>
                <a:gd name="T78" fmla="*/ 1 w 191"/>
                <a:gd name="T79" fmla="*/ 1 h 134"/>
                <a:gd name="T80" fmla="*/ 1 w 191"/>
                <a:gd name="T81" fmla="*/ 1 h 134"/>
                <a:gd name="T82" fmla="*/ 1 w 191"/>
                <a:gd name="T83" fmla="*/ 1 h 134"/>
                <a:gd name="T84" fmla="*/ 1 w 191"/>
                <a:gd name="T85" fmla="*/ 1 h 134"/>
                <a:gd name="T86" fmla="*/ 1 w 191"/>
                <a:gd name="T87" fmla="*/ 1 h 134"/>
                <a:gd name="T88" fmla="*/ 1 w 191"/>
                <a:gd name="T89" fmla="*/ 1 h 134"/>
                <a:gd name="T90" fmla="*/ 1 w 191"/>
                <a:gd name="T91" fmla="*/ 1 h 134"/>
                <a:gd name="T92" fmla="*/ 0 w 191"/>
                <a:gd name="T93" fmla="*/ 2 h 134"/>
                <a:gd name="T94" fmla="*/ 0 w 191"/>
                <a:gd name="T95" fmla="*/ 1 h 134"/>
                <a:gd name="T96" fmla="*/ 1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1 w 146"/>
                <a:gd name="T1" fmla="*/ 0 h 130"/>
                <a:gd name="T2" fmla="*/ 1 w 146"/>
                <a:gd name="T3" fmla="*/ 0 h 130"/>
                <a:gd name="T4" fmla="*/ 1 w 146"/>
                <a:gd name="T5" fmla="*/ 0 h 130"/>
                <a:gd name="T6" fmla="*/ 1 w 146"/>
                <a:gd name="T7" fmla="*/ 0 h 130"/>
                <a:gd name="T8" fmla="*/ 1 w 146"/>
                <a:gd name="T9" fmla="*/ 0 h 130"/>
                <a:gd name="T10" fmla="*/ 1 w 146"/>
                <a:gd name="T11" fmla="*/ 0 h 130"/>
                <a:gd name="T12" fmla="*/ 1 w 146"/>
                <a:gd name="T13" fmla="*/ 0 h 130"/>
                <a:gd name="T14" fmla="*/ 1 w 146"/>
                <a:gd name="T15" fmla="*/ 0 h 130"/>
                <a:gd name="T16" fmla="*/ 1 w 146"/>
                <a:gd name="T17" fmla="*/ 0 h 130"/>
                <a:gd name="T18" fmla="*/ 1 w 146"/>
                <a:gd name="T19" fmla="*/ 0 h 130"/>
                <a:gd name="T20" fmla="*/ 1 w 146"/>
                <a:gd name="T21" fmla="*/ 0 h 130"/>
                <a:gd name="T22" fmla="*/ 1 w 146"/>
                <a:gd name="T23" fmla="*/ 0 h 130"/>
                <a:gd name="T24" fmla="*/ 1 w 146"/>
                <a:gd name="T25" fmla="*/ 0 h 130"/>
                <a:gd name="T26" fmla="*/ 1 w 146"/>
                <a:gd name="T27" fmla="*/ 0 h 130"/>
                <a:gd name="T28" fmla="*/ 2 w 146"/>
                <a:gd name="T29" fmla="*/ 0 h 130"/>
                <a:gd name="T30" fmla="*/ 2 w 146"/>
                <a:gd name="T31" fmla="*/ 0 h 130"/>
                <a:gd name="T32" fmla="*/ 2 w 146"/>
                <a:gd name="T33" fmla="*/ 0 h 130"/>
                <a:gd name="T34" fmla="*/ 2 w 146"/>
                <a:gd name="T35" fmla="*/ 0 h 130"/>
                <a:gd name="T36" fmla="*/ 2 w 146"/>
                <a:gd name="T37" fmla="*/ 0 h 130"/>
                <a:gd name="T38" fmla="*/ 2 w 146"/>
                <a:gd name="T39" fmla="*/ 0 h 130"/>
                <a:gd name="T40" fmla="*/ 2 w 146"/>
                <a:gd name="T41" fmla="*/ 0 h 130"/>
                <a:gd name="T42" fmla="*/ 2 w 146"/>
                <a:gd name="T43" fmla="*/ 0 h 130"/>
                <a:gd name="T44" fmla="*/ 1 w 146"/>
                <a:gd name="T45" fmla="*/ 1 h 130"/>
                <a:gd name="T46" fmla="*/ 1 w 146"/>
                <a:gd name="T47" fmla="*/ 1 h 130"/>
                <a:gd name="T48" fmla="*/ 1 w 146"/>
                <a:gd name="T49" fmla="*/ 1 h 130"/>
                <a:gd name="T50" fmla="*/ 1 w 146"/>
                <a:gd name="T51" fmla="*/ 1 h 130"/>
                <a:gd name="T52" fmla="*/ 1 w 146"/>
                <a:gd name="T53" fmla="*/ 1 h 130"/>
                <a:gd name="T54" fmla="*/ 1 w 146"/>
                <a:gd name="T55" fmla="*/ 1 h 130"/>
                <a:gd name="T56" fmla="*/ 0 w 146"/>
                <a:gd name="T57" fmla="*/ 2 h 130"/>
                <a:gd name="T58" fmla="*/ 0 w 146"/>
                <a:gd name="T59" fmla="*/ 2 h 130"/>
                <a:gd name="T60" fmla="*/ 0 w 146"/>
                <a:gd name="T61" fmla="*/ 1 h 130"/>
                <a:gd name="T62" fmla="*/ 0 w 146"/>
                <a:gd name="T63" fmla="*/ 1 h 130"/>
                <a:gd name="T64" fmla="*/ 1 w 146"/>
                <a:gd name="T65" fmla="*/ 0 h 130"/>
                <a:gd name="T66" fmla="*/ 1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 h 103"/>
                <a:gd name="T2" fmla="*/ 0 w 121"/>
                <a:gd name="T3" fmla="*/ 1 h 103"/>
                <a:gd name="T4" fmla="*/ 0 w 121"/>
                <a:gd name="T5" fmla="*/ 1 h 103"/>
                <a:gd name="T6" fmla="*/ 0 w 121"/>
                <a:gd name="T7" fmla="*/ 1 h 103"/>
                <a:gd name="T8" fmla="*/ 0 w 121"/>
                <a:gd name="T9" fmla="*/ 1 h 103"/>
                <a:gd name="T10" fmla="*/ 0 w 121"/>
                <a:gd name="T11" fmla="*/ 1 h 103"/>
                <a:gd name="T12" fmla="*/ 0 w 121"/>
                <a:gd name="T13" fmla="*/ 1 h 103"/>
                <a:gd name="T14" fmla="*/ 0 w 121"/>
                <a:gd name="T15" fmla="*/ 1 h 103"/>
                <a:gd name="T16" fmla="*/ 0 w 121"/>
                <a:gd name="T17" fmla="*/ 1 h 103"/>
                <a:gd name="T18" fmla="*/ 0 w 121"/>
                <a:gd name="T19" fmla="*/ 1 h 103"/>
                <a:gd name="T20" fmla="*/ 0 w 121"/>
                <a:gd name="T21" fmla="*/ 1 h 103"/>
                <a:gd name="T22" fmla="*/ 1 w 121"/>
                <a:gd name="T23" fmla="*/ 1 h 103"/>
                <a:gd name="T24" fmla="*/ 1 w 121"/>
                <a:gd name="T25" fmla="*/ 1 h 103"/>
                <a:gd name="T26" fmla="*/ 1 w 121"/>
                <a:gd name="T27" fmla="*/ 1 h 103"/>
                <a:gd name="T28" fmla="*/ 1 w 121"/>
                <a:gd name="T29" fmla="*/ 1 h 103"/>
                <a:gd name="T30" fmla="*/ 1 w 121"/>
                <a:gd name="T31" fmla="*/ 1 h 103"/>
                <a:gd name="T32" fmla="*/ 1 w 121"/>
                <a:gd name="T33" fmla="*/ 1 h 103"/>
                <a:gd name="T34" fmla="*/ 1 w 121"/>
                <a:gd name="T35" fmla="*/ 0 h 103"/>
                <a:gd name="T36" fmla="*/ 1 w 121"/>
                <a:gd name="T37" fmla="*/ 1 h 103"/>
                <a:gd name="T38" fmla="*/ 1 w 121"/>
                <a:gd name="T39" fmla="*/ 1 h 103"/>
                <a:gd name="T40" fmla="*/ 1 w 121"/>
                <a:gd name="T41" fmla="*/ 1 h 103"/>
                <a:gd name="T42" fmla="*/ 1 w 121"/>
                <a:gd name="T43" fmla="*/ 1 h 103"/>
                <a:gd name="T44" fmla="*/ 1 w 121"/>
                <a:gd name="T45" fmla="*/ 1 h 103"/>
                <a:gd name="T46" fmla="*/ 1 w 121"/>
                <a:gd name="T47" fmla="*/ 0 h 103"/>
                <a:gd name="T48" fmla="*/ 1 w 121"/>
                <a:gd name="T49" fmla="*/ 0 h 103"/>
                <a:gd name="T50" fmla="*/ 1 w 121"/>
                <a:gd name="T51" fmla="*/ 0 h 103"/>
                <a:gd name="T52" fmla="*/ 1 w 121"/>
                <a:gd name="T53" fmla="*/ 0 h 103"/>
                <a:gd name="T54" fmla="*/ 1 w 121"/>
                <a:gd name="T55" fmla="*/ 0 h 103"/>
                <a:gd name="T56" fmla="*/ 1 w 121"/>
                <a:gd name="T57" fmla="*/ 0 h 103"/>
                <a:gd name="T58" fmla="*/ 1 w 121"/>
                <a:gd name="T59" fmla="*/ 0 h 103"/>
                <a:gd name="T60" fmla="*/ 1 w 121"/>
                <a:gd name="T61" fmla="*/ 0 h 103"/>
                <a:gd name="T62" fmla="*/ 1 w 121"/>
                <a:gd name="T63" fmla="*/ 0 h 103"/>
                <a:gd name="T64" fmla="*/ 1 w 121"/>
                <a:gd name="T65" fmla="*/ 0 h 103"/>
                <a:gd name="T66" fmla="*/ 1 w 121"/>
                <a:gd name="T67" fmla="*/ 0 h 103"/>
                <a:gd name="T68" fmla="*/ 1 w 121"/>
                <a:gd name="T69" fmla="*/ 0 h 103"/>
                <a:gd name="T70" fmla="*/ 1 w 121"/>
                <a:gd name="T71" fmla="*/ 1 h 103"/>
                <a:gd name="T72" fmla="*/ 1 w 121"/>
                <a:gd name="T73" fmla="*/ 1 h 103"/>
                <a:gd name="T74" fmla="*/ 1 w 121"/>
                <a:gd name="T75" fmla="*/ 1 h 103"/>
                <a:gd name="T76" fmla="*/ 1 w 121"/>
                <a:gd name="T77" fmla="*/ 1 h 103"/>
                <a:gd name="T78" fmla="*/ 1 w 121"/>
                <a:gd name="T79" fmla="*/ 1 h 103"/>
                <a:gd name="T80" fmla="*/ 1 w 121"/>
                <a:gd name="T81" fmla="*/ 1 h 103"/>
                <a:gd name="T82" fmla="*/ 1 w 121"/>
                <a:gd name="T83" fmla="*/ 1 h 103"/>
                <a:gd name="T84" fmla="*/ 1 w 121"/>
                <a:gd name="T85" fmla="*/ 1 h 103"/>
                <a:gd name="T86" fmla="*/ 1 w 121"/>
                <a:gd name="T87" fmla="*/ 1 h 103"/>
                <a:gd name="T88" fmla="*/ 1 w 121"/>
                <a:gd name="T89" fmla="*/ 1 h 103"/>
                <a:gd name="T90" fmla="*/ 1 w 121"/>
                <a:gd name="T91" fmla="*/ 1 h 103"/>
                <a:gd name="T92" fmla="*/ 1 w 121"/>
                <a:gd name="T93" fmla="*/ 1 h 103"/>
                <a:gd name="T94" fmla="*/ 0 w 121"/>
                <a:gd name="T95" fmla="*/ 1 h 103"/>
                <a:gd name="T96" fmla="*/ 0 w 121"/>
                <a:gd name="T97" fmla="*/ 1 h 103"/>
                <a:gd name="T98" fmla="*/ 0 w 121"/>
                <a:gd name="T99" fmla="*/ 1 h 103"/>
                <a:gd name="T100" fmla="*/ 0 w 121"/>
                <a:gd name="T101" fmla="*/ 1 h 103"/>
                <a:gd name="T102" fmla="*/ 0 w 121"/>
                <a:gd name="T103" fmla="*/ 1 h 103"/>
                <a:gd name="T104" fmla="*/ 0 w 121"/>
                <a:gd name="T105" fmla="*/ 1 h 103"/>
                <a:gd name="T106" fmla="*/ 0 w 121"/>
                <a:gd name="T107" fmla="*/ 1 h 103"/>
                <a:gd name="T108" fmla="*/ 0 w 121"/>
                <a:gd name="T109" fmla="*/ 1 h 103"/>
                <a:gd name="T110" fmla="*/ 0 w 121"/>
                <a:gd name="T111" fmla="*/ 1 h 103"/>
                <a:gd name="T112" fmla="*/ 0 w 121"/>
                <a:gd name="T113" fmla="*/ 1 h 103"/>
                <a:gd name="T114" fmla="*/ 0 w 121"/>
                <a:gd name="T115" fmla="*/ 1 h 103"/>
                <a:gd name="T116" fmla="*/ 0 w 121"/>
                <a:gd name="T117" fmla="*/ 1 h 103"/>
                <a:gd name="T118" fmla="*/ 0 w 121"/>
                <a:gd name="T119" fmla="*/ 1 h 103"/>
                <a:gd name="T120" fmla="*/ 0 w 121"/>
                <a:gd name="T121" fmla="*/ 1 h 103"/>
                <a:gd name="T122" fmla="*/ 0 w 121"/>
                <a:gd name="T123" fmla="*/ 1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1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1 h 101"/>
                <a:gd name="T28" fmla="*/ 0 w 87"/>
                <a:gd name="T29" fmla="*/ 1 h 101"/>
                <a:gd name="T30" fmla="*/ 0 w 87"/>
                <a:gd name="T31" fmla="*/ 1 h 101"/>
                <a:gd name="T32" fmla="*/ 0 w 87"/>
                <a:gd name="T33" fmla="*/ 1 h 101"/>
                <a:gd name="T34" fmla="*/ 0 w 87"/>
                <a:gd name="T35" fmla="*/ 1 h 101"/>
                <a:gd name="T36" fmla="*/ 0 w 87"/>
                <a:gd name="T37" fmla="*/ 1 h 101"/>
                <a:gd name="T38" fmla="*/ 0 w 87"/>
                <a:gd name="T39" fmla="*/ 1 h 101"/>
                <a:gd name="T40" fmla="*/ 0 w 87"/>
                <a:gd name="T41" fmla="*/ 1 h 101"/>
                <a:gd name="T42" fmla="*/ 0 w 87"/>
                <a:gd name="T43" fmla="*/ 1 h 101"/>
                <a:gd name="T44" fmla="*/ 0 w 87"/>
                <a:gd name="T45" fmla="*/ 1 h 101"/>
                <a:gd name="T46" fmla="*/ 0 w 87"/>
                <a:gd name="T47" fmla="*/ 1 h 101"/>
                <a:gd name="T48" fmla="*/ 0 w 87"/>
                <a:gd name="T49" fmla="*/ 1 h 101"/>
                <a:gd name="T50" fmla="*/ 0 w 87"/>
                <a:gd name="T51" fmla="*/ 1 h 101"/>
                <a:gd name="T52" fmla="*/ 0 w 87"/>
                <a:gd name="T53" fmla="*/ 1 h 101"/>
                <a:gd name="T54" fmla="*/ 0 w 87"/>
                <a:gd name="T55" fmla="*/ 1 h 101"/>
                <a:gd name="T56" fmla="*/ 0 w 87"/>
                <a:gd name="T57" fmla="*/ 1 h 101"/>
                <a:gd name="T58" fmla="*/ 0 w 87"/>
                <a:gd name="T59" fmla="*/ 1 h 101"/>
                <a:gd name="T60" fmla="*/ 1 w 87"/>
                <a:gd name="T61" fmla="*/ 1 h 101"/>
                <a:gd name="T62" fmla="*/ 1 w 87"/>
                <a:gd name="T63" fmla="*/ 0 h 101"/>
                <a:gd name="T64" fmla="*/ 1 w 87"/>
                <a:gd name="T65" fmla="*/ 0 h 101"/>
                <a:gd name="T66" fmla="*/ 1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1 w 57"/>
                <a:gd name="T3" fmla="*/ 0 h 60"/>
                <a:gd name="T4" fmla="*/ 1 w 57"/>
                <a:gd name="T5" fmla="*/ 1 h 60"/>
                <a:gd name="T6" fmla="*/ 0 w 57"/>
                <a:gd name="T7" fmla="*/ 1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1 h 51"/>
                <a:gd name="T6" fmla="*/ 0 w 14"/>
                <a:gd name="T7" fmla="*/ 1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1 w 103"/>
                <a:gd name="T15" fmla="*/ 0 h 95"/>
                <a:gd name="T16" fmla="*/ 1 w 103"/>
                <a:gd name="T17" fmla="*/ 0 h 95"/>
                <a:gd name="T18" fmla="*/ 1 w 103"/>
                <a:gd name="T19" fmla="*/ 0 h 95"/>
                <a:gd name="T20" fmla="*/ 1 w 103"/>
                <a:gd name="T21" fmla="*/ 0 h 95"/>
                <a:gd name="T22" fmla="*/ 1 w 103"/>
                <a:gd name="T23" fmla="*/ 0 h 95"/>
                <a:gd name="T24" fmla="*/ 1 w 103"/>
                <a:gd name="T25" fmla="*/ 0 h 95"/>
                <a:gd name="T26" fmla="*/ 1 w 103"/>
                <a:gd name="T27" fmla="*/ 0 h 95"/>
                <a:gd name="T28" fmla="*/ 1 w 103"/>
                <a:gd name="T29" fmla="*/ 0 h 95"/>
                <a:gd name="T30" fmla="*/ 1 w 103"/>
                <a:gd name="T31" fmla="*/ 0 h 95"/>
                <a:gd name="T32" fmla="*/ 1 w 103"/>
                <a:gd name="T33" fmla="*/ 0 h 95"/>
                <a:gd name="T34" fmla="*/ 1 w 103"/>
                <a:gd name="T35" fmla="*/ 1 h 95"/>
                <a:gd name="T36" fmla="*/ 1 w 103"/>
                <a:gd name="T37" fmla="*/ 1 h 95"/>
                <a:gd name="T38" fmla="*/ 1 w 103"/>
                <a:gd name="T39" fmla="*/ 1 h 95"/>
                <a:gd name="T40" fmla="*/ 1 w 103"/>
                <a:gd name="T41" fmla="*/ 1 h 95"/>
                <a:gd name="T42" fmla="*/ 1 w 103"/>
                <a:gd name="T43" fmla="*/ 1 h 95"/>
                <a:gd name="T44" fmla="*/ 1 w 103"/>
                <a:gd name="T45" fmla="*/ 1 h 95"/>
                <a:gd name="T46" fmla="*/ 1 w 103"/>
                <a:gd name="T47" fmla="*/ 1 h 95"/>
                <a:gd name="T48" fmla="*/ 1 w 103"/>
                <a:gd name="T49" fmla="*/ 1 h 95"/>
                <a:gd name="T50" fmla="*/ 1 w 103"/>
                <a:gd name="T51" fmla="*/ 1 h 95"/>
                <a:gd name="T52" fmla="*/ 1 w 103"/>
                <a:gd name="T53" fmla="*/ 1 h 95"/>
                <a:gd name="T54" fmla="*/ 1 w 103"/>
                <a:gd name="T55" fmla="*/ 1 h 95"/>
                <a:gd name="T56" fmla="*/ 1 w 103"/>
                <a:gd name="T57" fmla="*/ 1 h 95"/>
                <a:gd name="T58" fmla="*/ 1 w 103"/>
                <a:gd name="T59" fmla="*/ 1 h 95"/>
                <a:gd name="T60" fmla="*/ 1 w 103"/>
                <a:gd name="T61" fmla="*/ 1 h 95"/>
                <a:gd name="T62" fmla="*/ 1 w 103"/>
                <a:gd name="T63" fmla="*/ 1 h 95"/>
                <a:gd name="T64" fmla="*/ 1 w 103"/>
                <a:gd name="T65" fmla="*/ 1 h 95"/>
                <a:gd name="T66" fmla="*/ 1 w 103"/>
                <a:gd name="T67" fmla="*/ 1 h 95"/>
                <a:gd name="T68" fmla="*/ 1 w 103"/>
                <a:gd name="T69" fmla="*/ 1 h 95"/>
                <a:gd name="T70" fmla="*/ 1 w 103"/>
                <a:gd name="T71" fmla="*/ 1 h 95"/>
                <a:gd name="T72" fmla="*/ 1 w 103"/>
                <a:gd name="T73" fmla="*/ 1 h 95"/>
                <a:gd name="T74" fmla="*/ 1 w 103"/>
                <a:gd name="T75" fmla="*/ 1 h 95"/>
                <a:gd name="T76" fmla="*/ 1 w 103"/>
                <a:gd name="T77" fmla="*/ 1 h 95"/>
                <a:gd name="T78" fmla="*/ 1 w 103"/>
                <a:gd name="T79" fmla="*/ 1 h 95"/>
                <a:gd name="T80" fmla="*/ 1 w 103"/>
                <a:gd name="T81" fmla="*/ 1 h 95"/>
                <a:gd name="T82" fmla="*/ 1 w 103"/>
                <a:gd name="T83" fmla="*/ 1 h 95"/>
                <a:gd name="T84" fmla="*/ 1 w 103"/>
                <a:gd name="T85" fmla="*/ 1 h 95"/>
                <a:gd name="T86" fmla="*/ 1 w 103"/>
                <a:gd name="T87" fmla="*/ 1 h 95"/>
                <a:gd name="T88" fmla="*/ 1 w 103"/>
                <a:gd name="T89" fmla="*/ 1 h 95"/>
                <a:gd name="T90" fmla="*/ 0 w 103"/>
                <a:gd name="T91" fmla="*/ 1 h 95"/>
                <a:gd name="T92" fmla="*/ 0 w 103"/>
                <a:gd name="T93" fmla="*/ 1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1 w 82"/>
                <a:gd name="T11" fmla="*/ 0 h 259"/>
                <a:gd name="T12" fmla="*/ 1 w 82"/>
                <a:gd name="T13" fmla="*/ 0 h 259"/>
                <a:gd name="T14" fmla="*/ 1 w 82"/>
                <a:gd name="T15" fmla="*/ 1 h 259"/>
                <a:gd name="T16" fmla="*/ 1 w 82"/>
                <a:gd name="T17" fmla="*/ 1 h 259"/>
                <a:gd name="T18" fmla="*/ 1 w 82"/>
                <a:gd name="T19" fmla="*/ 1 h 259"/>
                <a:gd name="T20" fmla="*/ 1 w 82"/>
                <a:gd name="T21" fmla="*/ 1 h 259"/>
                <a:gd name="T22" fmla="*/ 1 w 82"/>
                <a:gd name="T23" fmla="*/ 1 h 259"/>
                <a:gd name="T24" fmla="*/ 1 w 82"/>
                <a:gd name="T25" fmla="*/ 1 h 259"/>
                <a:gd name="T26" fmla="*/ 1 w 82"/>
                <a:gd name="T27" fmla="*/ 1 h 259"/>
                <a:gd name="T28" fmla="*/ 1 w 82"/>
                <a:gd name="T29" fmla="*/ 1 h 259"/>
                <a:gd name="T30" fmla="*/ 1 w 82"/>
                <a:gd name="T31" fmla="*/ 1 h 259"/>
                <a:gd name="T32" fmla="*/ 1 w 82"/>
                <a:gd name="T33" fmla="*/ 1 h 259"/>
                <a:gd name="T34" fmla="*/ 1 w 82"/>
                <a:gd name="T35" fmla="*/ 2 h 259"/>
                <a:gd name="T36" fmla="*/ 1 w 82"/>
                <a:gd name="T37" fmla="*/ 2 h 259"/>
                <a:gd name="T38" fmla="*/ 1 w 82"/>
                <a:gd name="T39" fmla="*/ 2 h 259"/>
                <a:gd name="T40" fmla="*/ 1 w 82"/>
                <a:gd name="T41" fmla="*/ 2 h 259"/>
                <a:gd name="T42" fmla="*/ 1 w 82"/>
                <a:gd name="T43" fmla="*/ 2 h 259"/>
                <a:gd name="T44" fmla="*/ 1 w 82"/>
                <a:gd name="T45" fmla="*/ 2 h 259"/>
                <a:gd name="T46" fmla="*/ 1 w 82"/>
                <a:gd name="T47" fmla="*/ 2 h 259"/>
                <a:gd name="T48" fmla="*/ 1 w 82"/>
                <a:gd name="T49" fmla="*/ 2 h 259"/>
                <a:gd name="T50" fmla="*/ 1 w 82"/>
                <a:gd name="T51" fmla="*/ 2 h 259"/>
                <a:gd name="T52" fmla="*/ 1 w 82"/>
                <a:gd name="T53" fmla="*/ 3 h 259"/>
                <a:gd name="T54" fmla="*/ 1 w 82"/>
                <a:gd name="T55" fmla="*/ 3 h 259"/>
                <a:gd name="T56" fmla="*/ 1 w 82"/>
                <a:gd name="T57" fmla="*/ 3 h 259"/>
                <a:gd name="T58" fmla="*/ 1 w 82"/>
                <a:gd name="T59" fmla="*/ 3 h 259"/>
                <a:gd name="T60" fmla="*/ 1 w 82"/>
                <a:gd name="T61" fmla="*/ 3 h 259"/>
                <a:gd name="T62" fmla="*/ 1 w 82"/>
                <a:gd name="T63" fmla="*/ 3 h 259"/>
                <a:gd name="T64" fmla="*/ 1 w 82"/>
                <a:gd name="T65" fmla="*/ 3 h 259"/>
                <a:gd name="T66" fmla="*/ 1 w 82"/>
                <a:gd name="T67" fmla="*/ 3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1 w 142"/>
                <a:gd name="T1" fmla="*/ 0 h 240"/>
                <a:gd name="T2" fmla="*/ 1 w 142"/>
                <a:gd name="T3" fmla="*/ 0 h 240"/>
                <a:gd name="T4" fmla="*/ 2 w 142"/>
                <a:gd name="T5" fmla="*/ 1 h 240"/>
                <a:gd name="T6" fmla="*/ 2 w 142"/>
                <a:gd name="T7" fmla="*/ 2 h 240"/>
                <a:gd name="T8" fmla="*/ 1 w 142"/>
                <a:gd name="T9" fmla="*/ 3 h 240"/>
                <a:gd name="T10" fmla="*/ 0 w 142"/>
                <a:gd name="T11" fmla="*/ 1 h 240"/>
                <a:gd name="T12" fmla="*/ 1 w 142"/>
                <a:gd name="T13" fmla="*/ 0 h 240"/>
                <a:gd name="T14" fmla="*/ 1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1 h 390"/>
                <a:gd name="T8" fmla="*/ 0 w 171"/>
                <a:gd name="T9" fmla="*/ 1 h 390"/>
                <a:gd name="T10" fmla="*/ 0 w 171"/>
                <a:gd name="T11" fmla="*/ 1 h 390"/>
                <a:gd name="T12" fmla="*/ 0 w 171"/>
                <a:gd name="T13" fmla="*/ 1 h 390"/>
                <a:gd name="T14" fmla="*/ 0 w 171"/>
                <a:gd name="T15" fmla="*/ 1 h 390"/>
                <a:gd name="T16" fmla="*/ 1 w 171"/>
                <a:gd name="T17" fmla="*/ 1 h 390"/>
                <a:gd name="T18" fmla="*/ 1 w 171"/>
                <a:gd name="T19" fmla="*/ 1 h 390"/>
                <a:gd name="T20" fmla="*/ 1 w 171"/>
                <a:gd name="T21" fmla="*/ 2 h 390"/>
                <a:gd name="T22" fmla="*/ 1 w 171"/>
                <a:gd name="T23" fmla="*/ 2 h 390"/>
                <a:gd name="T24" fmla="*/ 1 w 171"/>
                <a:gd name="T25" fmla="*/ 2 h 390"/>
                <a:gd name="T26" fmla="*/ 1 w 171"/>
                <a:gd name="T27" fmla="*/ 2 h 390"/>
                <a:gd name="T28" fmla="*/ 1 w 171"/>
                <a:gd name="T29" fmla="*/ 2 h 390"/>
                <a:gd name="T30" fmla="*/ 1 w 171"/>
                <a:gd name="T31" fmla="*/ 2 h 390"/>
                <a:gd name="T32" fmla="*/ 1 w 171"/>
                <a:gd name="T33" fmla="*/ 3 h 390"/>
                <a:gd name="T34" fmla="*/ 1 w 171"/>
                <a:gd name="T35" fmla="*/ 3 h 390"/>
                <a:gd name="T36" fmla="*/ 1 w 171"/>
                <a:gd name="T37" fmla="*/ 3 h 390"/>
                <a:gd name="T38" fmla="*/ 1 w 171"/>
                <a:gd name="T39" fmla="*/ 3 h 390"/>
                <a:gd name="T40" fmla="*/ 1 w 171"/>
                <a:gd name="T41" fmla="*/ 3 h 390"/>
                <a:gd name="T42" fmla="*/ 1 w 171"/>
                <a:gd name="T43" fmla="*/ 4 h 390"/>
                <a:gd name="T44" fmla="*/ 1 w 171"/>
                <a:gd name="T45" fmla="*/ 4 h 390"/>
                <a:gd name="T46" fmla="*/ 1 w 171"/>
                <a:gd name="T47" fmla="*/ 4 h 390"/>
                <a:gd name="T48" fmla="*/ 1 w 171"/>
                <a:gd name="T49" fmla="*/ 4 h 390"/>
                <a:gd name="T50" fmla="*/ 1 w 171"/>
                <a:gd name="T51" fmla="*/ 4 h 390"/>
                <a:gd name="T52" fmla="*/ 1 w 171"/>
                <a:gd name="T53" fmla="*/ 4 h 390"/>
                <a:gd name="T54" fmla="*/ 1 w 171"/>
                <a:gd name="T55" fmla="*/ 4 h 390"/>
                <a:gd name="T56" fmla="*/ 1 w 171"/>
                <a:gd name="T57" fmla="*/ 5 h 390"/>
                <a:gd name="T58" fmla="*/ 1 w 171"/>
                <a:gd name="T59" fmla="*/ 5 h 390"/>
                <a:gd name="T60" fmla="*/ 1 w 171"/>
                <a:gd name="T61" fmla="*/ 5 h 390"/>
                <a:gd name="T62" fmla="*/ 1 w 171"/>
                <a:gd name="T63" fmla="*/ 5 h 390"/>
                <a:gd name="T64" fmla="*/ 1 w 171"/>
                <a:gd name="T65" fmla="*/ 5 h 390"/>
                <a:gd name="T66" fmla="*/ 1 w 171"/>
                <a:gd name="T67" fmla="*/ 4 h 390"/>
                <a:gd name="T68" fmla="*/ 2 w 171"/>
                <a:gd name="T69" fmla="*/ 4 h 390"/>
                <a:gd name="T70" fmla="*/ 2 w 171"/>
                <a:gd name="T71" fmla="*/ 4 h 390"/>
                <a:gd name="T72" fmla="*/ 2 w 171"/>
                <a:gd name="T73" fmla="*/ 4 h 390"/>
                <a:gd name="T74" fmla="*/ 2 w 171"/>
                <a:gd name="T75" fmla="*/ 4 h 390"/>
                <a:gd name="T76" fmla="*/ 2 w 171"/>
                <a:gd name="T77" fmla="*/ 4 h 390"/>
                <a:gd name="T78" fmla="*/ 2 w 171"/>
                <a:gd name="T79" fmla="*/ 4 h 390"/>
                <a:gd name="T80" fmla="*/ 2 w 171"/>
                <a:gd name="T81" fmla="*/ 3 h 390"/>
                <a:gd name="T82" fmla="*/ 2 w 171"/>
                <a:gd name="T83" fmla="*/ 3 h 390"/>
                <a:gd name="T84" fmla="*/ 2 w 171"/>
                <a:gd name="T85" fmla="*/ 3 h 390"/>
                <a:gd name="T86" fmla="*/ 2 w 171"/>
                <a:gd name="T87" fmla="*/ 3 h 390"/>
                <a:gd name="T88" fmla="*/ 2 w 171"/>
                <a:gd name="T89" fmla="*/ 3 h 390"/>
                <a:gd name="T90" fmla="*/ 2 w 171"/>
                <a:gd name="T91" fmla="*/ 3 h 390"/>
                <a:gd name="T92" fmla="*/ 2 w 171"/>
                <a:gd name="T93" fmla="*/ 2 h 390"/>
                <a:gd name="T94" fmla="*/ 2 w 171"/>
                <a:gd name="T95" fmla="*/ 2 h 390"/>
                <a:gd name="T96" fmla="*/ 2 w 171"/>
                <a:gd name="T97" fmla="*/ 2 h 390"/>
                <a:gd name="T98" fmla="*/ 2 w 171"/>
                <a:gd name="T99" fmla="*/ 2 h 390"/>
                <a:gd name="T100" fmla="*/ 2 w 171"/>
                <a:gd name="T101" fmla="*/ 2 h 390"/>
                <a:gd name="T102" fmla="*/ 2 w 171"/>
                <a:gd name="T103" fmla="*/ 2 h 390"/>
                <a:gd name="T104" fmla="*/ 2 w 171"/>
                <a:gd name="T105" fmla="*/ 2 h 390"/>
                <a:gd name="T106" fmla="*/ 2 w 171"/>
                <a:gd name="T107" fmla="*/ 1 h 390"/>
                <a:gd name="T108" fmla="*/ 2 w 171"/>
                <a:gd name="T109" fmla="*/ 1 h 390"/>
                <a:gd name="T110" fmla="*/ 2 w 171"/>
                <a:gd name="T111" fmla="*/ 1 h 390"/>
                <a:gd name="T112" fmla="*/ 2 w 171"/>
                <a:gd name="T113" fmla="*/ 1 h 390"/>
                <a:gd name="T114" fmla="*/ 2 w 171"/>
                <a:gd name="T115" fmla="*/ 1 h 390"/>
                <a:gd name="T116" fmla="*/ 2 w 171"/>
                <a:gd name="T117" fmla="*/ 1 h 390"/>
                <a:gd name="T118" fmla="*/ 1 w 171"/>
                <a:gd name="T119" fmla="*/ 2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1 h 57"/>
                <a:gd name="T6" fmla="*/ 0 w 31"/>
                <a:gd name="T7" fmla="*/ 1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1 w 68"/>
                <a:gd name="T7" fmla="*/ 0 h 285"/>
                <a:gd name="T8" fmla="*/ 1 w 68"/>
                <a:gd name="T9" fmla="*/ 0 h 285"/>
                <a:gd name="T10" fmla="*/ 1 w 68"/>
                <a:gd name="T11" fmla="*/ 0 h 285"/>
                <a:gd name="T12" fmla="*/ 1 w 68"/>
                <a:gd name="T13" fmla="*/ 0 h 285"/>
                <a:gd name="T14" fmla="*/ 1 w 68"/>
                <a:gd name="T15" fmla="*/ 0 h 285"/>
                <a:gd name="T16" fmla="*/ 1 w 68"/>
                <a:gd name="T17" fmla="*/ 0 h 285"/>
                <a:gd name="T18" fmla="*/ 1 w 68"/>
                <a:gd name="T19" fmla="*/ 0 h 285"/>
                <a:gd name="T20" fmla="*/ 1 w 68"/>
                <a:gd name="T21" fmla="*/ 0 h 285"/>
                <a:gd name="T22" fmla="*/ 1 w 68"/>
                <a:gd name="T23" fmla="*/ 0 h 285"/>
                <a:gd name="T24" fmla="*/ 1 w 68"/>
                <a:gd name="T25" fmla="*/ 1 h 285"/>
                <a:gd name="T26" fmla="*/ 1 w 68"/>
                <a:gd name="T27" fmla="*/ 1 h 285"/>
                <a:gd name="T28" fmla="*/ 1 w 68"/>
                <a:gd name="T29" fmla="*/ 1 h 285"/>
                <a:gd name="T30" fmla="*/ 1 w 68"/>
                <a:gd name="T31" fmla="*/ 1 h 285"/>
                <a:gd name="T32" fmla="*/ 1 w 68"/>
                <a:gd name="T33" fmla="*/ 1 h 285"/>
                <a:gd name="T34" fmla="*/ 1 w 68"/>
                <a:gd name="T35" fmla="*/ 1 h 285"/>
                <a:gd name="T36" fmla="*/ 1 w 68"/>
                <a:gd name="T37" fmla="*/ 1 h 285"/>
                <a:gd name="T38" fmla="*/ 1 w 68"/>
                <a:gd name="T39" fmla="*/ 1 h 285"/>
                <a:gd name="T40" fmla="*/ 1 w 68"/>
                <a:gd name="T41" fmla="*/ 1 h 285"/>
                <a:gd name="T42" fmla="*/ 1 w 68"/>
                <a:gd name="T43" fmla="*/ 1 h 285"/>
                <a:gd name="T44" fmla="*/ 1 w 68"/>
                <a:gd name="T45" fmla="*/ 1 h 285"/>
                <a:gd name="T46" fmla="*/ 1 w 68"/>
                <a:gd name="T47" fmla="*/ 1 h 285"/>
                <a:gd name="T48" fmla="*/ 1 w 68"/>
                <a:gd name="T49" fmla="*/ 1 h 285"/>
                <a:gd name="T50" fmla="*/ 1 w 68"/>
                <a:gd name="T51" fmla="*/ 1 h 285"/>
                <a:gd name="T52" fmla="*/ 1 w 68"/>
                <a:gd name="T53" fmla="*/ 1 h 285"/>
                <a:gd name="T54" fmla="*/ 1 w 68"/>
                <a:gd name="T55" fmla="*/ 1 h 285"/>
                <a:gd name="T56" fmla="*/ 1 w 68"/>
                <a:gd name="T57" fmla="*/ 1 h 285"/>
                <a:gd name="T58" fmla="*/ 1 w 68"/>
                <a:gd name="T59" fmla="*/ 1 h 285"/>
                <a:gd name="T60" fmla="*/ 1 w 68"/>
                <a:gd name="T61" fmla="*/ 1 h 285"/>
                <a:gd name="T62" fmla="*/ 1 w 68"/>
                <a:gd name="T63" fmla="*/ 2 h 285"/>
                <a:gd name="T64" fmla="*/ 1 w 68"/>
                <a:gd name="T65" fmla="*/ 2 h 285"/>
                <a:gd name="T66" fmla="*/ 1 w 68"/>
                <a:gd name="T67" fmla="*/ 2 h 285"/>
                <a:gd name="T68" fmla="*/ 1 w 68"/>
                <a:gd name="T69" fmla="*/ 2 h 285"/>
                <a:gd name="T70" fmla="*/ 1 w 68"/>
                <a:gd name="T71" fmla="*/ 2 h 285"/>
                <a:gd name="T72" fmla="*/ 1 w 68"/>
                <a:gd name="T73" fmla="*/ 2 h 285"/>
                <a:gd name="T74" fmla="*/ 1 w 68"/>
                <a:gd name="T75" fmla="*/ 2 h 285"/>
                <a:gd name="T76" fmla="*/ 1 w 68"/>
                <a:gd name="T77" fmla="*/ 2 h 285"/>
                <a:gd name="T78" fmla="*/ 1 w 68"/>
                <a:gd name="T79" fmla="*/ 2 h 285"/>
                <a:gd name="T80" fmla="*/ 1 w 68"/>
                <a:gd name="T81" fmla="*/ 2 h 285"/>
                <a:gd name="T82" fmla="*/ 1 w 68"/>
                <a:gd name="T83" fmla="*/ 2 h 285"/>
                <a:gd name="T84" fmla="*/ 1 w 68"/>
                <a:gd name="T85" fmla="*/ 2 h 285"/>
                <a:gd name="T86" fmla="*/ 1 w 68"/>
                <a:gd name="T87" fmla="*/ 2 h 285"/>
                <a:gd name="T88" fmla="*/ 1 w 68"/>
                <a:gd name="T89" fmla="*/ 2 h 285"/>
                <a:gd name="T90" fmla="*/ 1 w 68"/>
                <a:gd name="T91" fmla="*/ 2 h 285"/>
                <a:gd name="T92" fmla="*/ 1 w 68"/>
                <a:gd name="T93" fmla="*/ 2 h 285"/>
                <a:gd name="T94" fmla="*/ 1 w 68"/>
                <a:gd name="T95" fmla="*/ 2 h 285"/>
                <a:gd name="T96" fmla="*/ 1 w 68"/>
                <a:gd name="T97" fmla="*/ 2 h 285"/>
                <a:gd name="T98" fmla="*/ 1 w 68"/>
                <a:gd name="T99" fmla="*/ 2 h 285"/>
                <a:gd name="T100" fmla="*/ 0 w 68"/>
                <a:gd name="T101" fmla="*/ 4 h 285"/>
                <a:gd name="T102" fmla="*/ 0 w 68"/>
                <a:gd name="T103" fmla="*/ 2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1 w 103"/>
                <a:gd name="T1" fmla="*/ 1 h 131"/>
                <a:gd name="T2" fmla="*/ 1 w 103"/>
                <a:gd name="T3" fmla="*/ 1 h 131"/>
                <a:gd name="T4" fmla="*/ 1 w 103"/>
                <a:gd name="T5" fmla="*/ 1 h 131"/>
                <a:gd name="T6" fmla="*/ 1 w 103"/>
                <a:gd name="T7" fmla="*/ 1 h 131"/>
                <a:gd name="T8" fmla="*/ 1 w 103"/>
                <a:gd name="T9" fmla="*/ 1 h 131"/>
                <a:gd name="T10" fmla="*/ 1 w 103"/>
                <a:gd name="T11" fmla="*/ 0 h 131"/>
                <a:gd name="T12" fmla="*/ 1 w 103"/>
                <a:gd name="T13" fmla="*/ 0 h 131"/>
                <a:gd name="T14" fmla="*/ 1 w 103"/>
                <a:gd name="T15" fmla="*/ 0 h 131"/>
                <a:gd name="T16" fmla="*/ 1 w 103"/>
                <a:gd name="T17" fmla="*/ 0 h 131"/>
                <a:gd name="T18" fmla="*/ 1 w 103"/>
                <a:gd name="T19" fmla="*/ 0 h 131"/>
                <a:gd name="T20" fmla="*/ 1 w 103"/>
                <a:gd name="T21" fmla="*/ 0 h 131"/>
                <a:gd name="T22" fmla="*/ 1 w 103"/>
                <a:gd name="T23" fmla="*/ 0 h 131"/>
                <a:gd name="T24" fmla="*/ 1 w 103"/>
                <a:gd name="T25" fmla="*/ 0 h 131"/>
                <a:gd name="T26" fmla="*/ 1 w 103"/>
                <a:gd name="T27" fmla="*/ 0 h 131"/>
                <a:gd name="T28" fmla="*/ 1 w 103"/>
                <a:gd name="T29" fmla="*/ 0 h 131"/>
                <a:gd name="T30" fmla="*/ 1 w 103"/>
                <a:gd name="T31" fmla="*/ 0 h 131"/>
                <a:gd name="T32" fmla="*/ 1 w 103"/>
                <a:gd name="T33" fmla="*/ 0 h 131"/>
                <a:gd name="T34" fmla="*/ 1 w 103"/>
                <a:gd name="T35" fmla="*/ 0 h 131"/>
                <a:gd name="T36" fmla="*/ 1 w 103"/>
                <a:gd name="T37" fmla="*/ 0 h 131"/>
                <a:gd name="T38" fmla="*/ 1 w 103"/>
                <a:gd name="T39" fmla="*/ 0 h 131"/>
                <a:gd name="T40" fmla="*/ 1 w 103"/>
                <a:gd name="T41" fmla="*/ 0 h 131"/>
                <a:gd name="T42" fmla="*/ 1 w 103"/>
                <a:gd name="T43" fmla="*/ 0 h 131"/>
                <a:gd name="T44" fmla="*/ 1 w 103"/>
                <a:gd name="T45" fmla="*/ 0 h 131"/>
                <a:gd name="T46" fmla="*/ 1 w 103"/>
                <a:gd name="T47" fmla="*/ 0 h 131"/>
                <a:gd name="T48" fmla="*/ 1 w 103"/>
                <a:gd name="T49" fmla="*/ 0 h 131"/>
                <a:gd name="T50" fmla="*/ 1 w 103"/>
                <a:gd name="T51" fmla="*/ 0 h 131"/>
                <a:gd name="T52" fmla="*/ 1 w 103"/>
                <a:gd name="T53" fmla="*/ 0 h 131"/>
                <a:gd name="T54" fmla="*/ 1 w 103"/>
                <a:gd name="T55" fmla="*/ 0 h 131"/>
                <a:gd name="T56" fmla="*/ 1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1 h 131"/>
                <a:gd name="T70" fmla="*/ 0 w 103"/>
                <a:gd name="T71" fmla="*/ 1 h 131"/>
                <a:gd name="T72" fmla="*/ 0 w 103"/>
                <a:gd name="T73" fmla="*/ 1 h 131"/>
                <a:gd name="T74" fmla="*/ 0 w 103"/>
                <a:gd name="T75" fmla="*/ 1 h 131"/>
                <a:gd name="T76" fmla="*/ 0 w 103"/>
                <a:gd name="T77" fmla="*/ 1 h 131"/>
                <a:gd name="T78" fmla="*/ 0 w 103"/>
                <a:gd name="T79" fmla="*/ 1 h 131"/>
                <a:gd name="T80" fmla="*/ 0 w 103"/>
                <a:gd name="T81" fmla="*/ 1 h 131"/>
                <a:gd name="T82" fmla="*/ 0 w 103"/>
                <a:gd name="T83" fmla="*/ 1 h 131"/>
                <a:gd name="T84" fmla="*/ 0 w 103"/>
                <a:gd name="T85" fmla="*/ 1 h 131"/>
                <a:gd name="T86" fmla="*/ 0 w 103"/>
                <a:gd name="T87" fmla="*/ 1 h 131"/>
                <a:gd name="T88" fmla="*/ 0 w 103"/>
                <a:gd name="T89" fmla="*/ 1 h 131"/>
                <a:gd name="T90" fmla="*/ 0 w 103"/>
                <a:gd name="T91" fmla="*/ 1 h 131"/>
                <a:gd name="T92" fmla="*/ 0 w 103"/>
                <a:gd name="T93" fmla="*/ 1 h 131"/>
                <a:gd name="T94" fmla="*/ 0 w 103"/>
                <a:gd name="T95" fmla="*/ 1 h 131"/>
                <a:gd name="T96" fmla="*/ 0 w 103"/>
                <a:gd name="T97" fmla="*/ 1 h 131"/>
                <a:gd name="T98" fmla="*/ 0 w 103"/>
                <a:gd name="T99" fmla="*/ 1 h 131"/>
                <a:gd name="T100" fmla="*/ 0 w 103"/>
                <a:gd name="T101" fmla="*/ 1 h 131"/>
                <a:gd name="T102" fmla="*/ 0 w 103"/>
                <a:gd name="T103" fmla="*/ 1 h 131"/>
                <a:gd name="T104" fmla="*/ 0 w 103"/>
                <a:gd name="T105" fmla="*/ 1 h 131"/>
                <a:gd name="T106" fmla="*/ 0 w 103"/>
                <a:gd name="T107" fmla="*/ 2 h 131"/>
                <a:gd name="T108" fmla="*/ 0 w 103"/>
                <a:gd name="T109" fmla="*/ 2 h 131"/>
                <a:gd name="T110" fmla="*/ 0 w 103"/>
                <a:gd name="T111" fmla="*/ 2 h 131"/>
                <a:gd name="T112" fmla="*/ 0 w 103"/>
                <a:gd name="T113" fmla="*/ 2 h 131"/>
                <a:gd name="T114" fmla="*/ 0 w 103"/>
                <a:gd name="T115" fmla="*/ 2 h 131"/>
                <a:gd name="T116" fmla="*/ 1 w 103"/>
                <a:gd name="T117" fmla="*/ 1 h 131"/>
                <a:gd name="T118" fmla="*/ 1 w 103"/>
                <a:gd name="T119" fmla="*/ 1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1 h 290"/>
                <a:gd name="T2" fmla="*/ 0 w 179"/>
                <a:gd name="T3" fmla="*/ 0 h 290"/>
                <a:gd name="T4" fmla="*/ 1 w 179"/>
                <a:gd name="T5" fmla="*/ 0 h 290"/>
                <a:gd name="T6" fmla="*/ 1 w 179"/>
                <a:gd name="T7" fmla="*/ 0 h 290"/>
                <a:gd name="T8" fmla="*/ 1 w 179"/>
                <a:gd name="T9" fmla="*/ 0 h 290"/>
                <a:gd name="T10" fmla="*/ 2 w 179"/>
                <a:gd name="T11" fmla="*/ 1 h 290"/>
                <a:gd name="T12" fmla="*/ 2 w 179"/>
                <a:gd name="T13" fmla="*/ 1 h 290"/>
                <a:gd name="T14" fmla="*/ 2 w 179"/>
                <a:gd name="T15" fmla="*/ 1 h 290"/>
                <a:gd name="T16" fmla="*/ 2 w 179"/>
                <a:gd name="T17" fmla="*/ 1 h 290"/>
                <a:gd name="T18" fmla="*/ 2 w 179"/>
                <a:gd name="T19" fmla="*/ 2 h 290"/>
                <a:gd name="T20" fmla="*/ 2 w 179"/>
                <a:gd name="T21" fmla="*/ 2 h 290"/>
                <a:gd name="T22" fmla="*/ 2 w 179"/>
                <a:gd name="T23" fmla="*/ 2 h 290"/>
                <a:gd name="T24" fmla="*/ 2 w 179"/>
                <a:gd name="T25" fmla="*/ 2 h 290"/>
                <a:gd name="T26" fmla="*/ 2 w 179"/>
                <a:gd name="T27" fmla="*/ 3 h 290"/>
                <a:gd name="T28" fmla="*/ 2 w 179"/>
                <a:gd name="T29" fmla="*/ 3 h 290"/>
                <a:gd name="T30" fmla="*/ 2 w 179"/>
                <a:gd name="T31" fmla="*/ 4 h 290"/>
                <a:gd name="T32" fmla="*/ 2 w 179"/>
                <a:gd name="T33" fmla="*/ 4 h 290"/>
                <a:gd name="T34" fmla="*/ 1 w 179"/>
                <a:gd name="T35" fmla="*/ 3 h 290"/>
                <a:gd name="T36" fmla="*/ 0 w 179"/>
                <a:gd name="T37" fmla="*/ 1 h 290"/>
                <a:gd name="T38" fmla="*/ 0 w 179"/>
                <a:gd name="T39" fmla="*/ 1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1 w 183"/>
                <a:gd name="T3" fmla="*/ 0 h 264"/>
                <a:gd name="T4" fmla="*/ 1 w 183"/>
                <a:gd name="T5" fmla="*/ 1 h 264"/>
                <a:gd name="T6" fmla="*/ 1 w 183"/>
                <a:gd name="T7" fmla="*/ 1 h 264"/>
                <a:gd name="T8" fmla="*/ 1 w 183"/>
                <a:gd name="T9" fmla="*/ 1 h 264"/>
                <a:gd name="T10" fmla="*/ 1 w 183"/>
                <a:gd name="T11" fmla="*/ 1 h 264"/>
                <a:gd name="T12" fmla="*/ 1 w 183"/>
                <a:gd name="T13" fmla="*/ 1 h 264"/>
                <a:gd name="T14" fmla="*/ 1 w 183"/>
                <a:gd name="T15" fmla="*/ 1 h 264"/>
                <a:gd name="T16" fmla="*/ 1 w 183"/>
                <a:gd name="T17" fmla="*/ 1 h 264"/>
                <a:gd name="T18" fmla="*/ 1 w 183"/>
                <a:gd name="T19" fmla="*/ 1 h 264"/>
                <a:gd name="T20" fmla="*/ 1 w 183"/>
                <a:gd name="T21" fmla="*/ 1 h 264"/>
                <a:gd name="T22" fmla="*/ 1 w 183"/>
                <a:gd name="T23" fmla="*/ 1 h 264"/>
                <a:gd name="T24" fmla="*/ 1 w 183"/>
                <a:gd name="T25" fmla="*/ 1 h 264"/>
                <a:gd name="T26" fmla="*/ 1 w 183"/>
                <a:gd name="T27" fmla="*/ 1 h 264"/>
                <a:gd name="T28" fmla="*/ 1 w 183"/>
                <a:gd name="T29" fmla="*/ 1 h 264"/>
                <a:gd name="T30" fmla="*/ 1 w 183"/>
                <a:gd name="T31" fmla="*/ 1 h 264"/>
                <a:gd name="T32" fmla="*/ 1 w 183"/>
                <a:gd name="T33" fmla="*/ 1 h 264"/>
                <a:gd name="T34" fmla="*/ 1 w 183"/>
                <a:gd name="T35" fmla="*/ 1 h 264"/>
                <a:gd name="T36" fmla="*/ 1 w 183"/>
                <a:gd name="T37" fmla="*/ 1 h 264"/>
                <a:gd name="T38" fmla="*/ 1 w 183"/>
                <a:gd name="T39" fmla="*/ 1 h 264"/>
                <a:gd name="T40" fmla="*/ 2 w 183"/>
                <a:gd name="T41" fmla="*/ 1 h 264"/>
                <a:gd name="T42" fmla="*/ 2 w 183"/>
                <a:gd name="T43" fmla="*/ 2 h 264"/>
                <a:gd name="T44" fmla="*/ 2 w 183"/>
                <a:gd name="T45" fmla="*/ 2 h 264"/>
                <a:gd name="T46" fmla="*/ 2 w 183"/>
                <a:gd name="T47" fmla="*/ 2 h 264"/>
                <a:gd name="T48" fmla="*/ 2 w 183"/>
                <a:gd name="T49" fmla="*/ 2 h 264"/>
                <a:gd name="T50" fmla="*/ 2 w 183"/>
                <a:gd name="T51" fmla="*/ 2 h 264"/>
                <a:gd name="T52" fmla="*/ 2 w 183"/>
                <a:gd name="T53" fmla="*/ 1 h 264"/>
                <a:gd name="T54" fmla="*/ 2 w 183"/>
                <a:gd name="T55" fmla="*/ 1 h 264"/>
                <a:gd name="T56" fmla="*/ 2 w 183"/>
                <a:gd name="T57" fmla="*/ 2 h 264"/>
                <a:gd name="T58" fmla="*/ 2 w 183"/>
                <a:gd name="T59" fmla="*/ 2 h 264"/>
                <a:gd name="T60" fmla="*/ 2 w 183"/>
                <a:gd name="T61" fmla="*/ 2 h 264"/>
                <a:gd name="T62" fmla="*/ 2 w 183"/>
                <a:gd name="T63" fmla="*/ 2 h 264"/>
                <a:gd name="T64" fmla="*/ 2 w 183"/>
                <a:gd name="T65" fmla="*/ 2 h 264"/>
                <a:gd name="T66" fmla="*/ 2 w 183"/>
                <a:gd name="T67" fmla="*/ 2 h 264"/>
                <a:gd name="T68" fmla="*/ 2 w 183"/>
                <a:gd name="T69" fmla="*/ 2 h 264"/>
                <a:gd name="T70" fmla="*/ 2 w 183"/>
                <a:gd name="T71" fmla="*/ 2 h 264"/>
                <a:gd name="T72" fmla="*/ 2 w 183"/>
                <a:gd name="T73" fmla="*/ 2 h 264"/>
                <a:gd name="T74" fmla="*/ 2 w 183"/>
                <a:gd name="T75" fmla="*/ 3 h 264"/>
                <a:gd name="T76" fmla="*/ 2 w 183"/>
                <a:gd name="T77" fmla="*/ 3 h 264"/>
                <a:gd name="T78" fmla="*/ 2 w 183"/>
                <a:gd name="T79" fmla="*/ 3 h 264"/>
                <a:gd name="T80" fmla="*/ 2 w 183"/>
                <a:gd name="T81" fmla="*/ 3 h 264"/>
                <a:gd name="T82" fmla="*/ 2 w 183"/>
                <a:gd name="T83" fmla="*/ 3 h 264"/>
                <a:gd name="T84" fmla="*/ 2 w 183"/>
                <a:gd name="T85" fmla="*/ 3 h 264"/>
                <a:gd name="T86" fmla="*/ 2 w 183"/>
                <a:gd name="T87" fmla="*/ 3 h 264"/>
                <a:gd name="T88" fmla="*/ 2 w 183"/>
                <a:gd name="T89" fmla="*/ 3 h 264"/>
                <a:gd name="T90" fmla="*/ 2 w 183"/>
                <a:gd name="T91" fmla="*/ 3 h 264"/>
                <a:gd name="T92" fmla="*/ 2 w 183"/>
                <a:gd name="T93" fmla="*/ 3 h 264"/>
                <a:gd name="T94" fmla="*/ 2 w 183"/>
                <a:gd name="T95" fmla="*/ 3 h 264"/>
                <a:gd name="T96" fmla="*/ 2 w 183"/>
                <a:gd name="T97" fmla="*/ 3 h 264"/>
                <a:gd name="T98" fmla="*/ 2 w 183"/>
                <a:gd name="T99" fmla="*/ 3 h 264"/>
                <a:gd name="T100" fmla="*/ 2 w 183"/>
                <a:gd name="T101" fmla="*/ 3 h 264"/>
                <a:gd name="T102" fmla="*/ 2 w 183"/>
                <a:gd name="T103" fmla="*/ 3 h 264"/>
                <a:gd name="T104" fmla="*/ 2 w 183"/>
                <a:gd name="T105" fmla="*/ 3 h 264"/>
                <a:gd name="T106" fmla="*/ 2 w 183"/>
                <a:gd name="T107" fmla="*/ 3 h 264"/>
                <a:gd name="T108" fmla="*/ 2 w 183"/>
                <a:gd name="T109" fmla="*/ 3 h 264"/>
                <a:gd name="T110" fmla="*/ 1 w 183"/>
                <a:gd name="T111" fmla="*/ 3 h 264"/>
                <a:gd name="T112" fmla="*/ 1 w 183"/>
                <a:gd name="T113" fmla="*/ 2 h 264"/>
                <a:gd name="T114" fmla="*/ 0 w 183"/>
                <a:gd name="T115" fmla="*/ 1 h 264"/>
                <a:gd name="T116" fmla="*/ 0 w 183"/>
                <a:gd name="T117" fmla="*/ 1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1 h 57"/>
                <a:gd name="T10" fmla="*/ 0 w 33"/>
                <a:gd name="T11" fmla="*/ 1 h 57"/>
                <a:gd name="T12" fmla="*/ 0 w 33"/>
                <a:gd name="T13" fmla="*/ 1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1 w 105"/>
                <a:gd name="T1" fmla="*/ 0 h 182"/>
                <a:gd name="T2" fmla="*/ 1 w 105"/>
                <a:gd name="T3" fmla="*/ 0 h 182"/>
                <a:gd name="T4" fmla="*/ 1 w 105"/>
                <a:gd name="T5" fmla="*/ 0 h 182"/>
                <a:gd name="T6" fmla="*/ 1 w 105"/>
                <a:gd name="T7" fmla="*/ 0 h 182"/>
                <a:gd name="T8" fmla="*/ 1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1 h 182"/>
                <a:gd name="T16" fmla="*/ 0 w 105"/>
                <a:gd name="T17" fmla="*/ 1 h 182"/>
                <a:gd name="T18" fmla="*/ 0 w 105"/>
                <a:gd name="T19" fmla="*/ 1 h 182"/>
                <a:gd name="T20" fmla="*/ 0 w 105"/>
                <a:gd name="T21" fmla="*/ 1 h 182"/>
                <a:gd name="T22" fmla="*/ 0 w 105"/>
                <a:gd name="T23" fmla="*/ 1 h 182"/>
                <a:gd name="T24" fmla="*/ 0 w 105"/>
                <a:gd name="T25" fmla="*/ 1 h 182"/>
                <a:gd name="T26" fmla="*/ 0 w 105"/>
                <a:gd name="T27" fmla="*/ 1 h 182"/>
                <a:gd name="T28" fmla="*/ 0 w 105"/>
                <a:gd name="T29" fmla="*/ 1 h 182"/>
                <a:gd name="T30" fmla="*/ 0 w 105"/>
                <a:gd name="T31" fmla="*/ 1 h 182"/>
                <a:gd name="T32" fmla="*/ 0 w 105"/>
                <a:gd name="T33" fmla="*/ 1 h 182"/>
                <a:gd name="T34" fmla="*/ 0 w 105"/>
                <a:gd name="T35" fmla="*/ 1 h 182"/>
                <a:gd name="T36" fmla="*/ 0 w 105"/>
                <a:gd name="T37" fmla="*/ 2 h 182"/>
                <a:gd name="T38" fmla="*/ 0 w 105"/>
                <a:gd name="T39" fmla="*/ 2 h 182"/>
                <a:gd name="T40" fmla="*/ 0 w 105"/>
                <a:gd name="T41" fmla="*/ 2 h 182"/>
                <a:gd name="T42" fmla="*/ 0 w 105"/>
                <a:gd name="T43" fmla="*/ 2 h 182"/>
                <a:gd name="T44" fmla="*/ 0 w 105"/>
                <a:gd name="T45" fmla="*/ 2 h 182"/>
                <a:gd name="T46" fmla="*/ 1 w 105"/>
                <a:gd name="T47" fmla="*/ 2 h 182"/>
                <a:gd name="T48" fmla="*/ 1 w 105"/>
                <a:gd name="T49" fmla="*/ 2 h 182"/>
                <a:gd name="T50" fmla="*/ 1 w 105"/>
                <a:gd name="T51" fmla="*/ 2 h 182"/>
                <a:gd name="T52" fmla="*/ 1 w 105"/>
                <a:gd name="T53" fmla="*/ 2 h 182"/>
                <a:gd name="T54" fmla="*/ 1 w 105"/>
                <a:gd name="T55" fmla="*/ 2 h 182"/>
                <a:gd name="T56" fmla="*/ 1 w 105"/>
                <a:gd name="T57" fmla="*/ 2 h 182"/>
                <a:gd name="T58" fmla="*/ 1 w 105"/>
                <a:gd name="T59" fmla="*/ 2 h 182"/>
                <a:gd name="T60" fmla="*/ 1 w 105"/>
                <a:gd name="T61" fmla="*/ 2 h 182"/>
                <a:gd name="T62" fmla="*/ 1 w 105"/>
                <a:gd name="T63" fmla="*/ 2 h 182"/>
                <a:gd name="T64" fmla="*/ 1 w 105"/>
                <a:gd name="T65" fmla="*/ 2 h 182"/>
                <a:gd name="T66" fmla="*/ 1 w 105"/>
                <a:gd name="T67" fmla="*/ 2 h 182"/>
                <a:gd name="T68" fmla="*/ 1 w 105"/>
                <a:gd name="T69" fmla="*/ 2 h 182"/>
                <a:gd name="T70" fmla="*/ 1 w 105"/>
                <a:gd name="T71" fmla="*/ 1 h 182"/>
                <a:gd name="T72" fmla="*/ 1 w 105"/>
                <a:gd name="T73" fmla="*/ 1 h 182"/>
                <a:gd name="T74" fmla="*/ 1 w 105"/>
                <a:gd name="T75" fmla="*/ 1 h 182"/>
                <a:gd name="T76" fmla="*/ 1 w 105"/>
                <a:gd name="T77" fmla="*/ 1 h 182"/>
                <a:gd name="T78" fmla="*/ 1 w 105"/>
                <a:gd name="T79" fmla="*/ 1 h 182"/>
                <a:gd name="T80" fmla="*/ 1 w 105"/>
                <a:gd name="T81" fmla="*/ 1 h 182"/>
                <a:gd name="T82" fmla="*/ 1 w 105"/>
                <a:gd name="T83" fmla="*/ 1 h 182"/>
                <a:gd name="T84" fmla="*/ 1 w 105"/>
                <a:gd name="T85" fmla="*/ 1 h 182"/>
                <a:gd name="T86" fmla="*/ 1 w 105"/>
                <a:gd name="T87" fmla="*/ 1 h 182"/>
                <a:gd name="T88" fmla="*/ 1 w 105"/>
                <a:gd name="T89" fmla="*/ 1 h 182"/>
                <a:gd name="T90" fmla="*/ 1 w 105"/>
                <a:gd name="T91" fmla="*/ 1 h 182"/>
                <a:gd name="T92" fmla="*/ 1 w 105"/>
                <a:gd name="T93" fmla="*/ 1 h 182"/>
                <a:gd name="T94" fmla="*/ 1 w 105"/>
                <a:gd name="T95" fmla="*/ 1 h 182"/>
                <a:gd name="T96" fmla="*/ 1 w 105"/>
                <a:gd name="T97" fmla="*/ 0 h 182"/>
                <a:gd name="T98" fmla="*/ 1 w 105"/>
                <a:gd name="T99" fmla="*/ 0 h 182"/>
                <a:gd name="T100" fmla="*/ 1 w 105"/>
                <a:gd name="T101" fmla="*/ 0 h 182"/>
                <a:gd name="T102" fmla="*/ 1 w 105"/>
                <a:gd name="T103" fmla="*/ 0 h 182"/>
                <a:gd name="T104" fmla="*/ 1 w 105"/>
                <a:gd name="T105" fmla="*/ 0 h 182"/>
                <a:gd name="T106" fmla="*/ 1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1 w 613"/>
                <a:gd name="T1" fmla="*/ 0 h 615"/>
                <a:gd name="T2" fmla="*/ 1 w 613"/>
                <a:gd name="T3" fmla="*/ 0 h 615"/>
                <a:gd name="T4" fmla="*/ 1 w 613"/>
                <a:gd name="T5" fmla="*/ 0 h 615"/>
                <a:gd name="T6" fmla="*/ 1 w 613"/>
                <a:gd name="T7" fmla="*/ 0 h 615"/>
                <a:gd name="T8" fmla="*/ 1 w 613"/>
                <a:gd name="T9" fmla="*/ 0 h 615"/>
                <a:gd name="T10" fmla="*/ 1 w 613"/>
                <a:gd name="T11" fmla="*/ 0 h 615"/>
                <a:gd name="T12" fmla="*/ 1 w 613"/>
                <a:gd name="T13" fmla="*/ 0 h 615"/>
                <a:gd name="T14" fmla="*/ 1 w 613"/>
                <a:gd name="T15" fmla="*/ 1 h 615"/>
                <a:gd name="T16" fmla="*/ 1 w 613"/>
                <a:gd name="T17" fmla="*/ 1 h 615"/>
                <a:gd name="T18" fmla="*/ 1 w 613"/>
                <a:gd name="T19" fmla="*/ 1 h 615"/>
                <a:gd name="T20" fmla="*/ 1 w 613"/>
                <a:gd name="T21" fmla="*/ 1 h 615"/>
                <a:gd name="T22" fmla="*/ 2 w 613"/>
                <a:gd name="T23" fmla="*/ 1 h 615"/>
                <a:gd name="T24" fmla="*/ 2 w 613"/>
                <a:gd name="T25" fmla="*/ 1 h 615"/>
                <a:gd name="T26" fmla="*/ 2 w 613"/>
                <a:gd name="T27" fmla="*/ 1 h 615"/>
                <a:gd name="T28" fmla="*/ 2 w 613"/>
                <a:gd name="T29" fmla="*/ 1 h 615"/>
                <a:gd name="T30" fmla="*/ 2 w 613"/>
                <a:gd name="T31" fmla="*/ 1 h 615"/>
                <a:gd name="T32" fmla="*/ 2 w 613"/>
                <a:gd name="T33" fmla="*/ 1 h 615"/>
                <a:gd name="T34" fmla="*/ 2 w 613"/>
                <a:gd name="T35" fmla="*/ 2 h 615"/>
                <a:gd name="T36" fmla="*/ 2 w 613"/>
                <a:gd name="T37" fmla="*/ 2 h 615"/>
                <a:gd name="T38" fmla="*/ 3 w 613"/>
                <a:gd name="T39" fmla="*/ 2 h 615"/>
                <a:gd name="T40" fmla="*/ 3 w 613"/>
                <a:gd name="T41" fmla="*/ 2 h 615"/>
                <a:gd name="T42" fmla="*/ 3 w 613"/>
                <a:gd name="T43" fmla="*/ 2 h 615"/>
                <a:gd name="T44" fmla="*/ 3 w 613"/>
                <a:gd name="T45" fmla="*/ 2 h 615"/>
                <a:gd name="T46" fmla="*/ 3 w 613"/>
                <a:gd name="T47" fmla="*/ 2 h 615"/>
                <a:gd name="T48" fmla="*/ 3 w 613"/>
                <a:gd name="T49" fmla="*/ 3 h 615"/>
                <a:gd name="T50" fmla="*/ 4 w 613"/>
                <a:gd name="T51" fmla="*/ 3 h 615"/>
                <a:gd name="T52" fmla="*/ 4 w 613"/>
                <a:gd name="T53" fmla="*/ 3 h 615"/>
                <a:gd name="T54" fmla="*/ 4 w 613"/>
                <a:gd name="T55" fmla="*/ 3 h 615"/>
                <a:gd name="T56" fmla="*/ 4 w 613"/>
                <a:gd name="T57" fmla="*/ 3 h 615"/>
                <a:gd name="T58" fmla="*/ 4 w 613"/>
                <a:gd name="T59" fmla="*/ 4 h 615"/>
                <a:gd name="T60" fmla="*/ 5 w 613"/>
                <a:gd name="T61" fmla="*/ 4 h 615"/>
                <a:gd name="T62" fmla="*/ 5 w 613"/>
                <a:gd name="T63" fmla="*/ 4 h 615"/>
                <a:gd name="T64" fmla="*/ 5 w 613"/>
                <a:gd name="T65" fmla="*/ 4 h 615"/>
                <a:gd name="T66" fmla="*/ 5 w 613"/>
                <a:gd name="T67" fmla="*/ 4 h 615"/>
                <a:gd name="T68" fmla="*/ 5 w 613"/>
                <a:gd name="T69" fmla="*/ 5 h 615"/>
                <a:gd name="T70" fmla="*/ 5 w 613"/>
                <a:gd name="T71" fmla="*/ 5 h 615"/>
                <a:gd name="T72" fmla="*/ 6 w 613"/>
                <a:gd name="T73" fmla="*/ 5 h 615"/>
                <a:gd name="T74" fmla="*/ 6 w 613"/>
                <a:gd name="T75" fmla="*/ 5 h 615"/>
                <a:gd name="T76" fmla="*/ 6 w 613"/>
                <a:gd name="T77" fmla="*/ 5 h 615"/>
                <a:gd name="T78" fmla="*/ 6 w 613"/>
                <a:gd name="T79" fmla="*/ 6 h 615"/>
                <a:gd name="T80" fmla="*/ 6 w 613"/>
                <a:gd name="T81" fmla="*/ 6 h 615"/>
                <a:gd name="T82" fmla="*/ 7 w 613"/>
                <a:gd name="T83" fmla="*/ 6 h 615"/>
                <a:gd name="T84" fmla="*/ 7 w 613"/>
                <a:gd name="T85" fmla="*/ 6 h 615"/>
                <a:gd name="T86" fmla="*/ 7 w 613"/>
                <a:gd name="T87" fmla="*/ 6 h 615"/>
                <a:gd name="T88" fmla="*/ 7 w 613"/>
                <a:gd name="T89" fmla="*/ 6 h 615"/>
                <a:gd name="T90" fmla="*/ 7 w 613"/>
                <a:gd name="T91" fmla="*/ 7 h 615"/>
                <a:gd name="T92" fmla="*/ 7 w 613"/>
                <a:gd name="T93" fmla="*/ 7 h 615"/>
                <a:gd name="T94" fmla="*/ 7 w 613"/>
                <a:gd name="T95" fmla="*/ 7 h 615"/>
                <a:gd name="T96" fmla="*/ 7 w 613"/>
                <a:gd name="T97" fmla="*/ 7 h 615"/>
                <a:gd name="T98" fmla="*/ 7 w 613"/>
                <a:gd name="T99" fmla="*/ 7 h 615"/>
                <a:gd name="T100" fmla="*/ 8 w 613"/>
                <a:gd name="T101" fmla="*/ 7 h 615"/>
                <a:gd name="T102" fmla="*/ 8 w 613"/>
                <a:gd name="T103" fmla="*/ 7 h 615"/>
                <a:gd name="T104" fmla="*/ 0 w 613"/>
                <a:gd name="T105" fmla="*/ 1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1 h 651"/>
                <a:gd name="T2" fmla="*/ 0 w 1629"/>
                <a:gd name="T3" fmla="*/ 1 h 651"/>
                <a:gd name="T4" fmla="*/ 0 w 1629"/>
                <a:gd name="T5" fmla="*/ 1 h 651"/>
                <a:gd name="T6" fmla="*/ 0 w 1629"/>
                <a:gd name="T7" fmla="*/ 1 h 651"/>
                <a:gd name="T8" fmla="*/ 1 w 1629"/>
                <a:gd name="T9" fmla="*/ 1 h 651"/>
                <a:gd name="T10" fmla="*/ 1 w 1629"/>
                <a:gd name="T11" fmla="*/ 1 h 651"/>
                <a:gd name="T12" fmla="*/ 1 w 1629"/>
                <a:gd name="T13" fmla="*/ 1 h 651"/>
                <a:gd name="T14" fmla="*/ 1 w 1629"/>
                <a:gd name="T15" fmla="*/ 1 h 651"/>
                <a:gd name="T16" fmla="*/ 1 w 1629"/>
                <a:gd name="T17" fmla="*/ 1 h 651"/>
                <a:gd name="T18" fmla="*/ 2 w 1629"/>
                <a:gd name="T19" fmla="*/ 1 h 651"/>
                <a:gd name="T20" fmla="*/ 2 w 1629"/>
                <a:gd name="T21" fmla="*/ 1 h 651"/>
                <a:gd name="T22" fmla="*/ 2 w 1629"/>
                <a:gd name="T23" fmla="*/ 1 h 651"/>
                <a:gd name="T24" fmla="*/ 2 w 1629"/>
                <a:gd name="T25" fmla="*/ 1 h 651"/>
                <a:gd name="T26" fmla="*/ 3 w 1629"/>
                <a:gd name="T27" fmla="*/ 1 h 651"/>
                <a:gd name="T28" fmla="*/ 3 w 1629"/>
                <a:gd name="T29" fmla="*/ 1 h 651"/>
                <a:gd name="T30" fmla="*/ 4 w 1629"/>
                <a:gd name="T31" fmla="*/ 0 h 651"/>
                <a:gd name="T32" fmla="*/ 4 w 1629"/>
                <a:gd name="T33" fmla="*/ 0 h 651"/>
                <a:gd name="T34" fmla="*/ 4 w 1629"/>
                <a:gd name="T35" fmla="*/ 0 h 651"/>
                <a:gd name="T36" fmla="*/ 5 w 1629"/>
                <a:gd name="T37" fmla="*/ 0 h 651"/>
                <a:gd name="T38" fmla="*/ 5 w 1629"/>
                <a:gd name="T39" fmla="*/ 0 h 651"/>
                <a:gd name="T40" fmla="*/ 6 w 1629"/>
                <a:gd name="T41" fmla="*/ 0 h 651"/>
                <a:gd name="T42" fmla="*/ 6 w 1629"/>
                <a:gd name="T43" fmla="*/ 0 h 651"/>
                <a:gd name="T44" fmla="*/ 7 w 1629"/>
                <a:gd name="T45" fmla="*/ 0 h 651"/>
                <a:gd name="T46" fmla="*/ 7 w 1629"/>
                <a:gd name="T47" fmla="*/ 0 h 651"/>
                <a:gd name="T48" fmla="*/ 8 w 1629"/>
                <a:gd name="T49" fmla="*/ 0 h 651"/>
                <a:gd name="T50" fmla="*/ 8 w 1629"/>
                <a:gd name="T51" fmla="*/ 0 h 651"/>
                <a:gd name="T52" fmla="*/ 9 w 1629"/>
                <a:gd name="T53" fmla="*/ 0 h 651"/>
                <a:gd name="T54" fmla="*/ 9 w 1629"/>
                <a:gd name="T55" fmla="*/ 0 h 651"/>
                <a:gd name="T56" fmla="*/ 10 w 1629"/>
                <a:gd name="T57" fmla="*/ 0 h 651"/>
                <a:gd name="T58" fmla="*/ 10 w 1629"/>
                <a:gd name="T59" fmla="*/ 0 h 651"/>
                <a:gd name="T60" fmla="*/ 11 w 1629"/>
                <a:gd name="T61" fmla="*/ 0 h 651"/>
                <a:gd name="T62" fmla="*/ 11 w 1629"/>
                <a:gd name="T63" fmla="*/ 0 h 651"/>
                <a:gd name="T64" fmla="*/ 11 w 1629"/>
                <a:gd name="T65" fmla="*/ 0 h 651"/>
                <a:gd name="T66" fmla="*/ 12 w 1629"/>
                <a:gd name="T67" fmla="*/ 0 h 651"/>
                <a:gd name="T68" fmla="*/ 12 w 1629"/>
                <a:gd name="T69" fmla="*/ 0 h 651"/>
                <a:gd name="T70" fmla="*/ 12 w 1629"/>
                <a:gd name="T71" fmla="*/ 0 h 651"/>
                <a:gd name="T72" fmla="*/ 13 w 1629"/>
                <a:gd name="T73" fmla="*/ 0 h 651"/>
                <a:gd name="T74" fmla="*/ 13 w 1629"/>
                <a:gd name="T75" fmla="*/ 0 h 651"/>
                <a:gd name="T76" fmla="*/ 13 w 1629"/>
                <a:gd name="T77" fmla="*/ 0 h 651"/>
                <a:gd name="T78" fmla="*/ 13 w 1629"/>
                <a:gd name="T79" fmla="*/ 0 h 651"/>
                <a:gd name="T80" fmla="*/ 20 w 1629"/>
                <a:gd name="T81" fmla="*/ 7 h 651"/>
                <a:gd name="T82" fmla="*/ 0 w 1629"/>
                <a:gd name="T83" fmla="*/ 4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1 h 317"/>
                <a:gd name="T2" fmla="*/ 0 w 1498"/>
                <a:gd name="T3" fmla="*/ 1 h 317"/>
                <a:gd name="T4" fmla="*/ 0 w 1498"/>
                <a:gd name="T5" fmla="*/ 1 h 317"/>
                <a:gd name="T6" fmla="*/ 0 w 1498"/>
                <a:gd name="T7" fmla="*/ 1 h 317"/>
                <a:gd name="T8" fmla="*/ 0 w 1498"/>
                <a:gd name="T9" fmla="*/ 1 h 317"/>
                <a:gd name="T10" fmla="*/ 0 w 1498"/>
                <a:gd name="T11" fmla="*/ 1 h 317"/>
                <a:gd name="T12" fmla="*/ 1 w 1498"/>
                <a:gd name="T13" fmla="*/ 1 h 317"/>
                <a:gd name="T14" fmla="*/ 1 w 1498"/>
                <a:gd name="T15" fmla="*/ 1 h 317"/>
                <a:gd name="T16" fmla="*/ 1 w 1498"/>
                <a:gd name="T17" fmla="*/ 1 h 317"/>
                <a:gd name="T18" fmla="*/ 1 w 1498"/>
                <a:gd name="T19" fmla="*/ 1 h 317"/>
                <a:gd name="T20" fmla="*/ 1 w 1498"/>
                <a:gd name="T21" fmla="*/ 1 h 317"/>
                <a:gd name="T22" fmla="*/ 1 w 1498"/>
                <a:gd name="T23" fmla="*/ 1 h 317"/>
                <a:gd name="T24" fmla="*/ 1 w 1498"/>
                <a:gd name="T25" fmla="*/ 1 h 317"/>
                <a:gd name="T26" fmla="*/ 2 w 1498"/>
                <a:gd name="T27" fmla="*/ 1 h 317"/>
                <a:gd name="T28" fmla="*/ 2 w 1498"/>
                <a:gd name="T29" fmla="*/ 1 h 317"/>
                <a:gd name="T30" fmla="*/ 2 w 1498"/>
                <a:gd name="T31" fmla="*/ 1 h 317"/>
                <a:gd name="T32" fmla="*/ 2 w 1498"/>
                <a:gd name="T33" fmla="*/ 1 h 317"/>
                <a:gd name="T34" fmla="*/ 2 w 1498"/>
                <a:gd name="T35" fmla="*/ 1 h 317"/>
                <a:gd name="T36" fmla="*/ 3 w 1498"/>
                <a:gd name="T37" fmla="*/ 1 h 317"/>
                <a:gd name="T38" fmla="*/ 3 w 1498"/>
                <a:gd name="T39" fmla="*/ 1 h 317"/>
                <a:gd name="T40" fmla="*/ 3 w 1498"/>
                <a:gd name="T41" fmla="*/ 1 h 317"/>
                <a:gd name="T42" fmla="*/ 3 w 1498"/>
                <a:gd name="T43" fmla="*/ 1 h 317"/>
                <a:gd name="T44" fmla="*/ 4 w 1498"/>
                <a:gd name="T45" fmla="*/ 0 h 317"/>
                <a:gd name="T46" fmla="*/ 4 w 1498"/>
                <a:gd name="T47" fmla="*/ 0 h 317"/>
                <a:gd name="T48" fmla="*/ 4 w 1498"/>
                <a:gd name="T49" fmla="*/ 0 h 317"/>
                <a:gd name="T50" fmla="*/ 4 w 1498"/>
                <a:gd name="T51" fmla="*/ 0 h 317"/>
                <a:gd name="T52" fmla="*/ 5 w 1498"/>
                <a:gd name="T53" fmla="*/ 0 h 317"/>
                <a:gd name="T54" fmla="*/ 5 w 1498"/>
                <a:gd name="T55" fmla="*/ 0 h 317"/>
                <a:gd name="T56" fmla="*/ 5 w 1498"/>
                <a:gd name="T57" fmla="*/ 0 h 317"/>
                <a:gd name="T58" fmla="*/ 6 w 1498"/>
                <a:gd name="T59" fmla="*/ 0 h 317"/>
                <a:gd name="T60" fmla="*/ 6 w 1498"/>
                <a:gd name="T61" fmla="*/ 0 h 317"/>
                <a:gd name="T62" fmla="*/ 6 w 1498"/>
                <a:gd name="T63" fmla="*/ 0 h 317"/>
                <a:gd name="T64" fmla="*/ 6 w 1498"/>
                <a:gd name="T65" fmla="*/ 0 h 317"/>
                <a:gd name="T66" fmla="*/ 7 w 1498"/>
                <a:gd name="T67" fmla="*/ 0 h 317"/>
                <a:gd name="T68" fmla="*/ 7 w 1498"/>
                <a:gd name="T69" fmla="*/ 0 h 317"/>
                <a:gd name="T70" fmla="*/ 7 w 1498"/>
                <a:gd name="T71" fmla="*/ 0 h 317"/>
                <a:gd name="T72" fmla="*/ 8 w 1498"/>
                <a:gd name="T73" fmla="*/ 0 h 317"/>
                <a:gd name="T74" fmla="*/ 8 w 1498"/>
                <a:gd name="T75" fmla="*/ 0 h 317"/>
                <a:gd name="T76" fmla="*/ 8 w 1498"/>
                <a:gd name="T77" fmla="*/ 0 h 317"/>
                <a:gd name="T78" fmla="*/ 9 w 1498"/>
                <a:gd name="T79" fmla="*/ 0 h 317"/>
                <a:gd name="T80" fmla="*/ 9 w 1498"/>
                <a:gd name="T81" fmla="*/ 0 h 317"/>
                <a:gd name="T82" fmla="*/ 9 w 1498"/>
                <a:gd name="T83" fmla="*/ 0 h 317"/>
                <a:gd name="T84" fmla="*/ 9 w 1498"/>
                <a:gd name="T85" fmla="*/ 0 h 317"/>
                <a:gd name="T86" fmla="*/ 10 w 1498"/>
                <a:gd name="T87" fmla="*/ 0 h 317"/>
                <a:gd name="T88" fmla="*/ 10 w 1498"/>
                <a:gd name="T89" fmla="*/ 0 h 317"/>
                <a:gd name="T90" fmla="*/ 10 w 1498"/>
                <a:gd name="T91" fmla="*/ 0 h 317"/>
                <a:gd name="T92" fmla="*/ 10 w 1498"/>
                <a:gd name="T93" fmla="*/ 0 h 317"/>
                <a:gd name="T94" fmla="*/ 11 w 1498"/>
                <a:gd name="T95" fmla="*/ 0 h 317"/>
                <a:gd name="T96" fmla="*/ 11 w 1498"/>
                <a:gd name="T97" fmla="*/ 0 h 317"/>
                <a:gd name="T98" fmla="*/ 11 w 1498"/>
                <a:gd name="T99" fmla="*/ 0 h 317"/>
                <a:gd name="T100" fmla="*/ 11 w 1498"/>
                <a:gd name="T101" fmla="*/ 0 h 317"/>
                <a:gd name="T102" fmla="*/ 11 w 1498"/>
                <a:gd name="T103" fmla="*/ 0 h 317"/>
                <a:gd name="T104" fmla="*/ 12 w 1498"/>
                <a:gd name="T105" fmla="*/ 0 h 317"/>
                <a:gd name="T106" fmla="*/ 12 w 1498"/>
                <a:gd name="T107" fmla="*/ 0 h 317"/>
                <a:gd name="T108" fmla="*/ 12 w 1498"/>
                <a:gd name="T109" fmla="*/ 0 h 317"/>
                <a:gd name="T110" fmla="*/ 12 w 1498"/>
                <a:gd name="T111" fmla="*/ 0 h 317"/>
                <a:gd name="T112" fmla="*/ 12 w 1498"/>
                <a:gd name="T113" fmla="*/ 0 h 317"/>
                <a:gd name="T114" fmla="*/ 12 w 1498"/>
                <a:gd name="T115" fmla="*/ 0 h 317"/>
                <a:gd name="T116" fmla="*/ 12 w 1498"/>
                <a:gd name="T117" fmla="*/ 0 h 317"/>
                <a:gd name="T118" fmla="*/ 12 w 1498"/>
                <a:gd name="T119" fmla="*/ 0 h 317"/>
                <a:gd name="T120" fmla="*/ 18 w 1498"/>
                <a:gd name="T121" fmla="*/ 4 h 317"/>
                <a:gd name="T122" fmla="*/ 0 w 1498"/>
                <a:gd name="T123" fmla="*/ 1 h 317"/>
                <a:gd name="T124" fmla="*/ 0 w 1498"/>
                <a:gd name="T125" fmla="*/ 1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1 h 514"/>
                <a:gd name="T2" fmla="*/ 0 w 1618"/>
                <a:gd name="T3" fmla="*/ 1 h 514"/>
                <a:gd name="T4" fmla="*/ 0 w 1618"/>
                <a:gd name="T5" fmla="*/ 1 h 514"/>
                <a:gd name="T6" fmla="*/ 1 w 1618"/>
                <a:gd name="T7" fmla="*/ 1 h 514"/>
                <a:gd name="T8" fmla="*/ 1 w 1618"/>
                <a:gd name="T9" fmla="*/ 1 h 514"/>
                <a:gd name="T10" fmla="*/ 1 w 1618"/>
                <a:gd name="T11" fmla="*/ 1 h 514"/>
                <a:gd name="T12" fmla="*/ 2 w 1618"/>
                <a:gd name="T13" fmla="*/ 1 h 514"/>
                <a:gd name="T14" fmla="*/ 2 w 1618"/>
                <a:gd name="T15" fmla="*/ 1 h 514"/>
                <a:gd name="T16" fmla="*/ 2 w 1618"/>
                <a:gd name="T17" fmla="*/ 1 h 514"/>
                <a:gd name="T18" fmla="*/ 3 w 1618"/>
                <a:gd name="T19" fmla="*/ 1 h 514"/>
                <a:gd name="T20" fmla="*/ 3 w 1618"/>
                <a:gd name="T21" fmla="*/ 1 h 514"/>
                <a:gd name="T22" fmla="*/ 4 w 1618"/>
                <a:gd name="T23" fmla="*/ 0 h 514"/>
                <a:gd name="T24" fmla="*/ 4 w 1618"/>
                <a:gd name="T25" fmla="*/ 0 h 514"/>
                <a:gd name="T26" fmla="*/ 5 w 1618"/>
                <a:gd name="T27" fmla="*/ 0 h 514"/>
                <a:gd name="T28" fmla="*/ 6 w 1618"/>
                <a:gd name="T29" fmla="*/ 0 h 514"/>
                <a:gd name="T30" fmla="*/ 6 w 1618"/>
                <a:gd name="T31" fmla="*/ 0 h 514"/>
                <a:gd name="T32" fmla="*/ 7 w 1618"/>
                <a:gd name="T33" fmla="*/ 0 h 514"/>
                <a:gd name="T34" fmla="*/ 7 w 1618"/>
                <a:gd name="T35" fmla="*/ 0 h 514"/>
                <a:gd name="T36" fmla="*/ 8 w 1618"/>
                <a:gd name="T37" fmla="*/ 0 h 514"/>
                <a:gd name="T38" fmla="*/ 9 w 1618"/>
                <a:gd name="T39" fmla="*/ 0 h 514"/>
                <a:gd name="T40" fmla="*/ 9 w 1618"/>
                <a:gd name="T41" fmla="*/ 0 h 514"/>
                <a:gd name="T42" fmla="*/ 10 w 1618"/>
                <a:gd name="T43" fmla="*/ 0 h 514"/>
                <a:gd name="T44" fmla="*/ 10 w 1618"/>
                <a:gd name="T45" fmla="*/ 0 h 514"/>
                <a:gd name="T46" fmla="*/ 11 w 1618"/>
                <a:gd name="T47" fmla="*/ 0 h 514"/>
                <a:gd name="T48" fmla="*/ 11 w 1618"/>
                <a:gd name="T49" fmla="*/ 0 h 514"/>
                <a:gd name="T50" fmla="*/ 12 w 1618"/>
                <a:gd name="T51" fmla="*/ 0 h 514"/>
                <a:gd name="T52" fmla="*/ 12 w 1618"/>
                <a:gd name="T53" fmla="*/ 0 h 514"/>
                <a:gd name="T54" fmla="*/ 13 w 1618"/>
                <a:gd name="T55" fmla="*/ 0 h 514"/>
                <a:gd name="T56" fmla="*/ 13 w 1618"/>
                <a:gd name="T57" fmla="*/ 0 h 514"/>
                <a:gd name="T58" fmla="*/ 13 w 1618"/>
                <a:gd name="T59" fmla="*/ 0 h 514"/>
                <a:gd name="T60" fmla="*/ 20 w 1618"/>
                <a:gd name="T61" fmla="*/ 6 h 514"/>
                <a:gd name="T62" fmla="*/ 12 w 1618"/>
                <a:gd name="T63" fmla="*/ 1 h 514"/>
                <a:gd name="T64" fmla="*/ 12 w 1618"/>
                <a:gd name="T65" fmla="*/ 1 h 514"/>
                <a:gd name="T66" fmla="*/ 12 w 1618"/>
                <a:gd name="T67" fmla="*/ 1 h 514"/>
                <a:gd name="T68" fmla="*/ 12 w 1618"/>
                <a:gd name="T69" fmla="*/ 1 h 514"/>
                <a:gd name="T70" fmla="*/ 11 w 1618"/>
                <a:gd name="T71" fmla="*/ 1 h 514"/>
                <a:gd name="T72" fmla="*/ 11 w 1618"/>
                <a:gd name="T73" fmla="*/ 1 h 514"/>
                <a:gd name="T74" fmla="*/ 11 w 1618"/>
                <a:gd name="T75" fmla="*/ 1 h 514"/>
                <a:gd name="T76" fmla="*/ 10 w 1618"/>
                <a:gd name="T77" fmla="*/ 1 h 514"/>
                <a:gd name="T78" fmla="*/ 10 w 1618"/>
                <a:gd name="T79" fmla="*/ 1 h 514"/>
                <a:gd name="T80" fmla="*/ 9 w 1618"/>
                <a:gd name="T81" fmla="*/ 2 h 514"/>
                <a:gd name="T82" fmla="*/ 8 w 1618"/>
                <a:gd name="T83" fmla="*/ 2 h 514"/>
                <a:gd name="T84" fmla="*/ 8 w 1618"/>
                <a:gd name="T85" fmla="*/ 2 h 514"/>
                <a:gd name="T86" fmla="*/ 7 w 1618"/>
                <a:gd name="T87" fmla="*/ 2 h 514"/>
                <a:gd name="T88" fmla="*/ 7 w 1618"/>
                <a:gd name="T89" fmla="*/ 2 h 514"/>
                <a:gd name="T90" fmla="*/ 6 w 1618"/>
                <a:gd name="T91" fmla="*/ 2 h 514"/>
                <a:gd name="T92" fmla="*/ 5 w 1618"/>
                <a:gd name="T93" fmla="*/ 2 h 514"/>
                <a:gd name="T94" fmla="*/ 5 w 1618"/>
                <a:gd name="T95" fmla="*/ 2 h 514"/>
                <a:gd name="T96" fmla="*/ 4 w 1618"/>
                <a:gd name="T97" fmla="*/ 2 h 514"/>
                <a:gd name="T98" fmla="*/ 4 w 1618"/>
                <a:gd name="T99" fmla="*/ 2 h 514"/>
                <a:gd name="T100" fmla="*/ 3 w 1618"/>
                <a:gd name="T101" fmla="*/ 2 h 514"/>
                <a:gd name="T102" fmla="*/ 3 w 1618"/>
                <a:gd name="T103" fmla="*/ 2 h 514"/>
                <a:gd name="T104" fmla="*/ 2 w 1618"/>
                <a:gd name="T105" fmla="*/ 2 h 514"/>
                <a:gd name="T106" fmla="*/ 2 w 1618"/>
                <a:gd name="T107" fmla="*/ 2 h 514"/>
                <a:gd name="T108" fmla="*/ 1 w 1618"/>
                <a:gd name="T109" fmla="*/ 2 h 514"/>
                <a:gd name="T110" fmla="*/ 1 w 1618"/>
                <a:gd name="T111" fmla="*/ 2 h 514"/>
                <a:gd name="T112" fmla="*/ 1 w 1618"/>
                <a:gd name="T113" fmla="*/ 2 h 514"/>
                <a:gd name="T114" fmla="*/ 1 w 1618"/>
                <a:gd name="T115" fmla="*/ 2 h 514"/>
                <a:gd name="T116" fmla="*/ 0 w 1618"/>
                <a:gd name="T117" fmla="*/ 2 h 514"/>
                <a:gd name="T118" fmla="*/ 0 w 1618"/>
                <a:gd name="T119" fmla="*/ 2 h 514"/>
                <a:gd name="T120" fmla="*/ 0 w 1618"/>
                <a:gd name="T121" fmla="*/ 2 h 514"/>
                <a:gd name="T122" fmla="*/ 0 w 1618"/>
                <a:gd name="T123" fmla="*/ 1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0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7 w 591"/>
                <a:gd name="T3" fmla="*/ 5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1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2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2 h 502"/>
                  <a:gd name="T2" fmla="*/ 1 w 907"/>
                  <a:gd name="T3" fmla="*/ 3 h 502"/>
                  <a:gd name="T4" fmla="*/ 3 w 907"/>
                  <a:gd name="T5" fmla="*/ 5 h 502"/>
                  <a:gd name="T6" fmla="*/ 5 w 907"/>
                  <a:gd name="T7" fmla="*/ 7 h 502"/>
                  <a:gd name="T8" fmla="*/ 7 w 907"/>
                  <a:gd name="T9" fmla="*/ 8 h 502"/>
                  <a:gd name="T10" fmla="*/ 9 w 907"/>
                  <a:gd name="T11" fmla="*/ 10 h 502"/>
                  <a:gd name="T12" fmla="*/ 11 w 907"/>
                  <a:gd name="T13" fmla="*/ 11 h 502"/>
                  <a:gd name="T14" fmla="*/ 13 w 907"/>
                  <a:gd name="T15" fmla="*/ 13 h 502"/>
                  <a:gd name="T16" fmla="*/ 15 w 907"/>
                  <a:gd name="T17" fmla="*/ 14 h 502"/>
                  <a:gd name="T18" fmla="*/ 17 w 907"/>
                  <a:gd name="T19" fmla="*/ 16 h 502"/>
                  <a:gd name="T20" fmla="*/ 20 w 907"/>
                  <a:gd name="T21" fmla="*/ 18 h 502"/>
                  <a:gd name="T22" fmla="*/ 23 w 907"/>
                  <a:gd name="T23" fmla="*/ 19 h 502"/>
                  <a:gd name="T24" fmla="*/ 26 w 907"/>
                  <a:gd name="T25" fmla="*/ 21 h 502"/>
                  <a:gd name="T26" fmla="*/ 29 w 907"/>
                  <a:gd name="T27" fmla="*/ 22 h 502"/>
                  <a:gd name="T28" fmla="*/ 32 w 907"/>
                  <a:gd name="T29" fmla="*/ 23 h 502"/>
                  <a:gd name="T30" fmla="*/ 35 w 907"/>
                  <a:gd name="T31" fmla="*/ 24 h 502"/>
                  <a:gd name="T32" fmla="*/ 38 w 907"/>
                  <a:gd name="T33" fmla="*/ 25 h 502"/>
                  <a:gd name="T34" fmla="*/ 40 w 907"/>
                  <a:gd name="T35" fmla="*/ 26 h 502"/>
                  <a:gd name="T36" fmla="*/ 43 w 907"/>
                  <a:gd name="T37" fmla="*/ 26 h 502"/>
                  <a:gd name="T38" fmla="*/ 46 w 907"/>
                  <a:gd name="T39" fmla="*/ 27 h 502"/>
                  <a:gd name="T40" fmla="*/ 48 w 907"/>
                  <a:gd name="T41" fmla="*/ 27 h 502"/>
                  <a:gd name="T42" fmla="*/ 50 w 907"/>
                  <a:gd name="T43" fmla="*/ 27 h 502"/>
                  <a:gd name="T44" fmla="*/ 52 w 907"/>
                  <a:gd name="T45" fmla="*/ 27 h 502"/>
                  <a:gd name="T46" fmla="*/ 53 w 907"/>
                  <a:gd name="T47" fmla="*/ 28 h 502"/>
                  <a:gd name="T48" fmla="*/ 55 w 907"/>
                  <a:gd name="T49" fmla="*/ 28 h 502"/>
                  <a:gd name="T50" fmla="*/ 56 w 907"/>
                  <a:gd name="T51" fmla="*/ 32 h 502"/>
                  <a:gd name="T52" fmla="*/ 54 w 907"/>
                  <a:gd name="T53" fmla="*/ 32 h 502"/>
                  <a:gd name="T54" fmla="*/ 52 w 907"/>
                  <a:gd name="T55" fmla="*/ 32 h 502"/>
                  <a:gd name="T56" fmla="*/ 50 w 907"/>
                  <a:gd name="T57" fmla="*/ 32 h 502"/>
                  <a:gd name="T58" fmla="*/ 48 w 907"/>
                  <a:gd name="T59" fmla="*/ 32 h 502"/>
                  <a:gd name="T60" fmla="*/ 46 w 907"/>
                  <a:gd name="T61" fmla="*/ 32 h 502"/>
                  <a:gd name="T62" fmla="*/ 43 w 907"/>
                  <a:gd name="T63" fmla="*/ 31 h 502"/>
                  <a:gd name="T64" fmla="*/ 40 w 907"/>
                  <a:gd name="T65" fmla="*/ 31 h 502"/>
                  <a:gd name="T66" fmla="*/ 38 w 907"/>
                  <a:gd name="T67" fmla="*/ 30 h 502"/>
                  <a:gd name="T68" fmla="*/ 35 w 907"/>
                  <a:gd name="T69" fmla="*/ 29 h 502"/>
                  <a:gd name="T70" fmla="*/ 32 w 907"/>
                  <a:gd name="T71" fmla="*/ 29 h 502"/>
                  <a:gd name="T72" fmla="*/ 29 w 907"/>
                  <a:gd name="T73" fmla="*/ 28 h 502"/>
                  <a:gd name="T74" fmla="*/ 26 w 907"/>
                  <a:gd name="T75" fmla="*/ 26 h 502"/>
                  <a:gd name="T76" fmla="*/ 23 w 907"/>
                  <a:gd name="T77" fmla="*/ 25 h 502"/>
                  <a:gd name="T78" fmla="*/ 20 w 907"/>
                  <a:gd name="T79" fmla="*/ 23 h 502"/>
                  <a:gd name="T80" fmla="*/ 17 w 907"/>
                  <a:gd name="T81" fmla="*/ 21 h 502"/>
                  <a:gd name="T82" fmla="*/ 14 w 907"/>
                  <a:gd name="T83" fmla="*/ 20 h 502"/>
                  <a:gd name="T84" fmla="*/ 12 w 907"/>
                  <a:gd name="T85" fmla="*/ 18 h 502"/>
                  <a:gd name="T86" fmla="*/ 10 w 907"/>
                  <a:gd name="T87" fmla="*/ 16 h 502"/>
                  <a:gd name="T88" fmla="*/ 8 w 907"/>
                  <a:gd name="T89" fmla="*/ 15 h 502"/>
                  <a:gd name="T90" fmla="*/ 6 w 907"/>
                  <a:gd name="T91" fmla="*/ 14 h 502"/>
                  <a:gd name="T92" fmla="*/ 4 w 907"/>
                  <a:gd name="T93" fmla="*/ 12 h 502"/>
                  <a:gd name="T94" fmla="*/ 3 w 907"/>
                  <a:gd name="T95" fmla="*/ 11 h 502"/>
                  <a:gd name="T96" fmla="*/ 1 w 907"/>
                  <a:gd name="T97" fmla="*/ 10 h 502"/>
                  <a:gd name="T98" fmla="*/ 0 w 907"/>
                  <a:gd name="T99" fmla="*/ 8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19 w 410"/>
                  <a:gd name="T3" fmla="*/ 6 h 131"/>
                  <a:gd name="T4" fmla="*/ 26 w 410"/>
                  <a:gd name="T5" fmla="*/ 7 h 131"/>
                  <a:gd name="T6" fmla="*/ 16 w 410"/>
                  <a:gd name="T7" fmla="*/ 9 h 131"/>
                  <a:gd name="T8" fmla="*/ 16 w 410"/>
                  <a:gd name="T9" fmla="*/ 9 h 131"/>
                  <a:gd name="T10" fmla="*/ 16 w 410"/>
                  <a:gd name="T11" fmla="*/ 8 h 131"/>
                  <a:gd name="T12" fmla="*/ 16 w 410"/>
                  <a:gd name="T13" fmla="*/ 8 h 131"/>
                  <a:gd name="T14" fmla="*/ 15 w 410"/>
                  <a:gd name="T15" fmla="*/ 8 h 131"/>
                  <a:gd name="T16" fmla="*/ 15 w 410"/>
                  <a:gd name="T17" fmla="*/ 8 h 131"/>
                  <a:gd name="T18" fmla="*/ 14 w 410"/>
                  <a:gd name="T19" fmla="*/ 8 h 131"/>
                  <a:gd name="T20" fmla="*/ 14 w 410"/>
                  <a:gd name="T21" fmla="*/ 8 h 131"/>
                  <a:gd name="T22" fmla="*/ 13 w 410"/>
                  <a:gd name="T23" fmla="*/ 7 h 131"/>
                  <a:gd name="T24" fmla="*/ 12 w 410"/>
                  <a:gd name="T25" fmla="*/ 7 h 131"/>
                  <a:gd name="T26" fmla="*/ 12 w 410"/>
                  <a:gd name="T27" fmla="*/ 7 h 131"/>
                  <a:gd name="T28" fmla="*/ 12 w 410"/>
                  <a:gd name="T29" fmla="*/ 7 h 131"/>
                  <a:gd name="T30" fmla="*/ 11 w 410"/>
                  <a:gd name="T31" fmla="*/ 7 h 131"/>
                  <a:gd name="T32" fmla="*/ 11 w 410"/>
                  <a:gd name="T33" fmla="*/ 7 h 131"/>
                  <a:gd name="T34" fmla="*/ 10 w 410"/>
                  <a:gd name="T35" fmla="*/ 7 h 131"/>
                  <a:gd name="T36" fmla="*/ 10 w 410"/>
                  <a:gd name="T37" fmla="*/ 6 h 131"/>
                  <a:gd name="T38" fmla="*/ 9 w 410"/>
                  <a:gd name="T39" fmla="*/ 6 h 131"/>
                  <a:gd name="T40" fmla="*/ 9 w 410"/>
                  <a:gd name="T41" fmla="*/ 6 h 131"/>
                  <a:gd name="T42" fmla="*/ 8 w 410"/>
                  <a:gd name="T43" fmla="*/ 6 h 131"/>
                  <a:gd name="T44" fmla="*/ 8 w 410"/>
                  <a:gd name="T45" fmla="*/ 6 h 131"/>
                  <a:gd name="T46" fmla="*/ 7 w 410"/>
                  <a:gd name="T47" fmla="*/ 5 h 131"/>
                  <a:gd name="T48" fmla="*/ 7 w 410"/>
                  <a:gd name="T49" fmla="*/ 5 h 131"/>
                  <a:gd name="T50" fmla="*/ 6 w 410"/>
                  <a:gd name="T51" fmla="*/ 5 h 131"/>
                  <a:gd name="T52" fmla="*/ 5 w 410"/>
                  <a:gd name="T53" fmla="*/ 5 h 131"/>
                  <a:gd name="T54" fmla="*/ 5 w 410"/>
                  <a:gd name="T55" fmla="*/ 4 h 131"/>
                  <a:gd name="T56" fmla="*/ 4 w 410"/>
                  <a:gd name="T57" fmla="*/ 4 h 131"/>
                  <a:gd name="T58" fmla="*/ 4 w 410"/>
                  <a:gd name="T59" fmla="*/ 4 h 131"/>
                  <a:gd name="T60" fmla="*/ 4 w 410"/>
                  <a:gd name="T61" fmla="*/ 4 h 131"/>
                  <a:gd name="T62" fmla="*/ 3 w 410"/>
                  <a:gd name="T63" fmla="*/ 4 h 131"/>
                  <a:gd name="T64" fmla="*/ 3 w 410"/>
                  <a:gd name="T65" fmla="*/ 3 h 131"/>
                  <a:gd name="T66" fmla="*/ 2 w 410"/>
                  <a:gd name="T67" fmla="*/ 3 h 131"/>
                  <a:gd name="T68" fmla="*/ 2 w 410"/>
                  <a:gd name="T69" fmla="*/ 2 h 131"/>
                  <a:gd name="T70" fmla="*/ 1 w 410"/>
                  <a:gd name="T71" fmla="*/ 2 h 131"/>
                  <a:gd name="T72" fmla="*/ 1 w 410"/>
                  <a:gd name="T73" fmla="*/ 2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6 w 97"/>
                  <a:gd name="T3" fmla="*/ 7 h 108"/>
                  <a:gd name="T4" fmla="*/ 0 w 97"/>
                  <a:gd name="T5" fmla="*/ 7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3 w 59"/>
                  <a:gd name="T1" fmla="*/ 0 h 728"/>
                  <a:gd name="T2" fmla="*/ 3 w 59"/>
                  <a:gd name="T3" fmla="*/ 46 h 728"/>
                  <a:gd name="T4" fmla="*/ 0 w 59"/>
                  <a:gd name="T5" fmla="*/ 46 h 728"/>
                  <a:gd name="T6" fmla="*/ 0 w 59"/>
                  <a:gd name="T7" fmla="*/ 2 h 728"/>
                  <a:gd name="T8" fmla="*/ 3 w 59"/>
                  <a:gd name="T9" fmla="*/ 0 h 728"/>
                  <a:gd name="T10" fmla="*/ 3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4 w 158"/>
                  <a:gd name="T1" fmla="*/ 0 h 275"/>
                  <a:gd name="T2" fmla="*/ 3 w 158"/>
                  <a:gd name="T3" fmla="*/ 1 h 275"/>
                  <a:gd name="T4" fmla="*/ 3 w 158"/>
                  <a:gd name="T5" fmla="*/ 1 h 275"/>
                  <a:gd name="T6" fmla="*/ 3 w 158"/>
                  <a:gd name="T7" fmla="*/ 1 h 275"/>
                  <a:gd name="T8" fmla="*/ 2 w 158"/>
                  <a:gd name="T9" fmla="*/ 2 h 275"/>
                  <a:gd name="T10" fmla="*/ 2 w 158"/>
                  <a:gd name="T11" fmla="*/ 2 h 275"/>
                  <a:gd name="T12" fmla="*/ 1 w 158"/>
                  <a:gd name="T13" fmla="*/ 3 h 275"/>
                  <a:gd name="T14" fmla="*/ 1 w 158"/>
                  <a:gd name="T15" fmla="*/ 3 h 275"/>
                  <a:gd name="T16" fmla="*/ 1 w 158"/>
                  <a:gd name="T17" fmla="*/ 4 h 275"/>
                  <a:gd name="T18" fmla="*/ 0 w 158"/>
                  <a:gd name="T19" fmla="*/ 4 h 275"/>
                  <a:gd name="T20" fmla="*/ 0 w 158"/>
                  <a:gd name="T21" fmla="*/ 4 h 275"/>
                  <a:gd name="T22" fmla="*/ 0 w 158"/>
                  <a:gd name="T23" fmla="*/ 5 h 275"/>
                  <a:gd name="T24" fmla="*/ 1 w 158"/>
                  <a:gd name="T25" fmla="*/ 6 h 275"/>
                  <a:gd name="T26" fmla="*/ 1 w 158"/>
                  <a:gd name="T27" fmla="*/ 7 h 275"/>
                  <a:gd name="T28" fmla="*/ 1 w 158"/>
                  <a:gd name="T29" fmla="*/ 7 h 275"/>
                  <a:gd name="T30" fmla="*/ 2 w 158"/>
                  <a:gd name="T31" fmla="*/ 8 h 275"/>
                  <a:gd name="T32" fmla="*/ 2 w 158"/>
                  <a:gd name="T33" fmla="*/ 8 h 275"/>
                  <a:gd name="T34" fmla="*/ 3 w 158"/>
                  <a:gd name="T35" fmla="*/ 8 h 275"/>
                  <a:gd name="T36" fmla="*/ 3 w 158"/>
                  <a:gd name="T37" fmla="*/ 8 h 275"/>
                  <a:gd name="T38" fmla="*/ 3 w 158"/>
                  <a:gd name="T39" fmla="*/ 9 h 275"/>
                  <a:gd name="T40" fmla="*/ 3 w 158"/>
                  <a:gd name="T41" fmla="*/ 17 h 275"/>
                  <a:gd name="T42" fmla="*/ 5 w 158"/>
                  <a:gd name="T43" fmla="*/ 18 h 275"/>
                  <a:gd name="T44" fmla="*/ 7 w 158"/>
                  <a:gd name="T45" fmla="*/ 17 h 275"/>
                  <a:gd name="T46" fmla="*/ 7 w 158"/>
                  <a:gd name="T47" fmla="*/ 9 h 275"/>
                  <a:gd name="T48" fmla="*/ 7 w 158"/>
                  <a:gd name="T49" fmla="*/ 9 h 275"/>
                  <a:gd name="T50" fmla="*/ 8 w 158"/>
                  <a:gd name="T51" fmla="*/ 9 h 275"/>
                  <a:gd name="T52" fmla="*/ 8 w 158"/>
                  <a:gd name="T53" fmla="*/ 9 h 275"/>
                  <a:gd name="T54" fmla="*/ 9 w 158"/>
                  <a:gd name="T55" fmla="*/ 8 h 275"/>
                  <a:gd name="T56" fmla="*/ 9 w 158"/>
                  <a:gd name="T57" fmla="*/ 8 h 275"/>
                  <a:gd name="T58" fmla="*/ 10 w 158"/>
                  <a:gd name="T59" fmla="*/ 7 h 275"/>
                  <a:gd name="T60" fmla="*/ 10 w 158"/>
                  <a:gd name="T61" fmla="*/ 7 h 275"/>
                  <a:gd name="T62" fmla="*/ 10 w 158"/>
                  <a:gd name="T63" fmla="*/ 6 h 275"/>
                  <a:gd name="T64" fmla="*/ 10 w 158"/>
                  <a:gd name="T65" fmla="*/ 5 h 275"/>
                  <a:gd name="T66" fmla="*/ 10 w 158"/>
                  <a:gd name="T67" fmla="*/ 5 h 275"/>
                  <a:gd name="T68" fmla="*/ 10 w 158"/>
                  <a:gd name="T69" fmla="*/ 5 h 275"/>
                  <a:gd name="T70" fmla="*/ 10 w 158"/>
                  <a:gd name="T71" fmla="*/ 4 h 275"/>
                  <a:gd name="T72" fmla="*/ 10 w 158"/>
                  <a:gd name="T73" fmla="*/ 4 h 275"/>
                  <a:gd name="T74" fmla="*/ 10 w 158"/>
                  <a:gd name="T75" fmla="*/ 4 h 275"/>
                  <a:gd name="T76" fmla="*/ 10 w 158"/>
                  <a:gd name="T77" fmla="*/ 3 h 275"/>
                  <a:gd name="T78" fmla="*/ 10 w 158"/>
                  <a:gd name="T79" fmla="*/ 3 h 275"/>
                  <a:gd name="T80" fmla="*/ 9 w 158"/>
                  <a:gd name="T81" fmla="*/ 2 h 275"/>
                  <a:gd name="T82" fmla="*/ 9 w 158"/>
                  <a:gd name="T83" fmla="*/ 2 h 275"/>
                  <a:gd name="T84" fmla="*/ 9 w 158"/>
                  <a:gd name="T85" fmla="*/ 2 h 275"/>
                  <a:gd name="T86" fmla="*/ 9 w 158"/>
                  <a:gd name="T87" fmla="*/ 2 h 275"/>
                  <a:gd name="T88" fmla="*/ 4 w 158"/>
                  <a:gd name="T89" fmla="*/ 0 h 275"/>
                  <a:gd name="T90" fmla="*/ 4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 w 407"/>
                  <a:gd name="T1" fmla="*/ 1 h 224"/>
                  <a:gd name="T2" fmla="*/ 1 w 407"/>
                  <a:gd name="T3" fmla="*/ 3 h 224"/>
                  <a:gd name="T4" fmla="*/ 0 w 407"/>
                  <a:gd name="T5" fmla="*/ 5 h 224"/>
                  <a:gd name="T6" fmla="*/ 3 w 407"/>
                  <a:gd name="T7" fmla="*/ 6 h 224"/>
                  <a:gd name="T8" fmla="*/ 7 w 407"/>
                  <a:gd name="T9" fmla="*/ 6 h 224"/>
                  <a:gd name="T10" fmla="*/ 6 w 407"/>
                  <a:gd name="T11" fmla="*/ 9 h 224"/>
                  <a:gd name="T12" fmla="*/ 13 w 407"/>
                  <a:gd name="T13" fmla="*/ 12 h 224"/>
                  <a:gd name="T14" fmla="*/ 18 w 407"/>
                  <a:gd name="T15" fmla="*/ 14 h 224"/>
                  <a:gd name="T16" fmla="*/ 24 w 407"/>
                  <a:gd name="T17" fmla="*/ 14 h 224"/>
                  <a:gd name="T18" fmla="*/ 26 w 407"/>
                  <a:gd name="T19" fmla="*/ 14 h 224"/>
                  <a:gd name="T20" fmla="*/ 25 w 407"/>
                  <a:gd name="T21" fmla="*/ 13 h 224"/>
                  <a:gd name="T22" fmla="*/ 22 w 407"/>
                  <a:gd name="T23" fmla="*/ 10 h 224"/>
                  <a:gd name="T24" fmla="*/ 21 w 407"/>
                  <a:gd name="T25" fmla="*/ 10 h 224"/>
                  <a:gd name="T26" fmla="*/ 17 w 407"/>
                  <a:gd name="T27" fmla="*/ 10 h 224"/>
                  <a:gd name="T28" fmla="*/ 12 w 407"/>
                  <a:gd name="T29" fmla="*/ 5 h 224"/>
                  <a:gd name="T30" fmla="*/ 16 w 407"/>
                  <a:gd name="T31" fmla="*/ 4 h 224"/>
                  <a:gd name="T32" fmla="*/ 18 w 407"/>
                  <a:gd name="T33" fmla="*/ 3 h 224"/>
                  <a:gd name="T34" fmla="*/ 16 w 407"/>
                  <a:gd name="T35" fmla="*/ 2 h 224"/>
                  <a:gd name="T36" fmla="*/ 7 w 407"/>
                  <a:gd name="T37" fmla="*/ 0 h 224"/>
                  <a:gd name="T38" fmla="*/ 3 w 407"/>
                  <a:gd name="T39" fmla="*/ 1 h 224"/>
                  <a:gd name="T40" fmla="*/ 3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2 w 379"/>
                  <a:gd name="T1" fmla="*/ 1 h 701"/>
                  <a:gd name="T2" fmla="*/ 2 w 379"/>
                  <a:gd name="T3" fmla="*/ 2 h 701"/>
                  <a:gd name="T4" fmla="*/ 2 w 379"/>
                  <a:gd name="T5" fmla="*/ 5 h 701"/>
                  <a:gd name="T6" fmla="*/ 1 w 379"/>
                  <a:gd name="T7" fmla="*/ 7 h 701"/>
                  <a:gd name="T8" fmla="*/ 1 w 379"/>
                  <a:gd name="T9" fmla="*/ 9 h 701"/>
                  <a:gd name="T10" fmla="*/ 0 w 379"/>
                  <a:gd name="T11" fmla="*/ 12 h 701"/>
                  <a:gd name="T12" fmla="*/ 0 w 379"/>
                  <a:gd name="T13" fmla="*/ 14 h 701"/>
                  <a:gd name="T14" fmla="*/ 0 w 379"/>
                  <a:gd name="T15" fmla="*/ 16 h 701"/>
                  <a:gd name="T16" fmla="*/ 0 w 379"/>
                  <a:gd name="T17" fmla="*/ 17 h 701"/>
                  <a:gd name="T18" fmla="*/ 0 w 379"/>
                  <a:gd name="T19" fmla="*/ 19 h 701"/>
                  <a:gd name="T20" fmla="*/ 0 w 379"/>
                  <a:gd name="T21" fmla="*/ 21 h 701"/>
                  <a:gd name="T22" fmla="*/ 1 w 379"/>
                  <a:gd name="T23" fmla="*/ 23 h 701"/>
                  <a:gd name="T24" fmla="*/ 1 w 379"/>
                  <a:gd name="T25" fmla="*/ 24 h 701"/>
                  <a:gd name="T26" fmla="*/ 2 w 379"/>
                  <a:gd name="T27" fmla="*/ 26 h 701"/>
                  <a:gd name="T28" fmla="*/ 2 w 379"/>
                  <a:gd name="T29" fmla="*/ 28 h 701"/>
                  <a:gd name="T30" fmla="*/ 3 w 379"/>
                  <a:gd name="T31" fmla="*/ 29 h 701"/>
                  <a:gd name="T32" fmla="*/ 4 w 379"/>
                  <a:gd name="T33" fmla="*/ 31 h 701"/>
                  <a:gd name="T34" fmla="*/ 4 w 379"/>
                  <a:gd name="T35" fmla="*/ 33 h 701"/>
                  <a:gd name="T36" fmla="*/ 8 w 379"/>
                  <a:gd name="T37" fmla="*/ 37 h 701"/>
                  <a:gd name="T38" fmla="*/ 20 w 379"/>
                  <a:gd name="T39" fmla="*/ 44 h 701"/>
                  <a:gd name="T40" fmla="*/ 23 w 379"/>
                  <a:gd name="T41" fmla="*/ 42 h 701"/>
                  <a:gd name="T42" fmla="*/ 21 w 379"/>
                  <a:gd name="T43" fmla="*/ 42 h 701"/>
                  <a:gd name="T44" fmla="*/ 18 w 379"/>
                  <a:gd name="T45" fmla="*/ 40 h 701"/>
                  <a:gd name="T46" fmla="*/ 16 w 379"/>
                  <a:gd name="T47" fmla="*/ 38 h 701"/>
                  <a:gd name="T48" fmla="*/ 15 w 379"/>
                  <a:gd name="T49" fmla="*/ 36 h 701"/>
                  <a:gd name="T50" fmla="*/ 15 w 379"/>
                  <a:gd name="T51" fmla="*/ 34 h 701"/>
                  <a:gd name="T52" fmla="*/ 15 w 379"/>
                  <a:gd name="T53" fmla="*/ 32 h 701"/>
                  <a:gd name="T54" fmla="*/ 15 w 379"/>
                  <a:gd name="T55" fmla="*/ 30 h 701"/>
                  <a:gd name="T56" fmla="*/ 16 w 379"/>
                  <a:gd name="T57" fmla="*/ 28 h 701"/>
                  <a:gd name="T58" fmla="*/ 16 w 379"/>
                  <a:gd name="T59" fmla="*/ 27 h 701"/>
                  <a:gd name="T60" fmla="*/ 17 w 379"/>
                  <a:gd name="T61" fmla="*/ 25 h 701"/>
                  <a:gd name="T62" fmla="*/ 11 w 379"/>
                  <a:gd name="T63" fmla="*/ 15 h 701"/>
                  <a:gd name="T64" fmla="*/ 11 w 379"/>
                  <a:gd name="T65" fmla="*/ 17 h 701"/>
                  <a:gd name="T66" fmla="*/ 11 w 379"/>
                  <a:gd name="T67" fmla="*/ 18 h 701"/>
                  <a:gd name="T68" fmla="*/ 10 w 379"/>
                  <a:gd name="T69" fmla="*/ 20 h 701"/>
                  <a:gd name="T70" fmla="*/ 10 w 379"/>
                  <a:gd name="T71" fmla="*/ 22 h 701"/>
                  <a:gd name="T72" fmla="*/ 11 w 379"/>
                  <a:gd name="T73" fmla="*/ 24 h 701"/>
                  <a:gd name="T74" fmla="*/ 11 w 379"/>
                  <a:gd name="T75" fmla="*/ 25 h 701"/>
                  <a:gd name="T76" fmla="*/ 11 w 379"/>
                  <a:gd name="T77" fmla="*/ 27 h 701"/>
                  <a:gd name="T78" fmla="*/ 11 w 379"/>
                  <a:gd name="T79" fmla="*/ 28 h 701"/>
                  <a:gd name="T80" fmla="*/ 11 w 379"/>
                  <a:gd name="T81" fmla="*/ 30 h 701"/>
                  <a:gd name="T82" fmla="*/ 12 w 379"/>
                  <a:gd name="T83" fmla="*/ 32 h 701"/>
                  <a:gd name="T84" fmla="*/ 12 w 379"/>
                  <a:gd name="T85" fmla="*/ 33 h 701"/>
                  <a:gd name="T86" fmla="*/ 11 w 379"/>
                  <a:gd name="T87" fmla="*/ 34 h 701"/>
                  <a:gd name="T88" fmla="*/ 8 w 379"/>
                  <a:gd name="T89" fmla="*/ 32 h 701"/>
                  <a:gd name="T90" fmla="*/ 8 w 379"/>
                  <a:gd name="T91" fmla="*/ 30 h 701"/>
                  <a:gd name="T92" fmla="*/ 7 w 379"/>
                  <a:gd name="T93" fmla="*/ 29 h 701"/>
                  <a:gd name="T94" fmla="*/ 7 w 379"/>
                  <a:gd name="T95" fmla="*/ 27 h 701"/>
                  <a:gd name="T96" fmla="*/ 7 w 379"/>
                  <a:gd name="T97" fmla="*/ 25 h 701"/>
                  <a:gd name="T98" fmla="*/ 7 w 379"/>
                  <a:gd name="T99" fmla="*/ 23 h 701"/>
                  <a:gd name="T100" fmla="*/ 7 w 379"/>
                  <a:gd name="T101" fmla="*/ 21 h 701"/>
                  <a:gd name="T102" fmla="*/ 7 w 379"/>
                  <a:gd name="T103" fmla="*/ 19 h 701"/>
                  <a:gd name="T104" fmla="*/ 8 w 379"/>
                  <a:gd name="T105" fmla="*/ 17 h 701"/>
                  <a:gd name="T106" fmla="*/ 8 w 379"/>
                  <a:gd name="T107" fmla="*/ 15 h 701"/>
                  <a:gd name="T108" fmla="*/ 8 w 379"/>
                  <a:gd name="T109" fmla="*/ 13 h 701"/>
                  <a:gd name="T110" fmla="*/ 9 w 379"/>
                  <a:gd name="T111" fmla="*/ 12 h 701"/>
                  <a:gd name="T112" fmla="*/ 9 w 379"/>
                  <a:gd name="T113" fmla="*/ 11 h 701"/>
                  <a:gd name="T114" fmla="*/ 3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2 w 207"/>
                  <a:gd name="T1" fmla="*/ 9 h 503"/>
                  <a:gd name="T2" fmla="*/ 2 w 207"/>
                  <a:gd name="T3" fmla="*/ 9 h 503"/>
                  <a:gd name="T4" fmla="*/ 2 w 207"/>
                  <a:gd name="T5" fmla="*/ 10 h 503"/>
                  <a:gd name="T6" fmla="*/ 2 w 207"/>
                  <a:gd name="T7" fmla="*/ 11 h 503"/>
                  <a:gd name="T8" fmla="*/ 3 w 207"/>
                  <a:gd name="T9" fmla="*/ 12 h 503"/>
                  <a:gd name="T10" fmla="*/ 3 w 207"/>
                  <a:gd name="T11" fmla="*/ 12 h 503"/>
                  <a:gd name="T12" fmla="*/ 3 w 207"/>
                  <a:gd name="T13" fmla="*/ 13 h 503"/>
                  <a:gd name="T14" fmla="*/ 2 w 207"/>
                  <a:gd name="T15" fmla="*/ 14 h 503"/>
                  <a:gd name="T16" fmla="*/ 2 w 207"/>
                  <a:gd name="T17" fmla="*/ 15 h 503"/>
                  <a:gd name="T18" fmla="*/ 2 w 207"/>
                  <a:gd name="T19" fmla="*/ 16 h 503"/>
                  <a:gd name="T20" fmla="*/ 2 w 207"/>
                  <a:gd name="T21" fmla="*/ 17 h 503"/>
                  <a:gd name="T22" fmla="*/ 1 w 207"/>
                  <a:gd name="T23" fmla="*/ 17 h 503"/>
                  <a:gd name="T24" fmla="*/ 1 w 207"/>
                  <a:gd name="T25" fmla="*/ 18 h 503"/>
                  <a:gd name="T26" fmla="*/ 0 w 207"/>
                  <a:gd name="T27" fmla="*/ 19 h 503"/>
                  <a:gd name="T28" fmla="*/ 0 w 207"/>
                  <a:gd name="T29" fmla="*/ 20 h 503"/>
                  <a:gd name="T30" fmla="*/ 0 w 207"/>
                  <a:gd name="T31" fmla="*/ 21 h 503"/>
                  <a:gd name="T32" fmla="*/ 0 w 207"/>
                  <a:gd name="T33" fmla="*/ 21 h 503"/>
                  <a:gd name="T34" fmla="*/ 0 w 207"/>
                  <a:gd name="T35" fmla="*/ 22 h 503"/>
                  <a:gd name="T36" fmla="*/ 0 w 207"/>
                  <a:gd name="T37" fmla="*/ 23 h 503"/>
                  <a:gd name="T38" fmla="*/ 0 w 207"/>
                  <a:gd name="T39" fmla="*/ 23 h 503"/>
                  <a:gd name="T40" fmla="*/ 6 w 207"/>
                  <a:gd name="T41" fmla="*/ 32 h 503"/>
                  <a:gd name="T42" fmla="*/ 6 w 207"/>
                  <a:gd name="T43" fmla="*/ 31 h 503"/>
                  <a:gd name="T44" fmla="*/ 6 w 207"/>
                  <a:gd name="T45" fmla="*/ 30 h 503"/>
                  <a:gd name="T46" fmla="*/ 6 w 207"/>
                  <a:gd name="T47" fmla="*/ 30 h 503"/>
                  <a:gd name="T48" fmla="*/ 7 w 207"/>
                  <a:gd name="T49" fmla="*/ 29 h 503"/>
                  <a:gd name="T50" fmla="*/ 7 w 207"/>
                  <a:gd name="T51" fmla="*/ 28 h 503"/>
                  <a:gd name="T52" fmla="*/ 7 w 207"/>
                  <a:gd name="T53" fmla="*/ 27 h 503"/>
                  <a:gd name="T54" fmla="*/ 8 w 207"/>
                  <a:gd name="T55" fmla="*/ 26 h 503"/>
                  <a:gd name="T56" fmla="*/ 8 w 207"/>
                  <a:gd name="T57" fmla="*/ 24 h 503"/>
                  <a:gd name="T58" fmla="*/ 8 w 207"/>
                  <a:gd name="T59" fmla="*/ 23 h 503"/>
                  <a:gd name="T60" fmla="*/ 9 w 207"/>
                  <a:gd name="T61" fmla="*/ 22 h 503"/>
                  <a:gd name="T62" fmla="*/ 9 w 207"/>
                  <a:gd name="T63" fmla="*/ 21 h 503"/>
                  <a:gd name="T64" fmla="*/ 9 w 207"/>
                  <a:gd name="T65" fmla="*/ 20 h 503"/>
                  <a:gd name="T66" fmla="*/ 10 w 207"/>
                  <a:gd name="T67" fmla="*/ 19 h 503"/>
                  <a:gd name="T68" fmla="*/ 10 w 207"/>
                  <a:gd name="T69" fmla="*/ 18 h 503"/>
                  <a:gd name="T70" fmla="*/ 10 w 207"/>
                  <a:gd name="T71" fmla="*/ 17 h 503"/>
                  <a:gd name="T72" fmla="*/ 10 w 207"/>
                  <a:gd name="T73" fmla="*/ 16 h 503"/>
                  <a:gd name="T74" fmla="*/ 11 w 207"/>
                  <a:gd name="T75" fmla="*/ 16 h 503"/>
                  <a:gd name="T76" fmla="*/ 11 w 207"/>
                  <a:gd name="T77" fmla="*/ 15 h 503"/>
                  <a:gd name="T78" fmla="*/ 11 w 207"/>
                  <a:gd name="T79" fmla="*/ 14 h 503"/>
                  <a:gd name="T80" fmla="*/ 12 w 207"/>
                  <a:gd name="T81" fmla="*/ 13 h 503"/>
                  <a:gd name="T82" fmla="*/ 12 w 207"/>
                  <a:gd name="T83" fmla="*/ 12 h 503"/>
                  <a:gd name="T84" fmla="*/ 12 w 207"/>
                  <a:gd name="T85" fmla="*/ 12 h 503"/>
                  <a:gd name="T86" fmla="*/ 2 w 207"/>
                  <a:gd name="T87" fmla="*/ 8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6 h 249"/>
                  <a:gd name="T4" fmla="*/ 7 w 142"/>
                  <a:gd name="T5" fmla="*/ 15 h 249"/>
                  <a:gd name="T6" fmla="*/ 10 w 142"/>
                  <a:gd name="T7" fmla="*/ 6 h 249"/>
                  <a:gd name="T8" fmla="*/ 9 w 142"/>
                  <a:gd name="T9" fmla="*/ 1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6 w 451"/>
                  <a:gd name="T1" fmla="*/ 1 h 654"/>
                  <a:gd name="T2" fmla="*/ 5 w 451"/>
                  <a:gd name="T3" fmla="*/ 2 h 654"/>
                  <a:gd name="T4" fmla="*/ 4 w 451"/>
                  <a:gd name="T5" fmla="*/ 3 h 654"/>
                  <a:gd name="T6" fmla="*/ 3 w 451"/>
                  <a:gd name="T7" fmla="*/ 4 h 654"/>
                  <a:gd name="T8" fmla="*/ 3 w 451"/>
                  <a:gd name="T9" fmla="*/ 5 h 654"/>
                  <a:gd name="T10" fmla="*/ 2 w 451"/>
                  <a:gd name="T11" fmla="*/ 7 h 654"/>
                  <a:gd name="T12" fmla="*/ 1 w 451"/>
                  <a:gd name="T13" fmla="*/ 9 h 654"/>
                  <a:gd name="T14" fmla="*/ 1 w 451"/>
                  <a:gd name="T15" fmla="*/ 10 h 654"/>
                  <a:gd name="T16" fmla="*/ 1 w 451"/>
                  <a:gd name="T17" fmla="*/ 11 h 654"/>
                  <a:gd name="T18" fmla="*/ 0 w 451"/>
                  <a:gd name="T19" fmla="*/ 12 h 654"/>
                  <a:gd name="T20" fmla="*/ 0 w 451"/>
                  <a:gd name="T21" fmla="*/ 14 h 654"/>
                  <a:gd name="T22" fmla="*/ 0 w 451"/>
                  <a:gd name="T23" fmla="*/ 15 h 654"/>
                  <a:gd name="T24" fmla="*/ 0 w 451"/>
                  <a:gd name="T25" fmla="*/ 17 h 654"/>
                  <a:gd name="T26" fmla="*/ 0 w 451"/>
                  <a:gd name="T27" fmla="*/ 18 h 654"/>
                  <a:gd name="T28" fmla="*/ 0 w 451"/>
                  <a:gd name="T29" fmla="*/ 19 h 654"/>
                  <a:gd name="T30" fmla="*/ 0 w 451"/>
                  <a:gd name="T31" fmla="*/ 21 h 654"/>
                  <a:gd name="T32" fmla="*/ 0 w 451"/>
                  <a:gd name="T33" fmla="*/ 23 h 654"/>
                  <a:gd name="T34" fmla="*/ 0 w 451"/>
                  <a:gd name="T35" fmla="*/ 24 h 654"/>
                  <a:gd name="T36" fmla="*/ 0 w 451"/>
                  <a:gd name="T37" fmla="*/ 26 h 654"/>
                  <a:gd name="T38" fmla="*/ 0 w 451"/>
                  <a:gd name="T39" fmla="*/ 27 h 654"/>
                  <a:gd name="T40" fmla="*/ 0 w 451"/>
                  <a:gd name="T41" fmla="*/ 28 h 654"/>
                  <a:gd name="T42" fmla="*/ 0 w 451"/>
                  <a:gd name="T43" fmla="*/ 30 h 654"/>
                  <a:gd name="T44" fmla="*/ 0 w 451"/>
                  <a:gd name="T45" fmla="*/ 31 h 654"/>
                  <a:gd name="T46" fmla="*/ 0 w 451"/>
                  <a:gd name="T47" fmla="*/ 32 h 654"/>
                  <a:gd name="T48" fmla="*/ 0 w 451"/>
                  <a:gd name="T49" fmla="*/ 34 h 654"/>
                  <a:gd name="T50" fmla="*/ 0 w 451"/>
                  <a:gd name="T51" fmla="*/ 36 h 654"/>
                  <a:gd name="T52" fmla="*/ 0 w 451"/>
                  <a:gd name="T53" fmla="*/ 37 h 654"/>
                  <a:gd name="T54" fmla="*/ 0 w 451"/>
                  <a:gd name="T55" fmla="*/ 38 h 654"/>
                  <a:gd name="T56" fmla="*/ 2 w 451"/>
                  <a:gd name="T57" fmla="*/ 39 h 654"/>
                  <a:gd name="T58" fmla="*/ 3 w 451"/>
                  <a:gd name="T59" fmla="*/ 39 h 654"/>
                  <a:gd name="T60" fmla="*/ 5 w 451"/>
                  <a:gd name="T61" fmla="*/ 40 h 654"/>
                  <a:gd name="T62" fmla="*/ 6 w 451"/>
                  <a:gd name="T63" fmla="*/ 40 h 654"/>
                  <a:gd name="T64" fmla="*/ 7 w 451"/>
                  <a:gd name="T65" fmla="*/ 41 h 654"/>
                  <a:gd name="T66" fmla="*/ 8 w 451"/>
                  <a:gd name="T67" fmla="*/ 41 h 654"/>
                  <a:gd name="T68" fmla="*/ 10 w 451"/>
                  <a:gd name="T69" fmla="*/ 41 h 654"/>
                  <a:gd name="T70" fmla="*/ 11 w 451"/>
                  <a:gd name="T71" fmla="*/ 41 h 654"/>
                  <a:gd name="T72" fmla="*/ 12 w 451"/>
                  <a:gd name="T73" fmla="*/ 41 h 654"/>
                  <a:gd name="T74" fmla="*/ 14 w 451"/>
                  <a:gd name="T75" fmla="*/ 41 h 654"/>
                  <a:gd name="T76" fmla="*/ 15 w 451"/>
                  <a:gd name="T77" fmla="*/ 41 h 654"/>
                  <a:gd name="T78" fmla="*/ 16 w 451"/>
                  <a:gd name="T79" fmla="*/ 41 h 654"/>
                  <a:gd name="T80" fmla="*/ 17 w 451"/>
                  <a:gd name="T81" fmla="*/ 41 h 654"/>
                  <a:gd name="T82" fmla="*/ 19 w 451"/>
                  <a:gd name="T83" fmla="*/ 41 h 654"/>
                  <a:gd name="T84" fmla="*/ 20 w 451"/>
                  <a:gd name="T85" fmla="*/ 41 h 654"/>
                  <a:gd name="T86" fmla="*/ 21 w 451"/>
                  <a:gd name="T87" fmla="*/ 41 h 654"/>
                  <a:gd name="T88" fmla="*/ 22 w 451"/>
                  <a:gd name="T89" fmla="*/ 41 h 654"/>
                  <a:gd name="T90" fmla="*/ 24 w 451"/>
                  <a:gd name="T91" fmla="*/ 41 h 654"/>
                  <a:gd name="T92" fmla="*/ 25 w 451"/>
                  <a:gd name="T93" fmla="*/ 41 h 654"/>
                  <a:gd name="T94" fmla="*/ 26 w 451"/>
                  <a:gd name="T95" fmla="*/ 40 h 654"/>
                  <a:gd name="T96" fmla="*/ 28 w 451"/>
                  <a:gd name="T97" fmla="*/ 40 h 654"/>
                  <a:gd name="T98" fmla="*/ 6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2 w 255"/>
                  <a:gd name="T1" fmla="*/ 6 h 120"/>
                  <a:gd name="T2" fmla="*/ 5 w 255"/>
                  <a:gd name="T3" fmla="*/ 6 h 120"/>
                  <a:gd name="T4" fmla="*/ 5 w 255"/>
                  <a:gd name="T5" fmla="*/ 7 h 120"/>
                  <a:gd name="T6" fmla="*/ 5 w 255"/>
                  <a:gd name="T7" fmla="*/ 7 h 120"/>
                  <a:gd name="T8" fmla="*/ 6 w 255"/>
                  <a:gd name="T9" fmla="*/ 7 h 120"/>
                  <a:gd name="T10" fmla="*/ 6 w 255"/>
                  <a:gd name="T11" fmla="*/ 7 h 120"/>
                  <a:gd name="T12" fmla="*/ 7 w 255"/>
                  <a:gd name="T13" fmla="*/ 8 h 120"/>
                  <a:gd name="T14" fmla="*/ 7 w 255"/>
                  <a:gd name="T15" fmla="*/ 8 h 120"/>
                  <a:gd name="T16" fmla="*/ 7 w 255"/>
                  <a:gd name="T17" fmla="*/ 8 h 120"/>
                  <a:gd name="T18" fmla="*/ 8 w 255"/>
                  <a:gd name="T19" fmla="*/ 8 h 120"/>
                  <a:gd name="T20" fmla="*/ 8 w 255"/>
                  <a:gd name="T21" fmla="*/ 8 h 120"/>
                  <a:gd name="T22" fmla="*/ 9 w 255"/>
                  <a:gd name="T23" fmla="*/ 8 h 120"/>
                  <a:gd name="T24" fmla="*/ 10 w 255"/>
                  <a:gd name="T25" fmla="*/ 7 h 120"/>
                  <a:gd name="T26" fmla="*/ 10 w 255"/>
                  <a:gd name="T27" fmla="*/ 7 h 120"/>
                  <a:gd name="T28" fmla="*/ 10 w 255"/>
                  <a:gd name="T29" fmla="*/ 7 h 120"/>
                  <a:gd name="T30" fmla="*/ 11 w 255"/>
                  <a:gd name="T31" fmla="*/ 7 h 120"/>
                  <a:gd name="T32" fmla="*/ 11 w 255"/>
                  <a:gd name="T33" fmla="*/ 6 h 120"/>
                  <a:gd name="T34" fmla="*/ 11 w 255"/>
                  <a:gd name="T35" fmla="*/ 6 h 120"/>
                  <a:gd name="T36" fmla="*/ 12 w 255"/>
                  <a:gd name="T37" fmla="*/ 5 h 120"/>
                  <a:gd name="T38" fmla="*/ 12 w 255"/>
                  <a:gd name="T39" fmla="*/ 5 h 120"/>
                  <a:gd name="T40" fmla="*/ 12 w 255"/>
                  <a:gd name="T41" fmla="*/ 5 h 120"/>
                  <a:gd name="T42" fmla="*/ 16 w 255"/>
                  <a:gd name="T43" fmla="*/ 6 h 120"/>
                  <a:gd name="T44" fmla="*/ 16 w 255"/>
                  <a:gd name="T45" fmla="*/ 6 h 120"/>
                  <a:gd name="T46" fmla="*/ 14 w 255"/>
                  <a:gd name="T47" fmla="*/ 2 h 120"/>
                  <a:gd name="T48" fmla="*/ 10 w 255"/>
                  <a:gd name="T49" fmla="*/ 0 h 120"/>
                  <a:gd name="T50" fmla="*/ 5 w 255"/>
                  <a:gd name="T51" fmla="*/ 4 h 120"/>
                  <a:gd name="T52" fmla="*/ 0 w 255"/>
                  <a:gd name="T53" fmla="*/ 2 h 120"/>
                  <a:gd name="T54" fmla="*/ 2 w 255"/>
                  <a:gd name="T55" fmla="*/ 6 h 120"/>
                  <a:gd name="T56" fmla="*/ 2 w 255"/>
                  <a:gd name="T57" fmla="*/ 6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5 w 146"/>
                  <a:gd name="T1" fmla="*/ 0 h 213"/>
                  <a:gd name="T2" fmla="*/ 3 w 146"/>
                  <a:gd name="T3" fmla="*/ 2 h 213"/>
                  <a:gd name="T4" fmla="*/ 0 w 146"/>
                  <a:gd name="T5" fmla="*/ 6 h 213"/>
                  <a:gd name="T6" fmla="*/ 0 w 146"/>
                  <a:gd name="T7" fmla="*/ 12 h 213"/>
                  <a:gd name="T8" fmla="*/ 1 w 146"/>
                  <a:gd name="T9" fmla="*/ 13 h 213"/>
                  <a:gd name="T10" fmla="*/ 3 w 146"/>
                  <a:gd name="T11" fmla="*/ 6 h 213"/>
                  <a:gd name="T12" fmla="*/ 5 w 146"/>
                  <a:gd name="T13" fmla="*/ 7 h 213"/>
                  <a:gd name="T14" fmla="*/ 6 w 146"/>
                  <a:gd name="T15" fmla="*/ 11 h 213"/>
                  <a:gd name="T16" fmla="*/ 7 w 146"/>
                  <a:gd name="T17" fmla="*/ 6 h 213"/>
                  <a:gd name="T18" fmla="*/ 8 w 146"/>
                  <a:gd name="T19" fmla="*/ 3 h 213"/>
                  <a:gd name="T20" fmla="*/ 10 w 146"/>
                  <a:gd name="T21" fmla="*/ 0 h 213"/>
                  <a:gd name="T22" fmla="*/ 5 w 146"/>
                  <a:gd name="T23" fmla="*/ 0 h 213"/>
                  <a:gd name="T24" fmla="*/ 5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0 w 675"/>
                  <a:gd name="T1" fmla="*/ 3 h 639"/>
                  <a:gd name="T2" fmla="*/ 10 w 675"/>
                  <a:gd name="T3" fmla="*/ 4 h 639"/>
                  <a:gd name="T4" fmla="*/ 9 w 675"/>
                  <a:gd name="T5" fmla="*/ 5 h 639"/>
                  <a:gd name="T6" fmla="*/ 8 w 675"/>
                  <a:gd name="T7" fmla="*/ 6 h 639"/>
                  <a:gd name="T8" fmla="*/ 7 w 675"/>
                  <a:gd name="T9" fmla="*/ 8 h 639"/>
                  <a:gd name="T10" fmla="*/ 6 w 675"/>
                  <a:gd name="T11" fmla="*/ 9 h 639"/>
                  <a:gd name="T12" fmla="*/ 5 w 675"/>
                  <a:gd name="T13" fmla="*/ 11 h 639"/>
                  <a:gd name="T14" fmla="*/ 4 w 675"/>
                  <a:gd name="T15" fmla="*/ 13 h 639"/>
                  <a:gd name="T16" fmla="*/ 3 w 675"/>
                  <a:gd name="T17" fmla="*/ 14 h 639"/>
                  <a:gd name="T18" fmla="*/ 3 w 675"/>
                  <a:gd name="T19" fmla="*/ 16 h 639"/>
                  <a:gd name="T20" fmla="*/ 2 w 675"/>
                  <a:gd name="T21" fmla="*/ 17 h 639"/>
                  <a:gd name="T22" fmla="*/ 1 w 675"/>
                  <a:gd name="T23" fmla="*/ 18 h 639"/>
                  <a:gd name="T24" fmla="*/ 1 w 675"/>
                  <a:gd name="T25" fmla="*/ 20 h 639"/>
                  <a:gd name="T26" fmla="*/ 0 w 675"/>
                  <a:gd name="T27" fmla="*/ 21 h 639"/>
                  <a:gd name="T28" fmla="*/ 0 w 675"/>
                  <a:gd name="T29" fmla="*/ 22 h 639"/>
                  <a:gd name="T30" fmla="*/ 0 w 675"/>
                  <a:gd name="T31" fmla="*/ 23 h 639"/>
                  <a:gd name="T32" fmla="*/ 8 w 675"/>
                  <a:gd name="T33" fmla="*/ 35 h 639"/>
                  <a:gd name="T34" fmla="*/ 9 w 675"/>
                  <a:gd name="T35" fmla="*/ 35 h 639"/>
                  <a:gd name="T36" fmla="*/ 10 w 675"/>
                  <a:gd name="T37" fmla="*/ 36 h 639"/>
                  <a:gd name="T38" fmla="*/ 12 w 675"/>
                  <a:gd name="T39" fmla="*/ 37 h 639"/>
                  <a:gd name="T40" fmla="*/ 14 w 675"/>
                  <a:gd name="T41" fmla="*/ 38 h 639"/>
                  <a:gd name="T42" fmla="*/ 15 w 675"/>
                  <a:gd name="T43" fmla="*/ 38 h 639"/>
                  <a:gd name="T44" fmla="*/ 16 w 675"/>
                  <a:gd name="T45" fmla="*/ 38 h 639"/>
                  <a:gd name="T46" fmla="*/ 17 w 675"/>
                  <a:gd name="T47" fmla="*/ 38 h 639"/>
                  <a:gd name="T48" fmla="*/ 18 w 675"/>
                  <a:gd name="T49" fmla="*/ 38 h 639"/>
                  <a:gd name="T50" fmla="*/ 20 w 675"/>
                  <a:gd name="T51" fmla="*/ 38 h 639"/>
                  <a:gd name="T52" fmla="*/ 21 w 675"/>
                  <a:gd name="T53" fmla="*/ 38 h 639"/>
                  <a:gd name="T54" fmla="*/ 22 w 675"/>
                  <a:gd name="T55" fmla="*/ 38 h 639"/>
                  <a:gd name="T56" fmla="*/ 24 w 675"/>
                  <a:gd name="T57" fmla="*/ 38 h 639"/>
                  <a:gd name="T58" fmla="*/ 25 w 675"/>
                  <a:gd name="T59" fmla="*/ 38 h 639"/>
                  <a:gd name="T60" fmla="*/ 43 w 675"/>
                  <a:gd name="T61" fmla="*/ 40 h 639"/>
                  <a:gd name="T62" fmla="*/ 33 w 675"/>
                  <a:gd name="T63" fmla="*/ 29 h 639"/>
                  <a:gd name="T64" fmla="*/ 33 w 675"/>
                  <a:gd name="T65" fmla="*/ 28 h 639"/>
                  <a:gd name="T66" fmla="*/ 33 w 675"/>
                  <a:gd name="T67" fmla="*/ 26 h 639"/>
                  <a:gd name="T68" fmla="*/ 32 w 675"/>
                  <a:gd name="T69" fmla="*/ 24 h 639"/>
                  <a:gd name="T70" fmla="*/ 32 w 675"/>
                  <a:gd name="T71" fmla="*/ 23 h 639"/>
                  <a:gd name="T72" fmla="*/ 32 w 675"/>
                  <a:gd name="T73" fmla="*/ 22 h 639"/>
                  <a:gd name="T74" fmla="*/ 32 w 675"/>
                  <a:gd name="T75" fmla="*/ 20 h 639"/>
                  <a:gd name="T76" fmla="*/ 32 w 675"/>
                  <a:gd name="T77" fmla="*/ 19 h 639"/>
                  <a:gd name="T78" fmla="*/ 32 w 675"/>
                  <a:gd name="T79" fmla="*/ 17 h 639"/>
                  <a:gd name="T80" fmla="*/ 32 w 675"/>
                  <a:gd name="T81" fmla="*/ 16 h 639"/>
                  <a:gd name="T82" fmla="*/ 32 w 675"/>
                  <a:gd name="T83" fmla="*/ 14 h 639"/>
                  <a:gd name="T84" fmla="*/ 32 w 675"/>
                  <a:gd name="T85" fmla="*/ 13 h 639"/>
                  <a:gd name="T86" fmla="*/ 32 w 675"/>
                  <a:gd name="T87" fmla="*/ 12 h 639"/>
                  <a:gd name="T88" fmla="*/ 32 w 675"/>
                  <a:gd name="T89" fmla="*/ 10 h 639"/>
                  <a:gd name="T90" fmla="*/ 32 w 675"/>
                  <a:gd name="T91" fmla="*/ 9 h 639"/>
                  <a:gd name="T92" fmla="*/ 17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9 w 369"/>
                  <a:gd name="T1" fmla="*/ 3 h 502"/>
                  <a:gd name="T2" fmla="*/ 8 w 369"/>
                  <a:gd name="T3" fmla="*/ 4 h 502"/>
                  <a:gd name="T4" fmla="*/ 8 w 369"/>
                  <a:gd name="T5" fmla="*/ 5 h 502"/>
                  <a:gd name="T6" fmla="*/ 8 w 369"/>
                  <a:gd name="T7" fmla="*/ 5 h 502"/>
                  <a:gd name="T8" fmla="*/ 7 w 369"/>
                  <a:gd name="T9" fmla="*/ 6 h 502"/>
                  <a:gd name="T10" fmla="*/ 7 w 369"/>
                  <a:gd name="T11" fmla="*/ 7 h 502"/>
                  <a:gd name="T12" fmla="*/ 7 w 369"/>
                  <a:gd name="T13" fmla="*/ 8 h 502"/>
                  <a:gd name="T14" fmla="*/ 6 w 369"/>
                  <a:gd name="T15" fmla="*/ 8 h 502"/>
                  <a:gd name="T16" fmla="*/ 6 w 369"/>
                  <a:gd name="T17" fmla="*/ 9 h 502"/>
                  <a:gd name="T18" fmla="*/ 6 w 369"/>
                  <a:gd name="T19" fmla="*/ 10 h 502"/>
                  <a:gd name="T20" fmla="*/ 5 w 369"/>
                  <a:gd name="T21" fmla="*/ 11 h 502"/>
                  <a:gd name="T22" fmla="*/ 5 w 369"/>
                  <a:gd name="T23" fmla="*/ 12 h 502"/>
                  <a:gd name="T24" fmla="*/ 4 w 369"/>
                  <a:gd name="T25" fmla="*/ 12 h 502"/>
                  <a:gd name="T26" fmla="*/ 4 w 369"/>
                  <a:gd name="T27" fmla="*/ 13 h 502"/>
                  <a:gd name="T28" fmla="*/ 3 w 369"/>
                  <a:gd name="T29" fmla="*/ 14 h 502"/>
                  <a:gd name="T30" fmla="*/ 3 w 369"/>
                  <a:gd name="T31" fmla="*/ 15 h 502"/>
                  <a:gd name="T32" fmla="*/ 2 w 369"/>
                  <a:gd name="T33" fmla="*/ 16 h 502"/>
                  <a:gd name="T34" fmla="*/ 1 w 369"/>
                  <a:gd name="T35" fmla="*/ 17 h 502"/>
                  <a:gd name="T36" fmla="*/ 0 w 369"/>
                  <a:gd name="T37" fmla="*/ 17 h 502"/>
                  <a:gd name="T38" fmla="*/ 2 w 369"/>
                  <a:gd name="T39" fmla="*/ 30 h 502"/>
                  <a:gd name="T40" fmla="*/ 6 w 369"/>
                  <a:gd name="T41" fmla="*/ 29 h 502"/>
                  <a:gd name="T42" fmla="*/ 12 w 369"/>
                  <a:gd name="T43" fmla="*/ 11 h 502"/>
                  <a:gd name="T44" fmla="*/ 12 w 369"/>
                  <a:gd name="T45" fmla="*/ 24 h 502"/>
                  <a:gd name="T46" fmla="*/ 13 w 369"/>
                  <a:gd name="T47" fmla="*/ 23 h 502"/>
                  <a:gd name="T48" fmla="*/ 14 w 369"/>
                  <a:gd name="T49" fmla="*/ 22 h 502"/>
                  <a:gd name="T50" fmla="*/ 15 w 369"/>
                  <a:gd name="T51" fmla="*/ 22 h 502"/>
                  <a:gd name="T52" fmla="*/ 16 w 369"/>
                  <a:gd name="T53" fmla="*/ 20 h 502"/>
                  <a:gd name="T54" fmla="*/ 17 w 369"/>
                  <a:gd name="T55" fmla="*/ 19 h 502"/>
                  <a:gd name="T56" fmla="*/ 18 w 369"/>
                  <a:gd name="T57" fmla="*/ 18 h 502"/>
                  <a:gd name="T58" fmla="*/ 18 w 369"/>
                  <a:gd name="T59" fmla="*/ 17 h 502"/>
                  <a:gd name="T60" fmla="*/ 19 w 369"/>
                  <a:gd name="T61" fmla="*/ 16 h 502"/>
                  <a:gd name="T62" fmla="*/ 19 w 369"/>
                  <a:gd name="T63" fmla="*/ 15 h 502"/>
                  <a:gd name="T64" fmla="*/ 20 w 369"/>
                  <a:gd name="T65" fmla="*/ 14 h 502"/>
                  <a:gd name="T66" fmla="*/ 20 w 369"/>
                  <a:gd name="T67" fmla="*/ 13 h 502"/>
                  <a:gd name="T68" fmla="*/ 21 w 369"/>
                  <a:gd name="T69" fmla="*/ 12 h 502"/>
                  <a:gd name="T70" fmla="*/ 21 w 369"/>
                  <a:gd name="T71" fmla="*/ 10 h 502"/>
                  <a:gd name="T72" fmla="*/ 22 w 369"/>
                  <a:gd name="T73" fmla="*/ 9 h 502"/>
                  <a:gd name="T74" fmla="*/ 22 w 369"/>
                  <a:gd name="T75" fmla="*/ 8 h 502"/>
                  <a:gd name="T76" fmla="*/ 22 w 369"/>
                  <a:gd name="T77" fmla="*/ 7 h 502"/>
                  <a:gd name="T78" fmla="*/ 22 w 369"/>
                  <a:gd name="T79" fmla="*/ 5 h 502"/>
                  <a:gd name="T80" fmla="*/ 23 w 369"/>
                  <a:gd name="T81" fmla="*/ 4 h 502"/>
                  <a:gd name="T82" fmla="*/ 23 w 369"/>
                  <a:gd name="T83" fmla="*/ 3 h 502"/>
                  <a:gd name="T84" fmla="*/ 23 w 369"/>
                  <a:gd name="T85" fmla="*/ 2 h 502"/>
                  <a:gd name="T86" fmla="*/ 23 w 369"/>
                  <a:gd name="T87" fmla="*/ 2 h 502"/>
                  <a:gd name="T88" fmla="*/ 23 w 369"/>
                  <a:gd name="T89" fmla="*/ 1 h 502"/>
                  <a:gd name="T90" fmla="*/ 23 w 369"/>
                  <a:gd name="T91" fmla="*/ 0 h 502"/>
                  <a:gd name="T92" fmla="*/ 9 w 369"/>
                  <a:gd name="T93" fmla="*/ 3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7 w 133"/>
                  <a:gd name="T1" fmla="*/ 0 h 201"/>
                  <a:gd name="T2" fmla="*/ 8 w 133"/>
                  <a:gd name="T3" fmla="*/ 12 h 201"/>
                  <a:gd name="T4" fmla="*/ 4 w 133"/>
                  <a:gd name="T5" fmla="*/ 13 h 201"/>
                  <a:gd name="T6" fmla="*/ 0 w 133"/>
                  <a:gd name="T7" fmla="*/ 13 h 201"/>
                  <a:gd name="T8" fmla="*/ 4 w 133"/>
                  <a:gd name="T9" fmla="*/ 11 h 201"/>
                  <a:gd name="T10" fmla="*/ 3 w 133"/>
                  <a:gd name="T11" fmla="*/ 10 h 201"/>
                  <a:gd name="T12" fmla="*/ 3 w 133"/>
                  <a:gd name="T13" fmla="*/ 9 h 201"/>
                  <a:gd name="T14" fmla="*/ 3 w 133"/>
                  <a:gd name="T15" fmla="*/ 9 h 201"/>
                  <a:gd name="T16" fmla="*/ 3 w 133"/>
                  <a:gd name="T17" fmla="*/ 9 h 201"/>
                  <a:gd name="T18" fmla="*/ 3 w 133"/>
                  <a:gd name="T19" fmla="*/ 9 h 201"/>
                  <a:gd name="T20" fmla="*/ 4 w 133"/>
                  <a:gd name="T21" fmla="*/ 8 h 201"/>
                  <a:gd name="T22" fmla="*/ 4 w 133"/>
                  <a:gd name="T23" fmla="*/ 8 h 201"/>
                  <a:gd name="T24" fmla="*/ 4 w 133"/>
                  <a:gd name="T25" fmla="*/ 7 h 201"/>
                  <a:gd name="T26" fmla="*/ 5 w 133"/>
                  <a:gd name="T27" fmla="*/ 7 h 201"/>
                  <a:gd name="T28" fmla="*/ 5 w 133"/>
                  <a:gd name="T29" fmla="*/ 6 h 201"/>
                  <a:gd name="T30" fmla="*/ 5 w 133"/>
                  <a:gd name="T31" fmla="*/ 6 h 201"/>
                  <a:gd name="T32" fmla="*/ 5 w 133"/>
                  <a:gd name="T33" fmla="*/ 6 h 201"/>
                  <a:gd name="T34" fmla="*/ 5 w 133"/>
                  <a:gd name="T35" fmla="*/ 5 h 201"/>
                  <a:gd name="T36" fmla="*/ 6 w 133"/>
                  <a:gd name="T37" fmla="*/ 5 h 201"/>
                  <a:gd name="T38" fmla="*/ 6 w 133"/>
                  <a:gd name="T39" fmla="*/ 4 h 201"/>
                  <a:gd name="T40" fmla="*/ 6 w 133"/>
                  <a:gd name="T41" fmla="*/ 4 h 201"/>
                  <a:gd name="T42" fmla="*/ 6 w 133"/>
                  <a:gd name="T43" fmla="*/ 3 h 201"/>
                  <a:gd name="T44" fmla="*/ 6 w 133"/>
                  <a:gd name="T45" fmla="*/ 3 h 201"/>
                  <a:gd name="T46" fmla="*/ 6 w 133"/>
                  <a:gd name="T47" fmla="*/ 2 h 201"/>
                  <a:gd name="T48" fmla="*/ 6 w 133"/>
                  <a:gd name="T49" fmla="*/ 2 h 201"/>
                  <a:gd name="T50" fmla="*/ 7 w 133"/>
                  <a:gd name="T51" fmla="*/ 2 h 201"/>
                  <a:gd name="T52" fmla="*/ 7 w 133"/>
                  <a:gd name="T53" fmla="*/ 1 h 201"/>
                  <a:gd name="T54" fmla="*/ 7 w 133"/>
                  <a:gd name="T55" fmla="*/ 1 h 201"/>
                  <a:gd name="T56" fmla="*/ 7 w 133"/>
                  <a:gd name="T57" fmla="*/ 1 h 201"/>
                  <a:gd name="T58" fmla="*/ 7 w 133"/>
                  <a:gd name="T59" fmla="*/ 0 h 201"/>
                  <a:gd name="T60" fmla="*/ 7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16 w 276"/>
                  <a:gd name="T1" fmla="*/ 0 h 363"/>
                  <a:gd name="T2" fmla="*/ 18 w 276"/>
                  <a:gd name="T3" fmla="*/ 8 h 363"/>
                  <a:gd name="T4" fmla="*/ 17 w 276"/>
                  <a:gd name="T5" fmla="*/ 9 h 363"/>
                  <a:gd name="T6" fmla="*/ 16 w 276"/>
                  <a:gd name="T7" fmla="*/ 14 h 363"/>
                  <a:gd name="T8" fmla="*/ 11 w 276"/>
                  <a:gd name="T9" fmla="*/ 16 h 363"/>
                  <a:gd name="T10" fmla="*/ 10 w 276"/>
                  <a:gd name="T11" fmla="*/ 23 h 363"/>
                  <a:gd name="T12" fmla="*/ 0 w 276"/>
                  <a:gd name="T13" fmla="*/ 23 h 363"/>
                  <a:gd name="T14" fmla="*/ 5 w 276"/>
                  <a:gd name="T15" fmla="*/ 13 h 363"/>
                  <a:gd name="T16" fmla="*/ 16 w 276"/>
                  <a:gd name="T17" fmla="*/ 0 h 363"/>
                  <a:gd name="T18" fmla="*/ 16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22 w 351"/>
                  <a:gd name="T1" fmla="*/ 0 h 1002"/>
                  <a:gd name="T2" fmla="*/ 20 w 351"/>
                  <a:gd name="T3" fmla="*/ 0 h 1002"/>
                  <a:gd name="T4" fmla="*/ 6 w 351"/>
                  <a:gd name="T5" fmla="*/ 42 h 1002"/>
                  <a:gd name="T6" fmla="*/ 4 w 351"/>
                  <a:gd name="T7" fmla="*/ 43 h 1002"/>
                  <a:gd name="T8" fmla="*/ 0 w 351"/>
                  <a:gd name="T9" fmla="*/ 61 h 1002"/>
                  <a:gd name="T10" fmla="*/ 5 w 351"/>
                  <a:gd name="T11" fmla="*/ 63 h 1002"/>
                  <a:gd name="T12" fmla="*/ 7 w 351"/>
                  <a:gd name="T13" fmla="*/ 62 h 1002"/>
                  <a:gd name="T14" fmla="*/ 9 w 351"/>
                  <a:gd name="T15" fmla="*/ 48 h 1002"/>
                  <a:gd name="T16" fmla="*/ 9 w 351"/>
                  <a:gd name="T17" fmla="*/ 44 h 1002"/>
                  <a:gd name="T18" fmla="*/ 8 w 351"/>
                  <a:gd name="T19" fmla="*/ 42 h 1002"/>
                  <a:gd name="T20" fmla="*/ 20 w 351"/>
                  <a:gd name="T21" fmla="*/ 2 h 1002"/>
                  <a:gd name="T22" fmla="*/ 22 w 351"/>
                  <a:gd name="T23" fmla="*/ 0 h 1002"/>
                  <a:gd name="T24" fmla="*/ 22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0 w 376"/>
                  <a:gd name="T1" fmla="*/ 1 h 500"/>
                  <a:gd name="T2" fmla="*/ 9 w 376"/>
                  <a:gd name="T3" fmla="*/ 1 h 500"/>
                  <a:gd name="T4" fmla="*/ 8 w 376"/>
                  <a:gd name="T5" fmla="*/ 2 h 500"/>
                  <a:gd name="T6" fmla="*/ 6 w 376"/>
                  <a:gd name="T7" fmla="*/ 2 h 500"/>
                  <a:gd name="T8" fmla="*/ 5 w 376"/>
                  <a:gd name="T9" fmla="*/ 4 h 500"/>
                  <a:gd name="T10" fmla="*/ 3 w 376"/>
                  <a:gd name="T11" fmla="*/ 5 h 500"/>
                  <a:gd name="T12" fmla="*/ 2 w 376"/>
                  <a:gd name="T13" fmla="*/ 7 h 500"/>
                  <a:gd name="T14" fmla="*/ 2 w 376"/>
                  <a:gd name="T15" fmla="*/ 9 h 500"/>
                  <a:gd name="T16" fmla="*/ 1 w 376"/>
                  <a:gd name="T17" fmla="*/ 10 h 500"/>
                  <a:gd name="T18" fmla="*/ 1 w 376"/>
                  <a:gd name="T19" fmla="*/ 11 h 500"/>
                  <a:gd name="T20" fmla="*/ 1 w 376"/>
                  <a:gd name="T21" fmla="*/ 12 h 500"/>
                  <a:gd name="T22" fmla="*/ 0 w 376"/>
                  <a:gd name="T23" fmla="*/ 13 h 500"/>
                  <a:gd name="T24" fmla="*/ 0 w 376"/>
                  <a:gd name="T25" fmla="*/ 15 h 500"/>
                  <a:gd name="T26" fmla="*/ 0 w 376"/>
                  <a:gd name="T27" fmla="*/ 16 h 500"/>
                  <a:gd name="T28" fmla="*/ 0 w 376"/>
                  <a:gd name="T29" fmla="*/ 17 h 500"/>
                  <a:gd name="T30" fmla="*/ 1 w 376"/>
                  <a:gd name="T31" fmla="*/ 19 h 500"/>
                  <a:gd name="T32" fmla="*/ 1 w 376"/>
                  <a:gd name="T33" fmla="*/ 20 h 500"/>
                  <a:gd name="T34" fmla="*/ 1 w 376"/>
                  <a:gd name="T35" fmla="*/ 21 h 500"/>
                  <a:gd name="T36" fmla="*/ 1 w 376"/>
                  <a:gd name="T37" fmla="*/ 22 h 500"/>
                  <a:gd name="T38" fmla="*/ 2 w 376"/>
                  <a:gd name="T39" fmla="*/ 24 h 500"/>
                  <a:gd name="T40" fmla="*/ 2 w 376"/>
                  <a:gd name="T41" fmla="*/ 25 h 500"/>
                  <a:gd name="T42" fmla="*/ 2 w 376"/>
                  <a:gd name="T43" fmla="*/ 26 h 500"/>
                  <a:gd name="T44" fmla="*/ 3 w 376"/>
                  <a:gd name="T45" fmla="*/ 28 h 500"/>
                  <a:gd name="T46" fmla="*/ 3 w 376"/>
                  <a:gd name="T47" fmla="*/ 29 h 500"/>
                  <a:gd name="T48" fmla="*/ 3 w 376"/>
                  <a:gd name="T49" fmla="*/ 31 h 500"/>
                  <a:gd name="T50" fmla="*/ 3 w 376"/>
                  <a:gd name="T51" fmla="*/ 31 h 500"/>
                  <a:gd name="T52" fmla="*/ 4 w 376"/>
                  <a:gd name="T53" fmla="*/ 30 h 500"/>
                  <a:gd name="T54" fmla="*/ 5 w 376"/>
                  <a:gd name="T55" fmla="*/ 29 h 500"/>
                  <a:gd name="T56" fmla="*/ 6 w 376"/>
                  <a:gd name="T57" fmla="*/ 27 h 500"/>
                  <a:gd name="T58" fmla="*/ 8 w 376"/>
                  <a:gd name="T59" fmla="*/ 26 h 500"/>
                  <a:gd name="T60" fmla="*/ 9 w 376"/>
                  <a:gd name="T61" fmla="*/ 24 h 500"/>
                  <a:gd name="T62" fmla="*/ 10 w 376"/>
                  <a:gd name="T63" fmla="*/ 22 h 500"/>
                  <a:gd name="T64" fmla="*/ 12 w 376"/>
                  <a:gd name="T65" fmla="*/ 20 h 500"/>
                  <a:gd name="T66" fmla="*/ 13 w 376"/>
                  <a:gd name="T67" fmla="*/ 19 h 500"/>
                  <a:gd name="T68" fmla="*/ 14 w 376"/>
                  <a:gd name="T69" fmla="*/ 17 h 500"/>
                  <a:gd name="T70" fmla="*/ 15 w 376"/>
                  <a:gd name="T71" fmla="*/ 16 h 500"/>
                  <a:gd name="T72" fmla="*/ 16 w 376"/>
                  <a:gd name="T73" fmla="*/ 14 h 500"/>
                  <a:gd name="T74" fmla="*/ 16 w 376"/>
                  <a:gd name="T75" fmla="*/ 13 h 500"/>
                  <a:gd name="T76" fmla="*/ 17 w 376"/>
                  <a:gd name="T77" fmla="*/ 12 h 500"/>
                  <a:gd name="T78" fmla="*/ 18 w 376"/>
                  <a:gd name="T79" fmla="*/ 10 h 500"/>
                  <a:gd name="T80" fmla="*/ 19 w 376"/>
                  <a:gd name="T81" fmla="*/ 9 h 500"/>
                  <a:gd name="T82" fmla="*/ 21 w 376"/>
                  <a:gd name="T83" fmla="*/ 8 h 500"/>
                  <a:gd name="T84" fmla="*/ 23 w 376"/>
                  <a:gd name="T85" fmla="*/ 8 h 500"/>
                  <a:gd name="T86" fmla="*/ 24 w 376"/>
                  <a:gd name="T87" fmla="*/ 8 h 500"/>
                  <a:gd name="T88" fmla="*/ 24 w 376"/>
                  <a:gd name="T89" fmla="*/ 7 h 500"/>
                  <a:gd name="T90" fmla="*/ 23 w 376"/>
                  <a:gd name="T91" fmla="*/ 6 h 500"/>
                  <a:gd name="T92" fmla="*/ 22 w 376"/>
                  <a:gd name="T93" fmla="*/ 4 h 500"/>
                  <a:gd name="T94" fmla="*/ 20 w 376"/>
                  <a:gd name="T95" fmla="*/ 2 h 500"/>
                  <a:gd name="T96" fmla="*/ 19 w 376"/>
                  <a:gd name="T97" fmla="*/ 2 h 500"/>
                  <a:gd name="T98" fmla="*/ 17 w 376"/>
                  <a:gd name="T99" fmla="*/ 1 h 500"/>
                  <a:gd name="T100" fmla="*/ 16 w 376"/>
                  <a:gd name="T101" fmla="*/ 1 h 500"/>
                  <a:gd name="T102" fmla="*/ 14 w 376"/>
                  <a:gd name="T103" fmla="*/ 1 h 500"/>
                  <a:gd name="T104" fmla="*/ 13 w 376"/>
                  <a:gd name="T105" fmla="*/ 1 h 500"/>
                  <a:gd name="T106" fmla="*/ 11 w 376"/>
                  <a:gd name="T107" fmla="*/ 2 h 500"/>
                  <a:gd name="T108" fmla="*/ 10 w 376"/>
                  <a:gd name="T109" fmla="*/ 2 h 500"/>
                  <a:gd name="T110" fmla="*/ 11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21 h 364"/>
                  <a:gd name="T2" fmla="*/ 4 w 59"/>
                  <a:gd name="T3" fmla="*/ 0 h 364"/>
                  <a:gd name="T4" fmla="*/ 3 w 59"/>
                  <a:gd name="T5" fmla="*/ 22 h 364"/>
                  <a:gd name="T6" fmla="*/ 0 w 59"/>
                  <a:gd name="T7" fmla="*/ 21 h 364"/>
                  <a:gd name="T8" fmla="*/ 0 w 59"/>
                  <a:gd name="T9" fmla="*/ 21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18 h 290"/>
                  <a:gd name="T2" fmla="*/ 2 w 34"/>
                  <a:gd name="T3" fmla="*/ 0 h 290"/>
                  <a:gd name="T4" fmla="*/ 3 w 34"/>
                  <a:gd name="T5" fmla="*/ 19 h 290"/>
                  <a:gd name="T6" fmla="*/ 0 w 34"/>
                  <a:gd name="T7" fmla="*/ 18 h 290"/>
                  <a:gd name="T8" fmla="*/ 0 w 34"/>
                  <a:gd name="T9" fmla="*/ 18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15 h 239"/>
                  <a:gd name="T2" fmla="*/ 0 w 53"/>
                  <a:gd name="T3" fmla="*/ 0 h 239"/>
                  <a:gd name="T4" fmla="*/ 4 w 53"/>
                  <a:gd name="T5" fmla="*/ 15 h 239"/>
                  <a:gd name="T6" fmla="*/ 1 w 53"/>
                  <a:gd name="T7" fmla="*/ 15 h 239"/>
                  <a:gd name="T8" fmla="*/ 1 w 53"/>
                  <a:gd name="T9" fmla="*/ 15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 w 38"/>
                  <a:gd name="T3" fmla="*/ 3 h 127"/>
                  <a:gd name="T4" fmla="*/ 2 w 38"/>
                  <a:gd name="T5" fmla="*/ 7 h 127"/>
                  <a:gd name="T6" fmla="*/ 0 w 38"/>
                  <a:gd name="T7" fmla="*/ 8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1 w 396"/>
                  <a:gd name="T1" fmla="*/ 1 h 298"/>
                  <a:gd name="T2" fmla="*/ 12 w 396"/>
                  <a:gd name="T3" fmla="*/ 1 h 298"/>
                  <a:gd name="T4" fmla="*/ 15 w 396"/>
                  <a:gd name="T5" fmla="*/ 0 h 298"/>
                  <a:gd name="T6" fmla="*/ 15 w 396"/>
                  <a:gd name="T7" fmla="*/ 4 h 298"/>
                  <a:gd name="T8" fmla="*/ 24 w 396"/>
                  <a:gd name="T9" fmla="*/ 14 h 298"/>
                  <a:gd name="T10" fmla="*/ 24 w 396"/>
                  <a:gd name="T11" fmla="*/ 14 h 298"/>
                  <a:gd name="T12" fmla="*/ 24 w 396"/>
                  <a:gd name="T13" fmla="*/ 15 h 298"/>
                  <a:gd name="T14" fmla="*/ 24 w 396"/>
                  <a:gd name="T15" fmla="*/ 15 h 298"/>
                  <a:gd name="T16" fmla="*/ 23 w 396"/>
                  <a:gd name="T17" fmla="*/ 16 h 298"/>
                  <a:gd name="T18" fmla="*/ 23 w 396"/>
                  <a:gd name="T19" fmla="*/ 16 h 298"/>
                  <a:gd name="T20" fmla="*/ 22 w 396"/>
                  <a:gd name="T21" fmla="*/ 16 h 298"/>
                  <a:gd name="T22" fmla="*/ 22 w 396"/>
                  <a:gd name="T23" fmla="*/ 16 h 298"/>
                  <a:gd name="T24" fmla="*/ 21 w 396"/>
                  <a:gd name="T25" fmla="*/ 17 h 298"/>
                  <a:gd name="T26" fmla="*/ 21 w 396"/>
                  <a:gd name="T27" fmla="*/ 17 h 298"/>
                  <a:gd name="T28" fmla="*/ 20 w 396"/>
                  <a:gd name="T29" fmla="*/ 17 h 298"/>
                  <a:gd name="T30" fmla="*/ 20 w 396"/>
                  <a:gd name="T31" fmla="*/ 18 h 298"/>
                  <a:gd name="T32" fmla="*/ 19 w 396"/>
                  <a:gd name="T33" fmla="*/ 18 h 298"/>
                  <a:gd name="T34" fmla="*/ 18 w 396"/>
                  <a:gd name="T35" fmla="*/ 18 h 298"/>
                  <a:gd name="T36" fmla="*/ 18 w 396"/>
                  <a:gd name="T37" fmla="*/ 18 h 298"/>
                  <a:gd name="T38" fmla="*/ 18 w 396"/>
                  <a:gd name="T39" fmla="*/ 18 h 298"/>
                  <a:gd name="T40" fmla="*/ 17 w 396"/>
                  <a:gd name="T41" fmla="*/ 18 h 298"/>
                  <a:gd name="T42" fmla="*/ 17 w 396"/>
                  <a:gd name="T43" fmla="*/ 19 h 298"/>
                  <a:gd name="T44" fmla="*/ 16 w 396"/>
                  <a:gd name="T45" fmla="*/ 19 h 298"/>
                  <a:gd name="T46" fmla="*/ 16 w 396"/>
                  <a:gd name="T47" fmla="*/ 19 h 298"/>
                  <a:gd name="T48" fmla="*/ 15 w 396"/>
                  <a:gd name="T49" fmla="*/ 19 h 298"/>
                  <a:gd name="T50" fmla="*/ 15 w 396"/>
                  <a:gd name="T51" fmla="*/ 19 h 298"/>
                  <a:gd name="T52" fmla="*/ 14 w 396"/>
                  <a:gd name="T53" fmla="*/ 19 h 298"/>
                  <a:gd name="T54" fmla="*/ 14 w 396"/>
                  <a:gd name="T55" fmla="*/ 19 h 298"/>
                  <a:gd name="T56" fmla="*/ 13 w 396"/>
                  <a:gd name="T57" fmla="*/ 19 h 298"/>
                  <a:gd name="T58" fmla="*/ 13 w 396"/>
                  <a:gd name="T59" fmla="*/ 19 h 298"/>
                  <a:gd name="T60" fmla="*/ 12 w 396"/>
                  <a:gd name="T61" fmla="*/ 19 h 298"/>
                  <a:gd name="T62" fmla="*/ 12 w 396"/>
                  <a:gd name="T63" fmla="*/ 19 h 298"/>
                  <a:gd name="T64" fmla="*/ 11 w 396"/>
                  <a:gd name="T65" fmla="*/ 19 h 298"/>
                  <a:gd name="T66" fmla="*/ 11 w 396"/>
                  <a:gd name="T67" fmla="*/ 19 h 298"/>
                  <a:gd name="T68" fmla="*/ 10 w 396"/>
                  <a:gd name="T69" fmla="*/ 19 h 298"/>
                  <a:gd name="T70" fmla="*/ 10 w 396"/>
                  <a:gd name="T71" fmla="*/ 19 h 298"/>
                  <a:gd name="T72" fmla="*/ 10 w 396"/>
                  <a:gd name="T73" fmla="*/ 19 h 298"/>
                  <a:gd name="T74" fmla="*/ 9 w 396"/>
                  <a:gd name="T75" fmla="*/ 19 h 298"/>
                  <a:gd name="T76" fmla="*/ 8 w 396"/>
                  <a:gd name="T77" fmla="*/ 19 h 298"/>
                  <a:gd name="T78" fmla="*/ 8 w 396"/>
                  <a:gd name="T79" fmla="*/ 19 h 298"/>
                  <a:gd name="T80" fmla="*/ 8 w 396"/>
                  <a:gd name="T81" fmla="*/ 19 h 298"/>
                  <a:gd name="T82" fmla="*/ 7 w 396"/>
                  <a:gd name="T83" fmla="*/ 19 h 298"/>
                  <a:gd name="T84" fmla="*/ 7 w 396"/>
                  <a:gd name="T85" fmla="*/ 19 h 298"/>
                  <a:gd name="T86" fmla="*/ 6 w 396"/>
                  <a:gd name="T87" fmla="*/ 19 h 298"/>
                  <a:gd name="T88" fmla="*/ 6 w 396"/>
                  <a:gd name="T89" fmla="*/ 18 h 298"/>
                  <a:gd name="T90" fmla="*/ 5 w 396"/>
                  <a:gd name="T91" fmla="*/ 18 h 298"/>
                  <a:gd name="T92" fmla="*/ 5 w 396"/>
                  <a:gd name="T93" fmla="*/ 18 h 298"/>
                  <a:gd name="T94" fmla="*/ 4 w 396"/>
                  <a:gd name="T95" fmla="*/ 18 h 298"/>
                  <a:gd name="T96" fmla="*/ 4 w 396"/>
                  <a:gd name="T97" fmla="*/ 17 h 298"/>
                  <a:gd name="T98" fmla="*/ 3 w 396"/>
                  <a:gd name="T99" fmla="*/ 17 h 298"/>
                  <a:gd name="T100" fmla="*/ 3 w 396"/>
                  <a:gd name="T101" fmla="*/ 17 h 298"/>
                  <a:gd name="T102" fmla="*/ 2 w 396"/>
                  <a:gd name="T103" fmla="*/ 16 h 298"/>
                  <a:gd name="T104" fmla="*/ 2 w 396"/>
                  <a:gd name="T105" fmla="*/ 16 h 298"/>
                  <a:gd name="T106" fmla="*/ 1 w 396"/>
                  <a:gd name="T107" fmla="*/ 16 h 298"/>
                  <a:gd name="T108" fmla="*/ 1 w 396"/>
                  <a:gd name="T109" fmla="*/ 15 h 298"/>
                  <a:gd name="T110" fmla="*/ 0 w 396"/>
                  <a:gd name="T111" fmla="*/ 15 h 298"/>
                  <a:gd name="T112" fmla="*/ 0 w 396"/>
                  <a:gd name="T113" fmla="*/ 14 h 298"/>
                  <a:gd name="T114" fmla="*/ 0 w 396"/>
                  <a:gd name="T115" fmla="*/ 14 h 298"/>
                  <a:gd name="T116" fmla="*/ 0 w 396"/>
                  <a:gd name="T117" fmla="*/ 14 h 298"/>
                  <a:gd name="T118" fmla="*/ 10 w 396"/>
                  <a:gd name="T119" fmla="*/ 5 h 298"/>
                  <a:gd name="T120" fmla="*/ 11 w 396"/>
                  <a:gd name="T121" fmla="*/ 1 h 298"/>
                  <a:gd name="T122" fmla="*/ 11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1 w 195"/>
                  <a:gd name="T1" fmla="*/ 0 h 263"/>
                  <a:gd name="T2" fmla="*/ 13 w 195"/>
                  <a:gd name="T3" fmla="*/ 1 h 263"/>
                  <a:gd name="T4" fmla="*/ 13 w 195"/>
                  <a:gd name="T5" fmla="*/ 4 h 263"/>
                  <a:gd name="T6" fmla="*/ 12 w 195"/>
                  <a:gd name="T7" fmla="*/ 15 h 263"/>
                  <a:gd name="T8" fmla="*/ 11 w 195"/>
                  <a:gd name="T9" fmla="*/ 6 h 263"/>
                  <a:gd name="T10" fmla="*/ 10 w 195"/>
                  <a:gd name="T11" fmla="*/ 6 h 263"/>
                  <a:gd name="T12" fmla="*/ 10 w 195"/>
                  <a:gd name="T13" fmla="*/ 6 h 263"/>
                  <a:gd name="T14" fmla="*/ 9 w 195"/>
                  <a:gd name="T15" fmla="*/ 6 h 263"/>
                  <a:gd name="T16" fmla="*/ 9 w 195"/>
                  <a:gd name="T17" fmla="*/ 6 h 263"/>
                  <a:gd name="T18" fmla="*/ 8 w 195"/>
                  <a:gd name="T19" fmla="*/ 6 h 263"/>
                  <a:gd name="T20" fmla="*/ 8 w 195"/>
                  <a:gd name="T21" fmla="*/ 7 h 263"/>
                  <a:gd name="T22" fmla="*/ 7 w 195"/>
                  <a:gd name="T23" fmla="*/ 7 h 263"/>
                  <a:gd name="T24" fmla="*/ 7 w 195"/>
                  <a:gd name="T25" fmla="*/ 8 h 263"/>
                  <a:gd name="T26" fmla="*/ 7 w 195"/>
                  <a:gd name="T27" fmla="*/ 8 h 263"/>
                  <a:gd name="T28" fmla="*/ 7 w 195"/>
                  <a:gd name="T29" fmla="*/ 8 h 263"/>
                  <a:gd name="T30" fmla="*/ 7 w 195"/>
                  <a:gd name="T31" fmla="*/ 9 h 263"/>
                  <a:gd name="T32" fmla="*/ 6 w 195"/>
                  <a:gd name="T33" fmla="*/ 10 h 263"/>
                  <a:gd name="T34" fmla="*/ 6 w 195"/>
                  <a:gd name="T35" fmla="*/ 10 h 263"/>
                  <a:gd name="T36" fmla="*/ 6 w 195"/>
                  <a:gd name="T37" fmla="*/ 11 h 263"/>
                  <a:gd name="T38" fmla="*/ 6 w 195"/>
                  <a:gd name="T39" fmla="*/ 11 h 263"/>
                  <a:gd name="T40" fmla="*/ 6 w 195"/>
                  <a:gd name="T41" fmla="*/ 12 h 263"/>
                  <a:gd name="T42" fmla="*/ 6 w 195"/>
                  <a:gd name="T43" fmla="*/ 12 h 263"/>
                  <a:gd name="T44" fmla="*/ 5 w 195"/>
                  <a:gd name="T45" fmla="*/ 13 h 263"/>
                  <a:gd name="T46" fmla="*/ 5 w 195"/>
                  <a:gd name="T47" fmla="*/ 14 h 263"/>
                  <a:gd name="T48" fmla="*/ 5 w 195"/>
                  <a:gd name="T49" fmla="*/ 14 h 263"/>
                  <a:gd name="T50" fmla="*/ 5 w 195"/>
                  <a:gd name="T51" fmla="*/ 15 h 263"/>
                  <a:gd name="T52" fmla="*/ 5 w 195"/>
                  <a:gd name="T53" fmla="*/ 15 h 263"/>
                  <a:gd name="T54" fmla="*/ 5 w 195"/>
                  <a:gd name="T55" fmla="*/ 15 h 263"/>
                  <a:gd name="T56" fmla="*/ 5 w 195"/>
                  <a:gd name="T57" fmla="*/ 16 h 263"/>
                  <a:gd name="T58" fmla="*/ 5 w 195"/>
                  <a:gd name="T59" fmla="*/ 16 h 263"/>
                  <a:gd name="T60" fmla="*/ 5 w 195"/>
                  <a:gd name="T61" fmla="*/ 16 h 263"/>
                  <a:gd name="T62" fmla="*/ 0 w 195"/>
                  <a:gd name="T63" fmla="*/ 12 h 263"/>
                  <a:gd name="T64" fmla="*/ 10 w 195"/>
                  <a:gd name="T65" fmla="*/ 4 h 263"/>
                  <a:gd name="T66" fmla="*/ 11 w 195"/>
                  <a:gd name="T67" fmla="*/ 0 h 263"/>
                  <a:gd name="T68" fmla="*/ 11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15 w 300"/>
                  <a:gd name="T1" fmla="*/ 21 h 371"/>
                  <a:gd name="T2" fmla="*/ 13 w 300"/>
                  <a:gd name="T3" fmla="*/ 21 h 371"/>
                  <a:gd name="T4" fmla="*/ 12 w 300"/>
                  <a:gd name="T5" fmla="*/ 20 h 371"/>
                  <a:gd name="T6" fmla="*/ 11 w 300"/>
                  <a:gd name="T7" fmla="*/ 18 h 371"/>
                  <a:gd name="T8" fmla="*/ 11 w 300"/>
                  <a:gd name="T9" fmla="*/ 17 h 371"/>
                  <a:gd name="T10" fmla="*/ 11 w 300"/>
                  <a:gd name="T11" fmla="*/ 15 h 371"/>
                  <a:gd name="T12" fmla="*/ 11 w 300"/>
                  <a:gd name="T13" fmla="*/ 14 h 371"/>
                  <a:gd name="T14" fmla="*/ 12 w 300"/>
                  <a:gd name="T15" fmla="*/ 13 h 371"/>
                  <a:gd name="T16" fmla="*/ 13 w 300"/>
                  <a:gd name="T17" fmla="*/ 11 h 371"/>
                  <a:gd name="T18" fmla="*/ 15 w 300"/>
                  <a:gd name="T19" fmla="*/ 10 h 371"/>
                  <a:gd name="T20" fmla="*/ 17 w 300"/>
                  <a:gd name="T21" fmla="*/ 8 h 371"/>
                  <a:gd name="T22" fmla="*/ 19 w 300"/>
                  <a:gd name="T23" fmla="*/ 6 h 371"/>
                  <a:gd name="T24" fmla="*/ 19 w 300"/>
                  <a:gd name="T25" fmla="*/ 4 h 371"/>
                  <a:gd name="T26" fmla="*/ 18 w 300"/>
                  <a:gd name="T27" fmla="*/ 3 h 371"/>
                  <a:gd name="T28" fmla="*/ 17 w 300"/>
                  <a:gd name="T29" fmla="*/ 1 h 371"/>
                  <a:gd name="T30" fmla="*/ 16 w 300"/>
                  <a:gd name="T31" fmla="*/ 1 h 371"/>
                  <a:gd name="T32" fmla="*/ 14 w 300"/>
                  <a:gd name="T33" fmla="*/ 0 h 371"/>
                  <a:gd name="T34" fmla="*/ 13 w 300"/>
                  <a:gd name="T35" fmla="*/ 0 h 371"/>
                  <a:gd name="T36" fmla="*/ 11 w 300"/>
                  <a:gd name="T37" fmla="*/ 0 h 371"/>
                  <a:gd name="T38" fmla="*/ 9 w 300"/>
                  <a:gd name="T39" fmla="*/ 0 h 371"/>
                  <a:gd name="T40" fmla="*/ 8 w 300"/>
                  <a:gd name="T41" fmla="*/ 0 h 371"/>
                  <a:gd name="T42" fmla="*/ 6 w 300"/>
                  <a:gd name="T43" fmla="*/ 1 h 371"/>
                  <a:gd name="T44" fmla="*/ 5 w 300"/>
                  <a:gd name="T45" fmla="*/ 1 h 371"/>
                  <a:gd name="T46" fmla="*/ 4 w 300"/>
                  <a:gd name="T47" fmla="*/ 2 h 371"/>
                  <a:gd name="T48" fmla="*/ 3 w 300"/>
                  <a:gd name="T49" fmla="*/ 3 h 371"/>
                  <a:gd name="T50" fmla="*/ 2 w 300"/>
                  <a:gd name="T51" fmla="*/ 5 h 371"/>
                  <a:gd name="T52" fmla="*/ 2 w 300"/>
                  <a:gd name="T53" fmla="*/ 6 h 371"/>
                  <a:gd name="T54" fmla="*/ 1 w 300"/>
                  <a:gd name="T55" fmla="*/ 7 h 371"/>
                  <a:gd name="T56" fmla="*/ 1 w 300"/>
                  <a:gd name="T57" fmla="*/ 9 h 371"/>
                  <a:gd name="T58" fmla="*/ 1 w 300"/>
                  <a:gd name="T59" fmla="*/ 10 h 371"/>
                  <a:gd name="T60" fmla="*/ 0 w 300"/>
                  <a:gd name="T61" fmla="*/ 12 h 371"/>
                  <a:gd name="T62" fmla="*/ 0 w 300"/>
                  <a:gd name="T63" fmla="*/ 13 h 371"/>
                  <a:gd name="T64" fmla="*/ 1 w 300"/>
                  <a:gd name="T65" fmla="*/ 15 h 371"/>
                  <a:gd name="T66" fmla="*/ 1 w 300"/>
                  <a:gd name="T67" fmla="*/ 16 h 371"/>
                  <a:gd name="T68" fmla="*/ 1 w 300"/>
                  <a:gd name="T69" fmla="*/ 17 h 371"/>
                  <a:gd name="T70" fmla="*/ 2 w 300"/>
                  <a:gd name="T71" fmla="*/ 19 h 371"/>
                  <a:gd name="T72" fmla="*/ 4 w 300"/>
                  <a:gd name="T73" fmla="*/ 20 h 371"/>
                  <a:gd name="T74" fmla="*/ 6 w 300"/>
                  <a:gd name="T75" fmla="*/ 22 h 371"/>
                  <a:gd name="T76" fmla="*/ 7 w 300"/>
                  <a:gd name="T77" fmla="*/ 22 h 371"/>
                  <a:gd name="T78" fmla="*/ 9 w 300"/>
                  <a:gd name="T79" fmla="*/ 23 h 371"/>
                  <a:gd name="T80" fmla="*/ 11 w 300"/>
                  <a:gd name="T81" fmla="*/ 23 h 371"/>
                  <a:gd name="T82" fmla="*/ 13 w 300"/>
                  <a:gd name="T83" fmla="*/ 22 h 371"/>
                  <a:gd name="T84" fmla="*/ 14 w 300"/>
                  <a:gd name="T85" fmla="*/ 22 h 371"/>
                  <a:gd name="T86" fmla="*/ 15 w 300"/>
                  <a:gd name="T87" fmla="*/ 22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2 w 139"/>
                  <a:gd name="T1" fmla="*/ 1 h 120"/>
                  <a:gd name="T2" fmla="*/ 0 w 139"/>
                  <a:gd name="T3" fmla="*/ 0 h 120"/>
                  <a:gd name="T4" fmla="*/ 8 w 139"/>
                  <a:gd name="T5" fmla="*/ 8 h 120"/>
                  <a:gd name="T6" fmla="*/ 2 w 139"/>
                  <a:gd name="T7" fmla="*/ 1 h 120"/>
                  <a:gd name="T8" fmla="*/ 2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2 h 224"/>
                  <a:gd name="T2" fmla="*/ 6 w 85"/>
                  <a:gd name="T3" fmla="*/ 0 h 224"/>
                  <a:gd name="T4" fmla="*/ 4 w 85"/>
                  <a:gd name="T5" fmla="*/ 14 h 224"/>
                  <a:gd name="T6" fmla="*/ 0 w 85"/>
                  <a:gd name="T7" fmla="*/ 12 h 224"/>
                  <a:gd name="T8" fmla="*/ 0 w 85"/>
                  <a:gd name="T9" fmla="*/ 12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3 w 63"/>
                  <a:gd name="T1" fmla="*/ 0 h 84"/>
                  <a:gd name="T2" fmla="*/ 4 w 63"/>
                  <a:gd name="T3" fmla="*/ 2 h 84"/>
                  <a:gd name="T4" fmla="*/ 4 w 63"/>
                  <a:gd name="T5" fmla="*/ 5 h 84"/>
                  <a:gd name="T6" fmla="*/ 0 w 63"/>
                  <a:gd name="T7" fmla="*/ 6 h 84"/>
                  <a:gd name="T8" fmla="*/ 3 w 63"/>
                  <a:gd name="T9" fmla="*/ 0 h 84"/>
                  <a:gd name="T10" fmla="*/ 3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6 w 111"/>
                  <a:gd name="T3" fmla="*/ 1 h 123"/>
                  <a:gd name="T4" fmla="*/ 2 w 111"/>
                  <a:gd name="T5" fmla="*/ 8 h 123"/>
                  <a:gd name="T6" fmla="*/ 2 w 111"/>
                  <a:gd name="T7" fmla="*/ 8 h 123"/>
                  <a:gd name="T8" fmla="*/ 2 w 111"/>
                  <a:gd name="T9" fmla="*/ 8 h 123"/>
                  <a:gd name="T10" fmla="*/ 1 w 111"/>
                  <a:gd name="T11" fmla="*/ 7 h 123"/>
                  <a:gd name="T12" fmla="*/ 1 w 111"/>
                  <a:gd name="T13" fmla="*/ 7 h 123"/>
                  <a:gd name="T14" fmla="*/ 1 w 111"/>
                  <a:gd name="T15" fmla="*/ 7 h 123"/>
                  <a:gd name="T16" fmla="*/ 1 w 111"/>
                  <a:gd name="T17" fmla="*/ 6 h 123"/>
                  <a:gd name="T18" fmla="*/ 0 w 111"/>
                  <a:gd name="T19" fmla="*/ 5 h 123"/>
                  <a:gd name="T20" fmla="*/ 0 w 111"/>
                  <a:gd name="T21" fmla="*/ 5 h 123"/>
                  <a:gd name="T22" fmla="*/ 0 w 111"/>
                  <a:gd name="T23" fmla="*/ 4 h 123"/>
                  <a:gd name="T24" fmla="*/ 0 w 111"/>
                  <a:gd name="T25" fmla="*/ 4 h 123"/>
                  <a:gd name="T26" fmla="*/ 0 w 111"/>
                  <a:gd name="T27" fmla="*/ 4 h 123"/>
                  <a:gd name="T28" fmla="*/ 0 w 111"/>
                  <a:gd name="T29" fmla="*/ 3 h 123"/>
                  <a:gd name="T30" fmla="*/ 0 w 111"/>
                  <a:gd name="T31" fmla="*/ 2 h 123"/>
                  <a:gd name="T32" fmla="*/ 0 w 111"/>
                  <a:gd name="T33" fmla="*/ 2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1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3 w 175"/>
                  <a:gd name="T1" fmla="*/ 2 h 376"/>
                  <a:gd name="T2" fmla="*/ 2 w 175"/>
                  <a:gd name="T3" fmla="*/ 3 h 376"/>
                  <a:gd name="T4" fmla="*/ 2 w 175"/>
                  <a:gd name="T5" fmla="*/ 4 h 376"/>
                  <a:gd name="T6" fmla="*/ 1 w 175"/>
                  <a:gd name="T7" fmla="*/ 5 h 376"/>
                  <a:gd name="T8" fmla="*/ 1 w 175"/>
                  <a:gd name="T9" fmla="*/ 6 h 376"/>
                  <a:gd name="T10" fmla="*/ 1 w 175"/>
                  <a:gd name="T11" fmla="*/ 8 h 376"/>
                  <a:gd name="T12" fmla="*/ 1 w 175"/>
                  <a:gd name="T13" fmla="*/ 9 h 376"/>
                  <a:gd name="T14" fmla="*/ 0 w 175"/>
                  <a:gd name="T15" fmla="*/ 9 h 376"/>
                  <a:gd name="T16" fmla="*/ 0 w 175"/>
                  <a:gd name="T17" fmla="*/ 10 h 376"/>
                  <a:gd name="T18" fmla="*/ 0 w 175"/>
                  <a:gd name="T19" fmla="*/ 11 h 376"/>
                  <a:gd name="T20" fmla="*/ 0 w 175"/>
                  <a:gd name="T21" fmla="*/ 12 h 376"/>
                  <a:gd name="T22" fmla="*/ 0 w 175"/>
                  <a:gd name="T23" fmla="*/ 13 h 376"/>
                  <a:gd name="T24" fmla="*/ 0 w 175"/>
                  <a:gd name="T25" fmla="*/ 13 h 376"/>
                  <a:gd name="T26" fmla="*/ 0 w 175"/>
                  <a:gd name="T27" fmla="*/ 14 h 376"/>
                  <a:gd name="T28" fmla="*/ 0 w 175"/>
                  <a:gd name="T29" fmla="*/ 15 h 376"/>
                  <a:gd name="T30" fmla="*/ 0 w 175"/>
                  <a:gd name="T31" fmla="*/ 16 h 376"/>
                  <a:gd name="T32" fmla="*/ 0 w 175"/>
                  <a:gd name="T33" fmla="*/ 17 h 376"/>
                  <a:gd name="T34" fmla="*/ 0 w 175"/>
                  <a:gd name="T35" fmla="*/ 17 h 376"/>
                  <a:gd name="T36" fmla="*/ 0 w 175"/>
                  <a:gd name="T37" fmla="*/ 18 h 376"/>
                  <a:gd name="T38" fmla="*/ 0 w 175"/>
                  <a:gd name="T39" fmla="*/ 19 h 376"/>
                  <a:gd name="T40" fmla="*/ 0 w 175"/>
                  <a:gd name="T41" fmla="*/ 20 h 376"/>
                  <a:gd name="T42" fmla="*/ 0 w 175"/>
                  <a:gd name="T43" fmla="*/ 21 h 376"/>
                  <a:gd name="T44" fmla="*/ 0 w 175"/>
                  <a:gd name="T45" fmla="*/ 21 h 376"/>
                  <a:gd name="T46" fmla="*/ 0 w 175"/>
                  <a:gd name="T47" fmla="*/ 22 h 376"/>
                  <a:gd name="T48" fmla="*/ 0 w 175"/>
                  <a:gd name="T49" fmla="*/ 23 h 376"/>
                  <a:gd name="T50" fmla="*/ 0 w 175"/>
                  <a:gd name="T51" fmla="*/ 24 h 376"/>
                  <a:gd name="T52" fmla="*/ 0 w 175"/>
                  <a:gd name="T53" fmla="*/ 24 h 376"/>
                  <a:gd name="T54" fmla="*/ 0 w 175"/>
                  <a:gd name="T55" fmla="*/ 23 h 376"/>
                  <a:gd name="T56" fmla="*/ 0 w 175"/>
                  <a:gd name="T57" fmla="*/ 22 h 376"/>
                  <a:gd name="T58" fmla="*/ 0 w 175"/>
                  <a:gd name="T59" fmla="*/ 21 h 376"/>
                  <a:gd name="T60" fmla="*/ 1 w 175"/>
                  <a:gd name="T61" fmla="*/ 20 h 376"/>
                  <a:gd name="T62" fmla="*/ 1 w 175"/>
                  <a:gd name="T63" fmla="*/ 19 h 376"/>
                  <a:gd name="T64" fmla="*/ 2 w 175"/>
                  <a:gd name="T65" fmla="*/ 18 h 376"/>
                  <a:gd name="T66" fmla="*/ 2 w 175"/>
                  <a:gd name="T67" fmla="*/ 17 h 376"/>
                  <a:gd name="T68" fmla="*/ 2 w 175"/>
                  <a:gd name="T69" fmla="*/ 16 h 376"/>
                  <a:gd name="T70" fmla="*/ 3 w 175"/>
                  <a:gd name="T71" fmla="*/ 15 h 376"/>
                  <a:gd name="T72" fmla="*/ 3 w 175"/>
                  <a:gd name="T73" fmla="*/ 14 h 376"/>
                  <a:gd name="T74" fmla="*/ 4 w 175"/>
                  <a:gd name="T75" fmla="*/ 13 h 376"/>
                  <a:gd name="T76" fmla="*/ 4 w 175"/>
                  <a:gd name="T77" fmla="*/ 12 h 376"/>
                  <a:gd name="T78" fmla="*/ 5 w 175"/>
                  <a:gd name="T79" fmla="*/ 10 h 376"/>
                  <a:gd name="T80" fmla="*/ 5 w 175"/>
                  <a:gd name="T81" fmla="*/ 9 h 376"/>
                  <a:gd name="T82" fmla="*/ 6 w 175"/>
                  <a:gd name="T83" fmla="*/ 8 h 376"/>
                  <a:gd name="T84" fmla="*/ 7 w 175"/>
                  <a:gd name="T85" fmla="*/ 7 h 376"/>
                  <a:gd name="T86" fmla="*/ 7 w 175"/>
                  <a:gd name="T87" fmla="*/ 6 h 376"/>
                  <a:gd name="T88" fmla="*/ 7 w 175"/>
                  <a:gd name="T89" fmla="*/ 5 h 376"/>
                  <a:gd name="T90" fmla="*/ 8 w 175"/>
                  <a:gd name="T91" fmla="*/ 5 h 376"/>
                  <a:gd name="T92" fmla="*/ 8 w 175"/>
                  <a:gd name="T93" fmla="*/ 4 h 376"/>
                  <a:gd name="T94" fmla="*/ 9 w 175"/>
                  <a:gd name="T95" fmla="*/ 3 h 376"/>
                  <a:gd name="T96" fmla="*/ 9 w 175"/>
                  <a:gd name="T97" fmla="*/ 2 h 376"/>
                  <a:gd name="T98" fmla="*/ 10 w 175"/>
                  <a:gd name="T99" fmla="*/ 2 h 376"/>
                  <a:gd name="T100" fmla="*/ 10 w 175"/>
                  <a:gd name="T101" fmla="*/ 1 h 376"/>
                  <a:gd name="T102" fmla="*/ 10 w 175"/>
                  <a:gd name="T103" fmla="*/ 0 h 376"/>
                  <a:gd name="T104" fmla="*/ 3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2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4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20 h 613"/>
                    <a:gd name="T2" fmla="*/ 51 w 811"/>
                    <a:gd name="T3" fmla="*/ 0 h 613"/>
                    <a:gd name="T4" fmla="*/ 19 w 811"/>
                    <a:gd name="T5" fmla="*/ 38 h 613"/>
                    <a:gd name="T6" fmla="*/ 0 w 811"/>
                    <a:gd name="T7" fmla="*/ 20 h 613"/>
                    <a:gd name="T8" fmla="*/ 0 w 811"/>
                    <a:gd name="T9" fmla="*/ 20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32 w 504"/>
                    <a:gd name="T1" fmla="*/ 6 h 313"/>
                    <a:gd name="T2" fmla="*/ 31 w 504"/>
                    <a:gd name="T3" fmla="*/ 12 h 313"/>
                    <a:gd name="T4" fmla="*/ 22 w 504"/>
                    <a:gd name="T5" fmla="*/ 12 h 313"/>
                    <a:gd name="T6" fmla="*/ 24 w 504"/>
                    <a:gd name="T7" fmla="*/ 16 h 313"/>
                    <a:gd name="T8" fmla="*/ 24 w 504"/>
                    <a:gd name="T9" fmla="*/ 19 h 313"/>
                    <a:gd name="T10" fmla="*/ 10 w 504"/>
                    <a:gd name="T11" fmla="*/ 20 h 313"/>
                    <a:gd name="T12" fmla="*/ 1 w 504"/>
                    <a:gd name="T13" fmla="*/ 19 h 313"/>
                    <a:gd name="T14" fmla="*/ 1 w 504"/>
                    <a:gd name="T15" fmla="*/ 19 h 313"/>
                    <a:gd name="T16" fmla="*/ 1 w 504"/>
                    <a:gd name="T17" fmla="*/ 19 h 313"/>
                    <a:gd name="T18" fmla="*/ 1 w 504"/>
                    <a:gd name="T19" fmla="*/ 18 h 313"/>
                    <a:gd name="T20" fmla="*/ 1 w 504"/>
                    <a:gd name="T21" fmla="*/ 18 h 313"/>
                    <a:gd name="T22" fmla="*/ 0 w 504"/>
                    <a:gd name="T23" fmla="*/ 18 h 313"/>
                    <a:gd name="T24" fmla="*/ 1 w 504"/>
                    <a:gd name="T25" fmla="*/ 17 h 313"/>
                    <a:gd name="T26" fmla="*/ 1 w 504"/>
                    <a:gd name="T27" fmla="*/ 17 h 313"/>
                    <a:gd name="T28" fmla="*/ 1 w 504"/>
                    <a:gd name="T29" fmla="*/ 17 h 313"/>
                    <a:gd name="T30" fmla="*/ 1 w 504"/>
                    <a:gd name="T31" fmla="*/ 17 h 313"/>
                    <a:gd name="T32" fmla="*/ 2 w 504"/>
                    <a:gd name="T33" fmla="*/ 17 h 313"/>
                    <a:gd name="T34" fmla="*/ 2 w 504"/>
                    <a:gd name="T35" fmla="*/ 17 h 313"/>
                    <a:gd name="T36" fmla="*/ 3 w 504"/>
                    <a:gd name="T37" fmla="*/ 17 h 313"/>
                    <a:gd name="T38" fmla="*/ 3 w 504"/>
                    <a:gd name="T39" fmla="*/ 17 h 313"/>
                    <a:gd name="T40" fmla="*/ 3 w 504"/>
                    <a:gd name="T41" fmla="*/ 17 h 313"/>
                    <a:gd name="T42" fmla="*/ 4 w 504"/>
                    <a:gd name="T43" fmla="*/ 16 h 313"/>
                    <a:gd name="T44" fmla="*/ 4 w 504"/>
                    <a:gd name="T45" fmla="*/ 16 h 313"/>
                    <a:gd name="T46" fmla="*/ 5 w 504"/>
                    <a:gd name="T47" fmla="*/ 16 h 313"/>
                    <a:gd name="T48" fmla="*/ 5 w 504"/>
                    <a:gd name="T49" fmla="*/ 16 h 313"/>
                    <a:gd name="T50" fmla="*/ 6 w 504"/>
                    <a:gd name="T51" fmla="*/ 16 h 313"/>
                    <a:gd name="T52" fmla="*/ 6 w 504"/>
                    <a:gd name="T53" fmla="*/ 16 h 313"/>
                    <a:gd name="T54" fmla="*/ 7 w 504"/>
                    <a:gd name="T55" fmla="*/ 16 h 313"/>
                    <a:gd name="T56" fmla="*/ 7 w 504"/>
                    <a:gd name="T57" fmla="*/ 15 h 313"/>
                    <a:gd name="T58" fmla="*/ 8 w 504"/>
                    <a:gd name="T59" fmla="*/ 15 h 313"/>
                    <a:gd name="T60" fmla="*/ 8 w 504"/>
                    <a:gd name="T61" fmla="*/ 15 h 313"/>
                    <a:gd name="T62" fmla="*/ 9 w 504"/>
                    <a:gd name="T63" fmla="*/ 15 h 313"/>
                    <a:gd name="T64" fmla="*/ 9 w 504"/>
                    <a:gd name="T65" fmla="*/ 15 h 313"/>
                    <a:gd name="T66" fmla="*/ 10 w 504"/>
                    <a:gd name="T67" fmla="*/ 15 h 313"/>
                    <a:gd name="T68" fmla="*/ 10 w 504"/>
                    <a:gd name="T69" fmla="*/ 15 h 313"/>
                    <a:gd name="T70" fmla="*/ 11 w 504"/>
                    <a:gd name="T71" fmla="*/ 14 h 313"/>
                    <a:gd name="T72" fmla="*/ 11 w 504"/>
                    <a:gd name="T73" fmla="*/ 14 h 313"/>
                    <a:gd name="T74" fmla="*/ 12 w 504"/>
                    <a:gd name="T75" fmla="*/ 14 h 313"/>
                    <a:gd name="T76" fmla="*/ 12 w 504"/>
                    <a:gd name="T77" fmla="*/ 14 h 313"/>
                    <a:gd name="T78" fmla="*/ 13 w 504"/>
                    <a:gd name="T79" fmla="*/ 14 h 313"/>
                    <a:gd name="T80" fmla="*/ 13 w 504"/>
                    <a:gd name="T81" fmla="*/ 14 h 313"/>
                    <a:gd name="T82" fmla="*/ 16 w 504"/>
                    <a:gd name="T83" fmla="*/ 10 h 313"/>
                    <a:gd name="T84" fmla="*/ 24 w 504"/>
                    <a:gd name="T85" fmla="*/ 0 h 313"/>
                    <a:gd name="T86" fmla="*/ 32 w 504"/>
                    <a:gd name="T87" fmla="*/ 6 h 313"/>
                    <a:gd name="T88" fmla="*/ 32 w 504"/>
                    <a:gd name="T89" fmla="*/ 6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1 w 644"/>
                    <a:gd name="T1" fmla="*/ 4 h 1183"/>
                    <a:gd name="T2" fmla="*/ 0 w 644"/>
                    <a:gd name="T3" fmla="*/ 37 h 1183"/>
                    <a:gd name="T4" fmla="*/ 6 w 644"/>
                    <a:gd name="T5" fmla="*/ 65 h 1183"/>
                    <a:gd name="T6" fmla="*/ 6 w 644"/>
                    <a:gd name="T7" fmla="*/ 74 h 1183"/>
                    <a:gd name="T8" fmla="*/ 21 w 644"/>
                    <a:gd name="T9" fmla="*/ 74 h 1183"/>
                    <a:gd name="T10" fmla="*/ 21 w 644"/>
                    <a:gd name="T11" fmla="*/ 70 h 1183"/>
                    <a:gd name="T12" fmla="*/ 31 w 644"/>
                    <a:gd name="T13" fmla="*/ 70 h 1183"/>
                    <a:gd name="T14" fmla="*/ 37 w 644"/>
                    <a:gd name="T15" fmla="*/ 38 h 1183"/>
                    <a:gd name="T16" fmla="*/ 41 w 644"/>
                    <a:gd name="T17" fmla="*/ 16 h 1183"/>
                    <a:gd name="T18" fmla="*/ 36 w 644"/>
                    <a:gd name="T19" fmla="*/ 0 h 1183"/>
                    <a:gd name="T20" fmla="*/ 11 w 644"/>
                    <a:gd name="T21" fmla="*/ 4 h 1183"/>
                    <a:gd name="T22" fmla="*/ 11 w 644"/>
                    <a:gd name="T23" fmla="*/ 4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2 w 190"/>
                    <a:gd name="T1" fmla="*/ 33 h 537"/>
                    <a:gd name="T2" fmla="*/ 10 w 190"/>
                    <a:gd name="T3" fmla="*/ 18 h 537"/>
                    <a:gd name="T4" fmla="*/ 7 w 190"/>
                    <a:gd name="T5" fmla="*/ 0 h 537"/>
                    <a:gd name="T6" fmla="*/ 0 w 190"/>
                    <a:gd name="T7" fmla="*/ 8 h 537"/>
                    <a:gd name="T8" fmla="*/ 12 w 190"/>
                    <a:gd name="T9" fmla="*/ 33 h 537"/>
                    <a:gd name="T10" fmla="*/ 12 w 190"/>
                    <a:gd name="T11" fmla="*/ 33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2 w 190"/>
                    <a:gd name="T1" fmla="*/ 0 h 873"/>
                    <a:gd name="T2" fmla="*/ 6 w 190"/>
                    <a:gd name="T3" fmla="*/ 4 h 873"/>
                    <a:gd name="T4" fmla="*/ 9 w 190"/>
                    <a:gd name="T5" fmla="*/ 5 h 873"/>
                    <a:gd name="T6" fmla="*/ 0 w 190"/>
                    <a:gd name="T7" fmla="*/ 12 h 873"/>
                    <a:gd name="T8" fmla="*/ 2 w 190"/>
                    <a:gd name="T9" fmla="*/ 30 h 873"/>
                    <a:gd name="T10" fmla="*/ 5 w 190"/>
                    <a:gd name="T11" fmla="*/ 31 h 873"/>
                    <a:gd name="T12" fmla="*/ 2 w 190"/>
                    <a:gd name="T13" fmla="*/ 33 h 873"/>
                    <a:gd name="T14" fmla="*/ 3 w 190"/>
                    <a:gd name="T15" fmla="*/ 54 h 873"/>
                    <a:gd name="T16" fmla="*/ 9 w 190"/>
                    <a:gd name="T17" fmla="*/ 25 h 873"/>
                    <a:gd name="T18" fmla="*/ 12 w 190"/>
                    <a:gd name="T19" fmla="*/ 0 h 873"/>
                    <a:gd name="T20" fmla="*/ 12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16 w 346"/>
                    <a:gd name="T1" fmla="*/ 10 h 154"/>
                    <a:gd name="T2" fmla="*/ 0 w 346"/>
                    <a:gd name="T3" fmla="*/ 4 h 154"/>
                    <a:gd name="T4" fmla="*/ 9 w 346"/>
                    <a:gd name="T5" fmla="*/ 0 h 154"/>
                    <a:gd name="T6" fmla="*/ 22 w 346"/>
                    <a:gd name="T7" fmla="*/ 5 h 154"/>
                    <a:gd name="T8" fmla="*/ 16 w 346"/>
                    <a:gd name="T9" fmla="*/ 10 h 154"/>
                    <a:gd name="T10" fmla="*/ 16 w 346"/>
                    <a:gd name="T11" fmla="*/ 10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1 w 287"/>
                    <a:gd name="T1" fmla="*/ 0 h 352"/>
                    <a:gd name="T2" fmla="*/ 0 w 287"/>
                    <a:gd name="T3" fmla="*/ 8 h 352"/>
                    <a:gd name="T4" fmla="*/ 1 w 287"/>
                    <a:gd name="T5" fmla="*/ 9 h 352"/>
                    <a:gd name="T6" fmla="*/ 4 w 287"/>
                    <a:gd name="T7" fmla="*/ 17 h 352"/>
                    <a:gd name="T8" fmla="*/ 8 w 287"/>
                    <a:gd name="T9" fmla="*/ 17 h 352"/>
                    <a:gd name="T10" fmla="*/ 10 w 287"/>
                    <a:gd name="T11" fmla="*/ 21 h 352"/>
                    <a:gd name="T12" fmla="*/ 17 w 287"/>
                    <a:gd name="T13" fmla="*/ 16 h 352"/>
                    <a:gd name="T14" fmla="*/ 17 w 287"/>
                    <a:gd name="T15" fmla="*/ 0 h 352"/>
                    <a:gd name="T16" fmla="*/ 1 w 287"/>
                    <a:gd name="T17" fmla="*/ 0 h 352"/>
                    <a:gd name="T18" fmla="*/ 1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2 w 87"/>
                    <a:gd name="T1" fmla="*/ 8 h 139"/>
                    <a:gd name="T2" fmla="*/ 0 w 87"/>
                    <a:gd name="T3" fmla="*/ 1 h 139"/>
                    <a:gd name="T4" fmla="*/ 4 w 87"/>
                    <a:gd name="T5" fmla="*/ 0 h 139"/>
                    <a:gd name="T6" fmla="*/ 6 w 87"/>
                    <a:gd name="T7" fmla="*/ 6 h 139"/>
                    <a:gd name="T8" fmla="*/ 2 w 87"/>
                    <a:gd name="T9" fmla="*/ 8 h 139"/>
                    <a:gd name="T10" fmla="*/ 2 w 87"/>
                    <a:gd name="T11" fmla="*/ 8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2 h 159"/>
                    <a:gd name="T10" fmla="*/ 0 w 196"/>
                    <a:gd name="T11" fmla="*/ 2 h 159"/>
                    <a:gd name="T12" fmla="*/ 1 w 196"/>
                    <a:gd name="T13" fmla="*/ 2 h 159"/>
                    <a:gd name="T14" fmla="*/ 1 w 196"/>
                    <a:gd name="T15" fmla="*/ 3 h 159"/>
                    <a:gd name="T16" fmla="*/ 1 w 196"/>
                    <a:gd name="T17" fmla="*/ 3 h 159"/>
                    <a:gd name="T18" fmla="*/ 1 w 196"/>
                    <a:gd name="T19" fmla="*/ 4 h 159"/>
                    <a:gd name="T20" fmla="*/ 1 w 196"/>
                    <a:gd name="T21" fmla="*/ 4 h 159"/>
                    <a:gd name="T22" fmla="*/ 1 w 196"/>
                    <a:gd name="T23" fmla="*/ 4 h 159"/>
                    <a:gd name="T24" fmla="*/ 1 w 196"/>
                    <a:gd name="T25" fmla="*/ 5 h 159"/>
                    <a:gd name="T26" fmla="*/ 2 w 196"/>
                    <a:gd name="T27" fmla="*/ 5 h 159"/>
                    <a:gd name="T28" fmla="*/ 2 w 196"/>
                    <a:gd name="T29" fmla="*/ 6 h 159"/>
                    <a:gd name="T30" fmla="*/ 2 w 196"/>
                    <a:gd name="T31" fmla="*/ 6 h 159"/>
                    <a:gd name="T32" fmla="*/ 2 w 196"/>
                    <a:gd name="T33" fmla="*/ 7 h 159"/>
                    <a:gd name="T34" fmla="*/ 3 w 196"/>
                    <a:gd name="T35" fmla="*/ 7 h 159"/>
                    <a:gd name="T36" fmla="*/ 3 w 196"/>
                    <a:gd name="T37" fmla="*/ 8 h 159"/>
                    <a:gd name="T38" fmla="*/ 3 w 196"/>
                    <a:gd name="T39" fmla="*/ 8 h 159"/>
                    <a:gd name="T40" fmla="*/ 4 w 196"/>
                    <a:gd name="T41" fmla="*/ 8 h 159"/>
                    <a:gd name="T42" fmla="*/ 4 w 196"/>
                    <a:gd name="T43" fmla="*/ 9 h 159"/>
                    <a:gd name="T44" fmla="*/ 4 w 196"/>
                    <a:gd name="T45" fmla="*/ 9 h 159"/>
                    <a:gd name="T46" fmla="*/ 5 w 196"/>
                    <a:gd name="T47" fmla="*/ 10 h 159"/>
                    <a:gd name="T48" fmla="*/ 5 w 196"/>
                    <a:gd name="T49" fmla="*/ 10 h 159"/>
                    <a:gd name="T50" fmla="*/ 5 w 196"/>
                    <a:gd name="T51" fmla="*/ 10 h 159"/>
                    <a:gd name="T52" fmla="*/ 6 w 196"/>
                    <a:gd name="T53" fmla="*/ 10 h 159"/>
                    <a:gd name="T54" fmla="*/ 6 w 196"/>
                    <a:gd name="T55" fmla="*/ 10 h 159"/>
                    <a:gd name="T56" fmla="*/ 6 w 196"/>
                    <a:gd name="T57" fmla="*/ 10 h 159"/>
                    <a:gd name="T58" fmla="*/ 7 w 196"/>
                    <a:gd name="T59" fmla="*/ 10 h 159"/>
                    <a:gd name="T60" fmla="*/ 7 w 196"/>
                    <a:gd name="T61" fmla="*/ 10 h 159"/>
                    <a:gd name="T62" fmla="*/ 8 w 196"/>
                    <a:gd name="T63" fmla="*/ 10 h 159"/>
                    <a:gd name="T64" fmla="*/ 8 w 196"/>
                    <a:gd name="T65" fmla="*/ 10 h 159"/>
                    <a:gd name="T66" fmla="*/ 9 w 196"/>
                    <a:gd name="T67" fmla="*/ 9 h 159"/>
                    <a:gd name="T68" fmla="*/ 9 w 196"/>
                    <a:gd name="T69" fmla="*/ 9 h 159"/>
                    <a:gd name="T70" fmla="*/ 10 w 196"/>
                    <a:gd name="T71" fmla="*/ 9 h 159"/>
                    <a:gd name="T72" fmla="*/ 11 w 196"/>
                    <a:gd name="T73" fmla="*/ 9 h 159"/>
                    <a:gd name="T74" fmla="*/ 11 w 196"/>
                    <a:gd name="T75" fmla="*/ 9 h 159"/>
                    <a:gd name="T76" fmla="*/ 11 w 196"/>
                    <a:gd name="T77" fmla="*/ 9 h 159"/>
                    <a:gd name="T78" fmla="*/ 12 w 196"/>
                    <a:gd name="T79" fmla="*/ 8 h 159"/>
                    <a:gd name="T80" fmla="*/ 12 w 196"/>
                    <a:gd name="T81" fmla="*/ 8 h 159"/>
                    <a:gd name="T82" fmla="*/ 13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8 h 234"/>
                    <a:gd name="T2" fmla="*/ 0 w 501"/>
                    <a:gd name="T3" fmla="*/ 8 h 234"/>
                    <a:gd name="T4" fmla="*/ 1 w 501"/>
                    <a:gd name="T5" fmla="*/ 7 h 234"/>
                    <a:gd name="T6" fmla="*/ 1 w 501"/>
                    <a:gd name="T7" fmla="*/ 7 h 234"/>
                    <a:gd name="T8" fmla="*/ 1 w 501"/>
                    <a:gd name="T9" fmla="*/ 7 h 234"/>
                    <a:gd name="T10" fmla="*/ 2 w 501"/>
                    <a:gd name="T11" fmla="*/ 7 h 234"/>
                    <a:gd name="T12" fmla="*/ 2 w 501"/>
                    <a:gd name="T13" fmla="*/ 7 h 234"/>
                    <a:gd name="T14" fmla="*/ 2 w 501"/>
                    <a:gd name="T15" fmla="*/ 6 h 234"/>
                    <a:gd name="T16" fmla="*/ 2 w 501"/>
                    <a:gd name="T17" fmla="*/ 6 h 234"/>
                    <a:gd name="T18" fmla="*/ 3 w 501"/>
                    <a:gd name="T19" fmla="*/ 6 h 234"/>
                    <a:gd name="T20" fmla="*/ 3 w 501"/>
                    <a:gd name="T21" fmla="*/ 6 h 234"/>
                    <a:gd name="T22" fmla="*/ 4 w 501"/>
                    <a:gd name="T23" fmla="*/ 5 h 234"/>
                    <a:gd name="T24" fmla="*/ 4 w 501"/>
                    <a:gd name="T25" fmla="*/ 5 h 234"/>
                    <a:gd name="T26" fmla="*/ 5 w 501"/>
                    <a:gd name="T27" fmla="*/ 5 h 234"/>
                    <a:gd name="T28" fmla="*/ 5 w 501"/>
                    <a:gd name="T29" fmla="*/ 5 h 234"/>
                    <a:gd name="T30" fmla="*/ 5 w 501"/>
                    <a:gd name="T31" fmla="*/ 5 h 234"/>
                    <a:gd name="T32" fmla="*/ 6 w 501"/>
                    <a:gd name="T33" fmla="*/ 4 h 234"/>
                    <a:gd name="T34" fmla="*/ 6 w 501"/>
                    <a:gd name="T35" fmla="*/ 4 h 234"/>
                    <a:gd name="T36" fmla="*/ 7 w 501"/>
                    <a:gd name="T37" fmla="*/ 4 h 234"/>
                    <a:gd name="T38" fmla="*/ 7 w 501"/>
                    <a:gd name="T39" fmla="*/ 4 h 234"/>
                    <a:gd name="T40" fmla="*/ 7 w 501"/>
                    <a:gd name="T41" fmla="*/ 4 h 234"/>
                    <a:gd name="T42" fmla="*/ 8 w 501"/>
                    <a:gd name="T43" fmla="*/ 4 h 234"/>
                    <a:gd name="T44" fmla="*/ 8 w 501"/>
                    <a:gd name="T45" fmla="*/ 4 h 234"/>
                    <a:gd name="T46" fmla="*/ 11 w 501"/>
                    <a:gd name="T47" fmla="*/ 4 h 234"/>
                    <a:gd name="T48" fmla="*/ 15 w 501"/>
                    <a:gd name="T49" fmla="*/ 0 h 234"/>
                    <a:gd name="T50" fmla="*/ 28 w 501"/>
                    <a:gd name="T51" fmla="*/ 0 h 234"/>
                    <a:gd name="T52" fmla="*/ 28 w 501"/>
                    <a:gd name="T53" fmla="*/ 1 h 234"/>
                    <a:gd name="T54" fmla="*/ 29 w 501"/>
                    <a:gd name="T55" fmla="*/ 1 h 234"/>
                    <a:gd name="T56" fmla="*/ 29 w 501"/>
                    <a:gd name="T57" fmla="*/ 2 h 234"/>
                    <a:gd name="T58" fmla="*/ 30 w 501"/>
                    <a:gd name="T59" fmla="*/ 2 h 234"/>
                    <a:gd name="T60" fmla="*/ 30 w 501"/>
                    <a:gd name="T61" fmla="*/ 3 h 234"/>
                    <a:gd name="T62" fmla="*/ 31 w 501"/>
                    <a:gd name="T63" fmla="*/ 3 h 234"/>
                    <a:gd name="T64" fmla="*/ 31 w 501"/>
                    <a:gd name="T65" fmla="*/ 4 h 234"/>
                    <a:gd name="T66" fmla="*/ 31 w 501"/>
                    <a:gd name="T67" fmla="*/ 4 h 234"/>
                    <a:gd name="T68" fmla="*/ 31 w 501"/>
                    <a:gd name="T69" fmla="*/ 5 h 234"/>
                    <a:gd name="T70" fmla="*/ 32 w 501"/>
                    <a:gd name="T71" fmla="*/ 5 h 234"/>
                    <a:gd name="T72" fmla="*/ 32 w 501"/>
                    <a:gd name="T73" fmla="*/ 6 h 234"/>
                    <a:gd name="T74" fmla="*/ 32 w 501"/>
                    <a:gd name="T75" fmla="*/ 6 h 234"/>
                    <a:gd name="T76" fmla="*/ 32 w 501"/>
                    <a:gd name="T77" fmla="*/ 6 h 234"/>
                    <a:gd name="T78" fmla="*/ 30 w 501"/>
                    <a:gd name="T79" fmla="*/ 13 h 234"/>
                    <a:gd name="T80" fmla="*/ 25 w 501"/>
                    <a:gd name="T81" fmla="*/ 15 h 234"/>
                    <a:gd name="T82" fmla="*/ 21 w 501"/>
                    <a:gd name="T83" fmla="*/ 15 h 234"/>
                    <a:gd name="T84" fmla="*/ 0 w 501"/>
                    <a:gd name="T85" fmla="*/ 8 h 234"/>
                    <a:gd name="T86" fmla="*/ 0 w 501"/>
                    <a:gd name="T87" fmla="*/ 8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18 w 467"/>
                    <a:gd name="T1" fmla="*/ 0 h 236"/>
                    <a:gd name="T2" fmla="*/ 19 w 467"/>
                    <a:gd name="T3" fmla="*/ 1 h 236"/>
                    <a:gd name="T4" fmla="*/ 19 w 467"/>
                    <a:gd name="T5" fmla="*/ 2 h 236"/>
                    <a:gd name="T6" fmla="*/ 20 w 467"/>
                    <a:gd name="T7" fmla="*/ 2 h 236"/>
                    <a:gd name="T8" fmla="*/ 21 w 467"/>
                    <a:gd name="T9" fmla="*/ 3 h 236"/>
                    <a:gd name="T10" fmla="*/ 21 w 467"/>
                    <a:gd name="T11" fmla="*/ 3 h 236"/>
                    <a:gd name="T12" fmla="*/ 23 w 467"/>
                    <a:gd name="T13" fmla="*/ 4 h 236"/>
                    <a:gd name="T14" fmla="*/ 24 w 467"/>
                    <a:gd name="T15" fmla="*/ 4 h 236"/>
                    <a:gd name="T16" fmla="*/ 25 w 467"/>
                    <a:gd name="T17" fmla="*/ 5 h 236"/>
                    <a:gd name="T18" fmla="*/ 26 w 467"/>
                    <a:gd name="T19" fmla="*/ 5 h 236"/>
                    <a:gd name="T20" fmla="*/ 27 w 467"/>
                    <a:gd name="T21" fmla="*/ 5 h 236"/>
                    <a:gd name="T22" fmla="*/ 28 w 467"/>
                    <a:gd name="T23" fmla="*/ 6 h 236"/>
                    <a:gd name="T24" fmla="*/ 29 w 467"/>
                    <a:gd name="T25" fmla="*/ 6 h 236"/>
                    <a:gd name="T26" fmla="*/ 22 w 467"/>
                    <a:gd name="T27" fmla="*/ 7 h 236"/>
                    <a:gd name="T28" fmla="*/ 24 w 467"/>
                    <a:gd name="T29" fmla="*/ 15 h 236"/>
                    <a:gd name="T30" fmla="*/ 23 w 467"/>
                    <a:gd name="T31" fmla="*/ 15 h 236"/>
                    <a:gd name="T32" fmla="*/ 23 w 467"/>
                    <a:gd name="T33" fmla="*/ 15 h 236"/>
                    <a:gd name="T34" fmla="*/ 22 w 467"/>
                    <a:gd name="T35" fmla="*/ 15 h 236"/>
                    <a:gd name="T36" fmla="*/ 20 w 467"/>
                    <a:gd name="T37" fmla="*/ 15 h 236"/>
                    <a:gd name="T38" fmla="*/ 20 w 467"/>
                    <a:gd name="T39" fmla="*/ 15 h 236"/>
                    <a:gd name="T40" fmla="*/ 19 w 467"/>
                    <a:gd name="T41" fmla="*/ 15 h 236"/>
                    <a:gd name="T42" fmla="*/ 18 w 467"/>
                    <a:gd name="T43" fmla="*/ 15 h 236"/>
                    <a:gd name="T44" fmla="*/ 17 w 467"/>
                    <a:gd name="T45" fmla="*/ 15 h 236"/>
                    <a:gd name="T46" fmla="*/ 16 w 467"/>
                    <a:gd name="T47" fmla="*/ 15 h 236"/>
                    <a:gd name="T48" fmla="*/ 15 w 467"/>
                    <a:gd name="T49" fmla="*/ 14 h 236"/>
                    <a:gd name="T50" fmla="*/ 14 w 467"/>
                    <a:gd name="T51" fmla="*/ 14 h 236"/>
                    <a:gd name="T52" fmla="*/ 13 w 467"/>
                    <a:gd name="T53" fmla="*/ 14 h 236"/>
                    <a:gd name="T54" fmla="*/ 12 w 467"/>
                    <a:gd name="T55" fmla="*/ 14 h 236"/>
                    <a:gd name="T56" fmla="*/ 11 w 467"/>
                    <a:gd name="T57" fmla="*/ 13 h 236"/>
                    <a:gd name="T58" fmla="*/ 9 w 467"/>
                    <a:gd name="T59" fmla="*/ 13 h 236"/>
                    <a:gd name="T60" fmla="*/ 8 w 467"/>
                    <a:gd name="T61" fmla="*/ 12 h 236"/>
                    <a:gd name="T62" fmla="*/ 7 w 467"/>
                    <a:gd name="T63" fmla="*/ 12 h 236"/>
                    <a:gd name="T64" fmla="*/ 6 w 467"/>
                    <a:gd name="T65" fmla="*/ 12 h 236"/>
                    <a:gd name="T66" fmla="*/ 5 w 467"/>
                    <a:gd name="T67" fmla="*/ 11 h 236"/>
                    <a:gd name="T68" fmla="*/ 4 w 467"/>
                    <a:gd name="T69" fmla="*/ 11 h 236"/>
                    <a:gd name="T70" fmla="*/ 3 w 467"/>
                    <a:gd name="T71" fmla="*/ 10 h 236"/>
                    <a:gd name="T72" fmla="*/ 3 w 467"/>
                    <a:gd name="T73" fmla="*/ 10 h 236"/>
                    <a:gd name="T74" fmla="*/ 2 w 467"/>
                    <a:gd name="T75" fmla="*/ 9 h 236"/>
                    <a:gd name="T76" fmla="*/ 1 w 467"/>
                    <a:gd name="T77" fmla="*/ 9 h 236"/>
                    <a:gd name="T78" fmla="*/ 3 w 467"/>
                    <a:gd name="T79" fmla="*/ 6 h 236"/>
                    <a:gd name="T80" fmla="*/ 10 w 467"/>
                    <a:gd name="T81" fmla="*/ 9 h 236"/>
                    <a:gd name="T82" fmla="*/ 13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6 h 135"/>
                    <a:gd name="T2" fmla="*/ 0 w 202"/>
                    <a:gd name="T3" fmla="*/ 6 h 135"/>
                    <a:gd name="T4" fmla="*/ 1 w 202"/>
                    <a:gd name="T5" fmla="*/ 5 h 135"/>
                    <a:gd name="T6" fmla="*/ 1 w 202"/>
                    <a:gd name="T7" fmla="*/ 5 h 135"/>
                    <a:gd name="T8" fmla="*/ 2 w 202"/>
                    <a:gd name="T9" fmla="*/ 4 h 135"/>
                    <a:gd name="T10" fmla="*/ 2 w 202"/>
                    <a:gd name="T11" fmla="*/ 4 h 135"/>
                    <a:gd name="T12" fmla="*/ 3 w 202"/>
                    <a:gd name="T13" fmla="*/ 4 h 135"/>
                    <a:gd name="T14" fmla="*/ 3 w 202"/>
                    <a:gd name="T15" fmla="*/ 3 h 135"/>
                    <a:gd name="T16" fmla="*/ 3 w 202"/>
                    <a:gd name="T17" fmla="*/ 3 h 135"/>
                    <a:gd name="T18" fmla="*/ 4 w 202"/>
                    <a:gd name="T19" fmla="*/ 3 h 135"/>
                    <a:gd name="T20" fmla="*/ 4 w 202"/>
                    <a:gd name="T21" fmla="*/ 2 h 135"/>
                    <a:gd name="T22" fmla="*/ 5 w 202"/>
                    <a:gd name="T23" fmla="*/ 2 h 135"/>
                    <a:gd name="T24" fmla="*/ 5 w 202"/>
                    <a:gd name="T25" fmla="*/ 2 h 135"/>
                    <a:gd name="T26" fmla="*/ 6 w 202"/>
                    <a:gd name="T27" fmla="*/ 1 h 135"/>
                    <a:gd name="T28" fmla="*/ 6 w 202"/>
                    <a:gd name="T29" fmla="*/ 1 h 135"/>
                    <a:gd name="T30" fmla="*/ 7 w 202"/>
                    <a:gd name="T31" fmla="*/ 1 h 135"/>
                    <a:gd name="T32" fmla="*/ 7 w 202"/>
                    <a:gd name="T33" fmla="*/ 1 h 135"/>
                    <a:gd name="T34" fmla="*/ 8 w 202"/>
                    <a:gd name="T35" fmla="*/ 1 h 135"/>
                    <a:gd name="T36" fmla="*/ 8 w 202"/>
                    <a:gd name="T37" fmla="*/ 0 h 135"/>
                    <a:gd name="T38" fmla="*/ 8 w 202"/>
                    <a:gd name="T39" fmla="*/ 0 h 135"/>
                    <a:gd name="T40" fmla="*/ 9 w 202"/>
                    <a:gd name="T41" fmla="*/ 0 h 135"/>
                    <a:gd name="T42" fmla="*/ 9 w 202"/>
                    <a:gd name="T43" fmla="*/ 0 h 135"/>
                    <a:gd name="T44" fmla="*/ 10 w 202"/>
                    <a:gd name="T45" fmla="*/ 0 h 135"/>
                    <a:gd name="T46" fmla="*/ 10 w 202"/>
                    <a:gd name="T47" fmla="*/ 0 h 135"/>
                    <a:gd name="T48" fmla="*/ 10 w 202"/>
                    <a:gd name="T49" fmla="*/ 0 h 135"/>
                    <a:gd name="T50" fmla="*/ 13 w 202"/>
                    <a:gd name="T51" fmla="*/ 4 h 135"/>
                    <a:gd name="T52" fmla="*/ 7 w 202"/>
                    <a:gd name="T53" fmla="*/ 5 h 135"/>
                    <a:gd name="T54" fmla="*/ 0 w 202"/>
                    <a:gd name="T55" fmla="*/ 8 h 135"/>
                    <a:gd name="T56" fmla="*/ 0 w 202"/>
                    <a:gd name="T57" fmla="*/ 6 h 135"/>
                    <a:gd name="T58" fmla="*/ 0 w 202"/>
                    <a:gd name="T59" fmla="*/ 6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9 h 137"/>
                    <a:gd name="T2" fmla="*/ 0 w 214"/>
                    <a:gd name="T3" fmla="*/ 9 h 137"/>
                    <a:gd name="T4" fmla="*/ 1 w 214"/>
                    <a:gd name="T5" fmla="*/ 9 h 137"/>
                    <a:gd name="T6" fmla="*/ 1 w 214"/>
                    <a:gd name="T7" fmla="*/ 8 h 137"/>
                    <a:gd name="T8" fmla="*/ 1 w 214"/>
                    <a:gd name="T9" fmla="*/ 8 h 137"/>
                    <a:gd name="T10" fmla="*/ 2 w 214"/>
                    <a:gd name="T11" fmla="*/ 7 h 137"/>
                    <a:gd name="T12" fmla="*/ 2 w 214"/>
                    <a:gd name="T13" fmla="*/ 7 h 137"/>
                    <a:gd name="T14" fmla="*/ 2 w 214"/>
                    <a:gd name="T15" fmla="*/ 7 h 137"/>
                    <a:gd name="T16" fmla="*/ 3 w 214"/>
                    <a:gd name="T17" fmla="*/ 6 h 137"/>
                    <a:gd name="T18" fmla="*/ 3 w 214"/>
                    <a:gd name="T19" fmla="*/ 6 h 137"/>
                    <a:gd name="T20" fmla="*/ 3 w 214"/>
                    <a:gd name="T21" fmla="*/ 6 h 137"/>
                    <a:gd name="T22" fmla="*/ 4 w 214"/>
                    <a:gd name="T23" fmla="*/ 5 h 137"/>
                    <a:gd name="T24" fmla="*/ 5 w 214"/>
                    <a:gd name="T25" fmla="*/ 5 h 137"/>
                    <a:gd name="T26" fmla="*/ 5 w 214"/>
                    <a:gd name="T27" fmla="*/ 4 h 137"/>
                    <a:gd name="T28" fmla="*/ 6 w 214"/>
                    <a:gd name="T29" fmla="*/ 4 h 137"/>
                    <a:gd name="T30" fmla="*/ 6 w 214"/>
                    <a:gd name="T31" fmla="*/ 4 h 137"/>
                    <a:gd name="T32" fmla="*/ 7 w 214"/>
                    <a:gd name="T33" fmla="*/ 3 h 137"/>
                    <a:gd name="T34" fmla="*/ 8 w 214"/>
                    <a:gd name="T35" fmla="*/ 3 h 137"/>
                    <a:gd name="T36" fmla="*/ 8 w 214"/>
                    <a:gd name="T37" fmla="*/ 2 h 137"/>
                    <a:gd name="T38" fmla="*/ 9 w 214"/>
                    <a:gd name="T39" fmla="*/ 2 h 137"/>
                    <a:gd name="T40" fmla="*/ 10 w 214"/>
                    <a:gd name="T41" fmla="*/ 2 h 137"/>
                    <a:gd name="T42" fmla="*/ 10 w 214"/>
                    <a:gd name="T43" fmla="*/ 2 h 137"/>
                    <a:gd name="T44" fmla="*/ 11 w 214"/>
                    <a:gd name="T45" fmla="*/ 1 h 137"/>
                    <a:gd name="T46" fmla="*/ 11 w 214"/>
                    <a:gd name="T47" fmla="*/ 1 h 137"/>
                    <a:gd name="T48" fmla="*/ 12 w 214"/>
                    <a:gd name="T49" fmla="*/ 1 h 137"/>
                    <a:gd name="T50" fmla="*/ 12 w 214"/>
                    <a:gd name="T51" fmla="*/ 1 h 137"/>
                    <a:gd name="T52" fmla="*/ 13 w 214"/>
                    <a:gd name="T53" fmla="*/ 1 h 137"/>
                    <a:gd name="T54" fmla="*/ 13 w 214"/>
                    <a:gd name="T55" fmla="*/ 0 h 137"/>
                    <a:gd name="T56" fmla="*/ 13 w 214"/>
                    <a:gd name="T57" fmla="*/ 0 h 137"/>
                    <a:gd name="T58" fmla="*/ 14 w 214"/>
                    <a:gd name="T59" fmla="*/ 3 h 137"/>
                    <a:gd name="T60" fmla="*/ 5 w 214"/>
                    <a:gd name="T61" fmla="*/ 7 h 137"/>
                    <a:gd name="T62" fmla="*/ 0 w 214"/>
                    <a:gd name="T63" fmla="*/ 9 h 137"/>
                    <a:gd name="T64" fmla="*/ 0 w 214"/>
                    <a:gd name="T65" fmla="*/ 9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7 w 350"/>
                    <a:gd name="T1" fmla="*/ 1 h 183"/>
                    <a:gd name="T2" fmla="*/ 12 w 350"/>
                    <a:gd name="T3" fmla="*/ 4 h 183"/>
                    <a:gd name="T4" fmla="*/ 9 w 350"/>
                    <a:gd name="T5" fmla="*/ 5 h 183"/>
                    <a:gd name="T6" fmla="*/ 2 w 350"/>
                    <a:gd name="T7" fmla="*/ 2 h 183"/>
                    <a:gd name="T8" fmla="*/ 0 w 350"/>
                    <a:gd name="T9" fmla="*/ 4 h 183"/>
                    <a:gd name="T10" fmla="*/ 7 w 350"/>
                    <a:gd name="T11" fmla="*/ 10 h 183"/>
                    <a:gd name="T12" fmla="*/ 17 w 350"/>
                    <a:gd name="T13" fmla="*/ 9 h 183"/>
                    <a:gd name="T14" fmla="*/ 21 w 350"/>
                    <a:gd name="T15" fmla="*/ 11 h 183"/>
                    <a:gd name="T16" fmla="*/ 22 w 350"/>
                    <a:gd name="T17" fmla="*/ 6 h 183"/>
                    <a:gd name="T18" fmla="*/ 20 w 350"/>
                    <a:gd name="T19" fmla="*/ 3 h 183"/>
                    <a:gd name="T20" fmla="*/ 20 w 350"/>
                    <a:gd name="T21" fmla="*/ 3 h 183"/>
                    <a:gd name="T22" fmla="*/ 19 w 350"/>
                    <a:gd name="T23" fmla="*/ 3 h 183"/>
                    <a:gd name="T24" fmla="*/ 19 w 350"/>
                    <a:gd name="T25" fmla="*/ 2 h 183"/>
                    <a:gd name="T26" fmla="*/ 18 w 350"/>
                    <a:gd name="T27" fmla="*/ 2 h 183"/>
                    <a:gd name="T28" fmla="*/ 18 w 350"/>
                    <a:gd name="T29" fmla="*/ 2 h 183"/>
                    <a:gd name="T30" fmla="*/ 18 w 350"/>
                    <a:gd name="T31" fmla="*/ 1 h 183"/>
                    <a:gd name="T32" fmla="*/ 17 w 350"/>
                    <a:gd name="T33" fmla="*/ 1 h 183"/>
                    <a:gd name="T34" fmla="*/ 17 w 350"/>
                    <a:gd name="T35" fmla="*/ 1 h 183"/>
                    <a:gd name="T36" fmla="*/ 16 w 350"/>
                    <a:gd name="T37" fmla="*/ 0 h 183"/>
                    <a:gd name="T38" fmla="*/ 15 w 350"/>
                    <a:gd name="T39" fmla="*/ 0 h 183"/>
                    <a:gd name="T40" fmla="*/ 15 w 350"/>
                    <a:gd name="T41" fmla="*/ 0 h 183"/>
                    <a:gd name="T42" fmla="*/ 14 w 350"/>
                    <a:gd name="T43" fmla="*/ 0 h 183"/>
                    <a:gd name="T44" fmla="*/ 14 w 350"/>
                    <a:gd name="T45" fmla="*/ 0 h 183"/>
                    <a:gd name="T46" fmla="*/ 13 w 350"/>
                    <a:gd name="T47" fmla="*/ 0 h 183"/>
                    <a:gd name="T48" fmla="*/ 13 w 350"/>
                    <a:gd name="T49" fmla="*/ 0 h 183"/>
                    <a:gd name="T50" fmla="*/ 13 w 350"/>
                    <a:gd name="T51" fmla="*/ 0 h 183"/>
                    <a:gd name="T52" fmla="*/ 12 w 350"/>
                    <a:gd name="T53" fmla="*/ 0 h 183"/>
                    <a:gd name="T54" fmla="*/ 12 w 350"/>
                    <a:gd name="T55" fmla="*/ 0 h 183"/>
                    <a:gd name="T56" fmla="*/ 11 w 350"/>
                    <a:gd name="T57" fmla="*/ 0 h 183"/>
                    <a:gd name="T58" fmla="*/ 11 w 350"/>
                    <a:gd name="T59" fmla="*/ 0 h 183"/>
                    <a:gd name="T60" fmla="*/ 11 w 350"/>
                    <a:gd name="T61" fmla="*/ 0 h 183"/>
                    <a:gd name="T62" fmla="*/ 10 w 350"/>
                    <a:gd name="T63" fmla="*/ 0 h 183"/>
                    <a:gd name="T64" fmla="*/ 10 w 350"/>
                    <a:gd name="T65" fmla="*/ 0 h 183"/>
                    <a:gd name="T66" fmla="*/ 9 w 350"/>
                    <a:gd name="T67" fmla="*/ 0 h 183"/>
                    <a:gd name="T68" fmla="*/ 9 w 350"/>
                    <a:gd name="T69" fmla="*/ 0 h 183"/>
                    <a:gd name="T70" fmla="*/ 9 w 350"/>
                    <a:gd name="T71" fmla="*/ 0 h 183"/>
                    <a:gd name="T72" fmla="*/ 8 w 350"/>
                    <a:gd name="T73" fmla="*/ 0 h 183"/>
                    <a:gd name="T74" fmla="*/ 8 w 350"/>
                    <a:gd name="T75" fmla="*/ 0 h 183"/>
                    <a:gd name="T76" fmla="*/ 7 w 350"/>
                    <a:gd name="T77" fmla="*/ 0 h 183"/>
                    <a:gd name="T78" fmla="*/ 7 w 350"/>
                    <a:gd name="T79" fmla="*/ 0 h 183"/>
                    <a:gd name="T80" fmla="*/ 7 w 350"/>
                    <a:gd name="T81" fmla="*/ 1 h 183"/>
                    <a:gd name="T82" fmla="*/ 7 w 350"/>
                    <a:gd name="T83" fmla="*/ 1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8 w 141"/>
                    <a:gd name="T1" fmla="*/ 4 h 69"/>
                    <a:gd name="T2" fmla="*/ 8 w 141"/>
                    <a:gd name="T3" fmla="*/ 4 h 69"/>
                    <a:gd name="T4" fmla="*/ 8 w 141"/>
                    <a:gd name="T5" fmla="*/ 3 h 69"/>
                    <a:gd name="T6" fmla="*/ 7 w 141"/>
                    <a:gd name="T7" fmla="*/ 3 h 69"/>
                    <a:gd name="T8" fmla="*/ 7 w 141"/>
                    <a:gd name="T9" fmla="*/ 2 h 69"/>
                    <a:gd name="T10" fmla="*/ 6 w 141"/>
                    <a:gd name="T11" fmla="*/ 2 h 69"/>
                    <a:gd name="T12" fmla="*/ 6 w 141"/>
                    <a:gd name="T13" fmla="*/ 1 h 69"/>
                    <a:gd name="T14" fmla="*/ 5 w 141"/>
                    <a:gd name="T15" fmla="*/ 1 h 69"/>
                    <a:gd name="T16" fmla="*/ 5 w 141"/>
                    <a:gd name="T17" fmla="*/ 1 h 69"/>
                    <a:gd name="T18" fmla="*/ 4 w 141"/>
                    <a:gd name="T19" fmla="*/ 1 h 69"/>
                    <a:gd name="T20" fmla="*/ 4 w 141"/>
                    <a:gd name="T21" fmla="*/ 1 h 69"/>
                    <a:gd name="T22" fmla="*/ 4 w 141"/>
                    <a:gd name="T23" fmla="*/ 0 h 69"/>
                    <a:gd name="T24" fmla="*/ 3 w 141"/>
                    <a:gd name="T25" fmla="*/ 0 h 69"/>
                    <a:gd name="T26" fmla="*/ 3 w 141"/>
                    <a:gd name="T27" fmla="*/ 0 h 69"/>
                    <a:gd name="T28" fmla="*/ 3 w 141"/>
                    <a:gd name="T29" fmla="*/ 0 h 69"/>
                    <a:gd name="T30" fmla="*/ 2 w 141"/>
                    <a:gd name="T31" fmla="*/ 0 h 69"/>
                    <a:gd name="T32" fmla="*/ 2 w 141"/>
                    <a:gd name="T33" fmla="*/ 0 h 69"/>
                    <a:gd name="T34" fmla="*/ 1 w 141"/>
                    <a:gd name="T35" fmla="*/ 0 h 69"/>
                    <a:gd name="T36" fmla="*/ 1 w 141"/>
                    <a:gd name="T37" fmla="*/ 0 h 69"/>
                    <a:gd name="T38" fmla="*/ 1 w 141"/>
                    <a:gd name="T39" fmla="*/ 0 h 69"/>
                    <a:gd name="T40" fmla="*/ 1 w 141"/>
                    <a:gd name="T41" fmla="*/ 0 h 69"/>
                    <a:gd name="T42" fmla="*/ 0 w 141"/>
                    <a:gd name="T43" fmla="*/ 1 h 69"/>
                    <a:gd name="T44" fmla="*/ 3 w 141"/>
                    <a:gd name="T45" fmla="*/ 3 h 69"/>
                    <a:gd name="T46" fmla="*/ 8 w 141"/>
                    <a:gd name="T47" fmla="*/ 4 h 69"/>
                    <a:gd name="T48" fmla="*/ 8 w 141"/>
                    <a:gd name="T49" fmla="*/ 4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5 w 76"/>
                    <a:gd name="T1" fmla="*/ 0 h 29"/>
                    <a:gd name="T2" fmla="*/ 2 w 76"/>
                    <a:gd name="T3" fmla="*/ 0 h 29"/>
                    <a:gd name="T4" fmla="*/ 0 w 76"/>
                    <a:gd name="T5" fmla="*/ 0 h 29"/>
                    <a:gd name="T6" fmla="*/ 2 w 76"/>
                    <a:gd name="T7" fmla="*/ 1 h 29"/>
                    <a:gd name="T8" fmla="*/ 5 w 76"/>
                    <a:gd name="T9" fmla="*/ 0 h 29"/>
                    <a:gd name="T10" fmla="*/ 5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0 w 245"/>
                    <a:gd name="T1" fmla="*/ 0 h 279"/>
                    <a:gd name="T2" fmla="*/ 16 w 245"/>
                    <a:gd name="T3" fmla="*/ 12 h 279"/>
                    <a:gd name="T4" fmla="*/ 5 w 245"/>
                    <a:gd name="T5" fmla="*/ 18 h 279"/>
                    <a:gd name="T6" fmla="*/ 0 w 245"/>
                    <a:gd name="T7" fmla="*/ 4 h 279"/>
                    <a:gd name="T8" fmla="*/ 10 w 245"/>
                    <a:gd name="T9" fmla="*/ 0 h 279"/>
                    <a:gd name="T10" fmla="*/ 10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17 h 409"/>
                    <a:gd name="T2" fmla="*/ 0 w 488"/>
                    <a:gd name="T3" fmla="*/ 17 h 409"/>
                    <a:gd name="T4" fmla="*/ 1 w 488"/>
                    <a:gd name="T5" fmla="*/ 16 h 409"/>
                    <a:gd name="T6" fmla="*/ 1 w 488"/>
                    <a:gd name="T7" fmla="*/ 15 h 409"/>
                    <a:gd name="T8" fmla="*/ 1 w 488"/>
                    <a:gd name="T9" fmla="*/ 15 h 409"/>
                    <a:gd name="T10" fmla="*/ 1 w 488"/>
                    <a:gd name="T11" fmla="*/ 14 h 409"/>
                    <a:gd name="T12" fmla="*/ 1 w 488"/>
                    <a:gd name="T13" fmla="*/ 13 h 409"/>
                    <a:gd name="T14" fmla="*/ 1 w 488"/>
                    <a:gd name="T15" fmla="*/ 12 h 409"/>
                    <a:gd name="T16" fmla="*/ 2 w 488"/>
                    <a:gd name="T17" fmla="*/ 11 h 409"/>
                    <a:gd name="T18" fmla="*/ 2 w 488"/>
                    <a:gd name="T19" fmla="*/ 10 h 409"/>
                    <a:gd name="T20" fmla="*/ 3 w 488"/>
                    <a:gd name="T21" fmla="*/ 9 h 409"/>
                    <a:gd name="T22" fmla="*/ 3 w 488"/>
                    <a:gd name="T23" fmla="*/ 8 h 409"/>
                    <a:gd name="T24" fmla="*/ 4 w 488"/>
                    <a:gd name="T25" fmla="*/ 7 h 409"/>
                    <a:gd name="T26" fmla="*/ 5 w 488"/>
                    <a:gd name="T27" fmla="*/ 6 h 409"/>
                    <a:gd name="T28" fmla="*/ 6 w 488"/>
                    <a:gd name="T29" fmla="*/ 5 h 409"/>
                    <a:gd name="T30" fmla="*/ 7 w 488"/>
                    <a:gd name="T31" fmla="*/ 4 h 409"/>
                    <a:gd name="T32" fmla="*/ 8 w 488"/>
                    <a:gd name="T33" fmla="*/ 3 h 409"/>
                    <a:gd name="T34" fmla="*/ 9 w 488"/>
                    <a:gd name="T35" fmla="*/ 3 h 409"/>
                    <a:gd name="T36" fmla="*/ 10 w 488"/>
                    <a:gd name="T37" fmla="*/ 2 h 409"/>
                    <a:gd name="T38" fmla="*/ 11 w 488"/>
                    <a:gd name="T39" fmla="*/ 2 h 409"/>
                    <a:gd name="T40" fmla="*/ 13 w 488"/>
                    <a:gd name="T41" fmla="*/ 1 h 409"/>
                    <a:gd name="T42" fmla="*/ 14 w 488"/>
                    <a:gd name="T43" fmla="*/ 1 h 409"/>
                    <a:gd name="T44" fmla="*/ 16 w 488"/>
                    <a:gd name="T45" fmla="*/ 1 h 409"/>
                    <a:gd name="T46" fmla="*/ 17 w 488"/>
                    <a:gd name="T47" fmla="*/ 0 h 409"/>
                    <a:gd name="T48" fmla="*/ 18 w 488"/>
                    <a:gd name="T49" fmla="*/ 0 h 409"/>
                    <a:gd name="T50" fmla="*/ 20 w 488"/>
                    <a:gd name="T51" fmla="*/ 1 h 409"/>
                    <a:gd name="T52" fmla="*/ 21 w 488"/>
                    <a:gd name="T53" fmla="*/ 1 h 409"/>
                    <a:gd name="T54" fmla="*/ 22 w 488"/>
                    <a:gd name="T55" fmla="*/ 1 h 409"/>
                    <a:gd name="T56" fmla="*/ 24 w 488"/>
                    <a:gd name="T57" fmla="*/ 2 h 409"/>
                    <a:gd name="T58" fmla="*/ 25 w 488"/>
                    <a:gd name="T59" fmla="*/ 2 h 409"/>
                    <a:gd name="T60" fmla="*/ 26 w 488"/>
                    <a:gd name="T61" fmla="*/ 3 h 409"/>
                    <a:gd name="T62" fmla="*/ 27 w 488"/>
                    <a:gd name="T63" fmla="*/ 4 h 409"/>
                    <a:gd name="T64" fmla="*/ 28 w 488"/>
                    <a:gd name="T65" fmla="*/ 5 h 409"/>
                    <a:gd name="T66" fmla="*/ 28 w 488"/>
                    <a:gd name="T67" fmla="*/ 6 h 409"/>
                    <a:gd name="T68" fmla="*/ 29 w 488"/>
                    <a:gd name="T69" fmla="*/ 8 h 409"/>
                    <a:gd name="T70" fmla="*/ 30 w 488"/>
                    <a:gd name="T71" fmla="*/ 9 h 409"/>
                    <a:gd name="T72" fmla="*/ 30 w 488"/>
                    <a:gd name="T73" fmla="*/ 10 h 409"/>
                    <a:gd name="T74" fmla="*/ 30 w 488"/>
                    <a:gd name="T75" fmla="*/ 12 h 409"/>
                    <a:gd name="T76" fmla="*/ 31 w 488"/>
                    <a:gd name="T77" fmla="*/ 13 h 409"/>
                    <a:gd name="T78" fmla="*/ 31 w 488"/>
                    <a:gd name="T79" fmla="*/ 14 h 409"/>
                    <a:gd name="T80" fmla="*/ 31 w 488"/>
                    <a:gd name="T81" fmla="*/ 15 h 409"/>
                    <a:gd name="T82" fmla="*/ 31 w 488"/>
                    <a:gd name="T83" fmla="*/ 17 h 409"/>
                    <a:gd name="T84" fmla="*/ 31 w 488"/>
                    <a:gd name="T85" fmla="*/ 18 h 409"/>
                    <a:gd name="T86" fmla="*/ 31 w 488"/>
                    <a:gd name="T87" fmla="*/ 19 h 409"/>
                    <a:gd name="T88" fmla="*/ 31 w 488"/>
                    <a:gd name="T89" fmla="*/ 20 h 409"/>
                    <a:gd name="T90" fmla="*/ 31 w 488"/>
                    <a:gd name="T91" fmla="*/ 21 h 409"/>
                    <a:gd name="T92" fmla="*/ 31 w 488"/>
                    <a:gd name="T93" fmla="*/ 22 h 409"/>
                    <a:gd name="T94" fmla="*/ 31 w 488"/>
                    <a:gd name="T95" fmla="*/ 23 h 409"/>
                    <a:gd name="T96" fmla="*/ 30 w 488"/>
                    <a:gd name="T97" fmla="*/ 24 h 409"/>
                    <a:gd name="T98" fmla="*/ 30 w 488"/>
                    <a:gd name="T99" fmla="*/ 24 h 409"/>
                    <a:gd name="T100" fmla="*/ 30 w 488"/>
                    <a:gd name="T101" fmla="*/ 24 h 409"/>
                    <a:gd name="T102" fmla="*/ 7 w 488"/>
                    <a:gd name="T103" fmla="*/ 26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5 w 418"/>
                    <a:gd name="T1" fmla="*/ 0 h 524"/>
                    <a:gd name="T2" fmla="*/ 5 w 418"/>
                    <a:gd name="T3" fmla="*/ 1 h 524"/>
                    <a:gd name="T4" fmla="*/ 4 w 418"/>
                    <a:gd name="T5" fmla="*/ 2 h 524"/>
                    <a:gd name="T6" fmla="*/ 3 w 418"/>
                    <a:gd name="T7" fmla="*/ 3 h 524"/>
                    <a:gd name="T8" fmla="*/ 2 w 418"/>
                    <a:gd name="T9" fmla="*/ 4 h 524"/>
                    <a:gd name="T10" fmla="*/ 2 w 418"/>
                    <a:gd name="T11" fmla="*/ 4 h 524"/>
                    <a:gd name="T12" fmla="*/ 1 w 418"/>
                    <a:gd name="T13" fmla="*/ 5 h 524"/>
                    <a:gd name="T14" fmla="*/ 1 w 418"/>
                    <a:gd name="T15" fmla="*/ 7 h 524"/>
                    <a:gd name="T16" fmla="*/ 1 w 418"/>
                    <a:gd name="T17" fmla="*/ 8 h 524"/>
                    <a:gd name="T18" fmla="*/ 1 w 418"/>
                    <a:gd name="T19" fmla="*/ 9 h 524"/>
                    <a:gd name="T20" fmla="*/ 0 w 418"/>
                    <a:gd name="T21" fmla="*/ 9 h 524"/>
                    <a:gd name="T22" fmla="*/ 0 w 418"/>
                    <a:gd name="T23" fmla="*/ 10 h 524"/>
                    <a:gd name="T24" fmla="*/ 5 w 418"/>
                    <a:gd name="T25" fmla="*/ 23 h 524"/>
                    <a:gd name="T26" fmla="*/ 12 w 418"/>
                    <a:gd name="T27" fmla="*/ 29 h 524"/>
                    <a:gd name="T28" fmla="*/ 18 w 418"/>
                    <a:gd name="T29" fmla="*/ 33 h 524"/>
                    <a:gd name="T30" fmla="*/ 26 w 418"/>
                    <a:gd name="T31" fmla="*/ 28 h 524"/>
                    <a:gd name="T32" fmla="*/ 26 w 418"/>
                    <a:gd name="T33" fmla="*/ 27 h 524"/>
                    <a:gd name="T34" fmla="*/ 26 w 418"/>
                    <a:gd name="T35" fmla="*/ 26 h 524"/>
                    <a:gd name="T36" fmla="*/ 27 w 418"/>
                    <a:gd name="T37" fmla="*/ 25 h 524"/>
                    <a:gd name="T38" fmla="*/ 27 w 418"/>
                    <a:gd name="T39" fmla="*/ 24 h 524"/>
                    <a:gd name="T40" fmla="*/ 27 w 418"/>
                    <a:gd name="T41" fmla="*/ 23 h 524"/>
                    <a:gd name="T42" fmla="*/ 26 w 418"/>
                    <a:gd name="T43" fmla="*/ 22 h 524"/>
                    <a:gd name="T44" fmla="*/ 26 w 418"/>
                    <a:gd name="T45" fmla="*/ 21 h 524"/>
                    <a:gd name="T46" fmla="*/ 26 w 418"/>
                    <a:gd name="T47" fmla="*/ 20 h 524"/>
                    <a:gd name="T48" fmla="*/ 25 w 418"/>
                    <a:gd name="T49" fmla="*/ 19 h 524"/>
                    <a:gd name="T50" fmla="*/ 25 w 418"/>
                    <a:gd name="T51" fmla="*/ 18 h 524"/>
                    <a:gd name="T52" fmla="*/ 24 w 418"/>
                    <a:gd name="T53" fmla="*/ 17 h 524"/>
                    <a:gd name="T54" fmla="*/ 24 w 418"/>
                    <a:gd name="T55" fmla="*/ 17 h 524"/>
                    <a:gd name="T56" fmla="*/ 24 w 418"/>
                    <a:gd name="T57" fmla="*/ 16 h 524"/>
                    <a:gd name="T58" fmla="*/ 23 w 418"/>
                    <a:gd name="T59" fmla="*/ 16 h 524"/>
                    <a:gd name="T60" fmla="*/ 23 w 418"/>
                    <a:gd name="T61" fmla="*/ 16 h 524"/>
                    <a:gd name="T62" fmla="*/ 22 w 418"/>
                    <a:gd name="T63" fmla="*/ 16 h 524"/>
                    <a:gd name="T64" fmla="*/ 21 w 418"/>
                    <a:gd name="T65" fmla="*/ 16 h 524"/>
                    <a:gd name="T66" fmla="*/ 20 w 418"/>
                    <a:gd name="T67" fmla="*/ 15 h 524"/>
                    <a:gd name="T68" fmla="*/ 19 w 418"/>
                    <a:gd name="T69" fmla="*/ 15 h 524"/>
                    <a:gd name="T70" fmla="*/ 18 w 418"/>
                    <a:gd name="T71" fmla="*/ 15 h 524"/>
                    <a:gd name="T72" fmla="*/ 17 w 418"/>
                    <a:gd name="T73" fmla="*/ 15 h 524"/>
                    <a:gd name="T74" fmla="*/ 17 w 418"/>
                    <a:gd name="T75" fmla="*/ 15 h 524"/>
                    <a:gd name="T76" fmla="*/ 16 w 418"/>
                    <a:gd name="T77" fmla="*/ 14 h 524"/>
                    <a:gd name="T78" fmla="*/ 15 w 418"/>
                    <a:gd name="T79" fmla="*/ 14 h 524"/>
                    <a:gd name="T80" fmla="*/ 14 w 418"/>
                    <a:gd name="T81" fmla="*/ 14 h 524"/>
                    <a:gd name="T82" fmla="*/ 14 w 418"/>
                    <a:gd name="T83" fmla="*/ 14 h 524"/>
                    <a:gd name="T84" fmla="*/ 13 w 418"/>
                    <a:gd name="T85" fmla="*/ 13 h 524"/>
                    <a:gd name="T86" fmla="*/ 12 w 418"/>
                    <a:gd name="T87" fmla="*/ 13 h 524"/>
                    <a:gd name="T88" fmla="*/ 10 w 418"/>
                    <a:gd name="T89" fmla="*/ 12 h 524"/>
                    <a:gd name="T90" fmla="*/ 9 w 418"/>
                    <a:gd name="T91" fmla="*/ 11 h 524"/>
                    <a:gd name="T92" fmla="*/ 8 w 418"/>
                    <a:gd name="T93" fmla="*/ 10 h 524"/>
                    <a:gd name="T94" fmla="*/ 7 w 418"/>
                    <a:gd name="T95" fmla="*/ 9 h 524"/>
                    <a:gd name="T96" fmla="*/ 7 w 418"/>
                    <a:gd name="T97" fmla="*/ 8 h 524"/>
                    <a:gd name="T98" fmla="*/ 6 w 418"/>
                    <a:gd name="T99" fmla="*/ 7 h 524"/>
                    <a:gd name="T100" fmla="*/ 6 w 418"/>
                    <a:gd name="T101" fmla="*/ 6 h 524"/>
                    <a:gd name="T102" fmla="*/ 5 w 418"/>
                    <a:gd name="T103" fmla="*/ 5 h 524"/>
                    <a:gd name="T104" fmla="*/ 5 w 418"/>
                    <a:gd name="T105" fmla="*/ 3 h 524"/>
                    <a:gd name="T106" fmla="*/ 5 w 418"/>
                    <a:gd name="T107" fmla="*/ 3 h 524"/>
                    <a:gd name="T108" fmla="*/ 5 w 418"/>
                    <a:gd name="T109" fmla="*/ 2 h 524"/>
                    <a:gd name="T110" fmla="*/ 5 w 418"/>
                    <a:gd name="T111" fmla="*/ 1 h 524"/>
                    <a:gd name="T112" fmla="*/ 5 w 418"/>
                    <a:gd name="T113" fmla="*/ 1 h 524"/>
                    <a:gd name="T114" fmla="*/ 5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6 h 120"/>
                    <a:gd name="T2" fmla="*/ 1 w 104"/>
                    <a:gd name="T3" fmla="*/ 6 h 120"/>
                    <a:gd name="T4" fmla="*/ 1 w 104"/>
                    <a:gd name="T5" fmla="*/ 5 h 120"/>
                    <a:gd name="T6" fmla="*/ 1 w 104"/>
                    <a:gd name="T7" fmla="*/ 5 h 120"/>
                    <a:gd name="T8" fmla="*/ 1 w 104"/>
                    <a:gd name="T9" fmla="*/ 5 h 120"/>
                    <a:gd name="T10" fmla="*/ 1 w 104"/>
                    <a:gd name="T11" fmla="*/ 4 h 120"/>
                    <a:gd name="T12" fmla="*/ 1 w 104"/>
                    <a:gd name="T13" fmla="*/ 4 h 120"/>
                    <a:gd name="T14" fmla="*/ 1 w 104"/>
                    <a:gd name="T15" fmla="*/ 3 h 120"/>
                    <a:gd name="T16" fmla="*/ 0 w 104"/>
                    <a:gd name="T17" fmla="*/ 3 h 120"/>
                    <a:gd name="T18" fmla="*/ 0 w 104"/>
                    <a:gd name="T19" fmla="*/ 2 h 120"/>
                    <a:gd name="T20" fmla="*/ 1 w 104"/>
                    <a:gd name="T21" fmla="*/ 2 h 120"/>
                    <a:gd name="T22" fmla="*/ 1 w 104"/>
                    <a:gd name="T23" fmla="*/ 2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2 w 104"/>
                    <a:gd name="T33" fmla="*/ 0 h 120"/>
                    <a:gd name="T34" fmla="*/ 2 w 104"/>
                    <a:gd name="T35" fmla="*/ 0 h 120"/>
                    <a:gd name="T36" fmla="*/ 3 w 104"/>
                    <a:gd name="T37" fmla="*/ 0 h 120"/>
                    <a:gd name="T38" fmla="*/ 3 w 104"/>
                    <a:gd name="T39" fmla="*/ 1 h 120"/>
                    <a:gd name="T40" fmla="*/ 3 w 104"/>
                    <a:gd name="T41" fmla="*/ 1 h 120"/>
                    <a:gd name="T42" fmla="*/ 4 w 104"/>
                    <a:gd name="T43" fmla="*/ 1 h 120"/>
                    <a:gd name="T44" fmla="*/ 4 w 104"/>
                    <a:gd name="T45" fmla="*/ 1 h 120"/>
                    <a:gd name="T46" fmla="*/ 5 w 104"/>
                    <a:gd name="T47" fmla="*/ 1 h 120"/>
                    <a:gd name="T48" fmla="*/ 5 w 104"/>
                    <a:gd name="T49" fmla="*/ 2 h 120"/>
                    <a:gd name="T50" fmla="*/ 6 w 104"/>
                    <a:gd name="T51" fmla="*/ 2 h 120"/>
                    <a:gd name="T52" fmla="*/ 6 w 104"/>
                    <a:gd name="T53" fmla="*/ 3 h 120"/>
                    <a:gd name="T54" fmla="*/ 7 w 104"/>
                    <a:gd name="T55" fmla="*/ 3 h 120"/>
                    <a:gd name="T56" fmla="*/ 7 w 104"/>
                    <a:gd name="T57" fmla="*/ 4 h 120"/>
                    <a:gd name="T58" fmla="*/ 7 w 104"/>
                    <a:gd name="T59" fmla="*/ 4 h 120"/>
                    <a:gd name="T60" fmla="*/ 7 w 104"/>
                    <a:gd name="T61" fmla="*/ 5 h 120"/>
                    <a:gd name="T62" fmla="*/ 7 w 104"/>
                    <a:gd name="T63" fmla="*/ 5 h 120"/>
                    <a:gd name="T64" fmla="*/ 7 w 104"/>
                    <a:gd name="T65" fmla="*/ 6 h 120"/>
                    <a:gd name="T66" fmla="*/ 7 w 104"/>
                    <a:gd name="T67" fmla="*/ 6 h 120"/>
                    <a:gd name="T68" fmla="*/ 7 w 104"/>
                    <a:gd name="T69" fmla="*/ 7 h 120"/>
                    <a:gd name="T70" fmla="*/ 6 w 104"/>
                    <a:gd name="T71" fmla="*/ 7 h 120"/>
                    <a:gd name="T72" fmla="*/ 6 w 104"/>
                    <a:gd name="T73" fmla="*/ 8 h 120"/>
                    <a:gd name="T74" fmla="*/ 5 w 104"/>
                    <a:gd name="T75" fmla="*/ 8 h 120"/>
                    <a:gd name="T76" fmla="*/ 5 w 104"/>
                    <a:gd name="T77" fmla="*/ 8 h 120"/>
                    <a:gd name="T78" fmla="*/ 1 w 104"/>
                    <a:gd name="T79" fmla="*/ 6 h 120"/>
                    <a:gd name="T80" fmla="*/ 1 w 104"/>
                    <a:gd name="T81" fmla="*/ 6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1 w 399"/>
                    <a:gd name="T1" fmla="*/ 6 h 411"/>
                    <a:gd name="T2" fmla="*/ 0 w 399"/>
                    <a:gd name="T3" fmla="*/ 14 h 411"/>
                    <a:gd name="T4" fmla="*/ 3 w 399"/>
                    <a:gd name="T5" fmla="*/ 25 h 411"/>
                    <a:gd name="T6" fmla="*/ 24 w 399"/>
                    <a:gd name="T7" fmla="*/ 19 h 411"/>
                    <a:gd name="T8" fmla="*/ 21 w 399"/>
                    <a:gd name="T9" fmla="*/ 0 h 411"/>
                    <a:gd name="T10" fmla="*/ 1 w 399"/>
                    <a:gd name="T11" fmla="*/ 6 h 411"/>
                    <a:gd name="T12" fmla="*/ 1 w 399"/>
                    <a:gd name="T13" fmla="*/ 6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22 w 338"/>
                    <a:gd name="T1" fmla="*/ 0 h 300"/>
                    <a:gd name="T2" fmla="*/ 0 w 338"/>
                    <a:gd name="T3" fmla="*/ 9 h 300"/>
                    <a:gd name="T4" fmla="*/ 0 w 338"/>
                    <a:gd name="T5" fmla="*/ 9 h 300"/>
                    <a:gd name="T6" fmla="*/ 1 w 338"/>
                    <a:gd name="T7" fmla="*/ 9 h 300"/>
                    <a:gd name="T8" fmla="*/ 1 w 338"/>
                    <a:gd name="T9" fmla="*/ 9 h 300"/>
                    <a:gd name="T10" fmla="*/ 2 w 338"/>
                    <a:gd name="T11" fmla="*/ 10 h 300"/>
                    <a:gd name="T12" fmla="*/ 2 w 338"/>
                    <a:gd name="T13" fmla="*/ 10 h 300"/>
                    <a:gd name="T14" fmla="*/ 3 w 338"/>
                    <a:gd name="T15" fmla="*/ 11 h 300"/>
                    <a:gd name="T16" fmla="*/ 3 w 338"/>
                    <a:gd name="T17" fmla="*/ 11 h 300"/>
                    <a:gd name="T18" fmla="*/ 4 w 338"/>
                    <a:gd name="T19" fmla="*/ 11 h 300"/>
                    <a:gd name="T20" fmla="*/ 4 w 338"/>
                    <a:gd name="T21" fmla="*/ 12 h 300"/>
                    <a:gd name="T22" fmla="*/ 5 w 338"/>
                    <a:gd name="T23" fmla="*/ 12 h 300"/>
                    <a:gd name="T24" fmla="*/ 5 w 338"/>
                    <a:gd name="T25" fmla="*/ 13 h 300"/>
                    <a:gd name="T26" fmla="*/ 5 w 338"/>
                    <a:gd name="T27" fmla="*/ 13 h 300"/>
                    <a:gd name="T28" fmla="*/ 6 w 338"/>
                    <a:gd name="T29" fmla="*/ 14 h 300"/>
                    <a:gd name="T30" fmla="*/ 6 w 338"/>
                    <a:gd name="T31" fmla="*/ 14 h 300"/>
                    <a:gd name="T32" fmla="*/ 6 w 338"/>
                    <a:gd name="T33" fmla="*/ 15 h 300"/>
                    <a:gd name="T34" fmla="*/ 7 w 338"/>
                    <a:gd name="T35" fmla="*/ 15 h 300"/>
                    <a:gd name="T36" fmla="*/ 7 w 338"/>
                    <a:gd name="T37" fmla="*/ 16 h 300"/>
                    <a:gd name="T38" fmla="*/ 7 w 338"/>
                    <a:gd name="T39" fmla="*/ 16 h 300"/>
                    <a:gd name="T40" fmla="*/ 7 w 338"/>
                    <a:gd name="T41" fmla="*/ 17 h 300"/>
                    <a:gd name="T42" fmla="*/ 7 w 338"/>
                    <a:gd name="T43" fmla="*/ 17 h 300"/>
                    <a:gd name="T44" fmla="*/ 7 w 338"/>
                    <a:gd name="T45" fmla="*/ 18 h 300"/>
                    <a:gd name="T46" fmla="*/ 7 w 338"/>
                    <a:gd name="T47" fmla="*/ 18 h 300"/>
                    <a:gd name="T48" fmla="*/ 8 w 338"/>
                    <a:gd name="T49" fmla="*/ 18 h 300"/>
                    <a:gd name="T50" fmla="*/ 8 w 338"/>
                    <a:gd name="T51" fmla="*/ 19 h 300"/>
                    <a:gd name="T52" fmla="*/ 8 w 338"/>
                    <a:gd name="T53" fmla="*/ 19 h 300"/>
                    <a:gd name="T54" fmla="*/ 8 w 338"/>
                    <a:gd name="T55" fmla="*/ 19 h 300"/>
                    <a:gd name="T56" fmla="*/ 22 w 338"/>
                    <a:gd name="T57" fmla="*/ 0 h 300"/>
                    <a:gd name="T58" fmla="*/ 22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9 w 158"/>
                    <a:gd name="T1" fmla="*/ 12 h 239"/>
                    <a:gd name="T2" fmla="*/ 9 w 158"/>
                    <a:gd name="T3" fmla="*/ 12 h 239"/>
                    <a:gd name="T4" fmla="*/ 9 w 158"/>
                    <a:gd name="T5" fmla="*/ 11 h 239"/>
                    <a:gd name="T6" fmla="*/ 9 w 158"/>
                    <a:gd name="T7" fmla="*/ 11 h 239"/>
                    <a:gd name="T8" fmla="*/ 9 w 158"/>
                    <a:gd name="T9" fmla="*/ 10 h 239"/>
                    <a:gd name="T10" fmla="*/ 9 w 158"/>
                    <a:gd name="T11" fmla="*/ 10 h 239"/>
                    <a:gd name="T12" fmla="*/ 9 w 158"/>
                    <a:gd name="T13" fmla="*/ 9 h 239"/>
                    <a:gd name="T14" fmla="*/ 9 w 158"/>
                    <a:gd name="T15" fmla="*/ 9 h 239"/>
                    <a:gd name="T16" fmla="*/ 9 w 158"/>
                    <a:gd name="T17" fmla="*/ 8 h 239"/>
                    <a:gd name="T18" fmla="*/ 9 w 158"/>
                    <a:gd name="T19" fmla="*/ 8 h 239"/>
                    <a:gd name="T20" fmla="*/ 9 w 158"/>
                    <a:gd name="T21" fmla="*/ 7 h 239"/>
                    <a:gd name="T22" fmla="*/ 9 w 158"/>
                    <a:gd name="T23" fmla="*/ 7 h 239"/>
                    <a:gd name="T24" fmla="*/ 9 w 158"/>
                    <a:gd name="T25" fmla="*/ 6 h 239"/>
                    <a:gd name="T26" fmla="*/ 8 w 158"/>
                    <a:gd name="T27" fmla="*/ 6 h 239"/>
                    <a:gd name="T28" fmla="*/ 8 w 158"/>
                    <a:gd name="T29" fmla="*/ 5 h 239"/>
                    <a:gd name="T30" fmla="*/ 8 w 158"/>
                    <a:gd name="T31" fmla="*/ 5 h 239"/>
                    <a:gd name="T32" fmla="*/ 7 w 158"/>
                    <a:gd name="T33" fmla="*/ 4 h 239"/>
                    <a:gd name="T34" fmla="*/ 7 w 158"/>
                    <a:gd name="T35" fmla="*/ 4 h 239"/>
                    <a:gd name="T36" fmla="*/ 6 w 158"/>
                    <a:gd name="T37" fmla="*/ 3 h 239"/>
                    <a:gd name="T38" fmla="*/ 6 w 158"/>
                    <a:gd name="T39" fmla="*/ 3 h 239"/>
                    <a:gd name="T40" fmla="*/ 5 w 158"/>
                    <a:gd name="T41" fmla="*/ 2 h 239"/>
                    <a:gd name="T42" fmla="*/ 5 w 158"/>
                    <a:gd name="T43" fmla="*/ 2 h 239"/>
                    <a:gd name="T44" fmla="*/ 4 w 158"/>
                    <a:gd name="T45" fmla="*/ 2 h 239"/>
                    <a:gd name="T46" fmla="*/ 4 w 158"/>
                    <a:gd name="T47" fmla="*/ 1 h 239"/>
                    <a:gd name="T48" fmla="*/ 4 w 158"/>
                    <a:gd name="T49" fmla="*/ 1 h 239"/>
                    <a:gd name="T50" fmla="*/ 3 w 158"/>
                    <a:gd name="T51" fmla="*/ 0 h 239"/>
                    <a:gd name="T52" fmla="*/ 3 w 158"/>
                    <a:gd name="T53" fmla="*/ 0 h 239"/>
                    <a:gd name="T54" fmla="*/ 0 w 158"/>
                    <a:gd name="T55" fmla="*/ 2 h 239"/>
                    <a:gd name="T56" fmla="*/ 2 w 158"/>
                    <a:gd name="T57" fmla="*/ 15 h 239"/>
                    <a:gd name="T58" fmla="*/ 7 w 158"/>
                    <a:gd name="T59" fmla="*/ 13 h 239"/>
                    <a:gd name="T60" fmla="*/ 9 w 158"/>
                    <a:gd name="T61" fmla="*/ 12 h 239"/>
                    <a:gd name="T62" fmla="*/ 9 w 158"/>
                    <a:gd name="T63" fmla="*/ 12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2 h 129"/>
                    <a:gd name="T2" fmla="*/ 6 w 93"/>
                    <a:gd name="T3" fmla="*/ 9 h 129"/>
                    <a:gd name="T4" fmla="*/ 5 w 93"/>
                    <a:gd name="T5" fmla="*/ 3 h 129"/>
                    <a:gd name="T6" fmla="*/ 3 w 93"/>
                    <a:gd name="T7" fmla="*/ 0 h 129"/>
                    <a:gd name="T8" fmla="*/ 0 w 93"/>
                    <a:gd name="T9" fmla="*/ 2 h 129"/>
                    <a:gd name="T10" fmla="*/ 0 w 93"/>
                    <a:gd name="T11" fmla="*/ 2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 h 245"/>
                    <a:gd name="T2" fmla="*/ 5 w 346"/>
                    <a:gd name="T3" fmla="*/ 1 h 245"/>
                    <a:gd name="T4" fmla="*/ 13 w 346"/>
                    <a:gd name="T5" fmla="*/ 2 h 245"/>
                    <a:gd name="T6" fmla="*/ 18 w 346"/>
                    <a:gd name="T7" fmla="*/ 0 h 245"/>
                    <a:gd name="T8" fmla="*/ 22 w 346"/>
                    <a:gd name="T9" fmla="*/ 6 h 245"/>
                    <a:gd name="T10" fmla="*/ 15 w 346"/>
                    <a:gd name="T11" fmla="*/ 13 h 245"/>
                    <a:gd name="T12" fmla="*/ 13 w 346"/>
                    <a:gd name="T13" fmla="*/ 16 h 245"/>
                    <a:gd name="T14" fmla="*/ 7 w 346"/>
                    <a:gd name="T15" fmla="*/ 16 h 245"/>
                    <a:gd name="T16" fmla="*/ 0 w 346"/>
                    <a:gd name="T17" fmla="*/ 2 h 245"/>
                    <a:gd name="T18" fmla="*/ 0 w 346"/>
                    <a:gd name="T19" fmla="*/ 2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2 w 228"/>
                    <a:gd name="T1" fmla="*/ 0 h 220"/>
                    <a:gd name="T2" fmla="*/ 5 w 228"/>
                    <a:gd name="T3" fmla="*/ 5 h 220"/>
                    <a:gd name="T4" fmla="*/ 5 w 228"/>
                    <a:gd name="T5" fmla="*/ 6 h 220"/>
                    <a:gd name="T6" fmla="*/ 7 w 228"/>
                    <a:gd name="T7" fmla="*/ 8 h 220"/>
                    <a:gd name="T8" fmla="*/ 9 w 228"/>
                    <a:gd name="T9" fmla="*/ 9 h 220"/>
                    <a:gd name="T10" fmla="*/ 15 w 228"/>
                    <a:gd name="T11" fmla="*/ 7 h 220"/>
                    <a:gd name="T12" fmla="*/ 13 w 228"/>
                    <a:gd name="T13" fmla="*/ 11 h 220"/>
                    <a:gd name="T14" fmla="*/ 10 w 228"/>
                    <a:gd name="T15" fmla="*/ 11 h 220"/>
                    <a:gd name="T16" fmla="*/ 9 w 228"/>
                    <a:gd name="T17" fmla="*/ 14 h 220"/>
                    <a:gd name="T18" fmla="*/ 5 w 228"/>
                    <a:gd name="T19" fmla="*/ 14 h 220"/>
                    <a:gd name="T20" fmla="*/ 5 w 228"/>
                    <a:gd name="T21" fmla="*/ 13 h 220"/>
                    <a:gd name="T22" fmla="*/ 0 w 228"/>
                    <a:gd name="T23" fmla="*/ 8 h 220"/>
                    <a:gd name="T24" fmla="*/ 2 w 228"/>
                    <a:gd name="T25" fmla="*/ 0 h 220"/>
                    <a:gd name="T26" fmla="*/ 2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1 h 137"/>
                    <a:gd name="T8" fmla="*/ 2 w 114"/>
                    <a:gd name="T9" fmla="*/ 1 h 137"/>
                    <a:gd name="T10" fmla="*/ 2 w 114"/>
                    <a:gd name="T11" fmla="*/ 2 h 137"/>
                    <a:gd name="T12" fmla="*/ 3 w 114"/>
                    <a:gd name="T13" fmla="*/ 2 h 137"/>
                    <a:gd name="T14" fmla="*/ 4 w 114"/>
                    <a:gd name="T15" fmla="*/ 3 h 137"/>
                    <a:gd name="T16" fmla="*/ 4 w 114"/>
                    <a:gd name="T17" fmla="*/ 4 h 137"/>
                    <a:gd name="T18" fmla="*/ 4 w 114"/>
                    <a:gd name="T19" fmla="*/ 4 h 137"/>
                    <a:gd name="T20" fmla="*/ 4 w 114"/>
                    <a:gd name="T21" fmla="*/ 4 h 137"/>
                    <a:gd name="T22" fmla="*/ 5 w 114"/>
                    <a:gd name="T23" fmla="*/ 5 h 137"/>
                    <a:gd name="T24" fmla="*/ 5 w 114"/>
                    <a:gd name="T25" fmla="*/ 5 h 137"/>
                    <a:gd name="T26" fmla="*/ 5 w 114"/>
                    <a:gd name="T27" fmla="*/ 5 h 137"/>
                    <a:gd name="T28" fmla="*/ 5 w 114"/>
                    <a:gd name="T29" fmla="*/ 6 h 137"/>
                    <a:gd name="T30" fmla="*/ 5 w 114"/>
                    <a:gd name="T31" fmla="*/ 6 h 137"/>
                    <a:gd name="T32" fmla="*/ 5 w 114"/>
                    <a:gd name="T33" fmla="*/ 7 h 137"/>
                    <a:gd name="T34" fmla="*/ 5 w 114"/>
                    <a:gd name="T35" fmla="*/ 7 h 137"/>
                    <a:gd name="T36" fmla="*/ 5 w 114"/>
                    <a:gd name="T37" fmla="*/ 8 h 137"/>
                    <a:gd name="T38" fmla="*/ 5 w 114"/>
                    <a:gd name="T39" fmla="*/ 8 h 137"/>
                    <a:gd name="T40" fmla="*/ 5 w 114"/>
                    <a:gd name="T41" fmla="*/ 8 h 137"/>
                    <a:gd name="T42" fmla="*/ 8 w 114"/>
                    <a:gd name="T43" fmla="*/ 6 h 137"/>
                    <a:gd name="T44" fmla="*/ 8 w 114"/>
                    <a:gd name="T45" fmla="*/ 6 h 137"/>
                    <a:gd name="T46" fmla="*/ 7 w 114"/>
                    <a:gd name="T47" fmla="*/ 6 h 137"/>
                    <a:gd name="T48" fmla="*/ 7 w 114"/>
                    <a:gd name="T49" fmla="*/ 5 h 137"/>
                    <a:gd name="T50" fmla="*/ 7 w 114"/>
                    <a:gd name="T51" fmla="*/ 5 h 137"/>
                    <a:gd name="T52" fmla="*/ 7 w 114"/>
                    <a:gd name="T53" fmla="*/ 4 h 137"/>
                    <a:gd name="T54" fmla="*/ 7 w 114"/>
                    <a:gd name="T55" fmla="*/ 4 h 137"/>
                    <a:gd name="T56" fmla="*/ 6 w 114"/>
                    <a:gd name="T57" fmla="*/ 3 h 137"/>
                    <a:gd name="T58" fmla="*/ 6 w 114"/>
                    <a:gd name="T59" fmla="*/ 2 h 137"/>
                    <a:gd name="T60" fmla="*/ 5 w 114"/>
                    <a:gd name="T61" fmla="*/ 2 h 137"/>
                    <a:gd name="T62" fmla="*/ 5 w 114"/>
                    <a:gd name="T63" fmla="*/ 1 h 137"/>
                    <a:gd name="T64" fmla="*/ 4 w 114"/>
                    <a:gd name="T65" fmla="*/ 1 h 137"/>
                    <a:gd name="T66" fmla="*/ 4 w 114"/>
                    <a:gd name="T67" fmla="*/ 0 h 137"/>
                    <a:gd name="T68" fmla="*/ 3 w 114"/>
                    <a:gd name="T69" fmla="*/ 0 h 137"/>
                    <a:gd name="T70" fmla="*/ 3 w 114"/>
                    <a:gd name="T71" fmla="*/ 0 h 137"/>
                    <a:gd name="T72" fmla="*/ 2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 w 72"/>
                    <a:gd name="T1" fmla="*/ 3 h 55"/>
                    <a:gd name="T2" fmla="*/ 3 w 72"/>
                    <a:gd name="T3" fmla="*/ 3 h 55"/>
                    <a:gd name="T4" fmla="*/ 4 w 72"/>
                    <a:gd name="T5" fmla="*/ 3 h 55"/>
                    <a:gd name="T6" fmla="*/ 4 w 72"/>
                    <a:gd name="T7" fmla="*/ 3 h 55"/>
                    <a:gd name="T8" fmla="*/ 4 w 72"/>
                    <a:gd name="T9" fmla="*/ 2 h 55"/>
                    <a:gd name="T10" fmla="*/ 5 w 72"/>
                    <a:gd name="T11" fmla="*/ 2 h 55"/>
                    <a:gd name="T12" fmla="*/ 5 w 72"/>
                    <a:gd name="T13" fmla="*/ 2 h 55"/>
                    <a:gd name="T14" fmla="*/ 5 w 72"/>
                    <a:gd name="T15" fmla="*/ 2 h 55"/>
                    <a:gd name="T16" fmla="*/ 5 w 72"/>
                    <a:gd name="T17" fmla="*/ 1 h 55"/>
                    <a:gd name="T18" fmla="*/ 5 w 72"/>
                    <a:gd name="T19" fmla="*/ 1 h 55"/>
                    <a:gd name="T20" fmla="*/ 5 w 72"/>
                    <a:gd name="T21" fmla="*/ 0 h 55"/>
                    <a:gd name="T22" fmla="*/ 5 w 72"/>
                    <a:gd name="T23" fmla="*/ 0 h 55"/>
                    <a:gd name="T24" fmla="*/ 4 w 72"/>
                    <a:gd name="T25" fmla="*/ 0 h 55"/>
                    <a:gd name="T26" fmla="*/ 4 w 72"/>
                    <a:gd name="T27" fmla="*/ 0 h 55"/>
                    <a:gd name="T28" fmla="*/ 4 w 72"/>
                    <a:gd name="T29" fmla="*/ 0 h 55"/>
                    <a:gd name="T30" fmla="*/ 3 w 72"/>
                    <a:gd name="T31" fmla="*/ 0 h 55"/>
                    <a:gd name="T32" fmla="*/ 3 w 72"/>
                    <a:gd name="T33" fmla="*/ 0 h 55"/>
                    <a:gd name="T34" fmla="*/ 2 w 72"/>
                    <a:gd name="T35" fmla="*/ 0 h 55"/>
                    <a:gd name="T36" fmla="*/ 2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1 h 55"/>
                    <a:gd name="T48" fmla="*/ 0 w 72"/>
                    <a:gd name="T49" fmla="*/ 1 h 55"/>
                    <a:gd name="T50" fmla="*/ 0 w 72"/>
                    <a:gd name="T51" fmla="*/ 2 h 55"/>
                    <a:gd name="T52" fmla="*/ 1 w 72"/>
                    <a:gd name="T53" fmla="*/ 2 h 55"/>
                    <a:gd name="T54" fmla="*/ 1 w 72"/>
                    <a:gd name="T55" fmla="*/ 2 h 55"/>
                    <a:gd name="T56" fmla="*/ 1 w 72"/>
                    <a:gd name="T57" fmla="*/ 2 h 55"/>
                    <a:gd name="T58" fmla="*/ 1 w 72"/>
                    <a:gd name="T59" fmla="*/ 3 h 55"/>
                    <a:gd name="T60" fmla="*/ 2 w 72"/>
                    <a:gd name="T61" fmla="*/ 3 h 55"/>
                    <a:gd name="T62" fmla="*/ 2 w 72"/>
                    <a:gd name="T63" fmla="*/ 3 h 55"/>
                    <a:gd name="T64" fmla="*/ 3 w 72"/>
                    <a:gd name="T65" fmla="*/ 3 h 55"/>
                    <a:gd name="T66" fmla="*/ 3 w 72"/>
                    <a:gd name="T67" fmla="*/ 3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3 w 42"/>
                    <a:gd name="T3" fmla="*/ 1 h 28"/>
                    <a:gd name="T4" fmla="*/ 3 w 42"/>
                    <a:gd name="T5" fmla="*/ 2 h 28"/>
                    <a:gd name="T6" fmla="*/ 2 w 42"/>
                    <a:gd name="T7" fmla="*/ 2 h 28"/>
                    <a:gd name="T8" fmla="*/ 2 w 42"/>
                    <a:gd name="T9" fmla="*/ 2 h 28"/>
                    <a:gd name="T10" fmla="*/ 2 w 42"/>
                    <a:gd name="T11" fmla="*/ 2 h 28"/>
                    <a:gd name="T12" fmla="*/ 1 w 42"/>
                    <a:gd name="T13" fmla="*/ 2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6 h 133"/>
                    <a:gd name="T2" fmla="*/ 1 w 236"/>
                    <a:gd name="T3" fmla="*/ 6 h 133"/>
                    <a:gd name="T4" fmla="*/ 1 w 236"/>
                    <a:gd name="T5" fmla="*/ 6 h 133"/>
                    <a:gd name="T6" fmla="*/ 1 w 236"/>
                    <a:gd name="T7" fmla="*/ 5 h 133"/>
                    <a:gd name="T8" fmla="*/ 2 w 236"/>
                    <a:gd name="T9" fmla="*/ 5 h 133"/>
                    <a:gd name="T10" fmla="*/ 2 w 236"/>
                    <a:gd name="T11" fmla="*/ 5 h 133"/>
                    <a:gd name="T12" fmla="*/ 3 w 236"/>
                    <a:gd name="T13" fmla="*/ 4 h 133"/>
                    <a:gd name="T14" fmla="*/ 3 w 236"/>
                    <a:gd name="T15" fmla="*/ 4 h 133"/>
                    <a:gd name="T16" fmla="*/ 3 w 236"/>
                    <a:gd name="T17" fmla="*/ 4 h 133"/>
                    <a:gd name="T18" fmla="*/ 4 w 236"/>
                    <a:gd name="T19" fmla="*/ 3 h 133"/>
                    <a:gd name="T20" fmla="*/ 5 w 236"/>
                    <a:gd name="T21" fmla="*/ 3 h 133"/>
                    <a:gd name="T22" fmla="*/ 5 w 236"/>
                    <a:gd name="T23" fmla="*/ 2 h 133"/>
                    <a:gd name="T24" fmla="*/ 5 w 236"/>
                    <a:gd name="T25" fmla="*/ 2 h 133"/>
                    <a:gd name="T26" fmla="*/ 6 w 236"/>
                    <a:gd name="T27" fmla="*/ 2 h 133"/>
                    <a:gd name="T28" fmla="*/ 7 w 236"/>
                    <a:gd name="T29" fmla="*/ 1 h 133"/>
                    <a:gd name="T30" fmla="*/ 7 w 236"/>
                    <a:gd name="T31" fmla="*/ 1 h 133"/>
                    <a:gd name="T32" fmla="*/ 8 w 236"/>
                    <a:gd name="T33" fmla="*/ 1 h 133"/>
                    <a:gd name="T34" fmla="*/ 8 w 236"/>
                    <a:gd name="T35" fmla="*/ 1 h 133"/>
                    <a:gd name="T36" fmla="*/ 9 w 236"/>
                    <a:gd name="T37" fmla="*/ 0 h 133"/>
                    <a:gd name="T38" fmla="*/ 9 w 236"/>
                    <a:gd name="T39" fmla="*/ 0 h 133"/>
                    <a:gd name="T40" fmla="*/ 10 w 236"/>
                    <a:gd name="T41" fmla="*/ 0 h 133"/>
                    <a:gd name="T42" fmla="*/ 10 w 236"/>
                    <a:gd name="T43" fmla="*/ 0 h 133"/>
                    <a:gd name="T44" fmla="*/ 11 w 236"/>
                    <a:gd name="T45" fmla="*/ 0 h 133"/>
                    <a:gd name="T46" fmla="*/ 11 w 236"/>
                    <a:gd name="T47" fmla="*/ 0 h 133"/>
                    <a:gd name="T48" fmla="*/ 11 w 236"/>
                    <a:gd name="T49" fmla="*/ 0 h 133"/>
                    <a:gd name="T50" fmla="*/ 12 w 236"/>
                    <a:gd name="T51" fmla="*/ 0 h 133"/>
                    <a:gd name="T52" fmla="*/ 12 w 236"/>
                    <a:gd name="T53" fmla="*/ 0 h 133"/>
                    <a:gd name="T54" fmla="*/ 12 w 236"/>
                    <a:gd name="T55" fmla="*/ 0 h 133"/>
                    <a:gd name="T56" fmla="*/ 12 w 236"/>
                    <a:gd name="T57" fmla="*/ 0 h 133"/>
                    <a:gd name="T58" fmla="*/ 15 w 236"/>
                    <a:gd name="T59" fmla="*/ 3 h 133"/>
                    <a:gd name="T60" fmla="*/ 1 w 236"/>
                    <a:gd name="T61" fmla="*/ 8 h 133"/>
                    <a:gd name="T62" fmla="*/ 0 w 236"/>
                    <a:gd name="T63" fmla="*/ 6 h 133"/>
                    <a:gd name="T64" fmla="*/ 0 w 236"/>
                    <a:gd name="T65" fmla="*/ 6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1 h 183"/>
                    <a:gd name="T2" fmla="*/ 1 w 173"/>
                    <a:gd name="T3" fmla="*/ 6 h 183"/>
                    <a:gd name="T4" fmla="*/ 11 w 173"/>
                    <a:gd name="T5" fmla="*/ 0 h 183"/>
                    <a:gd name="T6" fmla="*/ 11 w 173"/>
                    <a:gd name="T7" fmla="*/ 3 h 183"/>
                    <a:gd name="T8" fmla="*/ 0 w 173"/>
                    <a:gd name="T9" fmla="*/ 11 h 183"/>
                    <a:gd name="T10" fmla="*/ 0 w 173"/>
                    <a:gd name="T11" fmla="*/ 11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24 w 825"/>
                    <a:gd name="T1" fmla="*/ 0 h 2196"/>
                    <a:gd name="T2" fmla="*/ 33 w 825"/>
                    <a:gd name="T3" fmla="*/ 4 h 2196"/>
                    <a:gd name="T4" fmla="*/ 35 w 825"/>
                    <a:gd name="T5" fmla="*/ 5 h 2196"/>
                    <a:gd name="T6" fmla="*/ 37 w 825"/>
                    <a:gd name="T7" fmla="*/ 5 h 2196"/>
                    <a:gd name="T8" fmla="*/ 38 w 825"/>
                    <a:gd name="T9" fmla="*/ 6 h 2196"/>
                    <a:gd name="T10" fmla="*/ 39 w 825"/>
                    <a:gd name="T11" fmla="*/ 7 h 2196"/>
                    <a:gd name="T12" fmla="*/ 41 w 825"/>
                    <a:gd name="T13" fmla="*/ 8 h 2196"/>
                    <a:gd name="T14" fmla="*/ 42 w 825"/>
                    <a:gd name="T15" fmla="*/ 9 h 2196"/>
                    <a:gd name="T16" fmla="*/ 43 w 825"/>
                    <a:gd name="T17" fmla="*/ 10 h 2196"/>
                    <a:gd name="T18" fmla="*/ 44 w 825"/>
                    <a:gd name="T19" fmla="*/ 11 h 2196"/>
                    <a:gd name="T20" fmla="*/ 45 w 825"/>
                    <a:gd name="T21" fmla="*/ 12 h 2196"/>
                    <a:gd name="T22" fmla="*/ 45 w 825"/>
                    <a:gd name="T23" fmla="*/ 13 h 2196"/>
                    <a:gd name="T24" fmla="*/ 46 w 825"/>
                    <a:gd name="T25" fmla="*/ 14 h 2196"/>
                    <a:gd name="T26" fmla="*/ 47 w 825"/>
                    <a:gd name="T27" fmla="*/ 15 h 2196"/>
                    <a:gd name="T28" fmla="*/ 48 w 825"/>
                    <a:gd name="T29" fmla="*/ 16 h 2196"/>
                    <a:gd name="T30" fmla="*/ 48 w 825"/>
                    <a:gd name="T31" fmla="*/ 17 h 2196"/>
                    <a:gd name="T32" fmla="*/ 49 w 825"/>
                    <a:gd name="T33" fmla="*/ 18 h 2196"/>
                    <a:gd name="T34" fmla="*/ 49 w 825"/>
                    <a:gd name="T35" fmla="*/ 19 h 2196"/>
                    <a:gd name="T36" fmla="*/ 49 w 825"/>
                    <a:gd name="T37" fmla="*/ 20 h 2196"/>
                    <a:gd name="T38" fmla="*/ 50 w 825"/>
                    <a:gd name="T39" fmla="*/ 21 h 2196"/>
                    <a:gd name="T40" fmla="*/ 50 w 825"/>
                    <a:gd name="T41" fmla="*/ 22 h 2196"/>
                    <a:gd name="T42" fmla="*/ 50 w 825"/>
                    <a:gd name="T43" fmla="*/ 24 h 2196"/>
                    <a:gd name="T44" fmla="*/ 50 w 825"/>
                    <a:gd name="T45" fmla="*/ 25 h 2196"/>
                    <a:gd name="T46" fmla="*/ 51 w 825"/>
                    <a:gd name="T47" fmla="*/ 26 h 2196"/>
                    <a:gd name="T48" fmla="*/ 51 w 825"/>
                    <a:gd name="T49" fmla="*/ 27 h 2196"/>
                    <a:gd name="T50" fmla="*/ 51 w 825"/>
                    <a:gd name="T51" fmla="*/ 28 h 2196"/>
                    <a:gd name="T52" fmla="*/ 51 w 825"/>
                    <a:gd name="T53" fmla="*/ 29 h 2196"/>
                    <a:gd name="T54" fmla="*/ 51 w 825"/>
                    <a:gd name="T55" fmla="*/ 30 h 2196"/>
                    <a:gd name="T56" fmla="*/ 51 w 825"/>
                    <a:gd name="T57" fmla="*/ 31 h 2196"/>
                    <a:gd name="T58" fmla="*/ 51 w 825"/>
                    <a:gd name="T59" fmla="*/ 32 h 2196"/>
                    <a:gd name="T60" fmla="*/ 51 w 825"/>
                    <a:gd name="T61" fmla="*/ 33 h 2196"/>
                    <a:gd name="T62" fmla="*/ 51 w 825"/>
                    <a:gd name="T63" fmla="*/ 34 h 2196"/>
                    <a:gd name="T64" fmla="*/ 51 w 825"/>
                    <a:gd name="T65" fmla="*/ 34 h 2196"/>
                    <a:gd name="T66" fmla="*/ 51 w 825"/>
                    <a:gd name="T67" fmla="*/ 35 h 2196"/>
                    <a:gd name="T68" fmla="*/ 43 w 825"/>
                    <a:gd name="T69" fmla="*/ 104 h 2196"/>
                    <a:gd name="T70" fmla="*/ 36 w 825"/>
                    <a:gd name="T71" fmla="*/ 138 h 2196"/>
                    <a:gd name="T72" fmla="*/ 0 w 825"/>
                    <a:gd name="T73" fmla="*/ 15 h 2196"/>
                    <a:gd name="T74" fmla="*/ 18 w 825"/>
                    <a:gd name="T75" fmla="*/ 2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7 w 130"/>
                    <a:gd name="T3" fmla="*/ 11 h 426"/>
                    <a:gd name="T4" fmla="*/ 8 w 130"/>
                    <a:gd name="T5" fmla="*/ 16 h 426"/>
                    <a:gd name="T6" fmla="*/ 1 w 130"/>
                    <a:gd name="T7" fmla="*/ 27 h 426"/>
                    <a:gd name="T8" fmla="*/ 1 w 130"/>
                    <a:gd name="T9" fmla="*/ 14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31 w 853"/>
                    <a:gd name="T1" fmla="*/ 5 h 2139"/>
                    <a:gd name="T2" fmla="*/ 18 w 853"/>
                    <a:gd name="T3" fmla="*/ 10 h 2139"/>
                    <a:gd name="T4" fmla="*/ 20 w 853"/>
                    <a:gd name="T5" fmla="*/ 11 h 2139"/>
                    <a:gd name="T6" fmla="*/ 21 w 853"/>
                    <a:gd name="T7" fmla="*/ 11 h 2139"/>
                    <a:gd name="T8" fmla="*/ 22 w 853"/>
                    <a:gd name="T9" fmla="*/ 12 h 2139"/>
                    <a:gd name="T10" fmla="*/ 24 w 853"/>
                    <a:gd name="T11" fmla="*/ 13 h 2139"/>
                    <a:gd name="T12" fmla="*/ 25 w 853"/>
                    <a:gd name="T13" fmla="*/ 14 h 2139"/>
                    <a:gd name="T14" fmla="*/ 27 w 853"/>
                    <a:gd name="T15" fmla="*/ 15 h 2139"/>
                    <a:gd name="T16" fmla="*/ 28 w 853"/>
                    <a:gd name="T17" fmla="*/ 17 h 2139"/>
                    <a:gd name="T18" fmla="*/ 30 w 853"/>
                    <a:gd name="T19" fmla="*/ 19 h 2139"/>
                    <a:gd name="T20" fmla="*/ 32 w 853"/>
                    <a:gd name="T21" fmla="*/ 21 h 2139"/>
                    <a:gd name="T22" fmla="*/ 32 w 853"/>
                    <a:gd name="T23" fmla="*/ 22 h 2139"/>
                    <a:gd name="T24" fmla="*/ 33 w 853"/>
                    <a:gd name="T25" fmla="*/ 23 h 2139"/>
                    <a:gd name="T26" fmla="*/ 34 w 853"/>
                    <a:gd name="T27" fmla="*/ 24 h 2139"/>
                    <a:gd name="T28" fmla="*/ 35 w 853"/>
                    <a:gd name="T29" fmla="*/ 26 h 2139"/>
                    <a:gd name="T30" fmla="*/ 36 w 853"/>
                    <a:gd name="T31" fmla="*/ 27 h 2139"/>
                    <a:gd name="T32" fmla="*/ 37 w 853"/>
                    <a:gd name="T33" fmla="*/ 29 h 2139"/>
                    <a:gd name="T34" fmla="*/ 38 w 853"/>
                    <a:gd name="T35" fmla="*/ 31 h 2139"/>
                    <a:gd name="T36" fmla="*/ 38 w 853"/>
                    <a:gd name="T37" fmla="*/ 33 h 2139"/>
                    <a:gd name="T38" fmla="*/ 39 w 853"/>
                    <a:gd name="T39" fmla="*/ 34 h 2139"/>
                    <a:gd name="T40" fmla="*/ 40 w 853"/>
                    <a:gd name="T41" fmla="*/ 36 h 2139"/>
                    <a:gd name="T42" fmla="*/ 40 w 853"/>
                    <a:gd name="T43" fmla="*/ 38 h 2139"/>
                    <a:gd name="T44" fmla="*/ 41 w 853"/>
                    <a:gd name="T45" fmla="*/ 41 h 2139"/>
                    <a:gd name="T46" fmla="*/ 41 w 853"/>
                    <a:gd name="T47" fmla="*/ 43 h 2139"/>
                    <a:gd name="T48" fmla="*/ 42 w 853"/>
                    <a:gd name="T49" fmla="*/ 45 h 2139"/>
                    <a:gd name="T50" fmla="*/ 42 w 853"/>
                    <a:gd name="T51" fmla="*/ 47 h 2139"/>
                    <a:gd name="T52" fmla="*/ 42 w 853"/>
                    <a:gd name="T53" fmla="*/ 50 h 2139"/>
                    <a:gd name="T54" fmla="*/ 42 w 853"/>
                    <a:gd name="T55" fmla="*/ 53 h 2139"/>
                    <a:gd name="T56" fmla="*/ 42 w 853"/>
                    <a:gd name="T57" fmla="*/ 55 h 2139"/>
                    <a:gd name="T58" fmla="*/ 42 w 853"/>
                    <a:gd name="T59" fmla="*/ 58 h 2139"/>
                    <a:gd name="T60" fmla="*/ 42 w 853"/>
                    <a:gd name="T61" fmla="*/ 61 h 2139"/>
                    <a:gd name="T62" fmla="*/ 41 w 853"/>
                    <a:gd name="T63" fmla="*/ 64 h 2139"/>
                    <a:gd name="T64" fmla="*/ 41 w 853"/>
                    <a:gd name="T65" fmla="*/ 67 h 2139"/>
                    <a:gd name="T66" fmla="*/ 40 w 853"/>
                    <a:gd name="T67" fmla="*/ 70 h 2139"/>
                    <a:gd name="T68" fmla="*/ 40 w 853"/>
                    <a:gd name="T69" fmla="*/ 73 h 2139"/>
                    <a:gd name="T70" fmla="*/ 39 w 853"/>
                    <a:gd name="T71" fmla="*/ 76 h 2139"/>
                    <a:gd name="T72" fmla="*/ 38 w 853"/>
                    <a:gd name="T73" fmla="*/ 79 h 2139"/>
                    <a:gd name="T74" fmla="*/ 37 w 853"/>
                    <a:gd name="T75" fmla="*/ 82 h 2139"/>
                    <a:gd name="T76" fmla="*/ 37 w 853"/>
                    <a:gd name="T77" fmla="*/ 85 h 2139"/>
                    <a:gd name="T78" fmla="*/ 36 w 853"/>
                    <a:gd name="T79" fmla="*/ 87 h 2139"/>
                    <a:gd name="T80" fmla="*/ 35 w 853"/>
                    <a:gd name="T81" fmla="*/ 90 h 2139"/>
                    <a:gd name="T82" fmla="*/ 34 w 853"/>
                    <a:gd name="T83" fmla="*/ 93 h 2139"/>
                    <a:gd name="T84" fmla="*/ 33 w 853"/>
                    <a:gd name="T85" fmla="*/ 95 h 2139"/>
                    <a:gd name="T86" fmla="*/ 33 w 853"/>
                    <a:gd name="T87" fmla="*/ 97 h 2139"/>
                    <a:gd name="T88" fmla="*/ 32 w 853"/>
                    <a:gd name="T89" fmla="*/ 99 h 2139"/>
                    <a:gd name="T90" fmla="*/ 31 w 853"/>
                    <a:gd name="T91" fmla="*/ 101 h 2139"/>
                    <a:gd name="T92" fmla="*/ 31 w 853"/>
                    <a:gd name="T93" fmla="*/ 103 h 2139"/>
                    <a:gd name="T94" fmla="*/ 30 w 853"/>
                    <a:gd name="T95" fmla="*/ 104 h 2139"/>
                    <a:gd name="T96" fmla="*/ 30 w 853"/>
                    <a:gd name="T97" fmla="*/ 105 h 2139"/>
                    <a:gd name="T98" fmla="*/ 29 w 853"/>
                    <a:gd name="T99" fmla="*/ 106 h 2139"/>
                    <a:gd name="T100" fmla="*/ 30 w 853"/>
                    <a:gd name="T101" fmla="*/ 106 h 2139"/>
                    <a:gd name="T102" fmla="*/ 31 w 853"/>
                    <a:gd name="T103" fmla="*/ 106 h 2139"/>
                    <a:gd name="T104" fmla="*/ 32 w 853"/>
                    <a:gd name="T105" fmla="*/ 106 h 2139"/>
                    <a:gd name="T106" fmla="*/ 34 w 853"/>
                    <a:gd name="T107" fmla="*/ 106 h 2139"/>
                    <a:gd name="T108" fmla="*/ 36 w 853"/>
                    <a:gd name="T109" fmla="*/ 106 h 2139"/>
                    <a:gd name="T110" fmla="*/ 37 w 853"/>
                    <a:gd name="T111" fmla="*/ 106 h 2139"/>
                    <a:gd name="T112" fmla="*/ 39 w 853"/>
                    <a:gd name="T113" fmla="*/ 105 h 2139"/>
                    <a:gd name="T114" fmla="*/ 40 w 853"/>
                    <a:gd name="T115" fmla="*/ 105 h 2139"/>
                    <a:gd name="T116" fmla="*/ 41 w 853"/>
                    <a:gd name="T117" fmla="*/ 105 h 2139"/>
                    <a:gd name="T118" fmla="*/ 53 w 853"/>
                    <a:gd name="T119" fmla="*/ 101 h 2139"/>
                    <a:gd name="T120" fmla="*/ 33 w 853"/>
                    <a:gd name="T121" fmla="*/ 133 h 2139"/>
                    <a:gd name="T122" fmla="*/ 1 w 853"/>
                    <a:gd name="T123" fmla="*/ 98 h 2139"/>
                    <a:gd name="T124" fmla="*/ 13 w 853"/>
                    <a:gd name="T125" fmla="*/ 12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0 w 283"/>
                    <a:gd name="T1" fmla="*/ 24 h 374"/>
                    <a:gd name="T2" fmla="*/ 10 w 283"/>
                    <a:gd name="T3" fmla="*/ 23 h 374"/>
                    <a:gd name="T4" fmla="*/ 9 w 283"/>
                    <a:gd name="T5" fmla="*/ 22 h 374"/>
                    <a:gd name="T6" fmla="*/ 8 w 283"/>
                    <a:gd name="T7" fmla="*/ 21 h 374"/>
                    <a:gd name="T8" fmla="*/ 7 w 283"/>
                    <a:gd name="T9" fmla="*/ 20 h 374"/>
                    <a:gd name="T10" fmla="*/ 6 w 283"/>
                    <a:gd name="T11" fmla="*/ 19 h 374"/>
                    <a:gd name="T12" fmla="*/ 5 w 283"/>
                    <a:gd name="T13" fmla="*/ 18 h 374"/>
                    <a:gd name="T14" fmla="*/ 5 w 283"/>
                    <a:gd name="T15" fmla="*/ 18 h 374"/>
                    <a:gd name="T16" fmla="*/ 4 w 283"/>
                    <a:gd name="T17" fmla="*/ 17 h 374"/>
                    <a:gd name="T18" fmla="*/ 3 w 283"/>
                    <a:gd name="T19" fmla="*/ 16 h 374"/>
                    <a:gd name="T20" fmla="*/ 3 w 283"/>
                    <a:gd name="T21" fmla="*/ 15 h 374"/>
                    <a:gd name="T22" fmla="*/ 2 w 283"/>
                    <a:gd name="T23" fmla="*/ 14 h 374"/>
                    <a:gd name="T24" fmla="*/ 2 w 283"/>
                    <a:gd name="T25" fmla="*/ 13 h 374"/>
                    <a:gd name="T26" fmla="*/ 1 w 283"/>
                    <a:gd name="T27" fmla="*/ 12 h 374"/>
                    <a:gd name="T28" fmla="*/ 1 w 283"/>
                    <a:gd name="T29" fmla="*/ 11 h 374"/>
                    <a:gd name="T30" fmla="*/ 0 w 283"/>
                    <a:gd name="T31" fmla="*/ 10 h 374"/>
                    <a:gd name="T32" fmla="*/ 0 w 283"/>
                    <a:gd name="T33" fmla="*/ 9 h 374"/>
                    <a:gd name="T34" fmla="*/ 0 w 283"/>
                    <a:gd name="T35" fmla="*/ 8 h 374"/>
                    <a:gd name="T36" fmla="*/ 0 w 283"/>
                    <a:gd name="T37" fmla="*/ 8 h 374"/>
                    <a:gd name="T38" fmla="*/ 0 w 283"/>
                    <a:gd name="T39" fmla="*/ 7 h 374"/>
                    <a:gd name="T40" fmla="*/ 0 w 283"/>
                    <a:gd name="T41" fmla="*/ 6 h 374"/>
                    <a:gd name="T42" fmla="*/ 0 w 283"/>
                    <a:gd name="T43" fmla="*/ 5 h 374"/>
                    <a:gd name="T44" fmla="*/ 0 w 283"/>
                    <a:gd name="T45" fmla="*/ 4 h 374"/>
                    <a:gd name="T46" fmla="*/ 0 w 283"/>
                    <a:gd name="T47" fmla="*/ 3 h 374"/>
                    <a:gd name="T48" fmla="*/ 0 w 283"/>
                    <a:gd name="T49" fmla="*/ 3 h 374"/>
                    <a:gd name="T50" fmla="*/ 0 w 283"/>
                    <a:gd name="T51" fmla="*/ 3 h 374"/>
                    <a:gd name="T52" fmla="*/ 1 w 283"/>
                    <a:gd name="T53" fmla="*/ 2 h 374"/>
                    <a:gd name="T54" fmla="*/ 1 w 283"/>
                    <a:gd name="T55" fmla="*/ 2 h 374"/>
                    <a:gd name="T56" fmla="*/ 2 w 283"/>
                    <a:gd name="T57" fmla="*/ 2 h 374"/>
                    <a:gd name="T58" fmla="*/ 3 w 283"/>
                    <a:gd name="T59" fmla="*/ 1 h 374"/>
                    <a:gd name="T60" fmla="*/ 4 w 283"/>
                    <a:gd name="T61" fmla="*/ 1 h 374"/>
                    <a:gd name="T62" fmla="*/ 5 w 283"/>
                    <a:gd name="T63" fmla="*/ 1 h 374"/>
                    <a:gd name="T64" fmla="*/ 6 w 283"/>
                    <a:gd name="T65" fmla="*/ 0 h 374"/>
                    <a:gd name="T66" fmla="*/ 7 w 283"/>
                    <a:gd name="T67" fmla="*/ 0 h 374"/>
                    <a:gd name="T68" fmla="*/ 8 w 283"/>
                    <a:gd name="T69" fmla="*/ 0 h 374"/>
                    <a:gd name="T70" fmla="*/ 9 w 283"/>
                    <a:gd name="T71" fmla="*/ 0 h 374"/>
                    <a:gd name="T72" fmla="*/ 9 w 283"/>
                    <a:gd name="T73" fmla="*/ 1 h 374"/>
                    <a:gd name="T74" fmla="*/ 10 w 283"/>
                    <a:gd name="T75" fmla="*/ 1 h 374"/>
                    <a:gd name="T76" fmla="*/ 10 w 283"/>
                    <a:gd name="T77" fmla="*/ 1 h 374"/>
                    <a:gd name="T78" fmla="*/ 11 w 283"/>
                    <a:gd name="T79" fmla="*/ 2 h 374"/>
                    <a:gd name="T80" fmla="*/ 12 w 283"/>
                    <a:gd name="T81" fmla="*/ 3 h 374"/>
                    <a:gd name="T82" fmla="*/ 14 w 283"/>
                    <a:gd name="T83" fmla="*/ 4 h 374"/>
                    <a:gd name="T84" fmla="*/ 14 w 283"/>
                    <a:gd name="T85" fmla="*/ 4 h 374"/>
                    <a:gd name="T86" fmla="*/ 15 w 283"/>
                    <a:gd name="T87" fmla="*/ 5 h 374"/>
                    <a:gd name="T88" fmla="*/ 15 w 283"/>
                    <a:gd name="T89" fmla="*/ 6 h 374"/>
                    <a:gd name="T90" fmla="*/ 16 w 283"/>
                    <a:gd name="T91" fmla="*/ 7 h 374"/>
                    <a:gd name="T92" fmla="*/ 16 w 283"/>
                    <a:gd name="T93" fmla="*/ 8 h 374"/>
                    <a:gd name="T94" fmla="*/ 17 w 283"/>
                    <a:gd name="T95" fmla="*/ 9 h 374"/>
                    <a:gd name="T96" fmla="*/ 17 w 283"/>
                    <a:gd name="T97" fmla="*/ 10 h 374"/>
                    <a:gd name="T98" fmla="*/ 17 w 283"/>
                    <a:gd name="T99" fmla="*/ 11 h 374"/>
                    <a:gd name="T100" fmla="*/ 17 w 283"/>
                    <a:gd name="T101" fmla="*/ 12 h 374"/>
                    <a:gd name="T102" fmla="*/ 17 w 283"/>
                    <a:gd name="T103" fmla="*/ 13 h 374"/>
                    <a:gd name="T104" fmla="*/ 17 w 283"/>
                    <a:gd name="T105" fmla="*/ 14 h 374"/>
                    <a:gd name="T106" fmla="*/ 17 w 283"/>
                    <a:gd name="T107" fmla="*/ 16 h 374"/>
                    <a:gd name="T108" fmla="*/ 17 w 283"/>
                    <a:gd name="T109" fmla="*/ 17 h 374"/>
                    <a:gd name="T110" fmla="*/ 17 w 283"/>
                    <a:gd name="T111" fmla="*/ 18 h 374"/>
                    <a:gd name="T112" fmla="*/ 17 w 283"/>
                    <a:gd name="T113" fmla="*/ 19 h 374"/>
                    <a:gd name="T114" fmla="*/ 17 w 283"/>
                    <a:gd name="T115" fmla="*/ 20 h 374"/>
                    <a:gd name="T116" fmla="*/ 17 w 283"/>
                    <a:gd name="T117" fmla="*/ 21 h 374"/>
                    <a:gd name="T118" fmla="*/ 17 w 283"/>
                    <a:gd name="T119" fmla="*/ 22 h 374"/>
                    <a:gd name="T120" fmla="*/ 16 w 283"/>
                    <a:gd name="T121" fmla="*/ 23 h 374"/>
                    <a:gd name="T122" fmla="*/ 16 w 283"/>
                    <a:gd name="T123" fmla="*/ 23 h 374"/>
                    <a:gd name="T124" fmla="*/ 11 w 283"/>
                    <a:gd name="T125" fmla="*/ 24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6 h 251"/>
                    <a:gd name="T2" fmla="*/ 18 w 285"/>
                    <a:gd name="T3" fmla="*/ 0 h 251"/>
                    <a:gd name="T4" fmla="*/ 18 w 285"/>
                    <a:gd name="T5" fmla="*/ 15 h 251"/>
                    <a:gd name="T6" fmla="*/ 0 w 285"/>
                    <a:gd name="T7" fmla="*/ 15 h 251"/>
                    <a:gd name="T8" fmla="*/ 0 w 285"/>
                    <a:gd name="T9" fmla="*/ 6 h 251"/>
                    <a:gd name="T10" fmla="*/ 0 w 285"/>
                    <a:gd name="T11" fmla="*/ 6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44 h 700"/>
                    <a:gd name="T4" fmla="*/ 44 w 694"/>
                    <a:gd name="T5" fmla="*/ 44 h 700"/>
                    <a:gd name="T6" fmla="*/ 44 w 694"/>
                    <a:gd name="T7" fmla="*/ 30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1 w 907"/>
                    <a:gd name="T1" fmla="*/ 0 h 650"/>
                    <a:gd name="T2" fmla="*/ 56 w 907"/>
                    <a:gd name="T3" fmla="*/ 34 h 650"/>
                    <a:gd name="T4" fmla="*/ 43 w 907"/>
                    <a:gd name="T5" fmla="*/ 41 h 650"/>
                    <a:gd name="T6" fmla="*/ 0 w 907"/>
                    <a:gd name="T7" fmla="*/ 6 h 650"/>
                    <a:gd name="T8" fmla="*/ 11 w 907"/>
                    <a:gd name="T9" fmla="*/ 0 h 650"/>
                    <a:gd name="T10" fmla="*/ 11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5 h 200"/>
                    <a:gd name="T2" fmla="*/ 12 w 285"/>
                    <a:gd name="T3" fmla="*/ 0 h 200"/>
                    <a:gd name="T4" fmla="*/ 18 w 285"/>
                    <a:gd name="T5" fmla="*/ 5 h 200"/>
                    <a:gd name="T6" fmla="*/ 8 w 285"/>
                    <a:gd name="T7" fmla="*/ 12 h 200"/>
                    <a:gd name="T8" fmla="*/ 0 w 285"/>
                    <a:gd name="T9" fmla="*/ 5 h 200"/>
                    <a:gd name="T10" fmla="*/ 0 w 285"/>
                    <a:gd name="T11" fmla="*/ 5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5 w 554"/>
                    <a:gd name="T1" fmla="*/ 0 h 473"/>
                    <a:gd name="T2" fmla="*/ 5 w 554"/>
                    <a:gd name="T3" fmla="*/ 1 h 473"/>
                    <a:gd name="T4" fmla="*/ 5 w 554"/>
                    <a:gd name="T5" fmla="*/ 2 h 473"/>
                    <a:gd name="T6" fmla="*/ 5 w 554"/>
                    <a:gd name="T7" fmla="*/ 3 h 473"/>
                    <a:gd name="T8" fmla="*/ 4 w 554"/>
                    <a:gd name="T9" fmla="*/ 4 h 473"/>
                    <a:gd name="T10" fmla="*/ 2 w 554"/>
                    <a:gd name="T11" fmla="*/ 3 h 473"/>
                    <a:gd name="T12" fmla="*/ 1 w 554"/>
                    <a:gd name="T13" fmla="*/ 3 h 473"/>
                    <a:gd name="T14" fmla="*/ 1 w 554"/>
                    <a:gd name="T15" fmla="*/ 2 h 473"/>
                    <a:gd name="T16" fmla="*/ 0 w 554"/>
                    <a:gd name="T17" fmla="*/ 30 h 473"/>
                    <a:gd name="T18" fmla="*/ 3 w 554"/>
                    <a:gd name="T19" fmla="*/ 6 h 473"/>
                    <a:gd name="T20" fmla="*/ 3 w 554"/>
                    <a:gd name="T21" fmla="*/ 6 h 473"/>
                    <a:gd name="T22" fmla="*/ 4 w 554"/>
                    <a:gd name="T23" fmla="*/ 7 h 473"/>
                    <a:gd name="T24" fmla="*/ 5 w 554"/>
                    <a:gd name="T25" fmla="*/ 8 h 473"/>
                    <a:gd name="T26" fmla="*/ 6 w 554"/>
                    <a:gd name="T27" fmla="*/ 8 h 473"/>
                    <a:gd name="T28" fmla="*/ 7 w 554"/>
                    <a:gd name="T29" fmla="*/ 7 h 473"/>
                    <a:gd name="T30" fmla="*/ 7 w 554"/>
                    <a:gd name="T31" fmla="*/ 6 h 473"/>
                    <a:gd name="T32" fmla="*/ 7 w 554"/>
                    <a:gd name="T33" fmla="*/ 5 h 473"/>
                    <a:gd name="T34" fmla="*/ 7 w 554"/>
                    <a:gd name="T35" fmla="*/ 5 h 473"/>
                    <a:gd name="T36" fmla="*/ 29 w 554"/>
                    <a:gd name="T37" fmla="*/ 22 h 473"/>
                    <a:gd name="T38" fmla="*/ 29 w 554"/>
                    <a:gd name="T39" fmla="*/ 23 h 473"/>
                    <a:gd name="T40" fmla="*/ 28 w 554"/>
                    <a:gd name="T41" fmla="*/ 24 h 473"/>
                    <a:gd name="T42" fmla="*/ 28 w 554"/>
                    <a:gd name="T43" fmla="*/ 25 h 473"/>
                    <a:gd name="T44" fmla="*/ 29 w 554"/>
                    <a:gd name="T45" fmla="*/ 26 h 473"/>
                    <a:gd name="T46" fmla="*/ 30 w 554"/>
                    <a:gd name="T47" fmla="*/ 27 h 473"/>
                    <a:gd name="T48" fmla="*/ 31 w 554"/>
                    <a:gd name="T49" fmla="*/ 27 h 473"/>
                    <a:gd name="T50" fmla="*/ 32 w 554"/>
                    <a:gd name="T51" fmla="*/ 28 h 473"/>
                    <a:gd name="T52" fmla="*/ 32 w 554"/>
                    <a:gd name="T53" fmla="*/ 30 h 473"/>
                    <a:gd name="T54" fmla="*/ 35 w 554"/>
                    <a:gd name="T55" fmla="*/ 27 h 473"/>
                    <a:gd name="T56" fmla="*/ 35 w 554"/>
                    <a:gd name="T57" fmla="*/ 27 h 473"/>
                    <a:gd name="T58" fmla="*/ 34 w 554"/>
                    <a:gd name="T59" fmla="*/ 26 h 473"/>
                    <a:gd name="T60" fmla="*/ 32 w 554"/>
                    <a:gd name="T61" fmla="*/ 26 h 473"/>
                    <a:gd name="T62" fmla="*/ 32 w 554"/>
                    <a:gd name="T63" fmla="*/ 25 h 473"/>
                    <a:gd name="T64" fmla="*/ 31 w 554"/>
                    <a:gd name="T65" fmla="*/ 24 h 473"/>
                    <a:gd name="T66" fmla="*/ 32 w 554"/>
                    <a:gd name="T67" fmla="*/ 23 h 473"/>
                    <a:gd name="T68" fmla="*/ 32 w 554"/>
                    <a:gd name="T69" fmla="*/ 22 h 473"/>
                    <a:gd name="T70" fmla="*/ 32 w 554"/>
                    <a:gd name="T71" fmla="*/ 22 h 473"/>
                    <a:gd name="T72" fmla="*/ 5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1 w 345"/>
                    <a:gd name="T1" fmla="*/ 0 h 285"/>
                    <a:gd name="T2" fmla="*/ 0 w 345"/>
                    <a:gd name="T3" fmla="*/ 4 h 285"/>
                    <a:gd name="T4" fmla="*/ 1 w 345"/>
                    <a:gd name="T5" fmla="*/ 11 h 285"/>
                    <a:gd name="T6" fmla="*/ 3 w 345"/>
                    <a:gd name="T7" fmla="*/ 15 h 285"/>
                    <a:gd name="T8" fmla="*/ 6 w 345"/>
                    <a:gd name="T9" fmla="*/ 15 h 285"/>
                    <a:gd name="T10" fmla="*/ 7 w 345"/>
                    <a:gd name="T11" fmla="*/ 14 h 285"/>
                    <a:gd name="T12" fmla="*/ 13 w 345"/>
                    <a:gd name="T13" fmla="*/ 17 h 285"/>
                    <a:gd name="T14" fmla="*/ 16 w 345"/>
                    <a:gd name="T15" fmla="*/ 15 h 285"/>
                    <a:gd name="T16" fmla="*/ 21 w 345"/>
                    <a:gd name="T17" fmla="*/ 10 h 285"/>
                    <a:gd name="T18" fmla="*/ 22 w 345"/>
                    <a:gd name="T19" fmla="*/ 2 h 285"/>
                    <a:gd name="T20" fmla="*/ 11 w 345"/>
                    <a:gd name="T21" fmla="*/ 0 h 285"/>
                    <a:gd name="T22" fmla="*/ 11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 w 200"/>
                    <a:gd name="T1" fmla="*/ 0 h 191"/>
                    <a:gd name="T2" fmla="*/ 1 w 200"/>
                    <a:gd name="T3" fmla="*/ 0 h 191"/>
                    <a:gd name="T4" fmla="*/ 1 w 200"/>
                    <a:gd name="T5" fmla="*/ 0 h 191"/>
                    <a:gd name="T6" fmla="*/ 1 w 200"/>
                    <a:gd name="T7" fmla="*/ 0 h 191"/>
                    <a:gd name="T8" fmla="*/ 2 w 200"/>
                    <a:gd name="T9" fmla="*/ 1 h 191"/>
                    <a:gd name="T10" fmla="*/ 2 w 200"/>
                    <a:gd name="T11" fmla="*/ 1 h 191"/>
                    <a:gd name="T12" fmla="*/ 3 w 200"/>
                    <a:gd name="T13" fmla="*/ 1 h 191"/>
                    <a:gd name="T14" fmla="*/ 3 w 200"/>
                    <a:gd name="T15" fmla="*/ 2 h 191"/>
                    <a:gd name="T16" fmla="*/ 3 w 200"/>
                    <a:gd name="T17" fmla="*/ 2 h 191"/>
                    <a:gd name="T18" fmla="*/ 4 w 200"/>
                    <a:gd name="T19" fmla="*/ 2 h 191"/>
                    <a:gd name="T20" fmla="*/ 4 w 200"/>
                    <a:gd name="T21" fmla="*/ 3 h 191"/>
                    <a:gd name="T22" fmla="*/ 5 w 200"/>
                    <a:gd name="T23" fmla="*/ 3 h 191"/>
                    <a:gd name="T24" fmla="*/ 5 w 200"/>
                    <a:gd name="T25" fmla="*/ 3 h 191"/>
                    <a:gd name="T26" fmla="*/ 6 w 200"/>
                    <a:gd name="T27" fmla="*/ 4 h 191"/>
                    <a:gd name="T28" fmla="*/ 6 w 200"/>
                    <a:gd name="T29" fmla="*/ 4 h 191"/>
                    <a:gd name="T30" fmla="*/ 7 w 200"/>
                    <a:gd name="T31" fmla="*/ 4 h 191"/>
                    <a:gd name="T32" fmla="*/ 8 w 200"/>
                    <a:gd name="T33" fmla="*/ 4 h 191"/>
                    <a:gd name="T34" fmla="*/ 8 w 200"/>
                    <a:gd name="T35" fmla="*/ 5 h 191"/>
                    <a:gd name="T36" fmla="*/ 9 w 200"/>
                    <a:gd name="T37" fmla="*/ 5 h 191"/>
                    <a:gd name="T38" fmla="*/ 9 w 200"/>
                    <a:gd name="T39" fmla="*/ 5 h 191"/>
                    <a:gd name="T40" fmla="*/ 10 w 200"/>
                    <a:gd name="T41" fmla="*/ 5 h 191"/>
                    <a:gd name="T42" fmla="*/ 10 w 200"/>
                    <a:gd name="T43" fmla="*/ 6 h 191"/>
                    <a:gd name="T44" fmla="*/ 11 w 200"/>
                    <a:gd name="T45" fmla="*/ 6 h 191"/>
                    <a:gd name="T46" fmla="*/ 11 w 200"/>
                    <a:gd name="T47" fmla="*/ 6 h 191"/>
                    <a:gd name="T48" fmla="*/ 11 w 200"/>
                    <a:gd name="T49" fmla="*/ 6 h 191"/>
                    <a:gd name="T50" fmla="*/ 12 w 200"/>
                    <a:gd name="T51" fmla="*/ 6 h 191"/>
                    <a:gd name="T52" fmla="*/ 12 w 200"/>
                    <a:gd name="T53" fmla="*/ 6 h 191"/>
                    <a:gd name="T54" fmla="*/ 12 w 200"/>
                    <a:gd name="T55" fmla="*/ 11 h 191"/>
                    <a:gd name="T56" fmla="*/ 7 w 200"/>
                    <a:gd name="T57" fmla="*/ 11 h 191"/>
                    <a:gd name="T58" fmla="*/ 0 w 200"/>
                    <a:gd name="T59" fmla="*/ 4 h 191"/>
                    <a:gd name="T60" fmla="*/ 1 w 200"/>
                    <a:gd name="T61" fmla="*/ 0 h 191"/>
                    <a:gd name="T62" fmla="*/ 1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5 w 100"/>
                    <a:gd name="T1" fmla="*/ 0 h 206"/>
                    <a:gd name="T2" fmla="*/ 0 w 100"/>
                    <a:gd name="T3" fmla="*/ 0 h 206"/>
                    <a:gd name="T4" fmla="*/ 0 w 100"/>
                    <a:gd name="T5" fmla="*/ 4 h 206"/>
                    <a:gd name="T6" fmla="*/ 2 w 100"/>
                    <a:gd name="T7" fmla="*/ 6 h 206"/>
                    <a:gd name="T8" fmla="*/ 2 w 100"/>
                    <a:gd name="T9" fmla="*/ 12 h 206"/>
                    <a:gd name="T10" fmla="*/ 6 w 100"/>
                    <a:gd name="T11" fmla="*/ 12 h 206"/>
                    <a:gd name="T12" fmla="*/ 7 w 100"/>
                    <a:gd name="T13" fmla="*/ 10 h 206"/>
                    <a:gd name="T14" fmla="*/ 7 w 100"/>
                    <a:gd name="T15" fmla="*/ 2 h 206"/>
                    <a:gd name="T16" fmla="*/ 5 w 100"/>
                    <a:gd name="T17" fmla="*/ 0 h 206"/>
                    <a:gd name="T18" fmla="*/ 5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6 w 561"/>
                    <a:gd name="T1" fmla="*/ 6 h 953"/>
                    <a:gd name="T2" fmla="*/ 8 w 561"/>
                    <a:gd name="T3" fmla="*/ 5 h 953"/>
                    <a:gd name="T4" fmla="*/ 9 w 561"/>
                    <a:gd name="T5" fmla="*/ 5 h 953"/>
                    <a:gd name="T6" fmla="*/ 10 w 561"/>
                    <a:gd name="T7" fmla="*/ 4 h 953"/>
                    <a:gd name="T8" fmla="*/ 11 w 561"/>
                    <a:gd name="T9" fmla="*/ 3 h 953"/>
                    <a:gd name="T10" fmla="*/ 13 w 561"/>
                    <a:gd name="T11" fmla="*/ 3 h 953"/>
                    <a:gd name="T12" fmla="*/ 14 w 561"/>
                    <a:gd name="T13" fmla="*/ 2 h 953"/>
                    <a:gd name="T14" fmla="*/ 15 w 561"/>
                    <a:gd name="T15" fmla="*/ 1 h 953"/>
                    <a:gd name="T16" fmla="*/ 17 w 561"/>
                    <a:gd name="T17" fmla="*/ 1 h 953"/>
                    <a:gd name="T18" fmla="*/ 18 w 561"/>
                    <a:gd name="T19" fmla="*/ 1 h 953"/>
                    <a:gd name="T20" fmla="*/ 19 w 561"/>
                    <a:gd name="T21" fmla="*/ 0 h 953"/>
                    <a:gd name="T22" fmla="*/ 21 w 561"/>
                    <a:gd name="T23" fmla="*/ 0 h 953"/>
                    <a:gd name="T24" fmla="*/ 22 w 561"/>
                    <a:gd name="T25" fmla="*/ 0 h 953"/>
                    <a:gd name="T26" fmla="*/ 23 w 561"/>
                    <a:gd name="T27" fmla="*/ 0 h 953"/>
                    <a:gd name="T28" fmla="*/ 31 w 561"/>
                    <a:gd name="T29" fmla="*/ 13 h 953"/>
                    <a:gd name="T30" fmla="*/ 31 w 561"/>
                    <a:gd name="T31" fmla="*/ 13 h 953"/>
                    <a:gd name="T32" fmla="*/ 32 w 561"/>
                    <a:gd name="T33" fmla="*/ 14 h 953"/>
                    <a:gd name="T34" fmla="*/ 32 w 561"/>
                    <a:gd name="T35" fmla="*/ 16 h 953"/>
                    <a:gd name="T36" fmla="*/ 33 w 561"/>
                    <a:gd name="T37" fmla="*/ 18 h 953"/>
                    <a:gd name="T38" fmla="*/ 34 w 561"/>
                    <a:gd name="T39" fmla="*/ 20 h 953"/>
                    <a:gd name="T40" fmla="*/ 34 w 561"/>
                    <a:gd name="T41" fmla="*/ 21 h 953"/>
                    <a:gd name="T42" fmla="*/ 34 w 561"/>
                    <a:gd name="T43" fmla="*/ 22 h 953"/>
                    <a:gd name="T44" fmla="*/ 35 w 561"/>
                    <a:gd name="T45" fmla="*/ 24 h 953"/>
                    <a:gd name="T46" fmla="*/ 35 w 561"/>
                    <a:gd name="T47" fmla="*/ 25 h 953"/>
                    <a:gd name="T48" fmla="*/ 35 w 561"/>
                    <a:gd name="T49" fmla="*/ 26 h 953"/>
                    <a:gd name="T50" fmla="*/ 35 w 561"/>
                    <a:gd name="T51" fmla="*/ 28 h 953"/>
                    <a:gd name="T52" fmla="*/ 36 w 561"/>
                    <a:gd name="T53" fmla="*/ 29 h 953"/>
                    <a:gd name="T54" fmla="*/ 36 w 561"/>
                    <a:gd name="T55" fmla="*/ 30 h 953"/>
                    <a:gd name="T56" fmla="*/ 36 w 561"/>
                    <a:gd name="T57" fmla="*/ 32 h 953"/>
                    <a:gd name="T58" fmla="*/ 36 w 561"/>
                    <a:gd name="T59" fmla="*/ 33 h 953"/>
                    <a:gd name="T60" fmla="*/ 35 w 561"/>
                    <a:gd name="T61" fmla="*/ 35 h 953"/>
                    <a:gd name="T62" fmla="*/ 35 w 561"/>
                    <a:gd name="T63" fmla="*/ 36 h 953"/>
                    <a:gd name="T64" fmla="*/ 35 w 561"/>
                    <a:gd name="T65" fmla="*/ 38 h 953"/>
                    <a:gd name="T66" fmla="*/ 34 w 561"/>
                    <a:gd name="T67" fmla="*/ 39 h 953"/>
                    <a:gd name="T68" fmla="*/ 34 w 561"/>
                    <a:gd name="T69" fmla="*/ 40 h 953"/>
                    <a:gd name="T70" fmla="*/ 34 w 561"/>
                    <a:gd name="T71" fmla="*/ 42 h 953"/>
                    <a:gd name="T72" fmla="*/ 33 w 561"/>
                    <a:gd name="T73" fmla="*/ 43 h 953"/>
                    <a:gd name="T74" fmla="*/ 33 w 561"/>
                    <a:gd name="T75" fmla="*/ 44 h 953"/>
                    <a:gd name="T76" fmla="*/ 32 w 561"/>
                    <a:gd name="T77" fmla="*/ 46 h 953"/>
                    <a:gd name="T78" fmla="*/ 32 w 561"/>
                    <a:gd name="T79" fmla="*/ 47 h 953"/>
                    <a:gd name="T80" fmla="*/ 31 w 561"/>
                    <a:gd name="T81" fmla="*/ 49 h 953"/>
                    <a:gd name="T82" fmla="*/ 30 w 561"/>
                    <a:gd name="T83" fmla="*/ 51 h 953"/>
                    <a:gd name="T84" fmla="*/ 30 w 561"/>
                    <a:gd name="T85" fmla="*/ 52 h 953"/>
                    <a:gd name="T86" fmla="*/ 29 w 561"/>
                    <a:gd name="T87" fmla="*/ 53 h 953"/>
                    <a:gd name="T88" fmla="*/ 29 w 561"/>
                    <a:gd name="T89" fmla="*/ 54 h 953"/>
                    <a:gd name="T90" fmla="*/ 22 w 561"/>
                    <a:gd name="T91" fmla="*/ 56 h 953"/>
                    <a:gd name="T92" fmla="*/ 0 w 561"/>
                    <a:gd name="T93" fmla="*/ 15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8 w 163"/>
                    <a:gd name="T1" fmla="*/ 0 h 629"/>
                    <a:gd name="T2" fmla="*/ 8 w 163"/>
                    <a:gd name="T3" fmla="*/ 0 h 629"/>
                    <a:gd name="T4" fmla="*/ 7 w 163"/>
                    <a:gd name="T5" fmla="*/ 1 h 629"/>
                    <a:gd name="T6" fmla="*/ 7 w 163"/>
                    <a:gd name="T7" fmla="*/ 2 h 629"/>
                    <a:gd name="T8" fmla="*/ 7 w 163"/>
                    <a:gd name="T9" fmla="*/ 3 h 629"/>
                    <a:gd name="T10" fmla="*/ 7 w 163"/>
                    <a:gd name="T11" fmla="*/ 4 h 629"/>
                    <a:gd name="T12" fmla="*/ 7 w 163"/>
                    <a:gd name="T13" fmla="*/ 6 h 629"/>
                    <a:gd name="T14" fmla="*/ 7 w 163"/>
                    <a:gd name="T15" fmla="*/ 7 h 629"/>
                    <a:gd name="T16" fmla="*/ 7 w 163"/>
                    <a:gd name="T17" fmla="*/ 8 h 629"/>
                    <a:gd name="T18" fmla="*/ 7 w 163"/>
                    <a:gd name="T19" fmla="*/ 9 h 629"/>
                    <a:gd name="T20" fmla="*/ 7 w 163"/>
                    <a:gd name="T21" fmla="*/ 11 h 629"/>
                    <a:gd name="T22" fmla="*/ 7 w 163"/>
                    <a:gd name="T23" fmla="*/ 12 h 629"/>
                    <a:gd name="T24" fmla="*/ 7 w 163"/>
                    <a:gd name="T25" fmla="*/ 12 h 629"/>
                    <a:gd name="T26" fmla="*/ 6 w 163"/>
                    <a:gd name="T27" fmla="*/ 13 h 629"/>
                    <a:gd name="T28" fmla="*/ 6 w 163"/>
                    <a:gd name="T29" fmla="*/ 14 h 629"/>
                    <a:gd name="T30" fmla="*/ 6 w 163"/>
                    <a:gd name="T31" fmla="*/ 15 h 629"/>
                    <a:gd name="T32" fmla="*/ 6 w 163"/>
                    <a:gd name="T33" fmla="*/ 16 h 629"/>
                    <a:gd name="T34" fmla="*/ 5 w 163"/>
                    <a:gd name="T35" fmla="*/ 17 h 629"/>
                    <a:gd name="T36" fmla="*/ 5 w 163"/>
                    <a:gd name="T37" fmla="*/ 18 h 629"/>
                    <a:gd name="T38" fmla="*/ 5 w 163"/>
                    <a:gd name="T39" fmla="*/ 19 h 629"/>
                    <a:gd name="T40" fmla="*/ 5 w 163"/>
                    <a:gd name="T41" fmla="*/ 20 h 629"/>
                    <a:gd name="T42" fmla="*/ 4 w 163"/>
                    <a:gd name="T43" fmla="*/ 21 h 629"/>
                    <a:gd name="T44" fmla="*/ 4 w 163"/>
                    <a:gd name="T45" fmla="*/ 22 h 629"/>
                    <a:gd name="T46" fmla="*/ 3 w 163"/>
                    <a:gd name="T47" fmla="*/ 24 h 629"/>
                    <a:gd name="T48" fmla="*/ 3 w 163"/>
                    <a:gd name="T49" fmla="*/ 25 h 629"/>
                    <a:gd name="T50" fmla="*/ 3 w 163"/>
                    <a:gd name="T51" fmla="*/ 26 h 629"/>
                    <a:gd name="T52" fmla="*/ 3 w 163"/>
                    <a:gd name="T53" fmla="*/ 26 h 629"/>
                    <a:gd name="T54" fmla="*/ 3 w 163"/>
                    <a:gd name="T55" fmla="*/ 27 h 629"/>
                    <a:gd name="T56" fmla="*/ 3 w 163"/>
                    <a:gd name="T57" fmla="*/ 32 h 629"/>
                    <a:gd name="T58" fmla="*/ 1 w 163"/>
                    <a:gd name="T59" fmla="*/ 35 h 629"/>
                    <a:gd name="T60" fmla="*/ 3 w 163"/>
                    <a:gd name="T61" fmla="*/ 39 h 629"/>
                    <a:gd name="T62" fmla="*/ 4 w 163"/>
                    <a:gd name="T63" fmla="*/ 35 h 629"/>
                    <a:gd name="T64" fmla="*/ 4 w 163"/>
                    <a:gd name="T65" fmla="*/ 35 h 629"/>
                    <a:gd name="T66" fmla="*/ 5 w 163"/>
                    <a:gd name="T67" fmla="*/ 34 h 629"/>
                    <a:gd name="T68" fmla="*/ 6 w 163"/>
                    <a:gd name="T69" fmla="*/ 33 h 629"/>
                    <a:gd name="T70" fmla="*/ 7 w 163"/>
                    <a:gd name="T71" fmla="*/ 32 h 629"/>
                    <a:gd name="T72" fmla="*/ 7 w 163"/>
                    <a:gd name="T73" fmla="*/ 31 h 629"/>
                    <a:gd name="T74" fmla="*/ 7 w 163"/>
                    <a:gd name="T75" fmla="*/ 31 h 629"/>
                    <a:gd name="T76" fmla="*/ 8 w 163"/>
                    <a:gd name="T77" fmla="*/ 30 h 629"/>
                    <a:gd name="T78" fmla="*/ 8 w 163"/>
                    <a:gd name="T79" fmla="*/ 28 h 629"/>
                    <a:gd name="T80" fmla="*/ 8 w 163"/>
                    <a:gd name="T81" fmla="*/ 27 h 629"/>
                    <a:gd name="T82" fmla="*/ 8 w 163"/>
                    <a:gd name="T83" fmla="*/ 26 h 629"/>
                    <a:gd name="T84" fmla="*/ 9 w 163"/>
                    <a:gd name="T85" fmla="*/ 26 h 629"/>
                    <a:gd name="T86" fmla="*/ 9 w 163"/>
                    <a:gd name="T87" fmla="*/ 24 h 629"/>
                    <a:gd name="T88" fmla="*/ 9 w 163"/>
                    <a:gd name="T89" fmla="*/ 23 h 629"/>
                    <a:gd name="T90" fmla="*/ 9 w 163"/>
                    <a:gd name="T91" fmla="*/ 23 h 629"/>
                    <a:gd name="T92" fmla="*/ 10 w 163"/>
                    <a:gd name="T93" fmla="*/ 21 h 629"/>
                    <a:gd name="T94" fmla="*/ 10 w 163"/>
                    <a:gd name="T95" fmla="*/ 20 h 629"/>
                    <a:gd name="T96" fmla="*/ 10 w 163"/>
                    <a:gd name="T97" fmla="*/ 19 h 629"/>
                    <a:gd name="T98" fmla="*/ 10 w 163"/>
                    <a:gd name="T99" fmla="*/ 18 h 629"/>
                    <a:gd name="T100" fmla="*/ 11 w 163"/>
                    <a:gd name="T101" fmla="*/ 17 h 629"/>
                    <a:gd name="T102" fmla="*/ 11 w 163"/>
                    <a:gd name="T103" fmla="*/ 17 h 629"/>
                    <a:gd name="T104" fmla="*/ 10 w 163"/>
                    <a:gd name="T105" fmla="*/ 14 h 629"/>
                    <a:gd name="T106" fmla="*/ 8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 w 794"/>
                    <a:gd name="T1" fmla="*/ 22 h 908"/>
                    <a:gd name="T2" fmla="*/ 5 w 794"/>
                    <a:gd name="T3" fmla="*/ 25 h 908"/>
                    <a:gd name="T4" fmla="*/ 7 w 794"/>
                    <a:gd name="T5" fmla="*/ 28 h 908"/>
                    <a:gd name="T6" fmla="*/ 10 w 794"/>
                    <a:gd name="T7" fmla="*/ 30 h 908"/>
                    <a:gd name="T8" fmla="*/ 13 w 794"/>
                    <a:gd name="T9" fmla="*/ 32 h 908"/>
                    <a:gd name="T10" fmla="*/ 16 w 794"/>
                    <a:gd name="T11" fmla="*/ 34 h 908"/>
                    <a:gd name="T12" fmla="*/ 18 w 794"/>
                    <a:gd name="T13" fmla="*/ 36 h 908"/>
                    <a:gd name="T14" fmla="*/ 21 w 794"/>
                    <a:gd name="T15" fmla="*/ 37 h 908"/>
                    <a:gd name="T16" fmla="*/ 24 w 794"/>
                    <a:gd name="T17" fmla="*/ 46 h 908"/>
                    <a:gd name="T18" fmla="*/ 24 w 794"/>
                    <a:gd name="T19" fmla="*/ 49 h 908"/>
                    <a:gd name="T20" fmla="*/ 24 w 794"/>
                    <a:gd name="T21" fmla="*/ 51 h 908"/>
                    <a:gd name="T22" fmla="*/ 26 w 794"/>
                    <a:gd name="T23" fmla="*/ 54 h 908"/>
                    <a:gd name="T24" fmla="*/ 28 w 794"/>
                    <a:gd name="T25" fmla="*/ 56 h 908"/>
                    <a:gd name="T26" fmla="*/ 31 w 794"/>
                    <a:gd name="T27" fmla="*/ 57 h 908"/>
                    <a:gd name="T28" fmla="*/ 33 w 794"/>
                    <a:gd name="T29" fmla="*/ 57 h 908"/>
                    <a:gd name="T30" fmla="*/ 37 w 794"/>
                    <a:gd name="T31" fmla="*/ 57 h 908"/>
                    <a:gd name="T32" fmla="*/ 40 w 794"/>
                    <a:gd name="T33" fmla="*/ 57 h 908"/>
                    <a:gd name="T34" fmla="*/ 43 w 794"/>
                    <a:gd name="T35" fmla="*/ 56 h 908"/>
                    <a:gd name="T36" fmla="*/ 45 w 794"/>
                    <a:gd name="T37" fmla="*/ 55 h 908"/>
                    <a:gd name="T38" fmla="*/ 48 w 794"/>
                    <a:gd name="T39" fmla="*/ 54 h 908"/>
                    <a:gd name="T40" fmla="*/ 50 w 794"/>
                    <a:gd name="T41" fmla="*/ 51 h 908"/>
                    <a:gd name="T42" fmla="*/ 48 w 794"/>
                    <a:gd name="T43" fmla="*/ 52 h 908"/>
                    <a:gd name="T44" fmla="*/ 44 w 794"/>
                    <a:gd name="T45" fmla="*/ 53 h 908"/>
                    <a:gd name="T46" fmla="*/ 41 w 794"/>
                    <a:gd name="T47" fmla="*/ 53 h 908"/>
                    <a:gd name="T48" fmla="*/ 39 w 794"/>
                    <a:gd name="T49" fmla="*/ 53 h 908"/>
                    <a:gd name="T50" fmla="*/ 37 w 794"/>
                    <a:gd name="T51" fmla="*/ 53 h 908"/>
                    <a:gd name="T52" fmla="*/ 34 w 794"/>
                    <a:gd name="T53" fmla="*/ 53 h 908"/>
                    <a:gd name="T54" fmla="*/ 40 w 794"/>
                    <a:gd name="T55" fmla="*/ 49 h 908"/>
                    <a:gd name="T56" fmla="*/ 38 w 794"/>
                    <a:gd name="T57" fmla="*/ 46 h 908"/>
                    <a:gd name="T58" fmla="*/ 38 w 794"/>
                    <a:gd name="T59" fmla="*/ 43 h 908"/>
                    <a:gd name="T60" fmla="*/ 38 w 794"/>
                    <a:gd name="T61" fmla="*/ 40 h 908"/>
                    <a:gd name="T62" fmla="*/ 39 w 794"/>
                    <a:gd name="T63" fmla="*/ 36 h 908"/>
                    <a:gd name="T64" fmla="*/ 40 w 794"/>
                    <a:gd name="T65" fmla="*/ 32 h 908"/>
                    <a:gd name="T66" fmla="*/ 42 w 794"/>
                    <a:gd name="T67" fmla="*/ 29 h 908"/>
                    <a:gd name="T68" fmla="*/ 44 w 794"/>
                    <a:gd name="T69" fmla="*/ 26 h 908"/>
                    <a:gd name="T70" fmla="*/ 34 w 794"/>
                    <a:gd name="T71" fmla="*/ 28 h 908"/>
                    <a:gd name="T72" fmla="*/ 45 w 794"/>
                    <a:gd name="T73" fmla="*/ 11 h 908"/>
                    <a:gd name="T74" fmla="*/ 44 w 794"/>
                    <a:gd name="T75" fmla="*/ 8 h 908"/>
                    <a:gd name="T76" fmla="*/ 42 w 794"/>
                    <a:gd name="T77" fmla="*/ 7 h 908"/>
                    <a:gd name="T78" fmla="*/ 39 w 794"/>
                    <a:gd name="T79" fmla="*/ 7 h 908"/>
                    <a:gd name="T80" fmla="*/ 37 w 794"/>
                    <a:gd name="T81" fmla="*/ 7 h 908"/>
                    <a:gd name="T82" fmla="*/ 34 w 794"/>
                    <a:gd name="T83" fmla="*/ 7 h 908"/>
                    <a:gd name="T84" fmla="*/ 33 w 794"/>
                    <a:gd name="T85" fmla="*/ 7 h 908"/>
                    <a:gd name="T86" fmla="*/ 35 w 794"/>
                    <a:gd name="T87" fmla="*/ 5 h 908"/>
                    <a:gd name="T88" fmla="*/ 39 w 794"/>
                    <a:gd name="T89" fmla="*/ 4 h 908"/>
                    <a:gd name="T90" fmla="*/ 42 w 794"/>
                    <a:gd name="T91" fmla="*/ 2 h 908"/>
                    <a:gd name="T92" fmla="*/ 44 w 794"/>
                    <a:gd name="T93" fmla="*/ 2 h 908"/>
                    <a:gd name="T94" fmla="*/ 33 w 794"/>
                    <a:gd name="T95" fmla="*/ 3 h 908"/>
                    <a:gd name="T96" fmla="*/ 31 w 794"/>
                    <a:gd name="T97" fmla="*/ 6 h 908"/>
                    <a:gd name="T98" fmla="*/ 28 w 794"/>
                    <a:gd name="T99" fmla="*/ 9 h 908"/>
                    <a:gd name="T100" fmla="*/ 26 w 794"/>
                    <a:gd name="T101" fmla="*/ 11 h 908"/>
                    <a:gd name="T102" fmla="*/ 23 w 794"/>
                    <a:gd name="T103" fmla="*/ 13 h 908"/>
                    <a:gd name="T104" fmla="*/ 21 w 794"/>
                    <a:gd name="T105" fmla="*/ 16 h 908"/>
                    <a:gd name="T106" fmla="*/ 9 w 794"/>
                    <a:gd name="T107" fmla="*/ 12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1 w 101"/>
                    <a:gd name="T1" fmla="*/ 0 h 50"/>
                    <a:gd name="T2" fmla="*/ 0 w 101"/>
                    <a:gd name="T3" fmla="*/ 2 h 50"/>
                    <a:gd name="T4" fmla="*/ 2 w 101"/>
                    <a:gd name="T5" fmla="*/ 3 h 50"/>
                    <a:gd name="T6" fmla="*/ 3 w 101"/>
                    <a:gd name="T7" fmla="*/ 2 h 50"/>
                    <a:gd name="T8" fmla="*/ 1 w 101"/>
                    <a:gd name="T9" fmla="*/ 1 h 50"/>
                    <a:gd name="T10" fmla="*/ 5 w 101"/>
                    <a:gd name="T11" fmla="*/ 1 h 50"/>
                    <a:gd name="T12" fmla="*/ 6 w 101"/>
                    <a:gd name="T13" fmla="*/ 1 h 50"/>
                    <a:gd name="T14" fmla="*/ 1 w 101"/>
                    <a:gd name="T15" fmla="*/ 0 h 50"/>
                    <a:gd name="T16" fmla="*/ 1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1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4 w 167"/>
                    <a:gd name="T1" fmla="*/ 0 h 69"/>
                    <a:gd name="T2" fmla="*/ 2 w 167"/>
                    <a:gd name="T3" fmla="*/ 1 h 69"/>
                    <a:gd name="T4" fmla="*/ 0 w 167"/>
                    <a:gd name="T5" fmla="*/ 3 h 69"/>
                    <a:gd name="T6" fmla="*/ 11 w 167"/>
                    <a:gd name="T7" fmla="*/ 4 h 69"/>
                    <a:gd name="T8" fmla="*/ 6 w 167"/>
                    <a:gd name="T9" fmla="*/ 0 h 69"/>
                    <a:gd name="T10" fmla="*/ 4 w 167"/>
                    <a:gd name="T11" fmla="*/ 0 h 69"/>
                    <a:gd name="T12" fmla="*/ 4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2056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2057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2400" dirty="0">
                  <a:solidFill>
                    <a:schemeClr val="tx2"/>
                  </a:solidFill>
                  <a:latin typeface="+mn-ea"/>
                  <a:ea typeface="+mn-ea"/>
                </a:rPr>
                <a:t>제</a:t>
              </a:r>
              <a:r>
                <a:rPr kumimoji="0" lang="en-US" altLang="ko-KR" sz="2400" dirty="0">
                  <a:solidFill>
                    <a:schemeClr val="tx2"/>
                  </a:solidFill>
                  <a:latin typeface="+mn-ea"/>
                  <a:ea typeface="+mn-ea"/>
                </a:rPr>
                <a:t>14</a:t>
              </a:r>
              <a:r>
                <a:rPr kumimoji="0" lang="ko-KR" altLang="en-US" sz="2400" dirty="0">
                  <a:solidFill>
                    <a:schemeClr val="tx2"/>
                  </a:solidFill>
                  <a:latin typeface="+mn-ea"/>
                  <a:ea typeface="+mn-ea"/>
                </a:rPr>
                <a:t>장 포인터 활용</a:t>
              </a:r>
            </a:p>
          </p:txBody>
        </p:sp>
      </p:grpSp>
      <p:pic>
        <p:nvPicPr>
          <p:cNvPr id="144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문자형 포인터 배열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4403" y="1268760"/>
            <a:ext cx="7704137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*fruits[ ] =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"apple",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"blueberry"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"orange",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“melon"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};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18321104" descr="EMB000017344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120680" cy="28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배열</a:t>
            </a:r>
            <a:endParaRPr lang="en-US" altLang="ko-KR" dirty="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681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문자열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배열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, n;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 dirty="0">
                <a:latin typeface="Comic Sans MS" pitchFamily="66" charset="0"/>
              </a:rPr>
              <a:t> *fruits[ ] = 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"apple"</a:t>
            </a:r>
            <a:r>
              <a:rPr lang="en-US" altLang="en-US" sz="1400" dirty="0">
                <a:latin typeface="Comic Sans MS" pitchFamily="66" charset="0"/>
              </a:rPr>
              <a:t>, 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"blueberry"</a:t>
            </a:r>
            <a:r>
              <a:rPr lang="en-US" altLang="en-US" sz="1400" dirty="0">
                <a:latin typeface="Comic Sans MS" pitchFamily="66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"orange"</a:t>
            </a:r>
            <a:r>
              <a:rPr lang="en-US" altLang="en-US" sz="1400" dirty="0">
                <a:latin typeface="Comic Sans MS" pitchFamily="66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"melon"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n =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en-US" sz="1400" dirty="0">
                <a:latin typeface="Comic Sans MS" pitchFamily="66" charset="0"/>
              </a:rPr>
              <a:t>(fruits)/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en-US" sz="1400" dirty="0">
                <a:latin typeface="Comic Sans MS" pitchFamily="66" charset="0"/>
              </a:rPr>
              <a:t>(fruits[0]);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배열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원소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개수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계산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 = 0;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 &lt; n;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++)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"%s \n"</a:t>
            </a:r>
            <a:r>
              <a:rPr lang="en-US" altLang="en-US" sz="1400" dirty="0">
                <a:latin typeface="Comic Sans MS" pitchFamily="66" charset="0"/>
              </a:rPr>
              <a:t>, fruits[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8" name="_x71272656"/>
          <p:cNvSpPr>
            <a:spLocks noChangeArrowheads="1"/>
          </p:cNvSpPr>
          <p:nvPr/>
        </p:nvSpPr>
        <p:spPr bwMode="auto">
          <a:xfrm>
            <a:off x="1116013" y="5734050"/>
            <a:ext cx="7777162" cy="10080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itchFamily="34" charset="0"/>
              </a:rPr>
              <a:t>apple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blueberry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orange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melon</a:t>
            </a:r>
            <a:endParaRPr lang="en-US" altLang="ko-KR" sz="1400">
              <a:latin typeface="Trebuchet MS" pitchFamily="34" charset="0"/>
            </a:endParaRPr>
          </a:p>
        </p:txBody>
      </p: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441826" y="5579645"/>
            <a:ext cx="487362" cy="1012825"/>
            <a:chOff x="-91" y="1749"/>
            <a:chExt cx="552" cy="832"/>
          </a:xfrm>
        </p:grpSpPr>
        <p:sp>
          <p:nvSpPr>
            <p:cNvPr id="163859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0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1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2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3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4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5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6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7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8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69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0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1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2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3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4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875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81" name="_x218321104" descr="EMB000017344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63" y="1213460"/>
            <a:ext cx="4104456" cy="191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8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double</a:t>
            </a:r>
            <a:r>
              <a:rPr lang="ko-KR" altLang="en-US" dirty="0"/>
              <a:t>형의 포인터 </a:t>
            </a:r>
            <a:r>
              <a:rPr lang="en-US" altLang="ko-KR" dirty="0"/>
              <a:t>10</a:t>
            </a:r>
            <a:r>
              <a:rPr lang="ko-KR" altLang="en-US" dirty="0"/>
              <a:t>개를 가지는 배열을 정의하여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 smtClean="0"/>
              <a:t>래그드</a:t>
            </a:r>
            <a:r>
              <a:rPr lang="ko-KR" altLang="en-US" dirty="0" smtClean="0"/>
              <a:t> </a:t>
            </a:r>
            <a:r>
              <a:rPr lang="ko-KR" altLang="en-US" dirty="0"/>
              <a:t>배열이 일반적인 </a:t>
            </a:r>
            <a:r>
              <a:rPr lang="en-US" altLang="ko-KR" dirty="0"/>
              <a:t>2</a:t>
            </a:r>
            <a:r>
              <a:rPr lang="ko-KR" altLang="en-US" dirty="0"/>
              <a:t>차원 배열보다 좋은 점은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89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포인터</a:t>
            </a:r>
            <a:r>
              <a:rPr lang="en-US" altLang="ko-KR" dirty="0"/>
              <a:t>(a pointer to an array)</a:t>
            </a:r>
            <a:r>
              <a:rPr lang="ko-KR" altLang="en-US" dirty="0"/>
              <a:t>는 배열을 가리키는 포인터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9079"/>
            <a:ext cx="5545237" cy="147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382107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39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0621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a[5] = { 1, 2, 3, 4, 5 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(*pa)[5];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pa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&lt;5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(*pa)[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_x71272656"/>
          <p:cNvSpPr>
            <a:spLocks noChangeArrowheads="1"/>
          </p:cNvSpPr>
          <p:nvPr/>
        </p:nvSpPr>
        <p:spPr bwMode="auto">
          <a:xfrm>
            <a:off x="1087588" y="5269116"/>
            <a:ext cx="7777162" cy="118422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1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2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3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4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413401" y="5114711"/>
            <a:ext cx="487362" cy="1012825"/>
            <a:chOff x="-91" y="1749"/>
            <a:chExt cx="552" cy="832"/>
          </a:xfrm>
        </p:grpSpPr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52120" y="197025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배열 포인터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157268" y="2199736"/>
            <a:ext cx="2622430" cy="676258"/>
          </a:xfrm>
          <a:custGeom>
            <a:avLst/>
            <a:gdLst>
              <a:gd name="connsiteX0" fmla="*/ 2622430 w 2622430"/>
              <a:gd name="connsiteY0" fmla="*/ 0 h 676258"/>
              <a:gd name="connsiteX1" fmla="*/ 2562045 w 2622430"/>
              <a:gd name="connsiteY1" fmla="*/ 17253 h 676258"/>
              <a:gd name="connsiteX2" fmla="*/ 2536166 w 2622430"/>
              <a:gd name="connsiteY2" fmla="*/ 25879 h 676258"/>
              <a:gd name="connsiteX3" fmla="*/ 2501660 w 2622430"/>
              <a:gd name="connsiteY3" fmla="*/ 43132 h 676258"/>
              <a:gd name="connsiteX4" fmla="*/ 2475781 w 2622430"/>
              <a:gd name="connsiteY4" fmla="*/ 60385 h 676258"/>
              <a:gd name="connsiteX5" fmla="*/ 2424023 w 2622430"/>
              <a:gd name="connsiteY5" fmla="*/ 69011 h 676258"/>
              <a:gd name="connsiteX6" fmla="*/ 2389517 w 2622430"/>
              <a:gd name="connsiteY6" fmla="*/ 77638 h 676258"/>
              <a:gd name="connsiteX7" fmla="*/ 2286000 w 2622430"/>
              <a:gd name="connsiteY7" fmla="*/ 112143 h 676258"/>
              <a:gd name="connsiteX8" fmla="*/ 2242868 w 2622430"/>
              <a:gd name="connsiteY8" fmla="*/ 129396 h 676258"/>
              <a:gd name="connsiteX9" fmla="*/ 2139351 w 2622430"/>
              <a:gd name="connsiteY9" fmla="*/ 163902 h 676258"/>
              <a:gd name="connsiteX10" fmla="*/ 2061713 w 2622430"/>
              <a:gd name="connsiteY10" fmla="*/ 198407 h 676258"/>
              <a:gd name="connsiteX11" fmla="*/ 1992702 w 2622430"/>
              <a:gd name="connsiteY11" fmla="*/ 232913 h 676258"/>
              <a:gd name="connsiteX12" fmla="*/ 1966823 w 2622430"/>
              <a:gd name="connsiteY12" fmla="*/ 250166 h 676258"/>
              <a:gd name="connsiteX13" fmla="*/ 1923690 w 2622430"/>
              <a:gd name="connsiteY13" fmla="*/ 267419 h 676258"/>
              <a:gd name="connsiteX14" fmla="*/ 1820174 w 2622430"/>
              <a:gd name="connsiteY14" fmla="*/ 319177 h 676258"/>
              <a:gd name="connsiteX15" fmla="*/ 1794294 w 2622430"/>
              <a:gd name="connsiteY15" fmla="*/ 336430 h 676258"/>
              <a:gd name="connsiteX16" fmla="*/ 1690777 w 2622430"/>
              <a:gd name="connsiteY16" fmla="*/ 388189 h 676258"/>
              <a:gd name="connsiteX17" fmla="*/ 1587260 w 2622430"/>
              <a:gd name="connsiteY17" fmla="*/ 439947 h 676258"/>
              <a:gd name="connsiteX18" fmla="*/ 1526875 w 2622430"/>
              <a:gd name="connsiteY18" fmla="*/ 465826 h 676258"/>
              <a:gd name="connsiteX19" fmla="*/ 1492370 w 2622430"/>
              <a:gd name="connsiteY19" fmla="*/ 500332 h 676258"/>
              <a:gd name="connsiteX20" fmla="*/ 1440611 w 2622430"/>
              <a:gd name="connsiteY20" fmla="*/ 517585 h 676258"/>
              <a:gd name="connsiteX21" fmla="*/ 1406106 w 2622430"/>
              <a:gd name="connsiteY21" fmla="*/ 534838 h 676258"/>
              <a:gd name="connsiteX22" fmla="*/ 1354347 w 2622430"/>
              <a:gd name="connsiteY22" fmla="*/ 552090 h 676258"/>
              <a:gd name="connsiteX23" fmla="*/ 1302589 w 2622430"/>
              <a:gd name="connsiteY23" fmla="*/ 595222 h 676258"/>
              <a:gd name="connsiteX24" fmla="*/ 1259457 w 2622430"/>
              <a:gd name="connsiteY24" fmla="*/ 603849 h 676258"/>
              <a:gd name="connsiteX25" fmla="*/ 1233577 w 2622430"/>
              <a:gd name="connsiteY25" fmla="*/ 621102 h 676258"/>
              <a:gd name="connsiteX26" fmla="*/ 1199072 w 2622430"/>
              <a:gd name="connsiteY26" fmla="*/ 629728 h 676258"/>
              <a:gd name="connsiteX27" fmla="*/ 1035170 w 2622430"/>
              <a:gd name="connsiteY27" fmla="*/ 655607 h 676258"/>
              <a:gd name="connsiteX28" fmla="*/ 715992 w 2622430"/>
              <a:gd name="connsiteY28" fmla="*/ 655607 h 676258"/>
              <a:gd name="connsiteX29" fmla="*/ 621102 w 2622430"/>
              <a:gd name="connsiteY29" fmla="*/ 646981 h 676258"/>
              <a:gd name="connsiteX30" fmla="*/ 577970 w 2622430"/>
              <a:gd name="connsiteY30" fmla="*/ 638355 h 676258"/>
              <a:gd name="connsiteX31" fmla="*/ 543464 w 2622430"/>
              <a:gd name="connsiteY31" fmla="*/ 629728 h 676258"/>
              <a:gd name="connsiteX32" fmla="*/ 448574 w 2622430"/>
              <a:gd name="connsiteY32" fmla="*/ 621102 h 676258"/>
              <a:gd name="connsiteX33" fmla="*/ 414068 w 2622430"/>
              <a:gd name="connsiteY33" fmla="*/ 612475 h 676258"/>
              <a:gd name="connsiteX34" fmla="*/ 388189 w 2622430"/>
              <a:gd name="connsiteY34" fmla="*/ 603849 h 676258"/>
              <a:gd name="connsiteX35" fmla="*/ 310551 w 2622430"/>
              <a:gd name="connsiteY35" fmla="*/ 595222 h 676258"/>
              <a:gd name="connsiteX36" fmla="*/ 276045 w 2622430"/>
              <a:gd name="connsiteY36" fmla="*/ 586596 h 676258"/>
              <a:gd name="connsiteX37" fmla="*/ 215660 w 2622430"/>
              <a:gd name="connsiteY37" fmla="*/ 569343 h 676258"/>
              <a:gd name="connsiteX38" fmla="*/ 0 w 2622430"/>
              <a:gd name="connsiteY38" fmla="*/ 560717 h 67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2430" h="676258">
                <a:moveTo>
                  <a:pt x="2622430" y="0"/>
                </a:moveTo>
                <a:lnTo>
                  <a:pt x="2562045" y="17253"/>
                </a:lnTo>
                <a:cubicBezTo>
                  <a:pt x="2553336" y="19866"/>
                  <a:pt x="2544524" y="22297"/>
                  <a:pt x="2536166" y="25879"/>
                </a:cubicBezTo>
                <a:cubicBezTo>
                  <a:pt x="2524346" y="30945"/>
                  <a:pt x="2512825" y="36752"/>
                  <a:pt x="2501660" y="43132"/>
                </a:cubicBezTo>
                <a:cubicBezTo>
                  <a:pt x="2492658" y="48276"/>
                  <a:pt x="2485617" y="57106"/>
                  <a:pt x="2475781" y="60385"/>
                </a:cubicBezTo>
                <a:cubicBezTo>
                  <a:pt x="2459188" y="65916"/>
                  <a:pt x="2441174" y="65581"/>
                  <a:pt x="2424023" y="69011"/>
                </a:cubicBezTo>
                <a:cubicBezTo>
                  <a:pt x="2412397" y="71336"/>
                  <a:pt x="2400833" y="74102"/>
                  <a:pt x="2389517" y="77638"/>
                </a:cubicBezTo>
                <a:cubicBezTo>
                  <a:pt x="2354801" y="88487"/>
                  <a:pt x="2319771" y="98635"/>
                  <a:pt x="2286000" y="112143"/>
                </a:cubicBezTo>
                <a:cubicBezTo>
                  <a:pt x="2271623" y="117894"/>
                  <a:pt x="2257470" y="124242"/>
                  <a:pt x="2242868" y="129396"/>
                </a:cubicBezTo>
                <a:cubicBezTo>
                  <a:pt x="2208569" y="141502"/>
                  <a:pt x="2171883" y="147636"/>
                  <a:pt x="2139351" y="163902"/>
                </a:cubicBezTo>
                <a:cubicBezTo>
                  <a:pt x="2090995" y="188080"/>
                  <a:pt x="2116785" y="176379"/>
                  <a:pt x="2061713" y="198407"/>
                </a:cubicBezTo>
                <a:cubicBezTo>
                  <a:pt x="2012631" y="247491"/>
                  <a:pt x="2063223" y="206468"/>
                  <a:pt x="1992702" y="232913"/>
                </a:cubicBezTo>
                <a:cubicBezTo>
                  <a:pt x="1982994" y="236553"/>
                  <a:pt x="1976096" y="245529"/>
                  <a:pt x="1966823" y="250166"/>
                </a:cubicBezTo>
                <a:cubicBezTo>
                  <a:pt x="1952973" y="257091"/>
                  <a:pt x="1937701" y="260825"/>
                  <a:pt x="1923690" y="267419"/>
                </a:cubicBezTo>
                <a:cubicBezTo>
                  <a:pt x="1888784" y="283845"/>
                  <a:pt x="1852273" y="297778"/>
                  <a:pt x="1820174" y="319177"/>
                </a:cubicBezTo>
                <a:cubicBezTo>
                  <a:pt x="1811547" y="324928"/>
                  <a:pt x="1803442" y="331551"/>
                  <a:pt x="1794294" y="336430"/>
                </a:cubicBezTo>
                <a:cubicBezTo>
                  <a:pt x="1760254" y="354585"/>
                  <a:pt x="1725283" y="370936"/>
                  <a:pt x="1690777" y="388189"/>
                </a:cubicBezTo>
                <a:lnTo>
                  <a:pt x="1587260" y="439947"/>
                </a:lnTo>
                <a:lnTo>
                  <a:pt x="1526875" y="465826"/>
                </a:lnTo>
                <a:cubicBezTo>
                  <a:pt x="1515373" y="477328"/>
                  <a:pt x="1506318" y="491963"/>
                  <a:pt x="1492370" y="500332"/>
                </a:cubicBezTo>
                <a:cubicBezTo>
                  <a:pt x="1476775" y="509689"/>
                  <a:pt x="1457496" y="510831"/>
                  <a:pt x="1440611" y="517585"/>
                </a:cubicBezTo>
                <a:cubicBezTo>
                  <a:pt x="1428671" y="522361"/>
                  <a:pt x="1418046" y="530062"/>
                  <a:pt x="1406106" y="534838"/>
                </a:cubicBezTo>
                <a:cubicBezTo>
                  <a:pt x="1389221" y="541592"/>
                  <a:pt x="1371600" y="546339"/>
                  <a:pt x="1354347" y="552090"/>
                </a:cubicBezTo>
                <a:cubicBezTo>
                  <a:pt x="1337094" y="566467"/>
                  <a:pt x="1322305" y="584468"/>
                  <a:pt x="1302589" y="595222"/>
                </a:cubicBezTo>
                <a:cubicBezTo>
                  <a:pt x="1289717" y="602243"/>
                  <a:pt x="1273186" y="598701"/>
                  <a:pt x="1259457" y="603849"/>
                </a:cubicBezTo>
                <a:cubicBezTo>
                  <a:pt x="1249749" y="607489"/>
                  <a:pt x="1243107" y="617018"/>
                  <a:pt x="1233577" y="621102"/>
                </a:cubicBezTo>
                <a:cubicBezTo>
                  <a:pt x="1222680" y="625772"/>
                  <a:pt x="1210428" y="626321"/>
                  <a:pt x="1199072" y="629728"/>
                </a:cubicBezTo>
                <a:cubicBezTo>
                  <a:pt x="1098696" y="659841"/>
                  <a:pt x="1192348" y="643517"/>
                  <a:pt x="1035170" y="655607"/>
                </a:cubicBezTo>
                <a:cubicBezTo>
                  <a:pt x="917620" y="694792"/>
                  <a:pt x="1006348" y="668512"/>
                  <a:pt x="715992" y="655607"/>
                </a:cubicBezTo>
                <a:cubicBezTo>
                  <a:pt x="684263" y="654197"/>
                  <a:pt x="652732" y="649856"/>
                  <a:pt x="621102" y="646981"/>
                </a:cubicBezTo>
                <a:cubicBezTo>
                  <a:pt x="606725" y="644106"/>
                  <a:pt x="592283" y="641536"/>
                  <a:pt x="577970" y="638355"/>
                </a:cubicBezTo>
                <a:cubicBezTo>
                  <a:pt x="566396" y="635783"/>
                  <a:pt x="555216" y="631295"/>
                  <a:pt x="543464" y="629728"/>
                </a:cubicBezTo>
                <a:cubicBezTo>
                  <a:pt x="511982" y="625530"/>
                  <a:pt x="480204" y="623977"/>
                  <a:pt x="448574" y="621102"/>
                </a:cubicBezTo>
                <a:cubicBezTo>
                  <a:pt x="437072" y="618226"/>
                  <a:pt x="425468" y="615732"/>
                  <a:pt x="414068" y="612475"/>
                </a:cubicBezTo>
                <a:cubicBezTo>
                  <a:pt x="405325" y="609977"/>
                  <a:pt x="397158" y="605344"/>
                  <a:pt x="388189" y="603849"/>
                </a:cubicBezTo>
                <a:cubicBezTo>
                  <a:pt x="362505" y="599568"/>
                  <a:pt x="336430" y="598098"/>
                  <a:pt x="310551" y="595222"/>
                </a:cubicBezTo>
                <a:cubicBezTo>
                  <a:pt x="299049" y="592347"/>
                  <a:pt x="287445" y="589853"/>
                  <a:pt x="276045" y="586596"/>
                </a:cubicBezTo>
                <a:cubicBezTo>
                  <a:pt x="258519" y="581589"/>
                  <a:pt x="233430" y="570569"/>
                  <a:pt x="215660" y="569343"/>
                </a:cubicBezTo>
                <a:cubicBezTo>
                  <a:pt x="143886" y="564393"/>
                  <a:pt x="0" y="560717"/>
                  <a:pt x="0" y="56071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69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39738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0000"/>
                </a:solidFill>
              </a:rPr>
              <a:t>함수 포인터</a:t>
            </a:r>
            <a:r>
              <a:rPr lang="en-US" altLang="ko-KR" smtClean="0">
                <a:solidFill>
                  <a:srgbClr val="FF0000"/>
                </a:solidFill>
              </a:rPr>
              <a:t>(function pointer</a:t>
            </a:r>
            <a:r>
              <a:rPr lang="en-US" altLang="ko-KR" smtClean="0">
                <a:solidFill>
                  <a:schemeClr val="tx2"/>
                </a:solidFill>
              </a:rPr>
              <a:t>)</a:t>
            </a:r>
            <a:r>
              <a:rPr lang="en-US" altLang="ko-KR" smtClean="0"/>
              <a:t>: </a:t>
            </a:r>
            <a:r>
              <a:rPr lang="ko-KR" altLang="en-US" smtClean="0"/>
              <a:t>함수를 가리키는 포인터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4873" name="_x73832552"/>
          <p:cNvSpPr>
            <a:spLocks noChangeArrowheads="1"/>
          </p:cNvSpPr>
          <p:nvPr/>
        </p:nvSpPr>
        <p:spPr bwMode="auto">
          <a:xfrm>
            <a:off x="971601" y="1916113"/>
            <a:ext cx="7848550" cy="360362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(*</a:t>
            </a:r>
            <a:r>
              <a:rPr lang="en-US" altLang="ko-KR" sz="1600" dirty="0" err="1">
                <a:latin typeface="Trebuchet MS" pitchFamily="34" charset="0"/>
              </a:rPr>
              <a:t>pf</a:t>
            </a:r>
            <a:r>
              <a:rPr lang="en-US" altLang="ko-KR" sz="1600" dirty="0">
                <a:latin typeface="Trebuchet MS" pitchFamily="34" charset="0"/>
              </a:rPr>
              <a:t>)(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71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20938"/>
            <a:ext cx="6035675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포인터의 해석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913859" cy="240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89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포인터의 사용</a:t>
            </a:r>
            <a:endParaRPr lang="ko-KR" altLang="en-US" dirty="0"/>
          </a:p>
        </p:txBody>
      </p:sp>
      <p:sp>
        <p:nvSpPr>
          <p:cNvPr id="4" name="_x73832552"/>
          <p:cNvSpPr>
            <a:spLocks noChangeArrowheads="1"/>
          </p:cNvSpPr>
          <p:nvPr/>
        </p:nvSpPr>
        <p:spPr bwMode="auto">
          <a:xfrm>
            <a:off x="971600" y="1484784"/>
            <a:ext cx="7848550" cy="19997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sub(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원형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포인터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sub;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함수의 이름을 함수 포인터에 대입</a:t>
            </a:r>
            <a:endParaRPr lang="en-US" altLang="ko-KR" sz="1600" kern="0" dirty="0">
              <a:solidFill>
                <a:srgbClr val="008000"/>
              </a:solidFill>
              <a:latin typeface="Trebuchet MS" pitchFamily="34" charset="0"/>
              <a:ea typeface="새굴림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( 10, 20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 포인터를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통하여 함수 호출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18222304" descr="EMB0000173446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3428897" cy="337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26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187450" y="981075"/>
            <a:ext cx="7704138" cy="53276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포인터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원형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정의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add(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sub(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(*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)(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);		</a:t>
            </a:r>
            <a:r>
              <a:rPr lang="en-US" altLang="en-US" sz="1400" dirty="0" smtClean="0">
                <a:latin typeface="Comic Sans MS" pitchFamily="66" charset="0"/>
              </a:rPr>
              <a:t>	</a:t>
            </a:r>
            <a:r>
              <a:rPr lang="en-US" altLang="en-US" sz="1400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정의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 = add;		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포인터에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add()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주소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대입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result = 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(10, 20);	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포인터를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통한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add()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호출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"10+20은 %d\n"</a:t>
            </a:r>
            <a:r>
              <a:rPr lang="en-US" altLang="en-US" sz="1400" dirty="0">
                <a:latin typeface="Comic Sans MS" pitchFamily="66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 = sub;		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포인터에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sub()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주소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대입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result = 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(10, 20);	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포인터를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통한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sub()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호출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"10-20은 %d\n"</a:t>
            </a:r>
            <a:r>
              <a:rPr lang="en-US" altLang="en-US" sz="1400" dirty="0">
                <a:latin typeface="Comic Sans MS" pitchFamily="66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35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1116013" y="981075"/>
            <a:ext cx="7704137" cy="2303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add(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x+y</a:t>
            </a:r>
            <a:r>
              <a:rPr lang="en-US" altLang="en-US" sz="1400" dirty="0">
                <a:latin typeface="Comic Sans MS" pitchFamily="66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sub(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x-y;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7" name="_x73843576"/>
          <p:cNvSpPr>
            <a:spLocks noChangeArrowheads="1"/>
          </p:cNvSpPr>
          <p:nvPr/>
        </p:nvSpPr>
        <p:spPr bwMode="auto">
          <a:xfrm>
            <a:off x="1116013" y="3429000"/>
            <a:ext cx="7632700" cy="5905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10+20</a:t>
            </a:r>
            <a:r>
              <a:rPr lang="ko-KR" altLang="en-US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은 </a:t>
            </a:r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30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10-20</a:t>
            </a:r>
            <a:r>
              <a:rPr lang="ko-KR" altLang="en-US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은 </a:t>
            </a:r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-10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395288" y="3357563"/>
            <a:ext cx="487362" cy="1012825"/>
            <a:chOff x="-91" y="1749"/>
            <a:chExt cx="552" cy="832"/>
          </a:xfrm>
        </p:grpSpPr>
        <p:sp>
          <p:nvSpPr>
            <p:cNvPr id="191499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0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1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2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3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4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5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6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7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8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09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0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1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2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3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4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515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31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3973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  <a:latin typeface="Trebuchet MS" pitchFamily="34" charset="0"/>
              </a:rPr>
              <a:t>이중 포인터</a:t>
            </a:r>
            <a:r>
              <a:rPr lang="en-US" altLang="ko-KR" dirty="0" smtClean="0">
                <a:solidFill>
                  <a:schemeClr val="tx2"/>
                </a:solidFill>
                <a:latin typeface="Trebuchet MS" pitchFamily="34" charset="0"/>
              </a:rPr>
              <a:t>(double pointer) </a:t>
            </a:r>
            <a:r>
              <a:rPr lang="en-US" altLang="ko-KR" dirty="0" smtClean="0">
                <a:latin typeface="Trebuchet MS" pitchFamily="34" charset="0"/>
              </a:rPr>
              <a:t>: </a:t>
            </a:r>
            <a:r>
              <a:rPr lang="ko-KR" altLang="en-US" dirty="0" smtClean="0">
                <a:latin typeface="Trebuchet MS" pitchFamily="34" charset="0"/>
              </a:rPr>
              <a:t>포인터를 가리키는 포인터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99592" y="1916112"/>
            <a:ext cx="7777162" cy="1008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**q = &amp;p;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q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이중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새굴림" pitchFamily="18" charset="-127"/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97200"/>
            <a:ext cx="49672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3832552"/>
          <p:cNvSpPr>
            <a:spLocks noChangeArrowheads="1"/>
          </p:cNvSpPr>
          <p:nvPr/>
        </p:nvSpPr>
        <p:spPr bwMode="auto">
          <a:xfrm>
            <a:off x="1043608" y="1340768"/>
            <a:ext cx="7848550" cy="72008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fr-FR" altLang="ko-KR" sz="1600" kern="0" dirty="0">
                <a:solidFill>
                  <a:srgbClr val="000000"/>
                </a:solidFill>
                <a:latin typeface="Trebuchet MS" pitchFamily="34" charset="0"/>
              </a:rPr>
              <a:t> (*pf[5]) (</a:t>
            </a: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int, int</a:t>
            </a:r>
            <a:r>
              <a:rPr lang="fr-FR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fr-FR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156176" cy="268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3832552"/>
          <p:cNvSpPr>
            <a:spLocks noChangeArrowheads="1"/>
          </p:cNvSpPr>
          <p:nvPr/>
        </p:nvSpPr>
        <p:spPr bwMode="auto">
          <a:xfrm>
            <a:off x="1043608" y="1340768"/>
            <a:ext cx="7848550" cy="72008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fr-FR" altLang="ko-KR" sz="1600" kern="0" dirty="0">
                <a:solidFill>
                  <a:srgbClr val="000000"/>
                </a:solidFill>
                <a:latin typeface="Trebuchet MS" pitchFamily="34" charset="0"/>
              </a:rPr>
              <a:t> (*pf[5]) (</a:t>
            </a: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int, int</a:t>
            </a:r>
            <a:r>
              <a:rPr lang="fr-FR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fr-FR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6" y="2570470"/>
            <a:ext cx="779310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9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</a:t>
            </a:r>
            <a:r>
              <a:rPr lang="ko-KR" altLang="en-US" dirty="0" smtClean="0"/>
              <a:t>포인터 배열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968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포인터</a:t>
            </a: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배열</a:t>
            </a:r>
            <a:endParaRPr lang="en-US" altLang="en-US" sz="1400" dirty="0">
              <a:latin typeface="+mn-lt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n-lt"/>
                <a:cs typeface="Arial" pitchFamily="34" charset="0"/>
              </a:rPr>
              <a:t>#include</a:t>
            </a:r>
            <a:r>
              <a:rPr lang="en-US" altLang="en-US" sz="1400" dirty="0">
                <a:latin typeface="+mn-lt"/>
                <a:cs typeface="Arial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endParaRPr lang="en-US" altLang="en-US" sz="1400" dirty="0">
              <a:latin typeface="+mn-lt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n-lt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원형</a:t>
            </a:r>
            <a:r>
              <a:rPr lang="en-US" altLang="en-US" sz="1400" dirty="0">
                <a:solidFill>
                  <a:srgbClr val="008000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n-lt"/>
                <a:cs typeface="Arial" pitchFamily="34" charset="0"/>
              </a:rPr>
              <a:t>정의</a:t>
            </a:r>
            <a:endParaRPr lang="en-US" altLang="en-US" sz="1400" dirty="0">
              <a:latin typeface="+mn-lt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n-lt"/>
                <a:cs typeface="Arial" pitchFamily="34" charset="0"/>
              </a:rPr>
              <a:t>void</a:t>
            </a:r>
            <a:r>
              <a:rPr lang="en-US" altLang="en-US" sz="1400" dirty="0">
                <a:latin typeface="+mn-lt"/>
                <a:cs typeface="Arial" pitchFamily="34" charset="0"/>
              </a:rPr>
              <a:t> menu(</a:t>
            </a:r>
            <a:r>
              <a:rPr lang="en-US" altLang="en-US" sz="1400" dirty="0">
                <a:solidFill>
                  <a:srgbClr val="0000FF"/>
                </a:solidFill>
                <a:latin typeface="+mn-lt"/>
                <a:cs typeface="Arial" pitchFamily="34" charset="0"/>
              </a:rPr>
              <a:t>void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add(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sub(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mul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div(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n-lt"/>
                <a:cs typeface="Arial" pitchFamily="34" charset="0"/>
              </a:rPr>
              <a:t>int</a:t>
            </a:r>
            <a:r>
              <a:rPr lang="en-US" altLang="en-US" sz="1400" dirty="0">
                <a:latin typeface="+mn-lt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n-lt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n-lt"/>
                <a:cs typeface="Arial" pitchFamily="34" charset="0"/>
              </a:rPr>
              <a:t>void</a:t>
            </a:r>
            <a:r>
              <a:rPr lang="en-US" altLang="en-US" sz="1400" dirty="0">
                <a:latin typeface="+mn-lt"/>
                <a:cs typeface="Arial" pitchFamily="34" charset="0"/>
              </a:rPr>
              <a:t> menu(</a:t>
            </a:r>
            <a:r>
              <a:rPr lang="en-US" altLang="en-US" sz="1400" dirty="0">
                <a:solidFill>
                  <a:srgbClr val="0000FF"/>
                </a:solidFill>
                <a:latin typeface="+mn-lt"/>
                <a:cs typeface="Arial" pitchFamily="34" charset="0"/>
              </a:rPr>
              <a:t>void</a:t>
            </a:r>
            <a:r>
              <a:rPr lang="en-US" altLang="en-US" sz="1400" dirty="0">
                <a:latin typeface="+mn-lt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"=====================\n"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"0. 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덧셈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"1. 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뺄셈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"2. 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곱셈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"3. 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나눗셈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"4. </a:t>
            </a:r>
            <a:r>
              <a:rPr lang="en-US" altLang="en-US" sz="1400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종료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	</a:t>
            </a:r>
            <a:r>
              <a:rPr lang="en-US" alt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altLang="en-US" sz="1400" dirty="0">
                <a:latin typeface="+mn-lt"/>
                <a:cs typeface="Arial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n-lt"/>
                <a:cs typeface="Arial" pitchFamily="34" charset="0"/>
              </a:rPr>
              <a:t>"=====================\n"</a:t>
            </a:r>
            <a:r>
              <a:rPr lang="en-US" altLang="en-US" sz="1400" dirty="0">
                <a:latin typeface="+mn-lt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n-lt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n-lt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choice, result, x,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선언하고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초기화한다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(*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[4])(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) = { add, sub, </a:t>
            </a:r>
            <a:r>
              <a:rPr lang="en-US" altLang="en-US" sz="1400" dirty="0" err="1">
                <a:latin typeface="Comic Sans MS" pitchFamily="66" charset="0"/>
              </a:rPr>
              <a:t>mul</a:t>
            </a:r>
            <a:r>
              <a:rPr lang="en-US" altLang="en-US" sz="1400" dirty="0">
                <a:latin typeface="Comic Sans MS" pitchFamily="66" charset="0"/>
              </a:rPr>
              <a:t>, div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1400" dirty="0">
                <a:latin typeface="Comic Sans MS" pitchFamily="66" charset="0"/>
              </a:rPr>
              <a:t>(1)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menu();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메뉴를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선택하시오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 dirty="0">
                <a:latin typeface="Comic Sans MS" pitchFamily="66" charset="0"/>
              </a:rPr>
              <a:t>, &amp;choice);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 dirty="0">
                <a:latin typeface="Comic Sans MS" pitchFamily="66" charset="0"/>
              </a:rPr>
              <a:t>( choice &lt; 0 || choice &gt;=4 )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break</a:t>
            </a:r>
            <a:r>
              <a:rPr lang="en-US" altLang="en-US" sz="1400" dirty="0">
                <a:solidFill>
                  <a:srgbClr val="282828"/>
                </a:solidFill>
                <a:latin typeface="Comic Sans MS" pitchFamily="66" charset="0"/>
              </a:rPr>
              <a:t>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"2개의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정수를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 dirty="0">
                <a:latin typeface="Comic Sans MS" pitchFamily="66" charset="0"/>
              </a:rPr>
              <a:t>, &amp;x, &amp;y);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result = </a:t>
            </a:r>
            <a:r>
              <a:rPr lang="en-US" altLang="en-US" sz="1400" dirty="0" err="1">
                <a:latin typeface="Comic Sans MS" pitchFamily="66" charset="0"/>
              </a:rPr>
              <a:t>pf</a:t>
            </a:r>
            <a:r>
              <a:rPr lang="en-US" altLang="en-US" sz="1400" dirty="0">
                <a:latin typeface="Comic Sans MS" pitchFamily="66" charset="0"/>
              </a:rPr>
              <a:t>[choice](x, y);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포인터를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이용한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호출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연산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결과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= %d\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n"</a:t>
            </a:r>
            <a:r>
              <a:rPr lang="en-US" altLang="en-US" sz="1400" dirty="0" err="1">
                <a:latin typeface="Comic Sans MS" pitchFamily="66" charset="0"/>
              </a:rPr>
              <a:t>,result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}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9" name="AutoShape 9"/>
          <p:cNvSpPr>
            <a:spLocks/>
          </p:cNvSpPr>
          <p:nvPr/>
        </p:nvSpPr>
        <p:spPr bwMode="auto">
          <a:xfrm>
            <a:off x="1476375" y="1989587"/>
            <a:ext cx="3671689" cy="288925"/>
          </a:xfrm>
          <a:prstGeom prst="borderCallout2">
            <a:avLst>
              <a:gd name="adj1" fmla="val 39560"/>
              <a:gd name="adj2" fmla="val 102463"/>
              <a:gd name="adj3" fmla="val 39560"/>
              <a:gd name="adj4" fmla="val 139333"/>
              <a:gd name="adj5" fmla="val -28023"/>
              <a:gd name="adj6" fmla="val 177639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7452320" y="1340768"/>
            <a:ext cx="1546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함수 포인터 배열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753913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nimBg="1"/>
      <p:bldP spid="1689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6087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add(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x +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sub(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x -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mul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x *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div(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x /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3" name="_x33964296"/>
          <p:cNvSpPr>
            <a:spLocks noChangeArrowheads="1"/>
          </p:cNvSpPr>
          <p:nvPr/>
        </p:nvSpPr>
        <p:spPr bwMode="auto">
          <a:xfrm>
            <a:off x="5724128" y="2132856"/>
            <a:ext cx="3165872" cy="45886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=====================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덧셈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뺄셈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곱셈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나눗셈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종료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=====================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:2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개의 정수를 입력하시오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:10 20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연산 결과 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200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=====================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덧셈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뺄셈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곱셈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나눗셈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종료</a:t>
            </a:r>
            <a:endParaRPr lang="ko-KR" altLang="en-US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=====================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:</a:t>
            </a:r>
            <a:endParaRPr lang="en-US" altLang="ko-KR" sz="1400" dirty="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5049569" y="2078038"/>
            <a:ext cx="487362" cy="1012825"/>
            <a:chOff x="-91" y="1749"/>
            <a:chExt cx="552" cy="832"/>
          </a:xfrm>
        </p:grpSpPr>
        <p:sp>
          <p:nvSpPr>
            <p:cNvPr id="169997" name="Freeform 1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998" name="Freeform 1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999" name="Freeform 1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1" name="Freeform 1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2" name="Freeform 1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3" name="Freeform 1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4" name="Freeform 2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5" name="Freeform 2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6" name="Freeform 2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7" name="Freeform 2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9" name="Freeform 2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10" name="Freeform 2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11" name="Freeform 2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12" name="Freeform 2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13" name="Freeform 2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5497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인수로서의 함수 포인터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포인터도 인수로 전달이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047688" cy="324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수식을 계산하는 프로그램을 작성하여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f(k)</a:t>
            </a:r>
            <a:r>
              <a:rPr lang="ko-KR" altLang="en-US" dirty="0" smtClean="0"/>
              <a:t>는 다음과 같은 함수들이 될 수 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2838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4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16013" y="1052512"/>
            <a:ext cx="7777162" cy="52568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math.h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f1(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f2(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formula(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(*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)(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),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n);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"%f\n"</a:t>
            </a:r>
            <a:r>
              <a:rPr lang="en-US" altLang="en-US" sz="1400" dirty="0">
                <a:latin typeface="+mj-lt"/>
              </a:rPr>
              <a:t>, formula(f1,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"%f\n"</a:t>
            </a:r>
            <a:r>
              <a:rPr lang="en-US" altLang="en-US" sz="1400" dirty="0">
                <a:latin typeface="+mj-lt"/>
              </a:rPr>
              <a:t>, formula(f2,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formula(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(*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)(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),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1;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n;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sum += 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) * 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) + 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)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68313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316538" y="4670425"/>
            <a:ext cx="2592387" cy="647700"/>
            <a:chOff x="5439182" y="4720194"/>
            <a:chExt cx="2592065" cy="6480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39182" y="4720194"/>
              <a:ext cx="2592065" cy="64807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9471" name="Picture 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01" y="4741749"/>
              <a:ext cx="2232025" cy="60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직선 화살표 연결선 5"/>
          <p:cNvCxnSpPr/>
          <p:nvPr/>
        </p:nvCxnSpPr>
        <p:spPr>
          <a:xfrm flipH="1">
            <a:off x="4572000" y="4995863"/>
            <a:ext cx="744539" cy="5933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2160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f1(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1.0 / 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f2(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en-US" sz="1400" dirty="0">
                <a:latin typeface="+mj-lt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cos</a:t>
            </a:r>
            <a:r>
              <a:rPr lang="en-US" altLang="en-US" sz="1400" dirty="0">
                <a:latin typeface="+mj-lt"/>
              </a:rPr>
              <a:t>(k);</a:t>
            </a:r>
            <a:endParaRPr lang="en-US" altLang="ko-KR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}</a:t>
            </a:r>
            <a:endParaRPr lang="en-US" altLang="en-US" sz="1400" dirty="0">
              <a:latin typeface="+mj-lt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8313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33964296"/>
          <p:cNvSpPr>
            <a:spLocks noChangeArrowheads="1"/>
          </p:cNvSpPr>
          <p:nvPr/>
        </p:nvSpPr>
        <p:spPr bwMode="auto">
          <a:xfrm>
            <a:off x="1116013" y="3429000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latin typeface="Comic Sans MS" pitchFamily="66" charset="0"/>
                <a:ea typeface="HY엽서L" pitchFamily="18" charset="-127"/>
              </a:rPr>
              <a:t>13.368736</a:t>
            </a:r>
          </a:p>
          <a:p>
            <a:pPr algn="just"/>
            <a:r>
              <a:rPr lang="en-US" altLang="ko-KR" sz="1400">
                <a:latin typeface="Comic Sans MS" pitchFamily="66" charset="0"/>
                <a:ea typeface="HY엽서L" pitchFamily="18" charset="-127"/>
              </a:rPr>
              <a:t>12.716152</a:t>
            </a: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395288" y="3284538"/>
            <a:ext cx="487362" cy="1012825"/>
            <a:chOff x="-91" y="1749"/>
            <a:chExt cx="552" cy="832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값을 반환하고 </a:t>
            </a:r>
            <a:r>
              <a:rPr lang="en-US" altLang="ko-KR" dirty="0"/>
              <a:t>double </a:t>
            </a:r>
            <a:r>
              <a:rPr lang="ko-KR" altLang="en-US" dirty="0"/>
              <a:t>값을 인수로 받는 함수의 포인터 </a:t>
            </a:r>
            <a:r>
              <a:rPr lang="en-US" altLang="ko-KR" dirty="0" err="1"/>
              <a:t>pf</a:t>
            </a:r>
            <a:r>
              <a:rPr lang="ko-KR" altLang="en-US" dirty="0"/>
              <a:t>를 선언하여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1</a:t>
            </a:r>
            <a:r>
              <a:rPr lang="ko-KR" altLang="en-US" dirty="0"/>
              <a:t>번의 함수 포인터를 통하여 </a:t>
            </a:r>
            <a:r>
              <a:rPr lang="en-US" altLang="ko-KR" dirty="0"/>
              <a:t>3.0</a:t>
            </a:r>
            <a:r>
              <a:rPr lang="ko-KR" altLang="en-US" dirty="0"/>
              <a:t>을 인수로 하여 함수를 호출하는 문장을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611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이중 포인터의 해석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0575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148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다차원 배열과 포인터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 </a:t>
            </a:r>
            <a:r>
              <a:rPr lang="en-US" altLang="ko-KR" smtClean="0"/>
              <a:t>int m[3][3]</a:t>
            </a:r>
          </a:p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행</a:t>
            </a:r>
            <a:r>
              <a:rPr lang="en-US" altLang="ko-KR" smtClean="0"/>
              <a:t>-&gt;2</a:t>
            </a:r>
            <a:r>
              <a:rPr lang="ko-KR" altLang="en-US" smtClean="0"/>
              <a:t>행</a:t>
            </a:r>
            <a:r>
              <a:rPr lang="en-US" altLang="ko-KR" smtClean="0"/>
              <a:t>-&gt;3</a:t>
            </a:r>
            <a:r>
              <a:rPr lang="ko-KR" altLang="en-US" smtClean="0"/>
              <a:t>행</a:t>
            </a:r>
            <a:r>
              <a:rPr lang="en-US" altLang="ko-KR" smtClean="0"/>
              <a:t>-&gt;...</a:t>
            </a:r>
            <a:r>
              <a:rPr lang="ko-KR" altLang="en-US" smtClean="0"/>
              <a:t>순으로 메모리에 저장</a:t>
            </a:r>
            <a:r>
              <a:rPr lang="en-US" altLang="ko-KR" smtClean="0"/>
              <a:t>(</a:t>
            </a:r>
            <a:r>
              <a:rPr lang="ko-KR" altLang="en-US" smtClean="0"/>
              <a:t>행우선 방법</a:t>
            </a:r>
            <a:r>
              <a:rPr lang="en-US" altLang="ko-KR" smtClean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08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3851192" descr="EMB00000730ae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42497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_x74112688" descr="EMB00000730ae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060575"/>
            <a:ext cx="33131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859338" y="4221163"/>
            <a:ext cx="360362" cy="863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이름 </a:t>
            </a:r>
            <a:r>
              <a:rPr lang="en-US" altLang="ko-KR" smtClean="0"/>
              <a:t>m</a:t>
            </a:r>
            <a:r>
              <a:rPr lang="ko-KR" altLang="en-US" smtClean="0"/>
              <a:t>은 </a:t>
            </a:r>
            <a:r>
              <a:rPr lang="en-US" altLang="ko-KR" smtClean="0"/>
              <a:t>&amp;m[0][0]</a:t>
            </a:r>
          </a:p>
          <a:p>
            <a:pPr eaLnBrk="1" hangingPunct="1"/>
            <a:r>
              <a:rPr lang="en-US" altLang="ko-KR" smtClean="0"/>
              <a:t>m[0]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m[1]</a:t>
            </a:r>
            <a:r>
              <a:rPr lang="ko-KR" altLang="en-US" smtClean="0"/>
              <a:t>은 </a:t>
            </a:r>
            <a:r>
              <a:rPr lang="en-US" altLang="ko-KR" smtClean="0"/>
              <a:t>2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...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_x74057944" descr="EMB00000730a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0483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해석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8224704" descr="EMB0000173446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80" y="1665026"/>
            <a:ext cx="4320480" cy="33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3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multi_array.c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600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solidFill>
                  <a:srgbClr val="0000FF"/>
                </a:solidFill>
                <a:latin typeface="Comic Sans MS" pitchFamily="66" charset="0"/>
              </a:rPr>
              <a:t>#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 smtClean="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 smtClean="0">
                <a:latin typeface="Comic Sans MS" pitchFamily="66" charset="0"/>
              </a:rPr>
              <a:t> </a:t>
            </a:r>
            <a:r>
              <a:rPr lang="en-US" altLang="en-US" sz="1400" dirty="0">
                <a:latin typeface="Comic Sans MS" pitchFamily="66" charset="0"/>
              </a:rPr>
              <a:t>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m[3][3] = { 10, 20, 30, 40, 50, 60, 70, 80, 90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"m = %p\n"</a:t>
            </a:r>
            <a:r>
              <a:rPr lang="en-US" altLang="en-US" sz="1400" dirty="0">
                <a:latin typeface="Comic Sans MS" pitchFamily="66" charset="0"/>
              </a:rPr>
              <a:t>, 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"m[0] = %p\n"</a:t>
            </a:r>
            <a:r>
              <a:rPr lang="en-US" altLang="en-US" sz="1400" dirty="0">
                <a:latin typeface="Comic Sans MS" pitchFamily="66" charset="0"/>
              </a:rPr>
              <a:t>, m[0]);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"m[1] = %p\n"</a:t>
            </a:r>
            <a:r>
              <a:rPr lang="en-US" altLang="en-US" sz="1400" dirty="0">
                <a:latin typeface="Comic Sans MS" pitchFamily="66" charset="0"/>
              </a:rPr>
              <a:t>, m[1]);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"m[2] = %p\n"</a:t>
            </a:r>
            <a:r>
              <a:rPr lang="en-US" altLang="en-US" sz="1400" dirty="0">
                <a:latin typeface="Comic Sans MS" pitchFamily="66" charset="0"/>
              </a:rPr>
              <a:t>, m[2]);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"&amp;m[0][0] = %p\n"</a:t>
            </a:r>
            <a:r>
              <a:rPr lang="en-US" altLang="en-US" sz="1400" dirty="0">
                <a:latin typeface="Comic Sans MS" pitchFamily="66" charset="0"/>
              </a:rPr>
              <a:t>, &amp;m[0][0]);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"&amp;m[1][0] = %p\n"</a:t>
            </a:r>
            <a:r>
              <a:rPr lang="en-US" altLang="en-US" sz="1400" dirty="0">
                <a:latin typeface="Comic Sans MS" pitchFamily="66" charset="0"/>
              </a:rPr>
              <a:t>, &amp;m[1][0]);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"&amp;m[2][0] = %p\n"</a:t>
            </a:r>
            <a:r>
              <a:rPr lang="en-US" altLang="en-US" sz="1400" dirty="0">
                <a:latin typeface="Comic Sans MS" pitchFamily="66" charset="0"/>
              </a:rPr>
              <a:t>, &amp;m[2][0]);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1" name="_x74139608"/>
          <p:cNvSpPr>
            <a:spLocks noChangeArrowheads="1"/>
          </p:cNvSpPr>
          <p:nvPr/>
        </p:nvSpPr>
        <p:spPr bwMode="auto">
          <a:xfrm>
            <a:off x="1116013" y="4797424"/>
            <a:ext cx="7777162" cy="17279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m = 1245020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m[0] = 1245020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m[1] = 1245032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m[2] = 1245044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&amp;m[0][0] = 1245020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&amp;m[1][0] = 1245032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&amp;m[2][0] = 1245044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grpSp>
        <p:nvGrpSpPr>
          <p:cNvPr id="176152" name="Group 24"/>
          <p:cNvGrpSpPr>
            <a:grpSpLocks/>
          </p:cNvGrpSpPr>
          <p:nvPr/>
        </p:nvGrpSpPr>
        <p:grpSpPr bwMode="auto">
          <a:xfrm>
            <a:off x="445279" y="4714350"/>
            <a:ext cx="487363" cy="1012825"/>
            <a:chOff x="-91" y="1749"/>
            <a:chExt cx="552" cy="832"/>
          </a:xfrm>
        </p:grpSpPr>
        <p:sp>
          <p:nvSpPr>
            <p:cNvPr id="176153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4" name="Freeform 2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5" name="Freeform 2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6" name="Freeform 2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7" name="Freeform 2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8" name="Freeform 3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9" name="Freeform 3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0" name="Freeform 3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1" name="Freeform 3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2" name="Freeform 3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3" name="Freeform 3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4" name="Freeform 3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5" name="Freeform 3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6" name="Freeform 3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7" name="Freeform 3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8" name="Freeform 4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9" name="Freeform 4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56325" y="1296988"/>
            <a:ext cx="2819800" cy="1666796"/>
            <a:chOff x="4471988" y="1296988"/>
            <a:chExt cx="4527452" cy="3086602"/>
          </a:xfrm>
        </p:grpSpPr>
        <p:sp>
          <p:nvSpPr>
            <p:cNvPr id="40" name="직사각형 39"/>
            <p:cNvSpPr/>
            <p:nvPr/>
          </p:nvSpPr>
          <p:spPr>
            <a:xfrm>
              <a:off x="4471988" y="1387475"/>
              <a:ext cx="588962" cy="557213"/>
            </a:xfrm>
            <a:prstGeom prst="rect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5813" y="1889125"/>
              <a:ext cx="425187" cy="398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+mj-lt"/>
                </a:rPr>
                <a:t>m</a:t>
              </a:r>
              <a:endParaRPr lang="ko-KR" altLang="en-US" sz="800" dirty="0">
                <a:latin typeface="+mj-lt"/>
              </a:endParaRPr>
            </a:p>
          </p:txBody>
        </p:sp>
        <p:grpSp>
          <p:nvGrpSpPr>
            <p:cNvPr id="42" name="그룹 41"/>
            <p:cNvGrpSpPr>
              <a:grpSpLocks/>
            </p:cNvGrpSpPr>
            <p:nvPr/>
          </p:nvGrpSpPr>
          <p:grpSpPr bwMode="auto">
            <a:xfrm>
              <a:off x="5476867" y="1296988"/>
              <a:ext cx="779462" cy="2977063"/>
              <a:chOff x="5476920" y="1296974"/>
              <a:chExt cx="778932" cy="2977018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5476920" y="1296974"/>
                <a:ext cx="778932" cy="286222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53000"/>
                </a:schemeClr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567346" y="1376348"/>
                <a:ext cx="588561" cy="557204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565759" y="2384395"/>
                <a:ext cx="586975" cy="558792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567346" y="3338469"/>
                <a:ext cx="588561" cy="558792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87969" y="1924027"/>
                <a:ext cx="648665" cy="3989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584795" y="2925726"/>
                <a:ext cx="622944" cy="3989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573692" y="3875035"/>
                <a:ext cx="648664" cy="3989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m[2]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grpSp>
          <p:nvGrpSpPr>
            <p:cNvPr id="43" name="그룹 42"/>
            <p:cNvGrpSpPr>
              <a:grpSpLocks/>
            </p:cNvGrpSpPr>
            <p:nvPr/>
          </p:nvGrpSpPr>
          <p:grpSpPr bwMode="auto">
            <a:xfrm>
              <a:off x="6492877" y="1296988"/>
              <a:ext cx="2506563" cy="3086602"/>
              <a:chOff x="6493119" y="1296974"/>
              <a:chExt cx="2506801" cy="3086526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547099" y="3286064"/>
                <a:ext cx="2311620" cy="71912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49000"/>
                </a:schemeClr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6548687" y="2292312"/>
                <a:ext cx="2322733" cy="71912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49000"/>
                </a:schemeClr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535986" y="1296974"/>
                <a:ext cx="2311620" cy="71912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49000"/>
                </a:schemeClr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607430" y="1390634"/>
                <a:ext cx="589019" cy="55720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420307" y="1390634"/>
                <a:ext cx="587431" cy="55720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214133" y="1374759"/>
                <a:ext cx="554091" cy="55720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615369" y="2373273"/>
                <a:ext cx="587431" cy="557199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40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434597" y="2362161"/>
                <a:ext cx="569966" cy="55720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50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207782" y="2374860"/>
                <a:ext cx="560441" cy="539737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60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628070" y="3367025"/>
                <a:ext cx="568379" cy="557199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70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7429833" y="3367025"/>
                <a:ext cx="587431" cy="557199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80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8236360" y="3367025"/>
                <a:ext cx="531864" cy="557199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90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493119" y="1997044"/>
                <a:ext cx="87310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m[0][0]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340926" y="1995457"/>
                <a:ext cx="84736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m[0][1]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23637" y="1997044"/>
                <a:ext cx="87310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m[0][2]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05820" y="2995560"/>
                <a:ext cx="84736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m[1][0]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77440" y="2990795"/>
                <a:ext cx="821626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m[1][1]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136340" y="2997147"/>
                <a:ext cx="84736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m[1][2]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16934" y="3984547"/>
                <a:ext cx="87310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m[2][0]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347275" y="3979784"/>
                <a:ext cx="84736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m[2][1]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26813" y="3975023"/>
                <a:ext cx="873107" cy="3989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dirty="0">
                    <a:latin typeface="+mj-lt"/>
                  </a:rPr>
                  <a:t>m[2][2]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cxnSp>
          <p:nvCxnSpPr>
            <p:cNvPr id="44" name="직선 화살표 연결선 43"/>
            <p:cNvCxnSpPr/>
            <p:nvPr/>
          </p:nvCxnSpPr>
          <p:spPr>
            <a:xfrm>
              <a:off x="5911166" y="1679575"/>
              <a:ext cx="621212" cy="0"/>
            </a:xfrm>
            <a:prstGeom prst="straightConnector1">
              <a:avLst/>
            </a:prstGeom>
            <a:ln w="25400">
              <a:solidFill>
                <a:srgbClr val="0D0D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5940152" y="2676525"/>
              <a:ext cx="621212" cy="0"/>
            </a:xfrm>
            <a:prstGeom prst="straightConnector1">
              <a:avLst/>
            </a:prstGeom>
            <a:ln w="25400">
              <a:solidFill>
                <a:srgbClr val="0D0D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4860032" y="1654175"/>
              <a:ext cx="621212" cy="0"/>
            </a:xfrm>
            <a:prstGeom prst="straightConnector1">
              <a:avLst/>
            </a:prstGeom>
            <a:ln w="25400">
              <a:solidFill>
                <a:srgbClr val="0D0D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940152" y="3606800"/>
              <a:ext cx="621212" cy="0"/>
            </a:xfrm>
            <a:prstGeom prst="straightConnector1">
              <a:avLst/>
            </a:prstGeom>
            <a:ln w="25400">
              <a:solidFill>
                <a:srgbClr val="0D0D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4812687" y="1627174"/>
              <a:ext cx="55320" cy="55320"/>
            </a:xfrm>
            <a:prstGeom prst="ellipse">
              <a:avLst/>
            </a:prstGeom>
            <a:solidFill>
              <a:srgbClr val="0D0DFF"/>
            </a:solidFill>
            <a:ln>
              <a:solidFill>
                <a:srgbClr val="0D0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5859462" y="1654969"/>
              <a:ext cx="55320" cy="55320"/>
            </a:xfrm>
            <a:prstGeom prst="ellipse">
              <a:avLst/>
            </a:prstGeom>
            <a:solidFill>
              <a:srgbClr val="0D0DFF"/>
            </a:solidFill>
            <a:ln>
              <a:solidFill>
                <a:srgbClr val="0D0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5887122" y="2651919"/>
              <a:ext cx="55320" cy="55320"/>
            </a:xfrm>
            <a:prstGeom prst="ellipse">
              <a:avLst/>
            </a:prstGeom>
            <a:solidFill>
              <a:srgbClr val="0D0DFF"/>
            </a:solidFill>
            <a:ln>
              <a:solidFill>
                <a:srgbClr val="0D0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906149" y="3579140"/>
              <a:ext cx="55320" cy="55320"/>
            </a:xfrm>
            <a:prstGeom prst="ellipse">
              <a:avLst/>
            </a:prstGeom>
            <a:solidFill>
              <a:srgbClr val="0D0DFF"/>
            </a:solidFill>
            <a:ln>
              <a:solidFill>
                <a:srgbClr val="0D0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56802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m[][]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더하거나 빼면 어떤 의미일까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18222864" descr="EMB0000173446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003702" cy="17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333500"/>
            <a:ext cx="8212137" cy="41529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행의 평균을 구하는 경우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5650" y="1989138"/>
            <a:ext cx="4321175" cy="33840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get_row_avg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&amp;m[r][0];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0" name="_x74065568" descr="EMB00000730ae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989138"/>
            <a:ext cx="35290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원소의 평균을 구하는 경우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4213" y="2133600"/>
            <a:ext cx="4321175" cy="33836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get_total_avg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&amp;m[0][0];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&amp;m[ROWS-1][COLS];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ROWS *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5" name="_x74063568" descr="EMB00000730ae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671887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m[10][10]</a:t>
            </a:r>
            <a:r>
              <a:rPr lang="ko-KR" altLang="en-US" dirty="0"/>
              <a:t>에서 </a:t>
            </a:r>
            <a:r>
              <a:rPr lang="en-US" altLang="ko-KR" dirty="0"/>
              <a:t>m[0]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smtClean="0"/>
              <a:t>m[10</a:t>
            </a:r>
            <a:r>
              <a:rPr lang="en-US" altLang="ko-KR" dirty="0"/>
              <a:t>][10]</a:t>
            </a:r>
            <a:r>
              <a:rPr lang="ko-KR" altLang="en-US" dirty="0"/>
              <a:t>에서 </a:t>
            </a:r>
            <a:r>
              <a:rPr lang="en-US" altLang="ko-KR" dirty="0"/>
              <a:t>(m+1)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7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붙이는 위치에 따라서 의미가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18224784" descr="EMB00001734468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1627"/>
            <a:ext cx="7560840" cy="16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5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8247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"Barking dogs seldom bite.";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t[]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 bad workman blames his tools";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 p=s;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* 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400" dirty="0">
                <a:latin typeface="Trebuchet MS" pitchFamily="34" charset="0"/>
              </a:rPr>
              <a:t> q=s;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00"/>
                </a:solidFill>
                <a:latin typeface="Trebuchet MS" pitchFamily="34" charset="0"/>
              </a:rPr>
              <a:t>	//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p[3] = 'a';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latin typeface="Trebuchet MS" pitchFamily="34" charset="0"/>
              </a:rPr>
              <a:t>	p </a:t>
            </a:r>
            <a:r>
              <a:rPr lang="en-US" altLang="ko-KR" sz="1400" dirty="0">
                <a:latin typeface="Trebuchet MS" pitchFamily="34" charset="0"/>
              </a:rPr>
              <a:t>= 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latin typeface="Trebuchet MS" pitchFamily="34" charset="0"/>
              </a:rPr>
              <a:t>	q[3</a:t>
            </a:r>
            <a:r>
              <a:rPr lang="en-US" altLang="ko-KR" sz="1400" dirty="0">
                <a:latin typeface="Trebuchet MS" pitchFamily="34" charset="0"/>
              </a:rPr>
              <a:t>] = </a:t>
            </a: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'a‘;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A31515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8000"/>
                </a:solidFill>
                <a:latin typeface="Trebuchet MS" pitchFamily="34" charset="0"/>
              </a:rPr>
              <a:t>//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q = 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306212592"/>
          <p:cNvSpPr>
            <a:spLocks noChangeArrowheads="1"/>
          </p:cNvSpPr>
          <p:nvPr/>
        </p:nvSpPr>
        <p:spPr bwMode="auto">
          <a:xfrm>
            <a:off x="3609026" y="2894996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내용을 변경할 수 없다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_x306214512"/>
          <p:cNvSpPr>
            <a:spLocks noChangeArrowheads="1"/>
          </p:cNvSpPr>
          <p:nvPr/>
        </p:nvSpPr>
        <p:spPr bwMode="auto">
          <a:xfrm>
            <a:off x="3635896" y="3501008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_x306215552"/>
          <p:cNvSpPr>
            <a:spLocks noChangeArrowheads="1"/>
          </p:cNvSpPr>
          <p:nvPr/>
        </p:nvSpPr>
        <p:spPr bwMode="auto">
          <a:xfrm>
            <a:off x="3635896" y="4042163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내용은 변경할 수 있다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_x221806760"/>
          <p:cNvSpPr>
            <a:spLocks noChangeArrowheads="1"/>
          </p:cNvSpPr>
          <p:nvPr/>
        </p:nvSpPr>
        <p:spPr bwMode="auto">
          <a:xfrm>
            <a:off x="3635896" y="4635067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불가능하다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053038" y="3060595"/>
            <a:ext cx="612119" cy="211597"/>
          </a:xfrm>
          <a:custGeom>
            <a:avLst/>
            <a:gdLst>
              <a:gd name="connsiteX0" fmla="*/ 612119 w 612119"/>
              <a:gd name="connsiteY0" fmla="*/ 0 h 211597"/>
              <a:gd name="connsiteX1" fmla="*/ 551663 w 612119"/>
              <a:gd name="connsiteY1" fmla="*/ 15114 h 211597"/>
              <a:gd name="connsiteX2" fmla="*/ 521435 w 612119"/>
              <a:gd name="connsiteY2" fmla="*/ 30228 h 211597"/>
              <a:gd name="connsiteX3" fmla="*/ 476093 w 612119"/>
              <a:gd name="connsiteY3" fmla="*/ 45342 h 211597"/>
              <a:gd name="connsiteX4" fmla="*/ 415636 w 612119"/>
              <a:gd name="connsiteY4" fmla="*/ 75570 h 211597"/>
              <a:gd name="connsiteX5" fmla="*/ 400522 w 612119"/>
              <a:gd name="connsiteY5" fmla="*/ 98241 h 211597"/>
              <a:gd name="connsiteX6" fmla="*/ 392965 w 612119"/>
              <a:gd name="connsiteY6" fmla="*/ 158698 h 211597"/>
              <a:gd name="connsiteX7" fmla="*/ 309838 w 612119"/>
              <a:gd name="connsiteY7" fmla="*/ 196483 h 211597"/>
              <a:gd name="connsiteX8" fmla="*/ 264496 w 612119"/>
              <a:gd name="connsiteY8" fmla="*/ 211597 h 211597"/>
              <a:gd name="connsiteX9" fmla="*/ 0 w 612119"/>
              <a:gd name="connsiteY9" fmla="*/ 204040 h 2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2119" h="211597">
                <a:moveTo>
                  <a:pt x="612119" y="0"/>
                </a:moveTo>
                <a:cubicBezTo>
                  <a:pt x="589941" y="4436"/>
                  <a:pt x="571996" y="6400"/>
                  <a:pt x="551663" y="15114"/>
                </a:cubicBezTo>
                <a:cubicBezTo>
                  <a:pt x="541309" y="19552"/>
                  <a:pt x="531895" y="26044"/>
                  <a:pt x="521435" y="30228"/>
                </a:cubicBezTo>
                <a:cubicBezTo>
                  <a:pt x="506643" y="36145"/>
                  <a:pt x="490343" y="38217"/>
                  <a:pt x="476093" y="45342"/>
                </a:cubicBezTo>
                <a:lnTo>
                  <a:pt x="415636" y="75570"/>
                </a:lnTo>
                <a:cubicBezTo>
                  <a:pt x="410598" y="83127"/>
                  <a:pt x="402912" y="89479"/>
                  <a:pt x="400522" y="98241"/>
                </a:cubicBezTo>
                <a:cubicBezTo>
                  <a:pt x="395178" y="117835"/>
                  <a:pt x="403198" y="141155"/>
                  <a:pt x="392965" y="158698"/>
                </a:cubicBezTo>
                <a:cubicBezTo>
                  <a:pt x="373687" y="191746"/>
                  <a:pt x="339448" y="188408"/>
                  <a:pt x="309838" y="196483"/>
                </a:cubicBezTo>
                <a:cubicBezTo>
                  <a:pt x="294468" y="200675"/>
                  <a:pt x="264496" y="211597"/>
                  <a:pt x="264496" y="211597"/>
                </a:cubicBezTo>
                <a:cubicBezTo>
                  <a:pt x="176333" y="209004"/>
                  <a:pt x="88201" y="204040"/>
                  <a:pt x="0" y="2040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22288" y="3680271"/>
            <a:ext cx="1005084" cy="128469"/>
          </a:xfrm>
          <a:custGeom>
            <a:avLst/>
            <a:gdLst>
              <a:gd name="connsiteX0" fmla="*/ 1005084 w 1005084"/>
              <a:gd name="connsiteY0" fmla="*/ 0 h 128469"/>
              <a:gd name="connsiteX1" fmla="*/ 967299 w 1005084"/>
              <a:gd name="connsiteY1" fmla="*/ 22671 h 128469"/>
              <a:gd name="connsiteX2" fmla="*/ 944628 w 1005084"/>
              <a:gd name="connsiteY2" fmla="*/ 30228 h 128469"/>
              <a:gd name="connsiteX3" fmla="*/ 914400 w 1005084"/>
              <a:gd name="connsiteY3" fmla="*/ 52899 h 128469"/>
              <a:gd name="connsiteX4" fmla="*/ 876614 w 1005084"/>
              <a:gd name="connsiteY4" fmla="*/ 68013 h 128469"/>
              <a:gd name="connsiteX5" fmla="*/ 853943 w 1005084"/>
              <a:gd name="connsiteY5" fmla="*/ 83127 h 128469"/>
              <a:gd name="connsiteX6" fmla="*/ 823715 w 1005084"/>
              <a:gd name="connsiteY6" fmla="*/ 90684 h 128469"/>
              <a:gd name="connsiteX7" fmla="*/ 717917 w 1005084"/>
              <a:gd name="connsiteY7" fmla="*/ 105798 h 128469"/>
              <a:gd name="connsiteX8" fmla="*/ 536548 w 1005084"/>
              <a:gd name="connsiteY8" fmla="*/ 98241 h 128469"/>
              <a:gd name="connsiteX9" fmla="*/ 498763 w 1005084"/>
              <a:gd name="connsiteY9" fmla="*/ 90684 h 128469"/>
              <a:gd name="connsiteX10" fmla="*/ 438307 w 1005084"/>
              <a:gd name="connsiteY10" fmla="*/ 75570 h 128469"/>
              <a:gd name="connsiteX11" fmla="*/ 408079 w 1005084"/>
              <a:gd name="connsiteY11" fmla="*/ 68013 h 128469"/>
              <a:gd name="connsiteX12" fmla="*/ 294724 w 1005084"/>
              <a:gd name="connsiteY12" fmla="*/ 52899 h 128469"/>
              <a:gd name="connsiteX13" fmla="*/ 173811 w 1005084"/>
              <a:gd name="connsiteY13" fmla="*/ 60456 h 128469"/>
              <a:gd name="connsiteX14" fmla="*/ 128469 w 1005084"/>
              <a:gd name="connsiteY14" fmla="*/ 75570 h 128469"/>
              <a:gd name="connsiteX15" fmla="*/ 105798 w 1005084"/>
              <a:gd name="connsiteY15" fmla="*/ 83127 h 128469"/>
              <a:gd name="connsiteX16" fmla="*/ 83127 w 1005084"/>
              <a:gd name="connsiteY16" fmla="*/ 98241 h 128469"/>
              <a:gd name="connsiteX17" fmla="*/ 37785 w 1005084"/>
              <a:gd name="connsiteY17" fmla="*/ 113355 h 128469"/>
              <a:gd name="connsiteX18" fmla="*/ 7557 w 1005084"/>
              <a:gd name="connsiteY18" fmla="*/ 120912 h 128469"/>
              <a:gd name="connsiteX19" fmla="*/ 0 w 1005084"/>
              <a:gd name="connsiteY19" fmla="*/ 128469 h 1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5084" h="128469">
                <a:moveTo>
                  <a:pt x="1005084" y="0"/>
                </a:moveTo>
                <a:cubicBezTo>
                  <a:pt x="992489" y="7557"/>
                  <a:pt x="980436" y="16102"/>
                  <a:pt x="967299" y="22671"/>
                </a:cubicBezTo>
                <a:cubicBezTo>
                  <a:pt x="960174" y="26233"/>
                  <a:pt x="951544" y="26276"/>
                  <a:pt x="944628" y="30228"/>
                </a:cubicBezTo>
                <a:cubicBezTo>
                  <a:pt x="933692" y="36477"/>
                  <a:pt x="925410" y="46782"/>
                  <a:pt x="914400" y="52899"/>
                </a:cubicBezTo>
                <a:cubicBezTo>
                  <a:pt x="902542" y="59487"/>
                  <a:pt x="888747" y="61946"/>
                  <a:pt x="876614" y="68013"/>
                </a:cubicBezTo>
                <a:cubicBezTo>
                  <a:pt x="868490" y="72075"/>
                  <a:pt x="862291" y="79549"/>
                  <a:pt x="853943" y="83127"/>
                </a:cubicBezTo>
                <a:cubicBezTo>
                  <a:pt x="844397" y="87218"/>
                  <a:pt x="833854" y="88431"/>
                  <a:pt x="823715" y="90684"/>
                </a:cubicBezTo>
                <a:cubicBezTo>
                  <a:pt x="775593" y="101378"/>
                  <a:pt x="777331" y="99196"/>
                  <a:pt x="717917" y="105798"/>
                </a:cubicBezTo>
                <a:cubicBezTo>
                  <a:pt x="657461" y="103279"/>
                  <a:pt x="596913" y="102404"/>
                  <a:pt x="536548" y="98241"/>
                </a:cubicBezTo>
                <a:cubicBezTo>
                  <a:pt x="523734" y="97357"/>
                  <a:pt x="511278" y="93572"/>
                  <a:pt x="498763" y="90684"/>
                </a:cubicBezTo>
                <a:cubicBezTo>
                  <a:pt x="478523" y="86013"/>
                  <a:pt x="458459" y="80608"/>
                  <a:pt x="438307" y="75570"/>
                </a:cubicBezTo>
                <a:cubicBezTo>
                  <a:pt x="428231" y="73051"/>
                  <a:pt x="418263" y="70050"/>
                  <a:pt x="408079" y="68013"/>
                </a:cubicBezTo>
                <a:cubicBezTo>
                  <a:pt x="345470" y="55491"/>
                  <a:pt x="383075" y="61734"/>
                  <a:pt x="294724" y="52899"/>
                </a:cubicBezTo>
                <a:cubicBezTo>
                  <a:pt x="254420" y="55418"/>
                  <a:pt x="213824" y="55000"/>
                  <a:pt x="173811" y="60456"/>
                </a:cubicBezTo>
                <a:cubicBezTo>
                  <a:pt x="158026" y="62609"/>
                  <a:pt x="143583" y="70532"/>
                  <a:pt x="128469" y="75570"/>
                </a:cubicBezTo>
                <a:cubicBezTo>
                  <a:pt x="120912" y="78089"/>
                  <a:pt x="112426" y="78708"/>
                  <a:pt x="105798" y="83127"/>
                </a:cubicBezTo>
                <a:cubicBezTo>
                  <a:pt x="98241" y="88165"/>
                  <a:pt x="91427" y="94552"/>
                  <a:pt x="83127" y="98241"/>
                </a:cubicBezTo>
                <a:cubicBezTo>
                  <a:pt x="68569" y="104711"/>
                  <a:pt x="53241" y="109491"/>
                  <a:pt x="37785" y="113355"/>
                </a:cubicBezTo>
                <a:cubicBezTo>
                  <a:pt x="27709" y="115874"/>
                  <a:pt x="17200" y="117055"/>
                  <a:pt x="7557" y="120912"/>
                </a:cubicBezTo>
                <a:cubicBezTo>
                  <a:pt x="4249" y="122235"/>
                  <a:pt x="2519" y="125950"/>
                  <a:pt x="0" y="1284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969911" y="4111021"/>
            <a:ext cx="649904" cy="204040"/>
          </a:xfrm>
          <a:custGeom>
            <a:avLst/>
            <a:gdLst>
              <a:gd name="connsiteX0" fmla="*/ 649904 w 649904"/>
              <a:gd name="connsiteY0" fmla="*/ 60457 h 204040"/>
              <a:gd name="connsiteX1" fmla="*/ 574334 w 649904"/>
              <a:gd name="connsiteY1" fmla="*/ 52900 h 204040"/>
              <a:gd name="connsiteX2" fmla="*/ 544106 w 649904"/>
              <a:gd name="connsiteY2" fmla="*/ 45343 h 204040"/>
              <a:gd name="connsiteX3" fmla="*/ 476092 w 649904"/>
              <a:gd name="connsiteY3" fmla="*/ 37786 h 204040"/>
              <a:gd name="connsiteX4" fmla="*/ 400522 w 649904"/>
              <a:gd name="connsiteY4" fmla="*/ 22672 h 204040"/>
              <a:gd name="connsiteX5" fmla="*/ 324952 w 649904"/>
              <a:gd name="connsiteY5" fmla="*/ 15115 h 204040"/>
              <a:gd name="connsiteX6" fmla="*/ 287167 w 649904"/>
              <a:gd name="connsiteY6" fmla="*/ 7558 h 204040"/>
              <a:gd name="connsiteX7" fmla="*/ 234268 w 649904"/>
              <a:gd name="connsiteY7" fmla="*/ 0 h 204040"/>
              <a:gd name="connsiteX8" fmla="*/ 173811 w 649904"/>
              <a:gd name="connsiteY8" fmla="*/ 7558 h 204040"/>
              <a:gd name="connsiteX9" fmla="*/ 151140 w 649904"/>
              <a:gd name="connsiteY9" fmla="*/ 30229 h 204040"/>
              <a:gd name="connsiteX10" fmla="*/ 136026 w 649904"/>
              <a:gd name="connsiteY10" fmla="*/ 52900 h 204040"/>
              <a:gd name="connsiteX11" fmla="*/ 113355 w 649904"/>
              <a:gd name="connsiteY11" fmla="*/ 83128 h 204040"/>
              <a:gd name="connsiteX12" fmla="*/ 90684 w 649904"/>
              <a:gd name="connsiteY12" fmla="*/ 128470 h 204040"/>
              <a:gd name="connsiteX13" fmla="*/ 68013 w 649904"/>
              <a:gd name="connsiteY13" fmla="*/ 166255 h 204040"/>
              <a:gd name="connsiteX14" fmla="*/ 22671 w 649904"/>
              <a:gd name="connsiteY14" fmla="*/ 196483 h 204040"/>
              <a:gd name="connsiteX15" fmla="*/ 0 w 649904"/>
              <a:gd name="connsiteY15" fmla="*/ 204040 h 20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9904" h="204040">
                <a:moveTo>
                  <a:pt x="649904" y="60457"/>
                </a:moveTo>
                <a:cubicBezTo>
                  <a:pt x="624714" y="57938"/>
                  <a:pt x="599395" y="56480"/>
                  <a:pt x="574334" y="52900"/>
                </a:cubicBezTo>
                <a:cubicBezTo>
                  <a:pt x="564052" y="51431"/>
                  <a:pt x="554371" y="46922"/>
                  <a:pt x="544106" y="45343"/>
                </a:cubicBezTo>
                <a:cubicBezTo>
                  <a:pt x="521560" y="41874"/>
                  <a:pt x="498763" y="40305"/>
                  <a:pt x="476092" y="37786"/>
                </a:cubicBezTo>
                <a:cubicBezTo>
                  <a:pt x="443559" y="29653"/>
                  <a:pt x="437580" y="27304"/>
                  <a:pt x="400522" y="22672"/>
                </a:cubicBezTo>
                <a:cubicBezTo>
                  <a:pt x="375402" y="19532"/>
                  <a:pt x="350046" y="18461"/>
                  <a:pt x="324952" y="15115"/>
                </a:cubicBezTo>
                <a:cubicBezTo>
                  <a:pt x="312220" y="13417"/>
                  <a:pt x="299837" y="9670"/>
                  <a:pt x="287167" y="7558"/>
                </a:cubicBezTo>
                <a:cubicBezTo>
                  <a:pt x="269597" y="4630"/>
                  <a:pt x="251901" y="2519"/>
                  <a:pt x="234268" y="0"/>
                </a:cubicBezTo>
                <a:cubicBezTo>
                  <a:pt x="214116" y="2519"/>
                  <a:pt x="192897" y="617"/>
                  <a:pt x="173811" y="7558"/>
                </a:cubicBezTo>
                <a:cubicBezTo>
                  <a:pt x="163767" y="11210"/>
                  <a:pt x="157982" y="22019"/>
                  <a:pt x="151140" y="30229"/>
                </a:cubicBezTo>
                <a:cubicBezTo>
                  <a:pt x="145326" y="37206"/>
                  <a:pt x="141305" y="45509"/>
                  <a:pt x="136026" y="52900"/>
                </a:cubicBezTo>
                <a:cubicBezTo>
                  <a:pt x="128705" y="63149"/>
                  <a:pt x="120912" y="73052"/>
                  <a:pt x="113355" y="83128"/>
                </a:cubicBezTo>
                <a:cubicBezTo>
                  <a:pt x="101702" y="118086"/>
                  <a:pt x="111612" y="94986"/>
                  <a:pt x="90684" y="128470"/>
                </a:cubicBezTo>
                <a:cubicBezTo>
                  <a:pt x="82899" y="140926"/>
                  <a:pt x="78399" y="155869"/>
                  <a:pt x="68013" y="166255"/>
                </a:cubicBezTo>
                <a:cubicBezTo>
                  <a:pt x="55169" y="179099"/>
                  <a:pt x="39904" y="190739"/>
                  <a:pt x="22671" y="196483"/>
                </a:cubicBezTo>
                <a:lnTo>
                  <a:pt x="0" y="20404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28086" y="4700469"/>
            <a:ext cx="914400" cy="151605"/>
          </a:xfrm>
          <a:custGeom>
            <a:avLst/>
            <a:gdLst>
              <a:gd name="connsiteX0" fmla="*/ 914400 w 914400"/>
              <a:gd name="connsiteY0" fmla="*/ 120913 h 151605"/>
              <a:gd name="connsiteX1" fmla="*/ 876615 w 914400"/>
              <a:gd name="connsiteY1" fmla="*/ 105799 h 151605"/>
              <a:gd name="connsiteX2" fmla="*/ 831273 w 914400"/>
              <a:gd name="connsiteY2" fmla="*/ 68014 h 151605"/>
              <a:gd name="connsiteX3" fmla="*/ 785931 w 914400"/>
              <a:gd name="connsiteY3" fmla="*/ 37786 h 151605"/>
              <a:gd name="connsiteX4" fmla="*/ 763259 w 914400"/>
              <a:gd name="connsiteY4" fmla="*/ 22671 h 151605"/>
              <a:gd name="connsiteX5" fmla="*/ 740588 w 914400"/>
              <a:gd name="connsiteY5" fmla="*/ 7557 h 151605"/>
              <a:gd name="connsiteX6" fmla="*/ 687689 w 914400"/>
              <a:gd name="connsiteY6" fmla="*/ 0 h 151605"/>
              <a:gd name="connsiteX7" fmla="*/ 536549 w 914400"/>
              <a:gd name="connsiteY7" fmla="*/ 7557 h 151605"/>
              <a:gd name="connsiteX8" fmla="*/ 513878 w 914400"/>
              <a:gd name="connsiteY8" fmla="*/ 15114 h 151605"/>
              <a:gd name="connsiteX9" fmla="*/ 483650 w 914400"/>
              <a:gd name="connsiteY9" fmla="*/ 22671 h 151605"/>
              <a:gd name="connsiteX10" fmla="*/ 438307 w 914400"/>
              <a:gd name="connsiteY10" fmla="*/ 37786 h 151605"/>
              <a:gd name="connsiteX11" fmla="*/ 415636 w 914400"/>
              <a:gd name="connsiteY11" fmla="*/ 45343 h 151605"/>
              <a:gd name="connsiteX12" fmla="*/ 377851 w 914400"/>
              <a:gd name="connsiteY12" fmla="*/ 52900 h 151605"/>
              <a:gd name="connsiteX13" fmla="*/ 355180 w 914400"/>
              <a:gd name="connsiteY13" fmla="*/ 68014 h 151605"/>
              <a:gd name="connsiteX14" fmla="*/ 309838 w 914400"/>
              <a:gd name="connsiteY14" fmla="*/ 83128 h 151605"/>
              <a:gd name="connsiteX15" fmla="*/ 287167 w 914400"/>
              <a:gd name="connsiteY15" fmla="*/ 90685 h 151605"/>
              <a:gd name="connsiteX16" fmla="*/ 264496 w 914400"/>
              <a:gd name="connsiteY16" fmla="*/ 98242 h 151605"/>
              <a:gd name="connsiteX17" fmla="*/ 234268 w 914400"/>
              <a:gd name="connsiteY17" fmla="*/ 105799 h 151605"/>
              <a:gd name="connsiteX18" fmla="*/ 211597 w 914400"/>
              <a:gd name="connsiteY18" fmla="*/ 113356 h 151605"/>
              <a:gd name="connsiteX19" fmla="*/ 181369 w 914400"/>
              <a:gd name="connsiteY19" fmla="*/ 120913 h 151605"/>
              <a:gd name="connsiteX20" fmla="*/ 136026 w 914400"/>
              <a:gd name="connsiteY20" fmla="*/ 136027 h 151605"/>
              <a:gd name="connsiteX21" fmla="*/ 37785 w 914400"/>
              <a:gd name="connsiteY21" fmla="*/ 151141 h 151605"/>
              <a:gd name="connsiteX22" fmla="*/ 0 w 914400"/>
              <a:gd name="connsiteY22" fmla="*/ 151141 h 1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0" h="151605">
                <a:moveTo>
                  <a:pt x="914400" y="120913"/>
                </a:moveTo>
                <a:cubicBezTo>
                  <a:pt x="901805" y="115875"/>
                  <a:pt x="888748" y="111866"/>
                  <a:pt x="876615" y="105799"/>
                </a:cubicBezTo>
                <a:cubicBezTo>
                  <a:pt x="844210" y="89597"/>
                  <a:pt x="861357" y="91412"/>
                  <a:pt x="831273" y="68014"/>
                </a:cubicBezTo>
                <a:cubicBezTo>
                  <a:pt x="816935" y="56862"/>
                  <a:pt x="801045" y="47862"/>
                  <a:pt x="785931" y="37786"/>
                </a:cubicBezTo>
                <a:lnTo>
                  <a:pt x="763259" y="22671"/>
                </a:lnTo>
                <a:cubicBezTo>
                  <a:pt x="755702" y="17633"/>
                  <a:pt x="749579" y="8841"/>
                  <a:pt x="740588" y="7557"/>
                </a:cubicBezTo>
                <a:lnTo>
                  <a:pt x="687689" y="0"/>
                </a:lnTo>
                <a:cubicBezTo>
                  <a:pt x="637309" y="2519"/>
                  <a:pt x="586802" y="3187"/>
                  <a:pt x="536549" y="7557"/>
                </a:cubicBezTo>
                <a:cubicBezTo>
                  <a:pt x="528613" y="8247"/>
                  <a:pt x="521537" y="12926"/>
                  <a:pt x="513878" y="15114"/>
                </a:cubicBezTo>
                <a:cubicBezTo>
                  <a:pt x="503892" y="17967"/>
                  <a:pt x="493598" y="19686"/>
                  <a:pt x="483650" y="22671"/>
                </a:cubicBezTo>
                <a:cubicBezTo>
                  <a:pt x="468390" y="27249"/>
                  <a:pt x="453421" y="32748"/>
                  <a:pt x="438307" y="37786"/>
                </a:cubicBezTo>
                <a:cubicBezTo>
                  <a:pt x="430750" y="40305"/>
                  <a:pt x="423447" y="43781"/>
                  <a:pt x="415636" y="45343"/>
                </a:cubicBezTo>
                <a:lnTo>
                  <a:pt x="377851" y="52900"/>
                </a:lnTo>
                <a:cubicBezTo>
                  <a:pt x="370294" y="57938"/>
                  <a:pt x="363480" y="64325"/>
                  <a:pt x="355180" y="68014"/>
                </a:cubicBezTo>
                <a:cubicBezTo>
                  <a:pt x="340622" y="74484"/>
                  <a:pt x="324952" y="78090"/>
                  <a:pt x="309838" y="83128"/>
                </a:cubicBezTo>
                <a:lnTo>
                  <a:pt x="287167" y="90685"/>
                </a:lnTo>
                <a:cubicBezTo>
                  <a:pt x="279610" y="93204"/>
                  <a:pt x="272224" y="96310"/>
                  <a:pt x="264496" y="98242"/>
                </a:cubicBezTo>
                <a:cubicBezTo>
                  <a:pt x="254420" y="100761"/>
                  <a:pt x="244254" y="102946"/>
                  <a:pt x="234268" y="105799"/>
                </a:cubicBezTo>
                <a:cubicBezTo>
                  <a:pt x="226609" y="107987"/>
                  <a:pt x="219256" y="111168"/>
                  <a:pt x="211597" y="113356"/>
                </a:cubicBezTo>
                <a:cubicBezTo>
                  <a:pt x="201611" y="116209"/>
                  <a:pt x="191317" y="117929"/>
                  <a:pt x="181369" y="120913"/>
                </a:cubicBezTo>
                <a:cubicBezTo>
                  <a:pt x="166109" y="125491"/>
                  <a:pt x="151741" y="133408"/>
                  <a:pt x="136026" y="136027"/>
                </a:cubicBezTo>
                <a:cubicBezTo>
                  <a:pt x="114939" y="139542"/>
                  <a:pt x="57233" y="149520"/>
                  <a:pt x="37785" y="151141"/>
                </a:cubicBezTo>
                <a:cubicBezTo>
                  <a:pt x="25234" y="152187"/>
                  <a:pt x="12595" y="151141"/>
                  <a:pt x="0" y="15114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7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이중 포인터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175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omic Sans MS" pitchFamily="66" charset="0"/>
              </a:rPr>
              <a:t>// 이중 포인터 프로그램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i = 100;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*p = &amp;i;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**q = &amp;p;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*p = 200;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"i=%d   *p=%d     **q=%d \n"</a:t>
            </a:r>
            <a:r>
              <a:rPr lang="en-US" altLang="en-US" sz="1400">
                <a:latin typeface="Comic Sans MS" pitchFamily="66" charset="0"/>
              </a:rPr>
              <a:t>, i, *p, **q);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**q = 300;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"i=%d   *p=%d     **q=%d \n"</a:t>
            </a:r>
            <a:r>
              <a:rPr lang="en-US" altLang="en-US" sz="1400">
                <a:latin typeface="Comic Sans MS" pitchFamily="66" charset="0"/>
              </a:rPr>
              <a:t>, i, *p, **q);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116013" y="5589588"/>
            <a:ext cx="7777162" cy="504825"/>
          </a:xfrm>
          <a:prstGeom prst="rect">
            <a:avLst/>
          </a:prstGeom>
          <a:solidFill>
            <a:srgbClr val="008000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solidFill>
                  <a:schemeClr val="bg1"/>
                </a:solidFill>
                <a:latin typeface="Comic Sans MS" pitchFamily="66" charset="0"/>
              </a:rPr>
              <a:t>i=200   *p=200     **q=200</a:t>
            </a:r>
          </a:p>
          <a:p>
            <a:pPr algn="just"/>
            <a:r>
              <a:rPr lang="ko-KR" altLang="ko-KR" sz="1400">
                <a:solidFill>
                  <a:schemeClr val="bg1"/>
                </a:solidFill>
                <a:latin typeface="Comic Sans MS" pitchFamily="66" charset="0"/>
              </a:rPr>
              <a:t>i=300   *p=300     **q=300</a:t>
            </a:r>
            <a:endParaRPr lang="en-US" altLang="ko-KR" sz="140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468313" y="5445125"/>
            <a:ext cx="487362" cy="1012825"/>
            <a:chOff x="-91" y="1749"/>
            <a:chExt cx="552" cy="832"/>
          </a:xfrm>
        </p:grpSpPr>
        <p:sp>
          <p:nvSpPr>
            <p:cNvPr id="157714" name="Freeform 1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5" name="Freeform 1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6" name="Freeform 2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8" name="Freeform 2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9" name="Freeform 2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0" name="Freeform 2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1" name="Freeform 2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4" name="Freeform 2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5" name="Freeform 2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6" name="Freeform 3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7" name="Freeform 3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8" name="Freeform 3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9" name="Freeform 3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0" name="Freeform 3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935099" y="1015040"/>
            <a:ext cx="4002624" cy="2456752"/>
            <a:chOff x="4382758" y="1112838"/>
            <a:chExt cx="4750658" cy="2696379"/>
          </a:xfrm>
        </p:grpSpPr>
        <p:sp>
          <p:nvSpPr>
            <p:cNvPr id="36" name="자유형 35"/>
            <p:cNvSpPr/>
            <p:nvPr/>
          </p:nvSpPr>
          <p:spPr bwMode="auto">
            <a:xfrm>
              <a:off x="5353441" y="28420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382758" y="2839723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8" name="자유형 37"/>
            <p:cNvSpPr/>
            <p:nvPr/>
          </p:nvSpPr>
          <p:spPr bwMode="auto">
            <a:xfrm>
              <a:off x="4382758" y="284363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>
              <a:off x="5337806" y="2839723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0" name="자유형 39"/>
            <p:cNvSpPr/>
            <p:nvPr/>
          </p:nvSpPr>
          <p:spPr bwMode="auto">
            <a:xfrm>
              <a:off x="7013065" y="19293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042382" y="1926996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2" name="자유형 41"/>
            <p:cNvSpPr/>
            <p:nvPr/>
          </p:nvSpPr>
          <p:spPr bwMode="auto">
            <a:xfrm>
              <a:off x="6042382" y="193091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3" name="자유형 42"/>
            <p:cNvSpPr/>
            <p:nvPr/>
          </p:nvSpPr>
          <p:spPr bwMode="auto">
            <a:xfrm>
              <a:off x="6997430" y="19269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407636" y="1665904"/>
              <a:ext cx="779990" cy="539253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6392321" y="2107477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6" name="자유형 45"/>
            <p:cNvSpPr/>
            <p:nvPr/>
          </p:nvSpPr>
          <p:spPr bwMode="auto">
            <a:xfrm>
              <a:off x="8681457" y="288604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10774" y="2883669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8" name="자유형 47"/>
            <p:cNvSpPr/>
            <p:nvPr/>
          </p:nvSpPr>
          <p:spPr bwMode="auto">
            <a:xfrm>
              <a:off x="7710774" y="2887585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9" name="자유형 48"/>
            <p:cNvSpPr/>
            <p:nvPr/>
          </p:nvSpPr>
          <p:spPr bwMode="auto">
            <a:xfrm>
              <a:off x="8665822" y="28836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8076028" y="2659283"/>
              <a:ext cx="779990" cy="502547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060713" y="3064150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q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4845050" y="2076450"/>
              <a:ext cx="739775" cy="396875"/>
            </a:xfrm>
            <a:prstGeom prst="wedgeEllipseCallout">
              <a:avLst>
                <a:gd name="adj1" fmla="val -14814"/>
                <a:gd name="adj2" fmla="val 79202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3" name="타원형 설명선 52"/>
            <p:cNvSpPr/>
            <p:nvPr/>
          </p:nvSpPr>
          <p:spPr>
            <a:xfrm>
              <a:off x="6556375" y="1112838"/>
              <a:ext cx="738188" cy="396875"/>
            </a:xfrm>
            <a:prstGeom prst="wedgeEllipseCallout">
              <a:avLst>
                <a:gd name="adj1" fmla="val -17655"/>
                <a:gd name="adj2" fmla="val 79301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860925" y="3400425"/>
              <a:ext cx="691018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변수 </a:t>
              </a:r>
              <a:r>
                <a:rPr lang="en-US" altLang="ko-KR" sz="1200">
                  <a:latin typeface="Trebuchet MS" pitchFamily="34" charset="0"/>
                  <a:ea typeface="+mj-ea"/>
                </a:rPr>
                <a:t>i</a:t>
              </a:r>
              <a:endParaRPr lang="ko-KR" altLang="en-US" sz="1200">
                <a:latin typeface="Trebuchet MS" pitchFamily="34" charset="0"/>
                <a:ea typeface="+mj-ea"/>
              </a:endParaRPr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518275" y="2482850"/>
              <a:ext cx="767121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포인터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1132416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이중포인터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 flipV="1">
              <a:off x="7381875" y="2300288"/>
              <a:ext cx="102235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5708650" y="1947863"/>
              <a:ext cx="1076325" cy="1270000"/>
            </a:xfrm>
            <a:prstGeom prst="straightConnector1">
              <a:avLst/>
            </a:prstGeom>
            <a:ln w="19050" cap="rnd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 bwMode="auto">
            <a:xfrm>
              <a:off x="4748012" y="2621815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4748012" y="2617899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4750135" y="2609940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300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720822" y="3032079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i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33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volatile</a:t>
            </a:r>
            <a:r>
              <a:rPr lang="ko-KR" altLang="en-US" dirty="0" smtClean="0"/>
              <a:t>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은 다른 프로세스나 </a:t>
            </a:r>
            <a:r>
              <a:rPr lang="ko-KR" altLang="en-US" dirty="0" err="1"/>
              <a:t>스레드가</a:t>
            </a:r>
            <a:r>
              <a:rPr lang="ko-KR" altLang="en-US" dirty="0"/>
              <a:t> 값을 항상 변경할 수 있으니 값을 사용할 때마다 다시 메모리에서 읽으라는 것을 의미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05400248" descr="EMB0000173447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3600400" cy="18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6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void </a:t>
            </a:r>
            <a:r>
              <a:rPr lang="ko-KR" altLang="en-US" smtClean="0"/>
              <a:t>포인터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순수하게 메모리의 주소만 가지고 있는 포인터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가리키는 대상물은 아직 정해지지 않음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예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r>
              <a:rPr lang="en-US" altLang="ko-KR" dirty="0" smtClean="0">
                <a:solidFill>
                  <a:srgbClr val="0000FF"/>
                </a:solidFill>
                <a:latin typeface="Lucida Console" pitchFamily="49" charset="0"/>
              </a:rPr>
              <a:t> void</a:t>
            </a:r>
            <a:r>
              <a:rPr lang="en-US" altLang="ko-KR" dirty="0" smtClean="0">
                <a:latin typeface="Lucida Console" pitchFamily="49" charset="0"/>
              </a:rPr>
              <a:t> *</a:t>
            </a:r>
            <a:r>
              <a:rPr lang="en-US" altLang="ko-KR" dirty="0" err="1" smtClean="0">
                <a:latin typeface="Lucida Console" pitchFamily="49" charset="0"/>
              </a:rPr>
              <a:t>vp</a:t>
            </a:r>
            <a:r>
              <a:rPr lang="en-US" altLang="ko-KR" dirty="0" smtClean="0">
                <a:latin typeface="Lucida Console" pitchFamily="49" charset="0"/>
              </a:rPr>
              <a:t>;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다음과 같은 연산은 모두 오류이다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42988" y="3284984"/>
            <a:ext cx="78486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ko-KR" sz="1600" dirty="0">
                <a:latin typeface="Trebuchet MS" pitchFamily="34" charset="0"/>
              </a:rPr>
              <a:t>*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ko-KR" altLang="en-US" sz="1600" dirty="0">
                <a:latin typeface="Trebuchet MS" pitchFamily="34" charset="0"/>
              </a:rPr>
              <a:t>*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*)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void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포인터를 </a:t>
            </a:r>
            <a:r>
              <a:rPr lang="en-US" altLang="ko-KR" sz="1600" dirty="0" err="1">
                <a:solidFill>
                  <a:srgbClr val="008A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포인터로 변환한다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++;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--;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</p:txBody>
      </p:sp>
      <p:pic>
        <p:nvPicPr>
          <p:cNvPr id="28677" name="Picture 5" descr="MCj007883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1405403" cy="141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vp.c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6087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vp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vp</a:t>
            </a:r>
            <a:r>
              <a:rPr lang="en-US" altLang="en-US" sz="1600" dirty="0">
                <a:latin typeface="Trebuchet MS" pitchFamily="34" charset="0"/>
              </a:rPr>
              <a:t> = a;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가능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vp</a:t>
            </a:r>
            <a:r>
              <a:rPr lang="en-US" altLang="en-US" sz="1600" dirty="0">
                <a:latin typeface="Trebuchet MS" pitchFamily="34" charset="0"/>
              </a:rPr>
              <a:t> = &amp;a[2];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가능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latin typeface="Trebuchet MS" pitchFamily="34" charset="0"/>
              </a:rPr>
              <a:t>//</a:t>
            </a:r>
            <a:r>
              <a:rPr lang="en-US" altLang="en-US" sz="1600" dirty="0" smtClean="0">
                <a:solidFill>
                  <a:srgbClr val="FF0000"/>
                </a:solidFill>
                <a:latin typeface="Trebuchet MS" pitchFamily="34" charset="0"/>
              </a:rPr>
              <a:t>*</a:t>
            </a:r>
            <a:r>
              <a:rPr lang="en-US" altLang="en-US" sz="1600" dirty="0" err="1">
                <a:solidFill>
                  <a:srgbClr val="FF0000"/>
                </a:solidFill>
                <a:latin typeface="Trebuchet MS" pitchFamily="34" charset="0"/>
              </a:rPr>
              <a:t>vp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 = 35;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오류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latin typeface="Trebuchet MS" pitchFamily="34" charset="0"/>
              </a:rPr>
              <a:t>//</a:t>
            </a:r>
            <a:r>
              <a:rPr lang="en-US" altLang="en-US" sz="1600" dirty="0" err="1" smtClean="0">
                <a:solidFill>
                  <a:srgbClr val="FF0000"/>
                </a:solidFill>
                <a:latin typeface="Trebuchet MS" pitchFamily="34" charset="0"/>
              </a:rPr>
              <a:t>vp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++;</a:t>
            </a: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오류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*(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*)</a:t>
            </a:r>
            <a:r>
              <a:rPr lang="en-US" altLang="en-US" sz="1600" dirty="0" err="1">
                <a:latin typeface="Trebuchet MS" pitchFamily="34" charset="0"/>
              </a:rPr>
              <a:t>vp</a:t>
            </a:r>
            <a:r>
              <a:rPr lang="en-US" altLang="en-US" sz="1600" dirty="0">
                <a:latin typeface="Trebuchet MS" pitchFamily="34" charset="0"/>
              </a:rPr>
              <a:t> = 35;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가능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void</a:t>
            </a:r>
            <a:r>
              <a:rPr lang="ko-KR" altLang="en-US" dirty="0"/>
              <a:t>형 포인터 </a:t>
            </a:r>
            <a:r>
              <a:rPr lang="en-US" altLang="ko-KR" dirty="0" err="1"/>
              <a:t>vp</a:t>
            </a:r>
            <a:r>
              <a:rPr lang="ko-KR" altLang="en-US" dirty="0"/>
              <a:t>를 </a:t>
            </a:r>
            <a:r>
              <a:rPr lang="en-US" altLang="ko-KR" dirty="0" err="1"/>
              <a:t>int</a:t>
            </a:r>
            <a:r>
              <a:rPr lang="ko-KR" altLang="en-US" dirty="0"/>
              <a:t>형 포인터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형변환하는</a:t>
            </a:r>
            <a:r>
              <a:rPr lang="ko-KR" altLang="en-US" dirty="0"/>
              <a:t> 문장을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main() </a:t>
            </a:r>
            <a:r>
              <a:rPr lang="ko-KR" altLang="en-US" smtClean="0"/>
              <a:t>함수의 인수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지금까지의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 smtClean="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외부로부터 입력을 받는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smtClean="0"/>
              <a:t>		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2988" y="3716338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*argv[])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42988" y="1844675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main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(void)</a:t>
            </a: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 전달 방법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_x33328176"/>
          <p:cNvSpPr>
            <a:spLocks noChangeArrowheads="1"/>
          </p:cNvSpPr>
          <p:nvPr/>
        </p:nvSpPr>
        <p:spPr bwMode="auto">
          <a:xfrm>
            <a:off x="1116013" y="1341438"/>
            <a:ext cx="7777162" cy="4635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C: \cprogram&gt; mycopy src dst</a:t>
            </a:r>
            <a:endParaRPr lang="en-US" altLang="ko-KR" sz="1600">
              <a:latin typeface="Comic Sans MS" pitchFamily="66" charset="0"/>
            </a:endParaRPr>
          </a:p>
        </p:txBody>
      </p:sp>
      <p:pic>
        <p:nvPicPr>
          <p:cNvPr id="31749" name="_x73854064" descr="EMB00000730ae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329238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main_arg.c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2592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argc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*</a:t>
            </a:r>
            <a:r>
              <a:rPr lang="en-US" altLang="en-US" sz="1400" dirty="0" err="1">
                <a:latin typeface="Trebuchet MS" pitchFamily="34" charset="0"/>
              </a:rPr>
              <a:t>argv</a:t>
            </a:r>
            <a:r>
              <a:rPr lang="en-US" altLang="en-US" sz="14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 = 0;i &lt; </a:t>
            </a:r>
            <a:r>
              <a:rPr lang="en-US" altLang="en-US" sz="1400" dirty="0" err="1">
                <a:latin typeface="Trebuchet MS" pitchFamily="34" charset="0"/>
              </a:rPr>
              <a:t>argc</a:t>
            </a:r>
            <a:r>
              <a:rPr lang="en-US" altLang="en-US" sz="1400" dirty="0">
                <a:latin typeface="Trebuchet MS" pitchFamily="34" charset="0"/>
              </a:rPr>
              <a:t>;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명령어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라인에서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d번째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%s\n"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argv</a:t>
            </a:r>
            <a:r>
              <a:rPr lang="en-US" altLang="en-US" sz="1400" dirty="0">
                <a:latin typeface="Trebuchet MS" pitchFamily="34" charset="0"/>
              </a:rPr>
              <a:t>[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" name="_x73236504"/>
          <p:cNvSpPr>
            <a:spLocks noChangeArrowheads="1"/>
          </p:cNvSpPr>
          <p:nvPr/>
        </p:nvSpPr>
        <p:spPr bwMode="auto">
          <a:xfrm>
            <a:off x="1129066" y="4365104"/>
            <a:ext cx="7777163" cy="1456750"/>
          </a:xfrm>
          <a:prstGeom prst="rect">
            <a:avLst/>
          </a:prstGeom>
          <a:solidFill>
            <a:srgbClr val="00B050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c:\cprogram\mainarg\Debug&gt;mainarg </a:t>
            </a:r>
            <a:r>
              <a:rPr lang="en-US" altLang="ko-KR" sz="1600" dirty="0" err="1">
                <a:solidFill>
                  <a:schemeClr val="bg1"/>
                </a:solidFill>
                <a:latin typeface="Trebuchet MS" pitchFamily="34" charset="0"/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Trebuchet MS" pitchFamily="34" charset="0"/>
              </a:rPr>
              <a:t>dst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명령어 라인에서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번째 문자열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 </a:t>
            </a:r>
            <a:r>
              <a:rPr lang="en-US" altLang="ko-KR" sz="1600" dirty="0" err="1">
                <a:solidFill>
                  <a:schemeClr val="bg1"/>
                </a:solidFill>
                <a:latin typeface="Trebuchet MS" pitchFamily="34" charset="0"/>
              </a:rPr>
              <a:t>mainarg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명령어 라인에서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번째 문자열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 </a:t>
            </a:r>
            <a:r>
              <a:rPr lang="en-US" altLang="ko-KR" sz="1600" dirty="0" err="1">
                <a:solidFill>
                  <a:schemeClr val="bg1"/>
                </a:solidFill>
                <a:latin typeface="Trebuchet MS" pitchFamily="34" charset="0"/>
              </a:rPr>
              <a:t>src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명령어 라인에서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번째 문자열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 </a:t>
            </a:r>
            <a:r>
              <a:rPr lang="en-US" altLang="ko-KR" sz="1600" dirty="0" err="1">
                <a:solidFill>
                  <a:schemeClr val="bg1"/>
                </a:solidFill>
                <a:latin typeface="Trebuchet MS" pitchFamily="34" charset="0"/>
              </a:rPr>
              <a:t>dst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c:\cprogram\mainarg\Debug&gt;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492892" y="4358290"/>
            <a:ext cx="487363" cy="1012825"/>
            <a:chOff x="-91" y="1749"/>
            <a:chExt cx="552" cy="832"/>
          </a:xfrm>
        </p:grpSpPr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비주얼 </a:t>
            </a:r>
            <a:r>
              <a:rPr lang="en-US" altLang="ko-KR" sz="3600" smtClean="0"/>
              <a:t>C++ </a:t>
            </a:r>
            <a:r>
              <a:rPr lang="ko-KR" altLang="en-US" sz="3600" smtClean="0"/>
              <a:t>프로그램 인수 입력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]-&gt;[main_arg.exe </a:t>
            </a:r>
            <a:r>
              <a:rPr lang="ko-KR" altLang="en-US" dirty="0"/>
              <a:t>속성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7" y="1772816"/>
            <a:ext cx="7512326" cy="446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mile2km.c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115616" y="1097483"/>
            <a:ext cx="7776864" cy="40597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argc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*</a:t>
            </a:r>
            <a:r>
              <a:rPr lang="en-US" altLang="en-US" sz="1400" dirty="0" err="1">
                <a:latin typeface="Trebuchet MS" pitchFamily="34" charset="0"/>
              </a:rPr>
              <a:t>argv</a:t>
            </a:r>
            <a:r>
              <a:rPr lang="en-US" altLang="en-US" sz="14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mile, km;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argc</a:t>
            </a:r>
            <a:r>
              <a:rPr lang="en-US" altLang="en-US" sz="1400" dirty="0">
                <a:latin typeface="Trebuchet MS" pitchFamily="34" charset="0"/>
              </a:rPr>
              <a:t> != 2 ){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사용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방법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: mile2km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거리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mile = </a:t>
            </a:r>
            <a:r>
              <a:rPr lang="en-US" altLang="en-US" sz="1400" dirty="0" err="1">
                <a:latin typeface="Trebuchet MS" pitchFamily="34" charset="0"/>
              </a:rPr>
              <a:t>atof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argv</a:t>
            </a:r>
            <a:r>
              <a:rPr lang="en-US" altLang="en-US" sz="1400" dirty="0">
                <a:latin typeface="Trebuchet MS" pitchFamily="34" charset="0"/>
              </a:rPr>
              <a:t>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km = 1.609 * mile;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거리는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%f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km입니다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 \n"</a:t>
            </a:r>
            <a:r>
              <a:rPr lang="en-US" altLang="en-US" sz="1400" dirty="0">
                <a:latin typeface="Trebuchet MS" pitchFamily="34" charset="0"/>
              </a:rPr>
              <a:t>, km);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}</a:t>
            </a:r>
            <a:endParaRPr lang="en-US" altLang="en-US" sz="1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3236504"/>
          <p:cNvSpPr>
            <a:spLocks noChangeArrowheads="1"/>
          </p:cNvSpPr>
          <p:nvPr/>
        </p:nvSpPr>
        <p:spPr bwMode="auto">
          <a:xfrm>
            <a:off x="1110661" y="5258594"/>
            <a:ext cx="7777163" cy="1456750"/>
          </a:xfrm>
          <a:prstGeom prst="rect">
            <a:avLst/>
          </a:prstGeom>
          <a:solidFill>
            <a:srgbClr val="00B050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c:\cprogram\mainarg\Debug&gt;mainarg 10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입력된 거리는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16.090000 km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c:\cprogram\mainarg\Debug&gt;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86607" y="5182795"/>
            <a:ext cx="487363" cy="1012825"/>
            <a:chOff x="-91" y="1749"/>
            <a:chExt cx="552" cy="832"/>
          </a:xfrm>
        </p:grpSpPr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C&gt;main arg1 arg2 arg3</a:t>
            </a:r>
            <a:r>
              <a:rPr lang="ko-KR" altLang="en-US" dirty="0"/>
              <a:t>와 같이 실행시킬 때 </a:t>
            </a:r>
            <a:r>
              <a:rPr lang="en-US" altLang="ko-KR" dirty="0" err="1"/>
              <a:t>argv</a:t>
            </a:r>
            <a:r>
              <a:rPr lang="en-US" altLang="ko-KR" dirty="0"/>
              <a:t>[0]</a:t>
            </a:r>
            <a:r>
              <a:rPr lang="ko-KR" altLang="en-US" dirty="0"/>
              <a:t>가 가리키는 것은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smtClean="0"/>
              <a:t>C&gt;main </a:t>
            </a:r>
            <a:r>
              <a:rPr lang="en-US" altLang="ko-KR" dirty="0"/>
              <a:t>arg1 arg2 arg3</a:t>
            </a:r>
            <a:r>
              <a:rPr lang="ko-KR" altLang="en-US" dirty="0"/>
              <a:t>와 같이 실행시킬 때 </a:t>
            </a:r>
            <a:r>
              <a:rPr lang="en-US" altLang="ko-KR" dirty="0" err="1"/>
              <a:t>argc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92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15616" y="1193800"/>
            <a:ext cx="7776864" cy="4035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set_pointer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**q);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*proverb=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"All that glisters is not gold.";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*p=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zzz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set_pointer</a:t>
            </a:r>
            <a:r>
              <a:rPr lang="en-US" altLang="ko-KR" sz="1600" dirty="0">
                <a:latin typeface="Trebuchet MS" pitchFamily="34" charset="0"/>
              </a:rPr>
              <a:t>(&amp;p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set_pointer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**q)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q = proverb;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_x71272656"/>
          <p:cNvSpPr>
            <a:spLocks noChangeArrowheads="1"/>
          </p:cNvSpPr>
          <p:nvPr/>
        </p:nvSpPr>
        <p:spPr bwMode="auto">
          <a:xfrm>
            <a:off x="1116013" y="5589588"/>
            <a:ext cx="7777162" cy="504825"/>
          </a:xfrm>
          <a:prstGeom prst="rect">
            <a:avLst/>
          </a:prstGeom>
          <a:solidFill>
            <a:srgbClr val="008000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rebuchet MS" pitchFamily="34" charset="0"/>
              </a:rPr>
              <a:t>All that glisters is not gold.</a:t>
            </a:r>
            <a:endParaRPr lang="en-US" altLang="ko-KR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468313" y="5445125"/>
            <a:ext cx="487362" cy="1012825"/>
            <a:chOff x="-91" y="1749"/>
            <a:chExt cx="552" cy="832"/>
          </a:xfrm>
        </p:grpSpPr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92080" y="270892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포인터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p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값을 함수에서 변경하려면 주소를 보내야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915728" y="2648309"/>
            <a:ext cx="2363638" cy="448574"/>
          </a:xfrm>
          <a:custGeom>
            <a:avLst/>
            <a:gdLst>
              <a:gd name="connsiteX0" fmla="*/ 2363638 w 2363638"/>
              <a:gd name="connsiteY0" fmla="*/ 448574 h 448574"/>
              <a:gd name="connsiteX1" fmla="*/ 2286000 w 2363638"/>
              <a:gd name="connsiteY1" fmla="*/ 414068 h 448574"/>
              <a:gd name="connsiteX2" fmla="*/ 2191110 w 2363638"/>
              <a:gd name="connsiteY2" fmla="*/ 379563 h 448574"/>
              <a:gd name="connsiteX3" fmla="*/ 2104846 w 2363638"/>
              <a:gd name="connsiteY3" fmla="*/ 336431 h 448574"/>
              <a:gd name="connsiteX4" fmla="*/ 1966823 w 2363638"/>
              <a:gd name="connsiteY4" fmla="*/ 284672 h 448574"/>
              <a:gd name="connsiteX5" fmla="*/ 1906438 w 2363638"/>
              <a:gd name="connsiteY5" fmla="*/ 258793 h 448574"/>
              <a:gd name="connsiteX6" fmla="*/ 1854680 w 2363638"/>
              <a:gd name="connsiteY6" fmla="*/ 232914 h 448574"/>
              <a:gd name="connsiteX7" fmla="*/ 1751163 w 2363638"/>
              <a:gd name="connsiteY7" fmla="*/ 198408 h 448574"/>
              <a:gd name="connsiteX8" fmla="*/ 1664898 w 2363638"/>
              <a:gd name="connsiteY8" fmla="*/ 155276 h 448574"/>
              <a:gd name="connsiteX9" fmla="*/ 1621766 w 2363638"/>
              <a:gd name="connsiteY9" fmla="*/ 138023 h 448574"/>
              <a:gd name="connsiteX10" fmla="*/ 1595887 w 2363638"/>
              <a:gd name="connsiteY10" fmla="*/ 129397 h 448574"/>
              <a:gd name="connsiteX11" fmla="*/ 1561381 w 2363638"/>
              <a:gd name="connsiteY11" fmla="*/ 112144 h 448574"/>
              <a:gd name="connsiteX12" fmla="*/ 1535502 w 2363638"/>
              <a:gd name="connsiteY12" fmla="*/ 94891 h 448574"/>
              <a:gd name="connsiteX13" fmla="*/ 1483744 w 2363638"/>
              <a:gd name="connsiteY13" fmla="*/ 86265 h 448574"/>
              <a:gd name="connsiteX14" fmla="*/ 1423359 w 2363638"/>
              <a:gd name="connsiteY14" fmla="*/ 60385 h 448574"/>
              <a:gd name="connsiteX15" fmla="*/ 1388853 w 2363638"/>
              <a:gd name="connsiteY15" fmla="*/ 43133 h 448574"/>
              <a:gd name="connsiteX16" fmla="*/ 1319842 w 2363638"/>
              <a:gd name="connsiteY16" fmla="*/ 34506 h 448574"/>
              <a:gd name="connsiteX17" fmla="*/ 1250830 w 2363638"/>
              <a:gd name="connsiteY17" fmla="*/ 17253 h 448574"/>
              <a:gd name="connsiteX18" fmla="*/ 1190446 w 2363638"/>
              <a:gd name="connsiteY18" fmla="*/ 0 h 448574"/>
              <a:gd name="connsiteX19" fmla="*/ 1130061 w 2363638"/>
              <a:gd name="connsiteY19" fmla="*/ 43133 h 448574"/>
              <a:gd name="connsiteX20" fmla="*/ 1052423 w 2363638"/>
              <a:gd name="connsiteY20" fmla="*/ 112144 h 448574"/>
              <a:gd name="connsiteX21" fmla="*/ 1035170 w 2363638"/>
              <a:gd name="connsiteY21" fmla="*/ 138023 h 448574"/>
              <a:gd name="connsiteX22" fmla="*/ 1009291 w 2363638"/>
              <a:gd name="connsiteY22" fmla="*/ 146649 h 448574"/>
              <a:gd name="connsiteX23" fmla="*/ 974785 w 2363638"/>
              <a:gd name="connsiteY23" fmla="*/ 163902 h 448574"/>
              <a:gd name="connsiteX24" fmla="*/ 862642 w 2363638"/>
              <a:gd name="connsiteY24" fmla="*/ 198408 h 448574"/>
              <a:gd name="connsiteX25" fmla="*/ 776378 w 2363638"/>
              <a:gd name="connsiteY25" fmla="*/ 207034 h 448574"/>
              <a:gd name="connsiteX26" fmla="*/ 439947 w 2363638"/>
              <a:gd name="connsiteY26" fmla="*/ 224287 h 448574"/>
              <a:gd name="connsiteX27" fmla="*/ 388189 w 2363638"/>
              <a:gd name="connsiteY27" fmla="*/ 232914 h 448574"/>
              <a:gd name="connsiteX28" fmla="*/ 345057 w 2363638"/>
              <a:gd name="connsiteY28" fmla="*/ 250166 h 448574"/>
              <a:gd name="connsiteX29" fmla="*/ 224287 w 2363638"/>
              <a:gd name="connsiteY29" fmla="*/ 267419 h 448574"/>
              <a:gd name="connsiteX30" fmla="*/ 172529 w 2363638"/>
              <a:gd name="connsiteY30" fmla="*/ 310551 h 448574"/>
              <a:gd name="connsiteX31" fmla="*/ 138023 w 2363638"/>
              <a:gd name="connsiteY31" fmla="*/ 362310 h 448574"/>
              <a:gd name="connsiteX32" fmla="*/ 112144 w 2363638"/>
              <a:gd name="connsiteY32" fmla="*/ 379563 h 448574"/>
              <a:gd name="connsiteX33" fmla="*/ 60385 w 2363638"/>
              <a:gd name="connsiteY33" fmla="*/ 396816 h 448574"/>
              <a:gd name="connsiteX34" fmla="*/ 8627 w 2363638"/>
              <a:gd name="connsiteY34" fmla="*/ 422695 h 448574"/>
              <a:gd name="connsiteX35" fmla="*/ 0 w 2363638"/>
              <a:gd name="connsiteY35" fmla="*/ 422695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63638" h="448574">
                <a:moveTo>
                  <a:pt x="2363638" y="448574"/>
                </a:moveTo>
                <a:cubicBezTo>
                  <a:pt x="2230097" y="404060"/>
                  <a:pt x="2368029" y="455081"/>
                  <a:pt x="2286000" y="414068"/>
                </a:cubicBezTo>
                <a:cubicBezTo>
                  <a:pt x="2227721" y="384929"/>
                  <a:pt x="2255517" y="407741"/>
                  <a:pt x="2191110" y="379563"/>
                </a:cubicBezTo>
                <a:cubicBezTo>
                  <a:pt x="2161657" y="366677"/>
                  <a:pt x="2135345" y="346597"/>
                  <a:pt x="2104846" y="336431"/>
                </a:cubicBezTo>
                <a:cubicBezTo>
                  <a:pt x="2032789" y="312412"/>
                  <a:pt x="2054505" y="320777"/>
                  <a:pt x="1966823" y="284672"/>
                </a:cubicBezTo>
                <a:cubicBezTo>
                  <a:pt x="1946574" y="276334"/>
                  <a:pt x="1926025" y="268587"/>
                  <a:pt x="1906438" y="258793"/>
                </a:cubicBezTo>
                <a:cubicBezTo>
                  <a:pt x="1889185" y="250167"/>
                  <a:pt x="1872657" y="239905"/>
                  <a:pt x="1854680" y="232914"/>
                </a:cubicBezTo>
                <a:cubicBezTo>
                  <a:pt x="1820781" y="219731"/>
                  <a:pt x="1783695" y="214674"/>
                  <a:pt x="1751163" y="198408"/>
                </a:cubicBezTo>
                <a:cubicBezTo>
                  <a:pt x="1722408" y="184031"/>
                  <a:pt x="1694748" y="167216"/>
                  <a:pt x="1664898" y="155276"/>
                </a:cubicBezTo>
                <a:cubicBezTo>
                  <a:pt x="1650521" y="149525"/>
                  <a:pt x="1636265" y="143460"/>
                  <a:pt x="1621766" y="138023"/>
                </a:cubicBezTo>
                <a:cubicBezTo>
                  <a:pt x="1613252" y="134830"/>
                  <a:pt x="1604245" y="132979"/>
                  <a:pt x="1595887" y="129397"/>
                </a:cubicBezTo>
                <a:cubicBezTo>
                  <a:pt x="1584067" y="124331"/>
                  <a:pt x="1572546" y="118524"/>
                  <a:pt x="1561381" y="112144"/>
                </a:cubicBezTo>
                <a:cubicBezTo>
                  <a:pt x="1552379" y="107000"/>
                  <a:pt x="1545338" y="98170"/>
                  <a:pt x="1535502" y="94891"/>
                </a:cubicBezTo>
                <a:cubicBezTo>
                  <a:pt x="1518909" y="89360"/>
                  <a:pt x="1500997" y="89140"/>
                  <a:pt x="1483744" y="86265"/>
                </a:cubicBezTo>
                <a:cubicBezTo>
                  <a:pt x="1431300" y="51303"/>
                  <a:pt x="1487018" y="84257"/>
                  <a:pt x="1423359" y="60385"/>
                </a:cubicBezTo>
                <a:cubicBezTo>
                  <a:pt x="1411318" y="55870"/>
                  <a:pt x="1401329" y="46252"/>
                  <a:pt x="1388853" y="43133"/>
                </a:cubicBezTo>
                <a:cubicBezTo>
                  <a:pt x="1366362" y="37510"/>
                  <a:pt x="1342755" y="38031"/>
                  <a:pt x="1319842" y="34506"/>
                </a:cubicBezTo>
                <a:cubicBezTo>
                  <a:pt x="1262833" y="25735"/>
                  <a:pt x="1293696" y="29500"/>
                  <a:pt x="1250830" y="17253"/>
                </a:cubicBezTo>
                <a:cubicBezTo>
                  <a:pt x="1175016" y="-4408"/>
                  <a:pt x="1252490" y="20683"/>
                  <a:pt x="1190446" y="0"/>
                </a:cubicBezTo>
                <a:cubicBezTo>
                  <a:pt x="1172439" y="12005"/>
                  <a:pt x="1145354" y="29369"/>
                  <a:pt x="1130061" y="43133"/>
                </a:cubicBezTo>
                <a:cubicBezTo>
                  <a:pt x="1045652" y="119102"/>
                  <a:pt x="1109362" y="74184"/>
                  <a:pt x="1052423" y="112144"/>
                </a:cubicBezTo>
                <a:cubicBezTo>
                  <a:pt x="1046672" y="120770"/>
                  <a:pt x="1043266" y="131546"/>
                  <a:pt x="1035170" y="138023"/>
                </a:cubicBezTo>
                <a:cubicBezTo>
                  <a:pt x="1028070" y="143703"/>
                  <a:pt x="1017649" y="143067"/>
                  <a:pt x="1009291" y="146649"/>
                </a:cubicBezTo>
                <a:cubicBezTo>
                  <a:pt x="997471" y="151715"/>
                  <a:pt x="986787" y="159286"/>
                  <a:pt x="974785" y="163902"/>
                </a:cubicBezTo>
                <a:cubicBezTo>
                  <a:pt x="966922" y="166926"/>
                  <a:pt x="888399" y="194729"/>
                  <a:pt x="862642" y="198408"/>
                </a:cubicBezTo>
                <a:cubicBezTo>
                  <a:pt x="834034" y="202495"/>
                  <a:pt x="805133" y="204159"/>
                  <a:pt x="776378" y="207034"/>
                </a:cubicBezTo>
                <a:cubicBezTo>
                  <a:pt x="650306" y="249059"/>
                  <a:pt x="781786" y="208009"/>
                  <a:pt x="439947" y="224287"/>
                </a:cubicBezTo>
                <a:cubicBezTo>
                  <a:pt x="422476" y="225119"/>
                  <a:pt x="405442" y="230038"/>
                  <a:pt x="388189" y="232914"/>
                </a:cubicBezTo>
                <a:cubicBezTo>
                  <a:pt x="373812" y="238665"/>
                  <a:pt x="359889" y="245717"/>
                  <a:pt x="345057" y="250166"/>
                </a:cubicBezTo>
                <a:cubicBezTo>
                  <a:pt x="312738" y="259862"/>
                  <a:pt x="251951" y="264345"/>
                  <a:pt x="224287" y="267419"/>
                </a:cubicBezTo>
                <a:cubicBezTo>
                  <a:pt x="201284" y="282755"/>
                  <a:pt x="190411" y="287560"/>
                  <a:pt x="172529" y="310551"/>
                </a:cubicBezTo>
                <a:cubicBezTo>
                  <a:pt x="159799" y="326919"/>
                  <a:pt x="155276" y="350808"/>
                  <a:pt x="138023" y="362310"/>
                </a:cubicBezTo>
                <a:cubicBezTo>
                  <a:pt x="129397" y="368061"/>
                  <a:pt x="121618" y="375352"/>
                  <a:pt x="112144" y="379563"/>
                </a:cubicBezTo>
                <a:cubicBezTo>
                  <a:pt x="95525" y="386949"/>
                  <a:pt x="75517" y="386728"/>
                  <a:pt x="60385" y="396816"/>
                </a:cubicBezTo>
                <a:cubicBezTo>
                  <a:pt x="35086" y="413681"/>
                  <a:pt x="37197" y="415552"/>
                  <a:pt x="8627" y="422695"/>
                </a:cubicBezTo>
                <a:cubicBezTo>
                  <a:pt x="5837" y="423392"/>
                  <a:pt x="2876" y="422695"/>
                  <a:pt x="0" y="42269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416060" y="3148642"/>
            <a:ext cx="1932317" cy="1061049"/>
          </a:xfrm>
          <a:custGeom>
            <a:avLst/>
            <a:gdLst>
              <a:gd name="connsiteX0" fmla="*/ 1932317 w 1932317"/>
              <a:gd name="connsiteY0" fmla="*/ 0 h 1061049"/>
              <a:gd name="connsiteX1" fmla="*/ 1863306 w 1932317"/>
              <a:gd name="connsiteY1" fmla="*/ 17252 h 1061049"/>
              <a:gd name="connsiteX2" fmla="*/ 1828800 w 1932317"/>
              <a:gd name="connsiteY2" fmla="*/ 34505 h 1061049"/>
              <a:gd name="connsiteX3" fmla="*/ 1751163 w 1932317"/>
              <a:gd name="connsiteY3" fmla="*/ 60384 h 1061049"/>
              <a:gd name="connsiteX4" fmla="*/ 1664898 w 1932317"/>
              <a:gd name="connsiteY4" fmla="*/ 94890 h 1061049"/>
              <a:gd name="connsiteX5" fmla="*/ 1595887 w 1932317"/>
              <a:gd name="connsiteY5" fmla="*/ 112143 h 1061049"/>
              <a:gd name="connsiteX6" fmla="*/ 1535502 w 1932317"/>
              <a:gd name="connsiteY6" fmla="*/ 129396 h 1061049"/>
              <a:gd name="connsiteX7" fmla="*/ 1414732 w 1932317"/>
              <a:gd name="connsiteY7" fmla="*/ 146649 h 1061049"/>
              <a:gd name="connsiteX8" fmla="*/ 1242204 w 1932317"/>
              <a:gd name="connsiteY8" fmla="*/ 172528 h 1061049"/>
              <a:gd name="connsiteX9" fmla="*/ 1199072 w 1932317"/>
              <a:gd name="connsiteY9" fmla="*/ 181154 h 1061049"/>
              <a:gd name="connsiteX10" fmla="*/ 1086929 w 1932317"/>
              <a:gd name="connsiteY10" fmla="*/ 198407 h 1061049"/>
              <a:gd name="connsiteX11" fmla="*/ 992038 w 1932317"/>
              <a:gd name="connsiteY11" fmla="*/ 232913 h 1061049"/>
              <a:gd name="connsiteX12" fmla="*/ 845389 w 1932317"/>
              <a:gd name="connsiteY12" fmla="*/ 258792 h 1061049"/>
              <a:gd name="connsiteX13" fmla="*/ 802257 w 1932317"/>
              <a:gd name="connsiteY13" fmla="*/ 267418 h 1061049"/>
              <a:gd name="connsiteX14" fmla="*/ 767751 w 1932317"/>
              <a:gd name="connsiteY14" fmla="*/ 276045 h 1061049"/>
              <a:gd name="connsiteX15" fmla="*/ 715993 w 1932317"/>
              <a:gd name="connsiteY15" fmla="*/ 284671 h 1061049"/>
              <a:gd name="connsiteX16" fmla="*/ 681487 w 1932317"/>
              <a:gd name="connsiteY16" fmla="*/ 301924 h 1061049"/>
              <a:gd name="connsiteX17" fmla="*/ 638355 w 1932317"/>
              <a:gd name="connsiteY17" fmla="*/ 310550 h 1061049"/>
              <a:gd name="connsiteX18" fmla="*/ 603849 w 1932317"/>
              <a:gd name="connsiteY18" fmla="*/ 319177 h 1061049"/>
              <a:gd name="connsiteX19" fmla="*/ 483080 w 1932317"/>
              <a:gd name="connsiteY19" fmla="*/ 345056 h 1061049"/>
              <a:gd name="connsiteX20" fmla="*/ 457200 w 1932317"/>
              <a:gd name="connsiteY20" fmla="*/ 353683 h 1061049"/>
              <a:gd name="connsiteX21" fmla="*/ 405442 w 1932317"/>
              <a:gd name="connsiteY21" fmla="*/ 362309 h 1061049"/>
              <a:gd name="connsiteX22" fmla="*/ 181155 w 1932317"/>
              <a:gd name="connsiteY22" fmla="*/ 414067 h 1061049"/>
              <a:gd name="connsiteX23" fmla="*/ 129397 w 1932317"/>
              <a:gd name="connsiteY23" fmla="*/ 431320 h 1061049"/>
              <a:gd name="connsiteX24" fmla="*/ 86265 w 1932317"/>
              <a:gd name="connsiteY24" fmla="*/ 439947 h 1061049"/>
              <a:gd name="connsiteX25" fmla="*/ 0 w 1932317"/>
              <a:gd name="connsiteY25" fmla="*/ 465826 h 1061049"/>
              <a:gd name="connsiteX26" fmla="*/ 8627 w 1932317"/>
              <a:gd name="connsiteY26" fmla="*/ 577969 h 1061049"/>
              <a:gd name="connsiteX27" fmla="*/ 17253 w 1932317"/>
              <a:gd name="connsiteY27" fmla="*/ 603849 h 1061049"/>
              <a:gd name="connsiteX28" fmla="*/ 25880 w 1932317"/>
              <a:gd name="connsiteY28" fmla="*/ 646981 h 1061049"/>
              <a:gd name="connsiteX29" fmla="*/ 43132 w 1932317"/>
              <a:gd name="connsiteY29" fmla="*/ 672860 h 1061049"/>
              <a:gd name="connsiteX30" fmla="*/ 60385 w 1932317"/>
              <a:gd name="connsiteY30" fmla="*/ 707366 h 1061049"/>
              <a:gd name="connsiteX31" fmla="*/ 120770 w 1932317"/>
              <a:gd name="connsiteY31" fmla="*/ 785003 h 1061049"/>
              <a:gd name="connsiteX32" fmla="*/ 103517 w 1932317"/>
              <a:gd name="connsiteY32" fmla="*/ 897147 h 1061049"/>
              <a:gd name="connsiteX33" fmla="*/ 86265 w 1932317"/>
              <a:gd name="connsiteY33" fmla="*/ 923026 h 1061049"/>
              <a:gd name="connsiteX34" fmla="*/ 94891 w 1932317"/>
              <a:gd name="connsiteY34" fmla="*/ 1061049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32317" h="1061049">
                <a:moveTo>
                  <a:pt x="1932317" y="0"/>
                </a:moveTo>
                <a:cubicBezTo>
                  <a:pt x="1907003" y="5063"/>
                  <a:pt x="1886515" y="7305"/>
                  <a:pt x="1863306" y="17252"/>
                </a:cubicBezTo>
                <a:cubicBezTo>
                  <a:pt x="1851486" y="22318"/>
                  <a:pt x="1840802" y="29889"/>
                  <a:pt x="1828800" y="34505"/>
                </a:cubicBezTo>
                <a:cubicBezTo>
                  <a:pt x="1803339" y="44298"/>
                  <a:pt x="1776491" y="50253"/>
                  <a:pt x="1751163" y="60384"/>
                </a:cubicBezTo>
                <a:cubicBezTo>
                  <a:pt x="1722408" y="71886"/>
                  <a:pt x="1694943" y="87379"/>
                  <a:pt x="1664898" y="94890"/>
                </a:cubicBezTo>
                <a:lnTo>
                  <a:pt x="1595887" y="112143"/>
                </a:lnTo>
                <a:cubicBezTo>
                  <a:pt x="1575660" y="117537"/>
                  <a:pt x="1555900" y="124689"/>
                  <a:pt x="1535502" y="129396"/>
                </a:cubicBezTo>
                <a:cubicBezTo>
                  <a:pt x="1506111" y="136178"/>
                  <a:pt x="1441143" y="143347"/>
                  <a:pt x="1414732" y="146649"/>
                </a:cubicBezTo>
                <a:cubicBezTo>
                  <a:pt x="1315400" y="179758"/>
                  <a:pt x="1401720" y="155737"/>
                  <a:pt x="1242204" y="172528"/>
                </a:cubicBezTo>
                <a:cubicBezTo>
                  <a:pt x="1227623" y="174063"/>
                  <a:pt x="1213564" y="178925"/>
                  <a:pt x="1199072" y="181154"/>
                </a:cubicBezTo>
                <a:cubicBezTo>
                  <a:pt x="1063287" y="202044"/>
                  <a:pt x="1185824" y="178629"/>
                  <a:pt x="1086929" y="198407"/>
                </a:cubicBezTo>
                <a:cubicBezTo>
                  <a:pt x="1062834" y="208045"/>
                  <a:pt x="1016298" y="227639"/>
                  <a:pt x="992038" y="232913"/>
                </a:cubicBezTo>
                <a:cubicBezTo>
                  <a:pt x="943533" y="243458"/>
                  <a:pt x="894063" y="249058"/>
                  <a:pt x="845389" y="258792"/>
                </a:cubicBezTo>
                <a:cubicBezTo>
                  <a:pt x="831012" y="261667"/>
                  <a:pt x="816570" y="264237"/>
                  <a:pt x="802257" y="267418"/>
                </a:cubicBezTo>
                <a:cubicBezTo>
                  <a:pt x="790683" y="269990"/>
                  <a:pt x="779377" y="273720"/>
                  <a:pt x="767751" y="276045"/>
                </a:cubicBezTo>
                <a:cubicBezTo>
                  <a:pt x="750600" y="279475"/>
                  <a:pt x="733246" y="281796"/>
                  <a:pt x="715993" y="284671"/>
                </a:cubicBezTo>
                <a:cubicBezTo>
                  <a:pt x="704491" y="290422"/>
                  <a:pt x="693687" y="297857"/>
                  <a:pt x="681487" y="301924"/>
                </a:cubicBezTo>
                <a:cubicBezTo>
                  <a:pt x="667577" y="306560"/>
                  <a:pt x="652668" y="307369"/>
                  <a:pt x="638355" y="310550"/>
                </a:cubicBezTo>
                <a:cubicBezTo>
                  <a:pt x="626781" y="313122"/>
                  <a:pt x="615205" y="315770"/>
                  <a:pt x="603849" y="319177"/>
                </a:cubicBezTo>
                <a:cubicBezTo>
                  <a:pt x="516053" y="345517"/>
                  <a:pt x="588041" y="331936"/>
                  <a:pt x="483080" y="345056"/>
                </a:cubicBezTo>
                <a:cubicBezTo>
                  <a:pt x="474453" y="347932"/>
                  <a:pt x="466077" y="351710"/>
                  <a:pt x="457200" y="353683"/>
                </a:cubicBezTo>
                <a:cubicBezTo>
                  <a:pt x="440126" y="357477"/>
                  <a:pt x="422295" y="357628"/>
                  <a:pt x="405442" y="362309"/>
                </a:cubicBezTo>
                <a:cubicBezTo>
                  <a:pt x="204837" y="418033"/>
                  <a:pt x="403347" y="382327"/>
                  <a:pt x="181155" y="414067"/>
                </a:cubicBezTo>
                <a:cubicBezTo>
                  <a:pt x="163902" y="419818"/>
                  <a:pt x="146942" y="426535"/>
                  <a:pt x="129397" y="431320"/>
                </a:cubicBezTo>
                <a:cubicBezTo>
                  <a:pt x="115252" y="435178"/>
                  <a:pt x="100309" y="435734"/>
                  <a:pt x="86265" y="439947"/>
                </a:cubicBezTo>
                <a:cubicBezTo>
                  <a:pt x="-27213" y="473991"/>
                  <a:pt x="112033" y="443421"/>
                  <a:pt x="0" y="465826"/>
                </a:cubicBezTo>
                <a:cubicBezTo>
                  <a:pt x="2876" y="503207"/>
                  <a:pt x="3977" y="540767"/>
                  <a:pt x="8627" y="577969"/>
                </a:cubicBezTo>
                <a:cubicBezTo>
                  <a:pt x="9755" y="586992"/>
                  <a:pt x="15048" y="595027"/>
                  <a:pt x="17253" y="603849"/>
                </a:cubicBezTo>
                <a:cubicBezTo>
                  <a:pt x="20809" y="618073"/>
                  <a:pt x="20732" y="633252"/>
                  <a:pt x="25880" y="646981"/>
                </a:cubicBezTo>
                <a:cubicBezTo>
                  <a:pt x="29520" y="656688"/>
                  <a:pt x="37988" y="663858"/>
                  <a:pt x="43132" y="672860"/>
                </a:cubicBezTo>
                <a:cubicBezTo>
                  <a:pt x="49512" y="684025"/>
                  <a:pt x="53769" y="696339"/>
                  <a:pt x="60385" y="707366"/>
                </a:cubicBezTo>
                <a:cubicBezTo>
                  <a:pt x="91339" y="758955"/>
                  <a:pt x="86300" y="750533"/>
                  <a:pt x="120770" y="785003"/>
                </a:cubicBezTo>
                <a:cubicBezTo>
                  <a:pt x="118295" y="809754"/>
                  <a:pt x="119062" y="866056"/>
                  <a:pt x="103517" y="897147"/>
                </a:cubicBezTo>
                <a:cubicBezTo>
                  <a:pt x="98881" y="906420"/>
                  <a:pt x="92016" y="914400"/>
                  <a:pt x="86265" y="923026"/>
                </a:cubicBezTo>
                <a:cubicBezTo>
                  <a:pt x="95082" y="1055291"/>
                  <a:pt x="94891" y="1009194"/>
                  <a:pt x="94891" y="10610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/>
              <a:t>이분법으로 근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차식의</a:t>
            </a:r>
            <a:r>
              <a:rPr lang="ko-KR" altLang="en-US" dirty="0"/>
              <a:t> 경우에는 공식이 있지만 일반적인 </a:t>
            </a:r>
            <a:r>
              <a:rPr lang="en-US" altLang="ko-KR" dirty="0"/>
              <a:t>n</a:t>
            </a:r>
            <a:r>
              <a:rPr lang="ko-KR" altLang="en-US" dirty="0" err="1"/>
              <a:t>차식의</a:t>
            </a:r>
            <a:r>
              <a:rPr lang="ko-KR" altLang="en-US" dirty="0"/>
              <a:t> 경우 공식이 존재하지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사용할 수 있는 방법이 </a:t>
            </a:r>
            <a:r>
              <a:rPr lang="ko-KR" altLang="en-US" b="1" dirty="0" smtClean="0"/>
              <a:t>이분법</a:t>
            </a:r>
            <a:r>
              <a:rPr lang="en-US" altLang="ko-KR" b="1" dirty="0" smtClean="0"/>
              <a:t>(bisection)</a:t>
            </a:r>
            <a:r>
              <a:rPr lang="ko-KR" altLang="en-US" dirty="0" smtClean="0"/>
              <a:t>이다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 descr="http://upload.wikimedia.org/wikipedia/commons/thumb/8/8c/Bisection_method.svg/515px-Bisection_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2865748" cy="3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46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[a, b]</a:t>
            </a:r>
            <a:r>
              <a:rPr lang="ko-KR" altLang="en-US" dirty="0"/>
              <a:t>에서 근을 가지는 것이 확실하면 구간 </a:t>
            </a:r>
            <a:r>
              <a:rPr lang="en-US" altLang="ko-KR" dirty="0"/>
              <a:t>[a, b]</a:t>
            </a:r>
            <a:r>
              <a:rPr lang="ko-KR" altLang="en-US" dirty="0"/>
              <a:t>의 중점 </a:t>
            </a:r>
            <a:r>
              <a:rPr lang="en-US" altLang="ko-KR" dirty="0"/>
              <a:t>m</a:t>
            </a:r>
            <a:r>
              <a:rPr lang="ko-KR" altLang="en-US" dirty="0"/>
              <a:t>을 구하여 구간 </a:t>
            </a:r>
            <a:r>
              <a:rPr lang="en-US" altLang="ko-KR" dirty="0"/>
              <a:t>[a, m]</a:t>
            </a:r>
            <a:r>
              <a:rPr lang="ko-KR" altLang="en-US" dirty="0"/>
              <a:t>과 구간 </a:t>
            </a:r>
            <a:r>
              <a:rPr lang="en-US" altLang="ko-KR" dirty="0"/>
              <a:t>[m, b]</a:t>
            </a:r>
            <a:r>
              <a:rPr lang="ko-KR" altLang="en-US" dirty="0"/>
              <a:t>로 나눈다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ko-KR" altLang="en-US" dirty="0"/>
              <a:t>구간에서 다시 </a:t>
            </a:r>
            <a:r>
              <a:rPr lang="en-US" altLang="ko-KR" dirty="0"/>
              <a:t>f(a)</a:t>
            </a:r>
            <a:r>
              <a:rPr lang="ko-KR" altLang="en-US" dirty="0"/>
              <a:t>와 </a:t>
            </a:r>
            <a:r>
              <a:rPr lang="en-US" altLang="ko-KR" dirty="0"/>
              <a:t>f(b)</a:t>
            </a:r>
            <a:r>
              <a:rPr lang="ko-KR" altLang="en-US" dirty="0"/>
              <a:t>의 부호를 조사하여 근이 어떤 구간에 위치하는지를 결정한다</a:t>
            </a:r>
            <a:r>
              <a:rPr lang="en-US" altLang="ko-KR" dirty="0"/>
              <a:t>. </a:t>
            </a:r>
            <a:r>
              <a:rPr lang="ko-KR" altLang="en-US" dirty="0"/>
              <a:t>다시 그 구간에 대하여 동일한 과정을 되풀이한다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2530" name="Picture 2" descr="http://upload.wikimedia.org/wikipedia/commons/thumb/8/8c/Bisection_method.svg/515px-Bisection_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2865748" cy="3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9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함수에 대하여 근을 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 포인터를 받는 </a:t>
            </a:r>
            <a:r>
              <a:rPr lang="en-US" altLang="ko-KR" dirty="0" err="1" smtClean="0"/>
              <a:t>get_root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double </a:t>
            </a:r>
            <a:r>
              <a:rPr lang="en-US" altLang="ko-KR" dirty="0" err="1"/>
              <a:t>get_root</a:t>
            </a:r>
            <a:r>
              <a:rPr lang="en-US" altLang="ko-KR" dirty="0"/>
              <a:t>(double (*</a:t>
            </a:r>
            <a:r>
              <a:rPr lang="en-US" altLang="ko-KR" dirty="0" err="1"/>
              <a:t>fp</a:t>
            </a:r>
            <a:r>
              <a:rPr lang="en-US" altLang="ko-KR" dirty="0"/>
              <a:t>)(double), double a, double b);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_x73236504"/>
          <p:cNvSpPr>
            <a:spLocks noChangeArrowheads="1"/>
          </p:cNvSpPr>
          <p:nvPr/>
        </p:nvSpPr>
        <p:spPr bwMode="auto">
          <a:xfrm>
            <a:off x="1104605" y="3645024"/>
            <a:ext cx="7777163" cy="1456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Trebuchet MS" pitchFamily="34" charset="0"/>
              </a:rPr>
              <a:t>a</a:t>
            </a:r>
            <a:r>
              <a:rPr lang="ko-KR" altLang="en-US" sz="1600" dirty="0">
                <a:latin typeface="Trebuchet MS" pitchFamily="34" charset="0"/>
              </a:rPr>
              <a:t>의 값을 입력하시오 </a:t>
            </a:r>
            <a:r>
              <a:rPr lang="en-US" altLang="ko-KR" sz="1600" dirty="0">
                <a:latin typeface="Trebuchet MS" pitchFamily="34" charset="0"/>
              </a:rPr>
              <a:t>-200</a:t>
            </a:r>
            <a:endParaRPr lang="ko-KR" altLang="en-US" sz="1600" dirty="0">
              <a:latin typeface="Trebuchet MS" pitchFamily="34" charset="0"/>
            </a:endParaRPr>
          </a:p>
          <a:p>
            <a:r>
              <a:rPr lang="en-US" altLang="ko-KR" sz="1600" dirty="0">
                <a:latin typeface="Trebuchet MS" pitchFamily="34" charset="0"/>
              </a:rPr>
              <a:t>b</a:t>
            </a:r>
            <a:r>
              <a:rPr lang="ko-KR" altLang="en-US" sz="1600" dirty="0">
                <a:latin typeface="Trebuchet MS" pitchFamily="34" charset="0"/>
              </a:rPr>
              <a:t>의 값을 입력하시오 </a:t>
            </a:r>
            <a:r>
              <a:rPr lang="en-US" altLang="ko-KR" sz="1600" dirty="0">
                <a:latin typeface="Trebuchet MS" pitchFamily="34" charset="0"/>
              </a:rPr>
              <a:t>200</a:t>
            </a:r>
            <a:endParaRPr lang="ko-KR" altLang="en-US" sz="1600" dirty="0">
              <a:latin typeface="Trebuchet MS" pitchFamily="34" charset="0"/>
            </a:endParaRPr>
          </a:p>
          <a:p>
            <a:r>
              <a:rPr lang="ko-KR" altLang="en-US" sz="1600" dirty="0">
                <a:latin typeface="Trebuchet MS" pitchFamily="34" charset="0"/>
              </a:rPr>
              <a:t>값은 </a:t>
            </a:r>
            <a:r>
              <a:rPr lang="en-US" altLang="ko-KR" sz="1600" dirty="0">
                <a:latin typeface="Trebuchet MS" pitchFamily="34" charset="0"/>
              </a:rPr>
              <a:t>-2.104950</a:t>
            </a: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80551" y="3569225"/>
            <a:ext cx="487363" cy="1012825"/>
            <a:chOff x="-91" y="1749"/>
            <a:chExt cx="552" cy="83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3142977" cy="58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85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math.h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ESP 0.001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get_root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(*f)(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a,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b);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func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(x)*(x)*(x) + (x)*(x) + (x) + 7;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x0,x1;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의 값을 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,&amp;x0);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"b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의 값을 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,&amp;x1);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r = </a:t>
            </a:r>
            <a:r>
              <a:rPr lang="en-US" altLang="ko-KR" sz="1400" dirty="0" err="1">
                <a:latin typeface="Trebuchet MS" pitchFamily="34" charset="0"/>
              </a:rPr>
              <a:t>get_root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func</a:t>
            </a:r>
            <a:r>
              <a:rPr lang="en-US" altLang="ko-KR" sz="1400" dirty="0">
                <a:latin typeface="Trebuchet MS" pitchFamily="34" charset="0"/>
              </a:rPr>
              <a:t>, x0, x1);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값은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%f\n"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r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68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get_root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(*f)(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x0,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x1)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f1,f2,f0;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x2=(x0+x1)/2;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f0=f(x0);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f1=f(x1);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f2=f(x2);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(f0*f2&lt;0)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x1=x2;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x0=x2;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fabs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(f2)&gt;ESP);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306985792"/>
          <p:cNvSpPr>
            <a:spLocks noChangeArrowheads="1"/>
          </p:cNvSpPr>
          <p:nvPr/>
        </p:nvSpPr>
        <p:spPr bwMode="auto">
          <a:xfrm>
            <a:off x="5652120" y="4499650"/>
            <a:ext cx="23685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f2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의 절대값이 무시할 만큼 작아지면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,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즉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0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에 가까워지면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876754" y="4700469"/>
            <a:ext cx="1813686" cy="672576"/>
          </a:xfrm>
          <a:custGeom>
            <a:avLst/>
            <a:gdLst>
              <a:gd name="connsiteX0" fmla="*/ 1813686 w 1813686"/>
              <a:gd name="connsiteY0" fmla="*/ 0 h 672576"/>
              <a:gd name="connsiteX1" fmla="*/ 1775901 w 1813686"/>
              <a:gd name="connsiteY1" fmla="*/ 15114 h 672576"/>
              <a:gd name="connsiteX2" fmla="*/ 1760786 w 1813686"/>
              <a:gd name="connsiteY2" fmla="*/ 30229 h 672576"/>
              <a:gd name="connsiteX3" fmla="*/ 1662545 w 1813686"/>
              <a:gd name="connsiteY3" fmla="*/ 75571 h 672576"/>
              <a:gd name="connsiteX4" fmla="*/ 1639874 w 1813686"/>
              <a:gd name="connsiteY4" fmla="*/ 98242 h 672576"/>
              <a:gd name="connsiteX5" fmla="*/ 1579418 w 1813686"/>
              <a:gd name="connsiteY5" fmla="*/ 120913 h 672576"/>
              <a:gd name="connsiteX6" fmla="*/ 1458506 w 1813686"/>
              <a:gd name="connsiteY6" fmla="*/ 173812 h 672576"/>
              <a:gd name="connsiteX7" fmla="*/ 1428277 w 1813686"/>
              <a:gd name="connsiteY7" fmla="*/ 196483 h 672576"/>
              <a:gd name="connsiteX8" fmla="*/ 1382935 w 1813686"/>
              <a:gd name="connsiteY8" fmla="*/ 211597 h 672576"/>
              <a:gd name="connsiteX9" fmla="*/ 1314922 w 1813686"/>
              <a:gd name="connsiteY9" fmla="*/ 256939 h 672576"/>
              <a:gd name="connsiteX10" fmla="*/ 1269580 w 1813686"/>
              <a:gd name="connsiteY10" fmla="*/ 302281 h 672576"/>
              <a:gd name="connsiteX11" fmla="*/ 1269580 w 1813686"/>
              <a:gd name="connsiteY11" fmla="*/ 521435 h 672576"/>
              <a:gd name="connsiteX12" fmla="*/ 1246909 w 1813686"/>
              <a:gd name="connsiteY12" fmla="*/ 604562 h 672576"/>
              <a:gd name="connsiteX13" fmla="*/ 1209124 w 1813686"/>
              <a:gd name="connsiteY13" fmla="*/ 627233 h 672576"/>
              <a:gd name="connsiteX14" fmla="*/ 1163782 w 1813686"/>
              <a:gd name="connsiteY14" fmla="*/ 634791 h 672576"/>
              <a:gd name="connsiteX15" fmla="*/ 1133553 w 1813686"/>
              <a:gd name="connsiteY15" fmla="*/ 649905 h 672576"/>
              <a:gd name="connsiteX16" fmla="*/ 1080654 w 1813686"/>
              <a:gd name="connsiteY16" fmla="*/ 657462 h 672576"/>
              <a:gd name="connsiteX17" fmla="*/ 959742 w 1813686"/>
              <a:gd name="connsiteY17" fmla="*/ 672576 h 672576"/>
              <a:gd name="connsiteX18" fmla="*/ 717917 w 1813686"/>
              <a:gd name="connsiteY18" fmla="*/ 657462 h 672576"/>
              <a:gd name="connsiteX19" fmla="*/ 513877 w 1813686"/>
              <a:gd name="connsiteY19" fmla="*/ 612119 h 672576"/>
              <a:gd name="connsiteX20" fmla="*/ 438307 w 1813686"/>
              <a:gd name="connsiteY20" fmla="*/ 589448 h 672576"/>
              <a:gd name="connsiteX21" fmla="*/ 362737 w 1813686"/>
              <a:gd name="connsiteY21" fmla="*/ 574334 h 672576"/>
              <a:gd name="connsiteX22" fmla="*/ 256939 w 1813686"/>
              <a:gd name="connsiteY22" fmla="*/ 544106 h 672576"/>
              <a:gd name="connsiteX23" fmla="*/ 204039 w 1813686"/>
              <a:gd name="connsiteY23" fmla="*/ 536549 h 672576"/>
              <a:gd name="connsiteX24" fmla="*/ 136026 w 1813686"/>
              <a:gd name="connsiteY24" fmla="*/ 521435 h 672576"/>
              <a:gd name="connsiteX25" fmla="*/ 113355 w 1813686"/>
              <a:gd name="connsiteY25" fmla="*/ 528992 h 672576"/>
              <a:gd name="connsiteX26" fmla="*/ 68013 w 1813686"/>
              <a:gd name="connsiteY26" fmla="*/ 551663 h 672576"/>
              <a:gd name="connsiteX27" fmla="*/ 60456 w 1813686"/>
              <a:gd name="connsiteY27" fmla="*/ 574334 h 672576"/>
              <a:gd name="connsiteX28" fmla="*/ 37785 w 1813686"/>
              <a:gd name="connsiteY28" fmla="*/ 589448 h 672576"/>
              <a:gd name="connsiteX29" fmla="*/ 0 w 1813686"/>
              <a:gd name="connsiteY29" fmla="*/ 619676 h 6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3686" h="672576">
                <a:moveTo>
                  <a:pt x="1813686" y="0"/>
                </a:moveTo>
                <a:cubicBezTo>
                  <a:pt x="1801091" y="5038"/>
                  <a:pt x="1787679" y="8384"/>
                  <a:pt x="1775901" y="15114"/>
                </a:cubicBezTo>
                <a:cubicBezTo>
                  <a:pt x="1769715" y="18649"/>
                  <a:pt x="1767015" y="26769"/>
                  <a:pt x="1760786" y="30229"/>
                </a:cubicBezTo>
                <a:cubicBezTo>
                  <a:pt x="1720582" y="52565"/>
                  <a:pt x="1700183" y="50479"/>
                  <a:pt x="1662545" y="75571"/>
                </a:cubicBezTo>
                <a:cubicBezTo>
                  <a:pt x="1653653" y="81499"/>
                  <a:pt x="1648937" y="92578"/>
                  <a:pt x="1639874" y="98242"/>
                </a:cubicBezTo>
                <a:cubicBezTo>
                  <a:pt x="1609415" y="117279"/>
                  <a:pt x="1606313" y="108500"/>
                  <a:pt x="1579418" y="120913"/>
                </a:cubicBezTo>
                <a:cubicBezTo>
                  <a:pt x="1462652" y="174805"/>
                  <a:pt x="1545809" y="144711"/>
                  <a:pt x="1458506" y="173812"/>
                </a:cubicBezTo>
                <a:cubicBezTo>
                  <a:pt x="1448430" y="181369"/>
                  <a:pt x="1439543" y="190850"/>
                  <a:pt x="1428277" y="196483"/>
                </a:cubicBezTo>
                <a:cubicBezTo>
                  <a:pt x="1414027" y="203608"/>
                  <a:pt x="1397439" y="205004"/>
                  <a:pt x="1382935" y="211597"/>
                </a:cubicBezTo>
                <a:cubicBezTo>
                  <a:pt x="1366699" y="218977"/>
                  <a:pt x="1329161" y="244124"/>
                  <a:pt x="1314922" y="256939"/>
                </a:cubicBezTo>
                <a:cubicBezTo>
                  <a:pt x="1299035" y="271238"/>
                  <a:pt x="1269580" y="302281"/>
                  <a:pt x="1269580" y="302281"/>
                </a:cubicBezTo>
                <a:cubicBezTo>
                  <a:pt x="1245424" y="398909"/>
                  <a:pt x="1269580" y="290242"/>
                  <a:pt x="1269580" y="521435"/>
                </a:cubicBezTo>
                <a:cubicBezTo>
                  <a:pt x="1269580" y="545541"/>
                  <a:pt x="1269405" y="585280"/>
                  <a:pt x="1246909" y="604562"/>
                </a:cubicBezTo>
                <a:cubicBezTo>
                  <a:pt x="1235757" y="614121"/>
                  <a:pt x="1222928" y="622213"/>
                  <a:pt x="1209124" y="627233"/>
                </a:cubicBezTo>
                <a:cubicBezTo>
                  <a:pt x="1194724" y="632470"/>
                  <a:pt x="1178896" y="632272"/>
                  <a:pt x="1163782" y="634791"/>
                </a:cubicBezTo>
                <a:cubicBezTo>
                  <a:pt x="1153706" y="639829"/>
                  <a:pt x="1144422" y="646941"/>
                  <a:pt x="1133553" y="649905"/>
                </a:cubicBezTo>
                <a:cubicBezTo>
                  <a:pt x="1116369" y="654592"/>
                  <a:pt x="1098259" y="654754"/>
                  <a:pt x="1080654" y="657462"/>
                </a:cubicBezTo>
                <a:cubicBezTo>
                  <a:pt x="993600" y="670855"/>
                  <a:pt x="1078218" y="660728"/>
                  <a:pt x="959742" y="672576"/>
                </a:cubicBezTo>
                <a:cubicBezTo>
                  <a:pt x="908643" y="670447"/>
                  <a:pt x="787881" y="670419"/>
                  <a:pt x="717917" y="657462"/>
                </a:cubicBezTo>
                <a:cubicBezTo>
                  <a:pt x="675107" y="649534"/>
                  <a:pt x="570352" y="627806"/>
                  <a:pt x="513877" y="612119"/>
                </a:cubicBezTo>
                <a:cubicBezTo>
                  <a:pt x="488537" y="605080"/>
                  <a:pt x="463821" y="595826"/>
                  <a:pt x="438307" y="589448"/>
                </a:cubicBezTo>
                <a:cubicBezTo>
                  <a:pt x="413385" y="583218"/>
                  <a:pt x="387659" y="580564"/>
                  <a:pt x="362737" y="574334"/>
                </a:cubicBezTo>
                <a:cubicBezTo>
                  <a:pt x="327155" y="565438"/>
                  <a:pt x="293248" y="549293"/>
                  <a:pt x="256939" y="544106"/>
                </a:cubicBezTo>
                <a:cubicBezTo>
                  <a:pt x="239306" y="541587"/>
                  <a:pt x="221609" y="539477"/>
                  <a:pt x="204039" y="536549"/>
                </a:cubicBezTo>
                <a:cubicBezTo>
                  <a:pt x="175258" y="531752"/>
                  <a:pt x="163199" y="528228"/>
                  <a:pt x="136026" y="521435"/>
                </a:cubicBezTo>
                <a:cubicBezTo>
                  <a:pt x="128469" y="523954"/>
                  <a:pt x="120480" y="525430"/>
                  <a:pt x="113355" y="528992"/>
                </a:cubicBezTo>
                <a:cubicBezTo>
                  <a:pt x="54757" y="558291"/>
                  <a:pt x="124997" y="532668"/>
                  <a:pt x="68013" y="551663"/>
                </a:cubicBezTo>
                <a:cubicBezTo>
                  <a:pt x="65494" y="559220"/>
                  <a:pt x="65432" y="568114"/>
                  <a:pt x="60456" y="574334"/>
                </a:cubicBezTo>
                <a:cubicBezTo>
                  <a:pt x="54782" y="581426"/>
                  <a:pt x="44762" y="583634"/>
                  <a:pt x="37785" y="589448"/>
                </a:cubicBezTo>
                <a:cubicBezTo>
                  <a:pt x="-2196" y="622765"/>
                  <a:pt x="31697" y="603828"/>
                  <a:pt x="0" y="61967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_x306985792"/>
          <p:cNvSpPr>
            <a:spLocks noChangeArrowheads="1"/>
          </p:cNvSpPr>
          <p:nvPr/>
        </p:nvSpPr>
        <p:spPr bwMode="auto">
          <a:xfrm>
            <a:off x="5651153" y="3215817"/>
            <a:ext cx="23685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부호가 다르면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787" y="3416636"/>
            <a:ext cx="1813686" cy="672576"/>
          </a:xfrm>
          <a:custGeom>
            <a:avLst/>
            <a:gdLst>
              <a:gd name="connsiteX0" fmla="*/ 1813686 w 1813686"/>
              <a:gd name="connsiteY0" fmla="*/ 0 h 672576"/>
              <a:gd name="connsiteX1" fmla="*/ 1775901 w 1813686"/>
              <a:gd name="connsiteY1" fmla="*/ 15114 h 672576"/>
              <a:gd name="connsiteX2" fmla="*/ 1760786 w 1813686"/>
              <a:gd name="connsiteY2" fmla="*/ 30229 h 672576"/>
              <a:gd name="connsiteX3" fmla="*/ 1662545 w 1813686"/>
              <a:gd name="connsiteY3" fmla="*/ 75571 h 672576"/>
              <a:gd name="connsiteX4" fmla="*/ 1639874 w 1813686"/>
              <a:gd name="connsiteY4" fmla="*/ 98242 h 672576"/>
              <a:gd name="connsiteX5" fmla="*/ 1579418 w 1813686"/>
              <a:gd name="connsiteY5" fmla="*/ 120913 h 672576"/>
              <a:gd name="connsiteX6" fmla="*/ 1458506 w 1813686"/>
              <a:gd name="connsiteY6" fmla="*/ 173812 h 672576"/>
              <a:gd name="connsiteX7" fmla="*/ 1428277 w 1813686"/>
              <a:gd name="connsiteY7" fmla="*/ 196483 h 672576"/>
              <a:gd name="connsiteX8" fmla="*/ 1382935 w 1813686"/>
              <a:gd name="connsiteY8" fmla="*/ 211597 h 672576"/>
              <a:gd name="connsiteX9" fmla="*/ 1314922 w 1813686"/>
              <a:gd name="connsiteY9" fmla="*/ 256939 h 672576"/>
              <a:gd name="connsiteX10" fmla="*/ 1269580 w 1813686"/>
              <a:gd name="connsiteY10" fmla="*/ 302281 h 672576"/>
              <a:gd name="connsiteX11" fmla="*/ 1269580 w 1813686"/>
              <a:gd name="connsiteY11" fmla="*/ 521435 h 672576"/>
              <a:gd name="connsiteX12" fmla="*/ 1246909 w 1813686"/>
              <a:gd name="connsiteY12" fmla="*/ 604562 h 672576"/>
              <a:gd name="connsiteX13" fmla="*/ 1209124 w 1813686"/>
              <a:gd name="connsiteY13" fmla="*/ 627233 h 672576"/>
              <a:gd name="connsiteX14" fmla="*/ 1163782 w 1813686"/>
              <a:gd name="connsiteY14" fmla="*/ 634791 h 672576"/>
              <a:gd name="connsiteX15" fmla="*/ 1133553 w 1813686"/>
              <a:gd name="connsiteY15" fmla="*/ 649905 h 672576"/>
              <a:gd name="connsiteX16" fmla="*/ 1080654 w 1813686"/>
              <a:gd name="connsiteY16" fmla="*/ 657462 h 672576"/>
              <a:gd name="connsiteX17" fmla="*/ 959742 w 1813686"/>
              <a:gd name="connsiteY17" fmla="*/ 672576 h 672576"/>
              <a:gd name="connsiteX18" fmla="*/ 717917 w 1813686"/>
              <a:gd name="connsiteY18" fmla="*/ 657462 h 672576"/>
              <a:gd name="connsiteX19" fmla="*/ 513877 w 1813686"/>
              <a:gd name="connsiteY19" fmla="*/ 612119 h 672576"/>
              <a:gd name="connsiteX20" fmla="*/ 438307 w 1813686"/>
              <a:gd name="connsiteY20" fmla="*/ 589448 h 672576"/>
              <a:gd name="connsiteX21" fmla="*/ 362737 w 1813686"/>
              <a:gd name="connsiteY21" fmla="*/ 574334 h 672576"/>
              <a:gd name="connsiteX22" fmla="*/ 256939 w 1813686"/>
              <a:gd name="connsiteY22" fmla="*/ 544106 h 672576"/>
              <a:gd name="connsiteX23" fmla="*/ 204039 w 1813686"/>
              <a:gd name="connsiteY23" fmla="*/ 536549 h 672576"/>
              <a:gd name="connsiteX24" fmla="*/ 136026 w 1813686"/>
              <a:gd name="connsiteY24" fmla="*/ 521435 h 672576"/>
              <a:gd name="connsiteX25" fmla="*/ 113355 w 1813686"/>
              <a:gd name="connsiteY25" fmla="*/ 528992 h 672576"/>
              <a:gd name="connsiteX26" fmla="*/ 68013 w 1813686"/>
              <a:gd name="connsiteY26" fmla="*/ 551663 h 672576"/>
              <a:gd name="connsiteX27" fmla="*/ 60456 w 1813686"/>
              <a:gd name="connsiteY27" fmla="*/ 574334 h 672576"/>
              <a:gd name="connsiteX28" fmla="*/ 37785 w 1813686"/>
              <a:gd name="connsiteY28" fmla="*/ 589448 h 672576"/>
              <a:gd name="connsiteX29" fmla="*/ 0 w 1813686"/>
              <a:gd name="connsiteY29" fmla="*/ 619676 h 6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3686" h="672576">
                <a:moveTo>
                  <a:pt x="1813686" y="0"/>
                </a:moveTo>
                <a:cubicBezTo>
                  <a:pt x="1801091" y="5038"/>
                  <a:pt x="1787679" y="8384"/>
                  <a:pt x="1775901" y="15114"/>
                </a:cubicBezTo>
                <a:cubicBezTo>
                  <a:pt x="1769715" y="18649"/>
                  <a:pt x="1767015" y="26769"/>
                  <a:pt x="1760786" y="30229"/>
                </a:cubicBezTo>
                <a:cubicBezTo>
                  <a:pt x="1720582" y="52565"/>
                  <a:pt x="1700183" y="50479"/>
                  <a:pt x="1662545" y="75571"/>
                </a:cubicBezTo>
                <a:cubicBezTo>
                  <a:pt x="1653653" y="81499"/>
                  <a:pt x="1648937" y="92578"/>
                  <a:pt x="1639874" y="98242"/>
                </a:cubicBezTo>
                <a:cubicBezTo>
                  <a:pt x="1609415" y="117279"/>
                  <a:pt x="1606313" y="108500"/>
                  <a:pt x="1579418" y="120913"/>
                </a:cubicBezTo>
                <a:cubicBezTo>
                  <a:pt x="1462652" y="174805"/>
                  <a:pt x="1545809" y="144711"/>
                  <a:pt x="1458506" y="173812"/>
                </a:cubicBezTo>
                <a:cubicBezTo>
                  <a:pt x="1448430" y="181369"/>
                  <a:pt x="1439543" y="190850"/>
                  <a:pt x="1428277" y="196483"/>
                </a:cubicBezTo>
                <a:cubicBezTo>
                  <a:pt x="1414027" y="203608"/>
                  <a:pt x="1397439" y="205004"/>
                  <a:pt x="1382935" y="211597"/>
                </a:cubicBezTo>
                <a:cubicBezTo>
                  <a:pt x="1366699" y="218977"/>
                  <a:pt x="1329161" y="244124"/>
                  <a:pt x="1314922" y="256939"/>
                </a:cubicBezTo>
                <a:cubicBezTo>
                  <a:pt x="1299035" y="271238"/>
                  <a:pt x="1269580" y="302281"/>
                  <a:pt x="1269580" y="302281"/>
                </a:cubicBezTo>
                <a:cubicBezTo>
                  <a:pt x="1245424" y="398909"/>
                  <a:pt x="1269580" y="290242"/>
                  <a:pt x="1269580" y="521435"/>
                </a:cubicBezTo>
                <a:cubicBezTo>
                  <a:pt x="1269580" y="545541"/>
                  <a:pt x="1269405" y="585280"/>
                  <a:pt x="1246909" y="604562"/>
                </a:cubicBezTo>
                <a:cubicBezTo>
                  <a:pt x="1235757" y="614121"/>
                  <a:pt x="1222928" y="622213"/>
                  <a:pt x="1209124" y="627233"/>
                </a:cubicBezTo>
                <a:cubicBezTo>
                  <a:pt x="1194724" y="632470"/>
                  <a:pt x="1178896" y="632272"/>
                  <a:pt x="1163782" y="634791"/>
                </a:cubicBezTo>
                <a:cubicBezTo>
                  <a:pt x="1153706" y="639829"/>
                  <a:pt x="1144422" y="646941"/>
                  <a:pt x="1133553" y="649905"/>
                </a:cubicBezTo>
                <a:cubicBezTo>
                  <a:pt x="1116369" y="654592"/>
                  <a:pt x="1098259" y="654754"/>
                  <a:pt x="1080654" y="657462"/>
                </a:cubicBezTo>
                <a:cubicBezTo>
                  <a:pt x="993600" y="670855"/>
                  <a:pt x="1078218" y="660728"/>
                  <a:pt x="959742" y="672576"/>
                </a:cubicBezTo>
                <a:cubicBezTo>
                  <a:pt x="908643" y="670447"/>
                  <a:pt x="787881" y="670419"/>
                  <a:pt x="717917" y="657462"/>
                </a:cubicBezTo>
                <a:cubicBezTo>
                  <a:pt x="675107" y="649534"/>
                  <a:pt x="570352" y="627806"/>
                  <a:pt x="513877" y="612119"/>
                </a:cubicBezTo>
                <a:cubicBezTo>
                  <a:pt x="488537" y="605080"/>
                  <a:pt x="463821" y="595826"/>
                  <a:pt x="438307" y="589448"/>
                </a:cubicBezTo>
                <a:cubicBezTo>
                  <a:pt x="413385" y="583218"/>
                  <a:pt x="387659" y="580564"/>
                  <a:pt x="362737" y="574334"/>
                </a:cubicBezTo>
                <a:cubicBezTo>
                  <a:pt x="327155" y="565438"/>
                  <a:pt x="293248" y="549293"/>
                  <a:pt x="256939" y="544106"/>
                </a:cubicBezTo>
                <a:cubicBezTo>
                  <a:pt x="239306" y="541587"/>
                  <a:pt x="221609" y="539477"/>
                  <a:pt x="204039" y="536549"/>
                </a:cubicBezTo>
                <a:cubicBezTo>
                  <a:pt x="175258" y="531752"/>
                  <a:pt x="163199" y="528228"/>
                  <a:pt x="136026" y="521435"/>
                </a:cubicBezTo>
                <a:cubicBezTo>
                  <a:pt x="128469" y="523954"/>
                  <a:pt x="120480" y="525430"/>
                  <a:pt x="113355" y="528992"/>
                </a:cubicBezTo>
                <a:cubicBezTo>
                  <a:pt x="54757" y="558291"/>
                  <a:pt x="124997" y="532668"/>
                  <a:pt x="68013" y="551663"/>
                </a:cubicBezTo>
                <a:cubicBezTo>
                  <a:pt x="65494" y="559220"/>
                  <a:pt x="65432" y="568114"/>
                  <a:pt x="60456" y="574334"/>
                </a:cubicBezTo>
                <a:cubicBezTo>
                  <a:pt x="54782" y="581426"/>
                  <a:pt x="44762" y="583634"/>
                  <a:pt x="37785" y="589448"/>
                </a:cubicBezTo>
                <a:cubicBezTo>
                  <a:pt x="-2196" y="622765"/>
                  <a:pt x="31697" y="603828"/>
                  <a:pt x="0" y="61967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40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함수를 </a:t>
            </a:r>
            <a:r>
              <a:rPr lang="ko-KR" altLang="en-US" dirty="0" err="1"/>
              <a:t>입력받도록</a:t>
            </a:r>
            <a:r>
              <a:rPr lang="ko-KR" altLang="en-US" dirty="0"/>
              <a:t> 프로그램을 수정할 수 있는가</a:t>
            </a:r>
            <a:r>
              <a:rPr lang="en-US" altLang="ko-KR" dirty="0"/>
              <a:t>? </a:t>
            </a:r>
            <a:r>
              <a:rPr lang="ko-KR" altLang="en-US" dirty="0"/>
              <a:t>다항식의 최고차수는 </a:t>
            </a:r>
            <a:r>
              <a:rPr lang="en-US" altLang="ko-KR" dirty="0"/>
              <a:t>3</a:t>
            </a:r>
            <a:r>
              <a:rPr lang="ko-KR" altLang="en-US" dirty="0"/>
              <a:t>으로 제한하도록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93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double</a:t>
            </a:r>
            <a:r>
              <a:rPr lang="ko-KR" altLang="en-US" dirty="0"/>
              <a:t>형 포인터를 가리키는 이중 포인터 </a:t>
            </a:r>
            <a:r>
              <a:rPr lang="en-US" altLang="ko-KR" dirty="0" err="1"/>
              <a:t>dp</a:t>
            </a:r>
            <a:r>
              <a:rPr lang="ko-KR" altLang="en-US" dirty="0"/>
              <a:t>를 선언하여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char </a:t>
            </a:r>
            <a:r>
              <a:rPr lang="en-US" altLang="ko-KR" dirty="0"/>
              <a:t>c; char *p; char **</a:t>
            </a:r>
            <a:r>
              <a:rPr lang="en-US" altLang="ko-KR" dirty="0" err="1"/>
              <a:t>dp</a:t>
            </a:r>
            <a:r>
              <a:rPr lang="en-US" altLang="ko-KR" dirty="0"/>
              <a:t>; p = &amp;c; </a:t>
            </a:r>
            <a:r>
              <a:rPr lang="en-US" altLang="ko-KR" dirty="0" err="1"/>
              <a:t>dp</a:t>
            </a:r>
            <a:r>
              <a:rPr lang="en-US" altLang="ko-KR" dirty="0"/>
              <a:t> =&amp;p;</a:t>
            </a:r>
            <a:r>
              <a:rPr lang="ko-KR" altLang="en-US" dirty="0"/>
              <a:t>와 같이 정의되었을 때 **</a:t>
            </a:r>
            <a:r>
              <a:rPr lang="en-US" altLang="ko-KR" dirty="0" err="1"/>
              <a:t>dp</a:t>
            </a:r>
            <a:r>
              <a:rPr lang="ko-KR" altLang="en-US" dirty="0"/>
              <a:t>은 무엇을 가리키는가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106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374775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포인터 배열</a:t>
            </a:r>
            <a:r>
              <a:rPr lang="en-US" altLang="ko-KR" i="1" smtClean="0">
                <a:solidFill>
                  <a:srgbClr val="FF0000"/>
                </a:solidFill>
              </a:rPr>
              <a:t>(array of pointers</a:t>
            </a:r>
            <a:r>
              <a:rPr lang="en-US" altLang="ko-KR" smtClean="0"/>
              <a:t>): </a:t>
            </a:r>
            <a:r>
              <a:rPr lang="ko-KR" altLang="en-US" smtClean="0"/>
              <a:t>포인터를 모아서 배열로 만든것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59025"/>
            <a:ext cx="4248472" cy="307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 포인터 배열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2737" y="1413272"/>
            <a:ext cx="7704137" cy="647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a = 10, b = 20, c = 30, d = 40, e = 50;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</a:t>
            </a:r>
            <a:r>
              <a:rPr lang="en-US" altLang="ko-KR" sz="1600">
                <a:latin typeface="Trebuchet MS" pitchFamily="34" charset="0"/>
              </a:rPr>
              <a:t>*pa[</a:t>
            </a:r>
            <a:r>
              <a:rPr lang="en-US" altLang="en-US" sz="1600">
                <a:latin typeface="Trebuchet MS" pitchFamily="34" charset="0"/>
              </a:rPr>
              <a:t>5] = { &amp;a, &amp;b, &amp;c, &amp;d, &amp;e };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37" y="2276872"/>
            <a:ext cx="58039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527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 문자열을 저장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8321024" descr="EMB0000173445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98" y="3212976"/>
            <a:ext cx="6408712" cy="26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1124744"/>
            <a:ext cx="7704137" cy="18717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fruits[4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][10] = {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"apple",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"blueberry"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"orange",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“melon"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61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1381</Words>
  <Application>Microsoft Office PowerPoint</Application>
  <PresentationFormat>화면 슬라이드 쇼(4:3)</PresentationFormat>
  <Paragraphs>585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1_Crayons</vt:lpstr>
      <vt:lpstr>PowerPoint 프레젠테이션</vt:lpstr>
      <vt:lpstr>이중 포인터</vt:lpstr>
      <vt:lpstr>이중 포인터</vt:lpstr>
      <vt:lpstr>이중 포인터</vt:lpstr>
      <vt:lpstr>예제 #2</vt:lpstr>
      <vt:lpstr>중간 점검</vt:lpstr>
      <vt:lpstr>포인터 배열</vt:lpstr>
      <vt:lpstr>정수형 포인터 배열</vt:lpstr>
      <vt:lpstr>2차원 배열에 문자열을 저장</vt:lpstr>
      <vt:lpstr>문자형 포인터 배열</vt:lpstr>
      <vt:lpstr>문자열 배열</vt:lpstr>
      <vt:lpstr>중간 점검</vt:lpstr>
      <vt:lpstr>배열 포인터</vt:lpstr>
      <vt:lpstr>예제</vt:lpstr>
      <vt:lpstr>함수 포인터</vt:lpstr>
      <vt:lpstr>함수 포인터의 해석</vt:lpstr>
      <vt:lpstr>함수 포인터의 사용</vt:lpstr>
      <vt:lpstr>fp1.c</vt:lpstr>
      <vt:lpstr>fp1.c</vt:lpstr>
      <vt:lpstr>함수 포인터의 배열</vt:lpstr>
      <vt:lpstr>함수 포인터의 배열</vt:lpstr>
      <vt:lpstr>함수 포인터 배열</vt:lpstr>
      <vt:lpstr>함수 포인터 배열</vt:lpstr>
      <vt:lpstr>함수 포인터 배열</vt:lpstr>
      <vt:lpstr>함수 인수로서의 함수 포인터</vt:lpstr>
      <vt:lpstr>예제</vt:lpstr>
      <vt:lpstr>예제</vt:lpstr>
      <vt:lpstr>예제</vt:lpstr>
      <vt:lpstr>중간 점검</vt:lpstr>
      <vt:lpstr>다차원 배열과 포인터</vt:lpstr>
      <vt:lpstr>2차원 배열과 포인터</vt:lpstr>
      <vt:lpstr>2차원 배열의 해석</vt:lpstr>
      <vt:lpstr>multi_array.c</vt:lpstr>
      <vt:lpstr>2차원 배열과 포인터 연산</vt:lpstr>
      <vt:lpstr>포인터를 이용한 배열 원소 방문</vt:lpstr>
      <vt:lpstr>포인터를 이용한 배열 원소 방문</vt:lpstr>
      <vt:lpstr>중간 점검</vt:lpstr>
      <vt:lpstr>const 포인터 </vt:lpstr>
      <vt:lpstr>예제 </vt:lpstr>
      <vt:lpstr>volatile 포인터</vt:lpstr>
      <vt:lpstr>void 포인터</vt:lpstr>
      <vt:lpstr>vp.c</vt:lpstr>
      <vt:lpstr>중간 점검</vt:lpstr>
      <vt:lpstr>main() 함수의 인수</vt:lpstr>
      <vt:lpstr>인수 전달 방법</vt:lpstr>
      <vt:lpstr>main_arg.c</vt:lpstr>
      <vt:lpstr>비주얼 C++ 프로그램 인수 입력 방법</vt:lpstr>
      <vt:lpstr>mile2km.c</vt:lpstr>
      <vt:lpstr>중간 점검</vt:lpstr>
      <vt:lpstr>실습: 이분법으로 근 구하기</vt:lpstr>
      <vt:lpstr>이분법</vt:lpstr>
      <vt:lpstr>실행 결과</vt:lpstr>
      <vt:lpstr>예제 소스</vt:lpstr>
      <vt:lpstr>예제 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sec</cp:lastModifiedBy>
  <cp:revision>177</cp:revision>
  <dcterms:created xsi:type="dcterms:W3CDTF">2007-11-08T01:24:05Z</dcterms:created>
  <dcterms:modified xsi:type="dcterms:W3CDTF">2013-02-24T03:52:07Z</dcterms:modified>
</cp:coreProperties>
</file>